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708" r:id="rId2"/>
    <p:sldMasterId id="2147483710" r:id="rId3"/>
  </p:sldMasterIdLst>
  <p:notesMasterIdLst>
    <p:notesMasterId r:id="rId57"/>
  </p:notesMasterIdLst>
  <p:sldIdLst>
    <p:sldId id="451"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454" r:id="rId55"/>
    <p:sldId id="308" r:id="rId56"/>
  </p:sldIdLst>
  <p:sldSz cx="9144000" cy="6858000" type="screen4x3"/>
  <p:notesSz cx="6858000" cy="9144000"/>
  <p:defaultTextStyle>
    <a:defPPr>
      <a:defRPr lang="en-US"/>
    </a:defPPr>
    <a:lvl1pPr algn="l" rtl="0" fontAlgn="base" hangingPunct="0">
      <a:spcBef>
        <a:spcPct val="0"/>
      </a:spcBef>
      <a:spcAft>
        <a:spcPct val="0"/>
      </a:spcAft>
      <a:defRPr sz="1600" b="1" kern="1200">
        <a:solidFill>
          <a:srgbClr val="1A0004"/>
        </a:solidFill>
        <a:latin typeface="Times" pitchFamily="2" charset="0"/>
        <a:ea typeface="Times" pitchFamily="2" charset="0"/>
        <a:cs typeface="Times" pitchFamily="2" charset="0"/>
        <a:sym typeface="Times" pitchFamily="2" charset="0"/>
      </a:defRPr>
    </a:lvl1pPr>
    <a:lvl2pPr indent="457200" algn="l" rtl="0" fontAlgn="base" hangingPunct="0">
      <a:spcBef>
        <a:spcPct val="0"/>
      </a:spcBef>
      <a:spcAft>
        <a:spcPct val="0"/>
      </a:spcAft>
      <a:defRPr sz="1600" b="1" kern="1200">
        <a:solidFill>
          <a:srgbClr val="1A0004"/>
        </a:solidFill>
        <a:latin typeface="Times" pitchFamily="2" charset="0"/>
        <a:ea typeface="Times" pitchFamily="2" charset="0"/>
        <a:cs typeface="Times" pitchFamily="2" charset="0"/>
        <a:sym typeface="Times" pitchFamily="2" charset="0"/>
      </a:defRPr>
    </a:lvl2pPr>
    <a:lvl3pPr indent="914400" algn="l" rtl="0" fontAlgn="base" hangingPunct="0">
      <a:spcBef>
        <a:spcPct val="0"/>
      </a:spcBef>
      <a:spcAft>
        <a:spcPct val="0"/>
      </a:spcAft>
      <a:defRPr sz="1600" b="1" kern="1200">
        <a:solidFill>
          <a:srgbClr val="1A0004"/>
        </a:solidFill>
        <a:latin typeface="Times" pitchFamily="2" charset="0"/>
        <a:ea typeface="Times" pitchFamily="2" charset="0"/>
        <a:cs typeface="Times" pitchFamily="2" charset="0"/>
        <a:sym typeface="Times" pitchFamily="2" charset="0"/>
      </a:defRPr>
    </a:lvl3pPr>
    <a:lvl4pPr indent="1371600" algn="l" rtl="0" fontAlgn="base" hangingPunct="0">
      <a:spcBef>
        <a:spcPct val="0"/>
      </a:spcBef>
      <a:spcAft>
        <a:spcPct val="0"/>
      </a:spcAft>
      <a:defRPr sz="1600" b="1" kern="1200">
        <a:solidFill>
          <a:srgbClr val="1A0004"/>
        </a:solidFill>
        <a:latin typeface="Times" pitchFamily="2" charset="0"/>
        <a:ea typeface="Times" pitchFamily="2" charset="0"/>
        <a:cs typeface="Times" pitchFamily="2" charset="0"/>
        <a:sym typeface="Times" pitchFamily="2" charset="0"/>
      </a:defRPr>
    </a:lvl4pPr>
    <a:lvl5pPr indent="1828800" algn="l" rtl="0" fontAlgn="base" hangingPunct="0">
      <a:spcBef>
        <a:spcPct val="0"/>
      </a:spcBef>
      <a:spcAft>
        <a:spcPct val="0"/>
      </a:spcAft>
      <a:defRPr sz="1600" b="1" kern="1200">
        <a:solidFill>
          <a:srgbClr val="1A0004"/>
        </a:solidFill>
        <a:latin typeface="Times" pitchFamily="2" charset="0"/>
        <a:ea typeface="Times" pitchFamily="2" charset="0"/>
        <a:cs typeface="Times" pitchFamily="2" charset="0"/>
        <a:sym typeface="Times" pitchFamily="2" charset="0"/>
      </a:defRPr>
    </a:lvl5pPr>
    <a:lvl6pPr marL="2286000" algn="l" defTabSz="914400" rtl="0" eaLnBrk="1" latinLnBrk="0" hangingPunct="1">
      <a:defRPr sz="1600" b="1" kern="1200">
        <a:solidFill>
          <a:srgbClr val="1A0004"/>
        </a:solidFill>
        <a:latin typeface="Times" pitchFamily="2" charset="0"/>
        <a:ea typeface="Times" pitchFamily="2" charset="0"/>
        <a:cs typeface="Times" pitchFamily="2" charset="0"/>
        <a:sym typeface="Times" pitchFamily="2" charset="0"/>
      </a:defRPr>
    </a:lvl6pPr>
    <a:lvl7pPr marL="2743200" algn="l" defTabSz="914400" rtl="0" eaLnBrk="1" latinLnBrk="0" hangingPunct="1">
      <a:defRPr sz="1600" b="1" kern="1200">
        <a:solidFill>
          <a:srgbClr val="1A0004"/>
        </a:solidFill>
        <a:latin typeface="Times" pitchFamily="2" charset="0"/>
        <a:ea typeface="Times" pitchFamily="2" charset="0"/>
        <a:cs typeface="Times" pitchFamily="2" charset="0"/>
        <a:sym typeface="Times" pitchFamily="2" charset="0"/>
      </a:defRPr>
    </a:lvl7pPr>
    <a:lvl8pPr marL="3200400" algn="l" defTabSz="914400" rtl="0" eaLnBrk="1" latinLnBrk="0" hangingPunct="1">
      <a:defRPr sz="1600" b="1" kern="1200">
        <a:solidFill>
          <a:srgbClr val="1A0004"/>
        </a:solidFill>
        <a:latin typeface="Times" pitchFamily="2" charset="0"/>
        <a:ea typeface="Times" pitchFamily="2" charset="0"/>
        <a:cs typeface="Times" pitchFamily="2" charset="0"/>
        <a:sym typeface="Times" pitchFamily="2" charset="0"/>
      </a:defRPr>
    </a:lvl8pPr>
    <a:lvl9pPr marL="3657600" algn="l" defTabSz="914400" rtl="0" eaLnBrk="1" latinLnBrk="0" hangingPunct="1">
      <a:defRPr sz="1600" b="1" kern="1200">
        <a:solidFill>
          <a:srgbClr val="1A0004"/>
        </a:solidFill>
        <a:latin typeface="Times" pitchFamily="2" charset="0"/>
        <a:ea typeface="Times" pitchFamily="2" charset="0"/>
        <a:cs typeface="Times" pitchFamily="2" charset="0"/>
        <a:sym typeface="Times" pitchFamily="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519"/>
    <p:restoredTop sz="94631"/>
  </p:normalViewPr>
  <p:slideViewPr>
    <p:cSldViewPr>
      <p:cViewPr varScale="1">
        <p:scale>
          <a:sx n="97" d="100"/>
          <a:sy n="97" d="100"/>
        </p:scale>
        <p:origin x="928"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ECF6813D-31CE-9E4A-8805-D9382F41D9B4}"/>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B3862F7E-14D4-7946-B513-3198457436D0}"/>
              </a:ext>
            </a:extLst>
          </p:cNvPr>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sym typeface="Times" pitchFamily="2" charset="0"/>
              </a:rPr>
              <a:t>Click to edit Master text styles</a:t>
            </a:r>
          </a:p>
          <a:p>
            <a:pPr lvl="1"/>
            <a:r>
              <a:rPr lang="en-US" altLang="en-US">
                <a:sym typeface="Times" pitchFamily="2" charset="0"/>
              </a:rPr>
              <a:t>Second level</a:t>
            </a:r>
          </a:p>
          <a:p>
            <a:pPr lvl="2"/>
            <a:r>
              <a:rPr lang="en-US" altLang="en-US">
                <a:sym typeface="Times" pitchFamily="2" charset="0"/>
              </a:rPr>
              <a:t>Third level</a:t>
            </a:r>
          </a:p>
          <a:p>
            <a:pPr lvl="3"/>
            <a:r>
              <a:rPr lang="en-US" altLang="en-US">
                <a:sym typeface="Times" pitchFamily="2" charset="0"/>
              </a:rPr>
              <a:t>Fourth level</a:t>
            </a:r>
          </a:p>
          <a:p>
            <a:pPr lvl="4"/>
            <a:r>
              <a:rPr lang="en-US" altLang="en-US">
                <a:sym typeface="Times" pitchFamily="2" charset="0"/>
              </a:rPr>
              <a:t>Fifth level</a:t>
            </a:r>
          </a:p>
        </p:txBody>
      </p:sp>
    </p:spTree>
  </p:cSld>
  <p:clrMap bg1="lt1" tx1="dk1" bg2="lt2" tx2="dk2" accent1="accent1" accent2="accent2" accent3="accent3" accent4="accent4" accent5="accent5" accent6="accent6" hlink="hlink" folHlink="folHlink"/>
  <p:notesStyle>
    <a:lvl1pPr algn="l" rtl="0" fontAlgn="base" hangingPunct="0">
      <a:spcBef>
        <a:spcPts val="400"/>
      </a:spcBef>
      <a:spcAft>
        <a:spcPct val="0"/>
      </a:spcAft>
      <a:defRPr sz="1200" kern="1200">
        <a:solidFill>
          <a:srgbClr val="000000"/>
        </a:solidFill>
        <a:latin typeface="Times" pitchFamily="2" charset="0"/>
        <a:ea typeface="Times" pitchFamily="2" charset="0"/>
        <a:cs typeface="Times" pitchFamily="2" charset="0"/>
        <a:sym typeface="Times" pitchFamily="2" charset="0"/>
      </a:defRPr>
    </a:lvl1pPr>
    <a:lvl2pPr indent="228600" algn="l" rtl="0" fontAlgn="base" hangingPunct="0">
      <a:spcBef>
        <a:spcPts val="400"/>
      </a:spcBef>
      <a:spcAft>
        <a:spcPct val="0"/>
      </a:spcAft>
      <a:defRPr sz="1200" kern="1200">
        <a:solidFill>
          <a:srgbClr val="000000"/>
        </a:solidFill>
        <a:latin typeface="Times" pitchFamily="2" charset="0"/>
        <a:ea typeface="Times" pitchFamily="2" charset="0"/>
        <a:cs typeface="Times" pitchFamily="2" charset="0"/>
        <a:sym typeface="Times" pitchFamily="2" charset="0"/>
      </a:defRPr>
    </a:lvl2pPr>
    <a:lvl3pPr indent="457200" algn="l" rtl="0" fontAlgn="base" hangingPunct="0">
      <a:spcBef>
        <a:spcPts val="400"/>
      </a:spcBef>
      <a:spcAft>
        <a:spcPct val="0"/>
      </a:spcAft>
      <a:defRPr sz="1200" kern="1200">
        <a:solidFill>
          <a:srgbClr val="000000"/>
        </a:solidFill>
        <a:latin typeface="Times" pitchFamily="2" charset="0"/>
        <a:ea typeface="Times" pitchFamily="2" charset="0"/>
        <a:cs typeface="Times" pitchFamily="2" charset="0"/>
        <a:sym typeface="Times" pitchFamily="2" charset="0"/>
      </a:defRPr>
    </a:lvl3pPr>
    <a:lvl4pPr indent="685800" algn="l" rtl="0" fontAlgn="base" hangingPunct="0">
      <a:spcBef>
        <a:spcPts val="400"/>
      </a:spcBef>
      <a:spcAft>
        <a:spcPct val="0"/>
      </a:spcAft>
      <a:defRPr sz="1200" kern="1200">
        <a:solidFill>
          <a:srgbClr val="000000"/>
        </a:solidFill>
        <a:latin typeface="Times" pitchFamily="2" charset="0"/>
        <a:ea typeface="Times" pitchFamily="2" charset="0"/>
        <a:cs typeface="Times" pitchFamily="2" charset="0"/>
        <a:sym typeface="Times" pitchFamily="2" charset="0"/>
      </a:defRPr>
    </a:lvl4pPr>
    <a:lvl5pPr indent="914400" algn="l" rtl="0" fontAlgn="base" hangingPunct="0">
      <a:spcBef>
        <a:spcPts val="400"/>
      </a:spcBef>
      <a:spcAft>
        <a:spcPct val="0"/>
      </a:spcAft>
      <a:defRPr sz="1200" kern="1200">
        <a:solidFill>
          <a:srgbClr val="000000"/>
        </a:solidFill>
        <a:latin typeface="Times" pitchFamily="2" charset="0"/>
        <a:ea typeface="Times" pitchFamily="2" charset="0"/>
        <a:cs typeface="Times" pitchFamily="2" charset="0"/>
        <a:sym typeface="Time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29AB818C-62A3-204E-9FBA-9159D94993FC}" type="slidenum">
              <a:rPr kumimoji="0" lang="en-US" sz="9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9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435" name="Rectangle 1026"/>
          <p:cNvSpPr>
            <a:spLocks noGrp="1" noRot="1" noChangeAspect="1" noChangeArrowheads="1" noTextEdit="1"/>
          </p:cNvSpPr>
          <p:nvPr>
            <p:ph type="sldImg"/>
          </p:nvPr>
        </p:nvSpPr>
        <p:spPr>
          <a:solidFill>
            <a:srgbClr val="FFFFFF"/>
          </a:solidFill>
          <a:ln/>
        </p:spPr>
      </p:sp>
      <p:sp>
        <p:nvSpPr>
          <p:cNvPr id="1843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5080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7DB04635-31F2-904E-9AEF-921D9CB4BD65}"/>
              </a:ext>
            </a:extLst>
          </p:cNvPr>
          <p:cNvSpPr>
            <a:spLocks noGrp="1" noRot="1" noChangeAspect="1" noChangeArrowheads="1"/>
          </p:cNvSpPr>
          <p:nvPr>
            <p:ph type="sldImg"/>
          </p:nvPr>
        </p:nvSpPr>
        <p:spPr/>
      </p:sp>
      <p:sp>
        <p:nvSpPr>
          <p:cNvPr id="23554" name="Rectangle 2">
            <a:extLst>
              <a:ext uri="{FF2B5EF4-FFF2-40B4-BE49-F238E27FC236}">
                <a16:creationId xmlns:a16="http://schemas.microsoft.com/office/drawing/2014/main" id="{A7479E05-4234-2647-A48B-C40239BA0CAB}"/>
              </a:ext>
            </a:extLst>
          </p:cNvPr>
          <p:cNvSpPr>
            <a:spLocks noGrp="1" noChangeArrowheads="1"/>
          </p:cNvSpPr>
          <p:nvPr>
            <p:ph type="body" sz="quarter" idx="1"/>
          </p:nvPr>
        </p:nvSpPr>
        <p:spPr/>
        <p:txBody>
          <a:bodyPr/>
          <a:lstStyle/>
          <a:p>
            <a:r>
              <a:rPr lang="en-US" altLang="en-US" b="1"/>
              <a:t>Here God…Yahweh…issues His Law to MOSES in three sections:  M…. C…. C</a:t>
            </a:r>
          </a:p>
          <a:p>
            <a:r>
              <a:rPr lang="en-US" altLang="en-US" b="1"/>
              <a:t>////	the Moral, </a:t>
            </a:r>
          </a:p>
          <a:p>
            <a:r>
              <a:rPr lang="en-US" altLang="en-US" b="1"/>
              <a:t>////	 the Civil </a:t>
            </a:r>
          </a:p>
          <a:p>
            <a:r>
              <a:rPr lang="en-US" altLang="en-US" b="1"/>
              <a:t>////	and the Ceremonial….</a:t>
            </a:r>
          </a:p>
          <a:p>
            <a:r>
              <a:rPr lang="en-US" altLang="en-US" b="1"/>
              <a:t>…the three parts of the Law delivered directly to Moses from the hand of God at the top of Mt. Sinai…TWICE!</a:t>
            </a:r>
          </a:p>
          <a:p>
            <a:r>
              <a:rPr lang="en-US" altLang="en-US" b="1"/>
              <a:t>Remember that order with these letters on the MOSES folder: M-C-C.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6C5CBC5F-1968-A94C-BF3D-CF94A2E06805}"/>
              </a:ext>
            </a:extLst>
          </p:cNvPr>
          <p:cNvSpPr>
            <a:spLocks noGrp="1" noRot="1" noChangeAspect="1" noChangeArrowheads="1"/>
          </p:cNvSpPr>
          <p:nvPr>
            <p:ph type="sldImg"/>
          </p:nvPr>
        </p:nvSpPr>
        <p:spPr/>
      </p:sp>
      <p:sp>
        <p:nvSpPr>
          <p:cNvPr id="25602" name="Rectangle 2">
            <a:extLst>
              <a:ext uri="{FF2B5EF4-FFF2-40B4-BE49-F238E27FC236}">
                <a16:creationId xmlns:a16="http://schemas.microsoft.com/office/drawing/2014/main" id="{7540D95B-8653-094B-9FF8-0D446E3F9EA6}"/>
              </a:ext>
            </a:extLst>
          </p:cNvPr>
          <p:cNvSpPr>
            <a:spLocks noGrp="1" noChangeArrowheads="1"/>
          </p:cNvSpPr>
          <p:nvPr>
            <p:ph type="body" sz="quarter" idx="1"/>
          </p:nvPr>
        </p:nvSpPr>
        <p:spPr/>
        <p:txBody>
          <a:bodyPr/>
          <a:lstStyle/>
          <a:p>
            <a:r>
              <a:rPr lang="en-US" altLang="en-US" b="1"/>
              <a:t>Known in Hebrew as THE TORAH, the Lord's great gift to the Israelites is a godly education in three parts.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12FA8CE6-3051-D04A-8FDC-1459A5475D60}"/>
              </a:ext>
            </a:extLst>
          </p:cNvPr>
          <p:cNvSpPr>
            <a:spLocks noGrp="1" noRot="1" noChangeAspect="1" noChangeArrowheads="1"/>
          </p:cNvSpPr>
          <p:nvPr>
            <p:ph type="sldImg"/>
          </p:nvPr>
        </p:nvSpPr>
        <p:spPr/>
      </p:sp>
      <p:sp>
        <p:nvSpPr>
          <p:cNvPr id="27650" name="Rectangle 2">
            <a:extLst>
              <a:ext uri="{FF2B5EF4-FFF2-40B4-BE49-F238E27FC236}">
                <a16:creationId xmlns:a16="http://schemas.microsoft.com/office/drawing/2014/main" id="{36E29D4E-C120-084C-9B8C-39A59F227DE0}"/>
              </a:ext>
            </a:extLst>
          </p:cNvPr>
          <p:cNvSpPr>
            <a:spLocks noGrp="1" noChangeArrowheads="1"/>
          </p:cNvSpPr>
          <p:nvPr>
            <p:ph type="body" sz="quarter" idx="1"/>
          </p:nvPr>
        </p:nvSpPr>
        <p:spPr/>
        <p:txBody>
          <a:bodyPr/>
          <a:lstStyle/>
          <a:p>
            <a:r>
              <a:rPr lang="en-US" altLang="en-US" b="1"/>
              <a:t>The MORAL part of the Law we know as the Ten Commandments. </a:t>
            </a:r>
          </a:p>
          <a:p>
            <a:r>
              <a:rPr lang="en-US" altLang="en-US" b="1"/>
              <a:t>Much of our present legal system is based on that great document.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B1923BF8-2E38-A440-BA8E-1DD89481C995}"/>
              </a:ext>
            </a:extLst>
          </p:cNvPr>
          <p:cNvSpPr>
            <a:spLocks noGrp="1" noRot="1" noChangeAspect="1" noChangeArrowheads="1"/>
          </p:cNvSpPr>
          <p:nvPr>
            <p:ph type="sldImg"/>
          </p:nvPr>
        </p:nvSpPr>
        <p:spPr/>
      </p:sp>
      <p:sp>
        <p:nvSpPr>
          <p:cNvPr id="29698" name="Rectangle 2">
            <a:extLst>
              <a:ext uri="{FF2B5EF4-FFF2-40B4-BE49-F238E27FC236}">
                <a16:creationId xmlns:a16="http://schemas.microsoft.com/office/drawing/2014/main" id="{6D72F879-EB0D-0D4F-AB75-1333B6AAB20E}"/>
              </a:ext>
            </a:extLst>
          </p:cNvPr>
          <p:cNvSpPr>
            <a:spLocks noGrp="1" noChangeArrowheads="1"/>
          </p:cNvSpPr>
          <p:nvPr>
            <p:ph type="body" sz="quarter" idx="1"/>
          </p:nvPr>
        </p:nvSpPr>
        <p:spPr/>
        <p:txBody>
          <a:bodyPr/>
          <a:lstStyle/>
          <a:p>
            <a:r>
              <a:rPr lang="en-US" altLang="en-US" b="1"/>
              <a:t>The CIVIL part of the Law spells out – by divine regulation -- how the people are to live with each other both in the future desert wanderings and later when they arrive in the Promised Land requiring a more complicated life-style. At this point, the Israelites don't know that the 40 years of wilderness wandering lie ahead of them. God is preparing them for that time with a set of civil rules that will insure their survival across the difficult years to come.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F15B2D67-321E-EC47-9334-0EA3790146FA}"/>
              </a:ext>
            </a:extLst>
          </p:cNvPr>
          <p:cNvSpPr>
            <a:spLocks noGrp="1" noRot="1" noChangeAspect="1" noChangeArrowheads="1"/>
          </p:cNvSpPr>
          <p:nvPr>
            <p:ph type="sldImg"/>
          </p:nvPr>
        </p:nvSpPr>
        <p:spPr/>
      </p:sp>
      <p:sp>
        <p:nvSpPr>
          <p:cNvPr id="31746" name="Rectangle 2">
            <a:extLst>
              <a:ext uri="{FF2B5EF4-FFF2-40B4-BE49-F238E27FC236}">
                <a16:creationId xmlns:a16="http://schemas.microsoft.com/office/drawing/2014/main" id="{DB5F8FFB-7C43-1045-B5A0-31F9838436DB}"/>
              </a:ext>
            </a:extLst>
          </p:cNvPr>
          <p:cNvSpPr>
            <a:spLocks noGrp="1" noChangeArrowheads="1"/>
          </p:cNvSpPr>
          <p:nvPr>
            <p:ph type="body" sz="quarter" idx="1"/>
          </p:nvPr>
        </p:nvSpPr>
        <p:spPr/>
        <p:txBody>
          <a:bodyPr/>
          <a:lstStyle/>
          <a:p>
            <a:r>
              <a:rPr lang="en-US" altLang="en-US" b="1"/>
              <a:t>In the CEREMONIAL part of the Law God instructs His people how to go about worshiping him in the new desert Tabernacle and later in the great Temple to be built in Jerusalem. The complex rituals required in the new form of worship also prefigure future relationships between men and the coming Messiah.  We'll find out much more about The Law as this study moves forward.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00704898-70C2-CE4E-8AA9-037EDB7429A7}"/>
              </a:ext>
            </a:extLst>
          </p:cNvPr>
          <p:cNvSpPr>
            <a:spLocks noGrp="1" noRot="1" noChangeAspect="1" noChangeArrowheads="1"/>
          </p:cNvSpPr>
          <p:nvPr>
            <p:ph type="sldImg"/>
          </p:nvPr>
        </p:nvSpPr>
        <p:spPr/>
      </p:sp>
      <p:sp>
        <p:nvSpPr>
          <p:cNvPr id="33794" name="Rectangle 2">
            <a:extLst>
              <a:ext uri="{FF2B5EF4-FFF2-40B4-BE49-F238E27FC236}">
                <a16:creationId xmlns:a16="http://schemas.microsoft.com/office/drawing/2014/main" id="{302B3A16-CDE3-B349-B952-B5F75D159A3F}"/>
              </a:ext>
            </a:extLst>
          </p:cNvPr>
          <p:cNvSpPr>
            <a:spLocks noGrp="1" noChangeArrowheads="1"/>
          </p:cNvSpPr>
          <p:nvPr>
            <p:ph type="body" sz="quarter" idx="1"/>
          </p:nvPr>
        </p:nvSpPr>
        <p:spPr/>
        <p:txBody>
          <a:bodyPr/>
          <a:lstStyle/>
          <a:p>
            <a:r>
              <a:rPr lang="en-US" altLang="en-US" b="1"/>
              <a:t>After God gives them the new Law, MOSES organizes the tribes, </a:t>
            </a:r>
          </a:p>
          <a:p>
            <a:r>
              <a:rPr lang="en-US" altLang="en-US" b="1"/>
              <a:t>////	leading them northward toward a resting place at KADESH BARNEA,  </a:t>
            </a:r>
          </a:p>
          <a:p>
            <a:r>
              <a:rPr lang="en-US" altLang="en-US" b="1"/>
              <a:t>////	a welcomed oasis -- as it appears here in today's Egyptian desert not far from its border with Israel.  At Kadesh Barnea they establish a camp, awaiting God's next direction for their northward movement -- back toward the Land of Abraham -- through the harsh wilderness of the Negeb and the Sinai.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209A3A5B-C2ED-BF48-9FA0-9B4442453C13}"/>
              </a:ext>
            </a:extLst>
          </p:cNvPr>
          <p:cNvSpPr>
            <a:spLocks noGrp="1" noRot="1" noChangeAspect="1" noChangeArrowheads="1"/>
          </p:cNvSpPr>
          <p:nvPr>
            <p:ph type="sldImg"/>
          </p:nvPr>
        </p:nvSpPr>
        <p:spPr/>
      </p:sp>
      <p:sp>
        <p:nvSpPr>
          <p:cNvPr id="35842" name="Rectangle 2">
            <a:extLst>
              <a:ext uri="{FF2B5EF4-FFF2-40B4-BE49-F238E27FC236}">
                <a16:creationId xmlns:a16="http://schemas.microsoft.com/office/drawing/2014/main" id="{17928E1D-DE26-D64A-BB2D-0718D5DADF0D}"/>
              </a:ext>
            </a:extLst>
          </p:cNvPr>
          <p:cNvSpPr>
            <a:spLocks noGrp="1" noChangeArrowheads="1"/>
          </p:cNvSpPr>
          <p:nvPr>
            <p:ph type="body" sz="quarter" idx="1"/>
          </p:nvPr>
        </p:nvSpPr>
        <p:spPr/>
        <p:txBody>
          <a:bodyPr/>
          <a:lstStyle/>
          <a:p>
            <a:r>
              <a:rPr lang="en-US" altLang="en-US" b="1"/>
              <a:t>So, KADESH BARNEA appears on the MOSES file folder.  Finally, the people are on their way back into the Promised Land of their forefathers, The Land of ABRAHAM, ISAAC, and JACOB.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BB6B82D8-9EBC-B84F-8F5E-BD6F4107A6FE}"/>
              </a:ext>
            </a:extLst>
          </p:cNvPr>
          <p:cNvSpPr>
            <a:spLocks noGrp="1" noRot="1" noChangeAspect="1" noChangeArrowheads="1"/>
          </p:cNvSpPr>
          <p:nvPr>
            <p:ph type="sldImg"/>
          </p:nvPr>
        </p:nvSpPr>
        <p:spPr/>
      </p:sp>
      <p:sp>
        <p:nvSpPr>
          <p:cNvPr id="37890" name="Rectangle 2">
            <a:extLst>
              <a:ext uri="{FF2B5EF4-FFF2-40B4-BE49-F238E27FC236}">
                <a16:creationId xmlns:a16="http://schemas.microsoft.com/office/drawing/2014/main" id="{BFEEE406-3135-2445-A913-1EA30736F921}"/>
              </a:ext>
            </a:extLst>
          </p:cNvPr>
          <p:cNvSpPr>
            <a:spLocks noGrp="1" noChangeArrowheads="1"/>
          </p:cNvSpPr>
          <p:nvPr>
            <p:ph type="body" sz="quarter" idx="1"/>
          </p:nvPr>
        </p:nvSpPr>
        <p:spPr/>
        <p:txBody>
          <a:bodyPr/>
          <a:lstStyle/>
          <a:p>
            <a:pPr lvl="1" indent="457200"/>
            <a:r>
              <a:rPr lang="en-US" altLang="en-US" b="1"/>
              <a:t>While at KADESH BARNEA, all the tribes of Israel camped out IN AN ORDERED FORMATION around the tabernacle -- that remarkable worship center that had been built in the desert…all according to God's specific directions in the CEREMONIAL part of the LAW given at Sinai.</a:t>
            </a:r>
          </a:p>
          <a:p>
            <a:r>
              <a:rPr lang="en-US" altLang="en-US" b="1"/>
              <a:t>//// 	Now…Moses needs new information!  Any good leader must have dependable intelligence or information about the tasks ahead.</a:t>
            </a:r>
          </a:p>
          <a:p>
            <a:r>
              <a:rPr lang="en-US" altLang="en-US"/>
              <a:t>////	God sends a command to MOSES….to assign a representative from each of the 12 tribes...to go out and explore the land of Canaan.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BDD33636-26BB-7E4F-ACAE-0E29DEAA6F6C}"/>
              </a:ext>
            </a:extLst>
          </p:cNvPr>
          <p:cNvSpPr>
            <a:spLocks noGrp="1" noRot="1" noChangeAspect="1" noChangeArrowheads="1"/>
          </p:cNvSpPr>
          <p:nvPr>
            <p:ph type="sldImg"/>
          </p:nvPr>
        </p:nvSpPr>
        <p:spPr/>
      </p:sp>
      <p:sp>
        <p:nvSpPr>
          <p:cNvPr id="39938" name="Rectangle 2">
            <a:extLst>
              <a:ext uri="{FF2B5EF4-FFF2-40B4-BE49-F238E27FC236}">
                <a16:creationId xmlns:a16="http://schemas.microsoft.com/office/drawing/2014/main" id="{DD0F28ED-E446-574C-9530-FE265C71028B}"/>
              </a:ext>
            </a:extLst>
          </p:cNvPr>
          <p:cNvSpPr>
            <a:spLocks noGrp="1" noChangeArrowheads="1"/>
          </p:cNvSpPr>
          <p:nvPr>
            <p:ph type="body" sz="quarter" idx="1"/>
          </p:nvPr>
        </p:nvSpPr>
        <p:spPr/>
        <p:txBody>
          <a:bodyPr/>
          <a:lstStyle/>
          <a:p>
            <a:r>
              <a:rPr lang="en-US" altLang="en-US" b="1"/>
              <a:t>Here are some of the basic questions for which Moses needed dependable answers…</a:t>
            </a:r>
          </a:p>
          <a:p>
            <a:r>
              <a:rPr lang="en-US" altLang="en-US" b="1"/>
              <a:t>////	What is that land like?  </a:t>
            </a:r>
          </a:p>
          <a:p>
            <a:r>
              <a:rPr lang="en-US" altLang="en-US" b="1"/>
              <a:t>////	What of the people? </a:t>
            </a:r>
          </a:p>
          <a:p>
            <a:r>
              <a:rPr lang="en-US" altLang="en-US" b="1"/>
              <a:t>////	 Are there rivers and springs? </a:t>
            </a:r>
          </a:p>
          <a:p>
            <a:r>
              <a:rPr lang="en-US" altLang="en-US" b="1"/>
              <a:t>////	Hills? Forests? </a:t>
            </a:r>
          </a:p>
          <a:p>
            <a:r>
              <a:rPr lang="en-US" altLang="en-US" b="1"/>
              <a:t>////	Are there fertile farmlands? </a:t>
            </a:r>
          </a:p>
          <a:p>
            <a:r>
              <a:rPr lang="en-US" altLang="en-US"/>
              <a:t>//// 	Is there food available immediately?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B79015B9-435D-E249-956F-DA0BBFB4F243}"/>
              </a:ext>
            </a:extLst>
          </p:cNvPr>
          <p:cNvSpPr>
            <a:spLocks noGrp="1" noRot="1" noChangeAspect="1" noChangeArrowheads="1"/>
          </p:cNvSpPr>
          <p:nvPr>
            <p:ph type="sldImg"/>
          </p:nvPr>
        </p:nvSpPr>
        <p:spPr/>
      </p:sp>
      <p:sp>
        <p:nvSpPr>
          <p:cNvPr id="41986" name="Rectangle 2">
            <a:extLst>
              <a:ext uri="{FF2B5EF4-FFF2-40B4-BE49-F238E27FC236}">
                <a16:creationId xmlns:a16="http://schemas.microsoft.com/office/drawing/2014/main" id="{DC60762F-4B7D-7245-B124-A736A44B76D1}"/>
              </a:ext>
            </a:extLst>
          </p:cNvPr>
          <p:cNvSpPr>
            <a:spLocks noGrp="1" noChangeArrowheads="1"/>
          </p:cNvSpPr>
          <p:nvPr>
            <p:ph type="body" sz="quarter" idx="1"/>
          </p:nvPr>
        </p:nvSpPr>
        <p:spPr/>
        <p:txBody>
          <a:bodyPr/>
          <a:lstStyle/>
          <a:p>
            <a:r>
              <a:rPr lang="en-US" altLang="en-US" b="1"/>
              <a:t>He instructs the men to go over into Canaan to "spy out the land." They travel northward as far as today's southern Lebanon.  Along their route, the spies discover a fertile and beautiful land, filled with enormous potential for nation building.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347732DC-B2AD-1641-90CB-7ABEA80C6C60}"/>
              </a:ext>
            </a:extLst>
          </p:cNvPr>
          <p:cNvSpPr>
            <a:spLocks noGrp="1" noRot="1" noChangeAspect="1" noChangeArrowheads="1"/>
          </p:cNvSpPr>
          <p:nvPr>
            <p:ph type="sldImg"/>
          </p:nvPr>
        </p:nvSpPr>
        <p:spPr/>
      </p:sp>
      <p:sp>
        <p:nvSpPr>
          <p:cNvPr id="7170" name="Rectangle 2">
            <a:extLst>
              <a:ext uri="{FF2B5EF4-FFF2-40B4-BE49-F238E27FC236}">
                <a16:creationId xmlns:a16="http://schemas.microsoft.com/office/drawing/2014/main" id="{2F37C8B8-A14B-CF49-A1D8-B95B2069A45D}"/>
              </a:ext>
            </a:extLst>
          </p:cNvPr>
          <p:cNvSpPr>
            <a:spLocks noGrp="1" noChangeArrowheads="1"/>
          </p:cNvSpPr>
          <p:nvPr>
            <p:ph type="body" sz="quarter" idx="1"/>
          </p:nvPr>
        </p:nvSpPr>
        <p:spPr/>
        <p:txBody>
          <a:bodyPr/>
          <a:lstStyle/>
          <a:p>
            <a:r>
              <a:rPr lang="en-US" altLang="en-US" b="1"/>
              <a:t>Time-line Date:  a change…now about 1500 B.C.  We have now moved about 500 years closer in our own historic time.  Remember:  the dates are heavily rounded!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F39C157E-E3A2-1545-8FB4-98F15944185C}"/>
              </a:ext>
            </a:extLst>
          </p:cNvPr>
          <p:cNvSpPr>
            <a:spLocks noGrp="1" noRot="1" noChangeAspect="1" noChangeArrowheads="1"/>
          </p:cNvSpPr>
          <p:nvPr>
            <p:ph type="sldImg"/>
          </p:nvPr>
        </p:nvSpPr>
        <p:spPr/>
      </p:sp>
      <p:sp>
        <p:nvSpPr>
          <p:cNvPr id="44034" name="Rectangle 2">
            <a:extLst>
              <a:ext uri="{FF2B5EF4-FFF2-40B4-BE49-F238E27FC236}">
                <a16:creationId xmlns:a16="http://schemas.microsoft.com/office/drawing/2014/main" id="{253A1637-0D52-FA47-9533-4CFFB9E6B9B9}"/>
              </a:ext>
            </a:extLst>
          </p:cNvPr>
          <p:cNvSpPr>
            <a:spLocks noGrp="1" noChangeArrowheads="1"/>
          </p:cNvSpPr>
          <p:nvPr>
            <p:ph type="body" sz="quarter" idx="1"/>
          </p:nvPr>
        </p:nvSpPr>
        <p:spPr/>
        <p:txBody>
          <a:bodyPr/>
          <a:lstStyle/>
          <a:p>
            <a:r>
              <a:rPr lang="en-US" altLang="en-US" b="1"/>
              <a:t>As they turn back southward -- on the return journey -- they see even more evidence of the challenges that lie ahead.  Why?  Because the land is heavily populated by small tribes and kingdoms -- the Canaanites and other tribal groups and clans.  The Israelites must be dealt with as they prepare to enter the Land -- and to subdue it under God's direct command.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EB00CD35-58DE-1141-BCE5-F9D948E5018A}"/>
              </a:ext>
            </a:extLst>
          </p:cNvPr>
          <p:cNvSpPr>
            <a:spLocks noGrp="1" noRot="1" noChangeAspect="1" noChangeArrowheads="1"/>
          </p:cNvSpPr>
          <p:nvPr>
            <p:ph type="sldImg"/>
          </p:nvPr>
        </p:nvSpPr>
        <p:spPr/>
      </p:sp>
      <p:sp>
        <p:nvSpPr>
          <p:cNvPr id="46082" name="Rectangle 2">
            <a:extLst>
              <a:ext uri="{FF2B5EF4-FFF2-40B4-BE49-F238E27FC236}">
                <a16:creationId xmlns:a16="http://schemas.microsoft.com/office/drawing/2014/main" id="{81A870F9-118A-2646-B12B-660ED2306DB6}"/>
              </a:ext>
            </a:extLst>
          </p:cNvPr>
          <p:cNvSpPr>
            <a:spLocks noGrp="1" noChangeArrowheads="1"/>
          </p:cNvSpPr>
          <p:nvPr>
            <p:ph type="body" sz="quarter" idx="1"/>
          </p:nvPr>
        </p:nvSpPr>
        <p:spPr/>
        <p:txBody>
          <a:bodyPr/>
          <a:lstStyle/>
          <a:p>
            <a:r>
              <a:rPr lang="en-US" altLang="en-US" b="1"/>
              <a:t>Here's the situation…</a:t>
            </a:r>
          </a:p>
          <a:p>
            <a:r>
              <a:rPr lang="en-US" altLang="en-US" b="1"/>
              <a:t>////	The twelve spies return to report their findings to MOSES at KADESH BARNEA.  They have two sharply differing reports following their mission.  </a:t>
            </a:r>
          </a:p>
          <a:p>
            <a:r>
              <a:rPr lang="en-US" altLang="en-US" b="1"/>
              <a:t>////	There is a majority opinion:  ten spies or scouts report </a:t>
            </a:r>
          </a:p>
          <a:p>
            <a:r>
              <a:rPr lang="en-US" altLang="en-US" b="1"/>
              <a:t>////	having found The Land filled with "milk and honey." </a:t>
            </a:r>
          </a:p>
          <a:p>
            <a:r>
              <a:rPr lang="en-US" altLang="en-US" b="1"/>
              <a:t>////	But it is also filled with a population of enormous strength...giants in the land, they say...such that, in their sight, the children of Israel are but mere grasshoppers. These 10 spies do not believe they can go in and subdue The Land as God has instructed — and live to tell about it. </a:t>
            </a:r>
          </a:p>
          <a:p>
            <a:r>
              <a:rPr lang="en-US" altLang="en-US" b="1"/>
              <a:t>////	Their advice: turn back to Egypt and be done with all these plans for conquest.</a:t>
            </a:r>
          </a:p>
          <a:p>
            <a:r>
              <a:rPr lang="en-US" altLang="en-US" b="1"/>
              <a:t>////	However, two remaining scouts -- their names are JOSHUA and CALEB -- give a minority report: the facts of the case are indeed true, they say. </a:t>
            </a:r>
          </a:p>
          <a:p>
            <a:r>
              <a:rPr lang="en-US" altLang="en-US" b="1"/>
              <a:t>////	Land of milk and honey!</a:t>
            </a:r>
          </a:p>
          <a:p>
            <a:r>
              <a:rPr lang="en-US" altLang="en-US" b="1"/>
              <a:t>////	Giants in the land...all true.</a:t>
            </a:r>
          </a:p>
          <a:p>
            <a:r>
              <a:rPr lang="en-US" altLang="en-US" b="1"/>
              <a:t>////	But, yet, they declare, God is with us. The Land </a:t>
            </a:r>
            <a:r>
              <a:rPr lang="en-US" altLang="en-US" b="1" u="sng"/>
              <a:t>can be </a:t>
            </a:r>
            <a:r>
              <a:rPr lang="en-US" altLang="en-US" b="1"/>
              <a:t>subdued!</a:t>
            </a:r>
          </a:p>
          <a:p>
            <a:pPr lvl="1" indent="457200"/>
            <a:r>
              <a:rPr lang="en-US" altLang="en-US" b="1"/>
              <a:t>////	SO LET'S GET ON WITH IT! </a:t>
            </a:r>
          </a:p>
          <a:p>
            <a:r>
              <a:rPr lang="en-US" altLang="en-US" b="1"/>
              <a:t>////	There you have it...two reports...two opinions... 			</a:t>
            </a:r>
          </a:p>
          <a:p>
            <a:r>
              <a:rPr lang="en-US" altLang="en-US" b="1"/>
              <a:t>	But do the people believe God for His protection and provision?  </a:t>
            </a:r>
          </a:p>
          <a:p>
            <a:r>
              <a:rPr lang="en-US" altLang="en-US" b="1"/>
              <a:t>No, they do not. </a:t>
            </a:r>
          </a:p>
          <a:p>
            <a:r>
              <a:rPr lang="en-US" altLang="en-US" b="1"/>
              <a:t>////	The people throw their support behind the spies with the MAJORITY REPORT! They are too fearful and, therefore, are in disobedience to God's specific plan and promise.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CC73ABEA-E632-6047-AA83-33BC41566A2C}"/>
              </a:ext>
            </a:extLst>
          </p:cNvPr>
          <p:cNvSpPr>
            <a:spLocks noGrp="1" noRot="1" noChangeAspect="1" noChangeArrowheads="1"/>
          </p:cNvSpPr>
          <p:nvPr>
            <p:ph type="sldImg"/>
          </p:nvPr>
        </p:nvSpPr>
        <p:spPr/>
      </p:sp>
      <p:sp>
        <p:nvSpPr>
          <p:cNvPr id="48130" name="Rectangle 2">
            <a:extLst>
              <a:ext uri="{FF2B5EF4-FFF2-40B4-BE49-F238E27FC236}">
                <a16:creationId xmlns:a16="http://schemas.microsoft.com/office/drawing/2014/main" id="{FB6E8D7B-5618-F948-9CA3-2498D46A5325}"/>
              </a:ext>
            </a:extLst>
          </p:cNvPr>
          <p:cNvSpPr>
            <a:spLocks noGrp="1" noChangeArrowheads="1"/>
          </p:cNvSpPr>
          <p:nvPr>
            <p:ph type="body" sz="quarter" idx="1"/>
          </p:nvPr>
        </p:nvSpPr>
        <p:spPr/>
        <p:txBody>
          <a:bodyPr/>
          <a:lstStyle/>
          <a:p>
            <a:r>
              <a:rPr lang="en-US" altLang="en-US" b="1"/>
              <a:t>In response, MOSES </a:t>
            </a:r>
            <a:r>
              <a:rPr lang="en-US" altLang="en-US" b="1" u="sng"/>
              <a:t>does not</a:t>
            </a:r>
            <a:r>
              <a:rPr lang="en-US" altLang="en-US" b="1"/>
              <a:t> give the command to enter Canaan and subdue it.  THE TRIP INTO THE LAND WAS CANCELLED! FOR THE TIME BEING.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4A5ECD4E-5A0A-2F46-BDDD-BB59BF3FBF0D}"/>
              </a:ext>
            </a:extLst>
          </p:cNvPr>
          <p:cNvSpPr>
            <a:spLocks noGrp="1" noRot="1" noChangeAspect="1" noChangeArrowheads="1"/>
          </p:cNvSpPr>
          <p:nvPr>
            <p:ph type="sldImg"/>
          </p:nvPr>
        </p:nvSpPr>
        <p:spPr/>
      </p:sp>
      <p:sp>
        <p:nvSpPr>
          <p:cNvPr id="50178" name="Rectangle 2">
            <a:extLst>
              <a:ext uri="{FF2B5EF4-FFF2-40B4-BE49-F238E27FC236}">
                <a16:creationId xmlns:a16="http://schemas.microsoft.com/office/drawing/2014/main" id="{CDEF3E7E-8949-4943-A6EA-ABA590788894}"/>
              </a:ext>
            </a:extLst>
          </p:cNvPr>
          <p:cNvSpPr>
            <a:spLocks noGrp="1" noChangeArrowheads="1"/>
          </p:cNvSpPr>
          <p:nvPr>
            <p:ph type="body" sz="quarter" idx="1"/>
          </p:nvPr>
        </p:nvSpPr>
        <p:spPr/>
        <p:txBody>
          <a:bodyPr/>
          <a:lstStyle/>
          <a:p>
            <a:r>
              <a:rPr lang="en-US" altLang="en-US" b="1"/>
              <a:t>Here we add the number 40 to the Moses folder.</a:t>
            </a:r>
          </a:p>
          <a:p>
            <a:r>
              <a:rPr lang="en-US" altLang="en-US" b="1"/>
              <a:t>As a result of their disobedience and their lack of belief, God sends the Israelites into the desert wilderness to wander for 40 years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4FE68412-0911-7F4A-AA24-8482F9EFE852}"/>
              </a:ext>
            </a:extLst>
          </p:cNvPr>
          <p:cNvSpPr>
            <a:spLocks noGrp="1" noRot="1" noChangeAspect="1" noChangeArrowheads="1"/>
          </p:cNvSpPr>
          <p:nvPr>
            <p:ph type="sldImg"/>
          </p:nvPr>
        </p:nvSpPr>
        <p:spPr/>
      </p:sp>
      <p:sp>
        <p:nvSpPr>
          <p:cNvPr id="52226" name="Rectangle 2">
            <a:extLst>
              <a:ext uri="{FF2B5EF4-FFF2-40B4-BE49-F238E27FC236}">
                <a16:creationId xmlns:a16="http://schemas.microsoft.com/office/drawing/2014/main" id="{19036751-92DC-5F47-B0F6-4254D171E768}"/>
              </a:ext>
            </a:extLst>
          </p:cNvPr>
          <p:cNvSpPr>
            <a:spLocks noGrp="1" noChangeArrowheads="1"/>
          </p:cNvSpPr>
          <p:nvPr>
            <p:ph type="body" sz="quarter" idx="1"/>
          </p:nvPr>
        </p:nvSpPr>
        <p:spPr/>
        <p:txBody>
          <a:bodyPr/>
          <a:lstStyle/>
          <a:p>
            <a:r>
              <a:rPr lang="en-US" altLang="en-US" b="1"/>
              <a:t>…until every grumbling, disobedient Israelite above the age of 20 years dies off. Everyone in that "disbelieving generation" – everyone, that is, except JOSHUA, Caleb, -- the two spies of the "minority report" -- MOSES and their families.  </a:t>
            </a:r>
          </a:p>
          <a:p>
            <a:r>
              <a:rPr lang="en-US" altLang="en-US" b="1"/>
              <a:t>////	The people said…DO YOU MEAN…40 YEARS OUT HERE?  That's right…40 long years!  And all because of their lack of faith in God's provision and His long-range plan.  And don't forget that through those 40 years, many NEW Israelites would be born to the people during that long desert trek.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8A1A773E-D3D0-EE4E-B8CD-1E9AC0B2B43F}"/>
              </a:ext>
            </a:extLst>
          </p:cNvPr>
          <p:cNvSpPr>
            <a:spLocks noGrp="1" noRot="1" noChangeAspect="1" noChangeArrowheads="1"/>
          </p:cNvSpPr>
          <p:nvPr>
            <p:ph type="sldImg"/>
          </p:nvPr>
        </p:nvSpPr>
        <p:spPr/>
      </p:sp>
      <p:sp>
        <p:nvSpPr>
          <p:cNvPr id="54274" name="Rectangle 2">
            <a:extLst>
              <a:ext uri="{FF2B5EF4-FFF2-40B4-BE49-F238E27FC236}">
                <a16:creationId xmlns:a16="http://schemas.microsoft.com/office/drawing/2014/main" id="{0247FE8A-6AD8-0F4E-923A-A94299844F7C}"/>
              </a:ext>
            </a:extLst>
          </p:cNvPr>
          <p:cNvSpPr>
            <a:spLocks noGrp="1" noChangeArrowheads="1"/>
          </p:cNvSpPr>
          <p:nvPr>
            <p:ph type="body" sz="quarter" idx="1"/>
          </p:nvPr>
        </p:nvSpPr>
        <p:spPr/>
        <p:txBody>
          <a:bodyPr/>
          <a:lstStyle/>
          <a:p>
            <a:r>
              <a:rPr lang="en-US" altLang="en-US" b="1"/>
              <a:t>And that's a crucial point to remember about the wilderness wanderings…</a:t>
            </a:r>
          </a:p>
          <a:p>
            <a:r>
              <a:rPr lang="en-US" altLang="en-US" b="1"/>
              <a:t>////	WHY were the Israelites sentenced to 40 years of wandering in the desert wilderness?  </a:t>
            </a:r>
          </a:p>
          <a:p>
            <a:r>
              <a:rPr lang="en-US" altLang="en-US" b="1"/>
              <a:t>////	Disobedience and unbelief! Disobedience to God's direction and unbelief in his ability to protect them and safely deliver them into the land promised to old Abraham.</a:t>
            </a:r>
          </a:p>
          <a:p>
            <a:r>
              <a:rPr lang="en-US" altLang="en-US" b="1"/>
              <a:t>////	</a:t>
            </a:r>
            <a:r>
              <a:rPr lang="en-US" altLang="en-US" b="1" u="sng"/>
              <a:t>[THIS NUMBER SEQUENCE REQUIRES SOME 20 SECONDS TO PLAY THROUGH.]</a:t>
            </a:r>
            <a:r>
              <a:rPr lang="en-US" altLang="en-US" b="1"/>
              <a:t> Just think of it.  After those 40 long years of wandering in the desert near the Dead Sea – year after year after trying year.  Of course, during those years, Moses the great deliverer of Israel, was nearing the end of his 120 years of life.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3E5871F1-C770-5F44-AF17-820D079F60B0}"/>
              </a:ext>
            </a:extLst>
          </p:cNvPr>
          <p:cNvSpPr>
            <a:spLocks noGrp="1" noRot="1" noChangeAspect="1" noChangeArrowheads="1"/>
          </p:cNvSpPr>
          <p:nvPr>
            <p:ph type="sldImg"/>
          </p:nvPr>
        </p:nvSpPr>
        <p:spPr/>
      </p:sp>
      <p:sp>
        <p:nvSpPr>
          <p:cNvPr id="56322" name="Rectangle 2">
            <a:extLst>
              <a:ext uri="{FF2B5EF4-FFF2-40B4-BE49-F238E27FC236}">
                <a16:creationId xmlns:a16="http://schemas.microsoft.com/office/drawing/2014/main" id="{1BD4767A-8AAC-744B-B50F-FF06539FB0F9}"/>
              </a:ext>
            </a:extLst>
          </p:cNvPr>
          <p:cNvSpPr>
            <a:spLocks noGrp="1" noChangeArrowheads="1"/>
          </p:cNvSpPr>
          <p:nvPr>
            <p:ph type="body" sz="quarter" idx="1"/>
          </p:nvPr>
        </p:nvSpPr>
        <p:spPr/>
        <p:txBody>
          <a:bodyPr/>
          <a:lstStyle/>
          <a:p>
            <a:r>
              <a:rPr lang="en-US" altLang="en-US" b="1"/>
              <a:t>So they spent 40 years wandering between KADESH BARNEA and, finally, MOUNT NEBO.  But because of Moses own earlier disobedience, even he is not destined to enter that Promised Land himself.  Mark that route of wandering on your map.</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F513E265-0863-2648-A848-40F6BBE543E7}"/>
              </a:ext>
            </a:extLst>
          </p:cNvPr>
          <p:cNvSpPr>
            <a:spLocks noGrp="1" noRot="1" noChangeAspect="1" noChangeArrowheads="1"/>
          </p:cNvSpPr>
          <p:nvPr>
            <p:ph type="sldImg"/>
          </p:nvPr>
        </p:nvSpPr>
        <p:spPr/>
      </p:sp>
      <p:sp>
        <p:nvSpPr>
          <p:cNvPr id="58370" name="Rectangle 2">
            <a:extLst>
              <a:ext uri="{FF2B5EF4-FFF2-40B4-BE49-F238E27FC236}">
                <a16:creationId xmlns:a16="http://schemas.microsoft.com/office/drawing/2014/main" id="{54167CB0-AEBE-3E4D-B11C-C23497F3C05A}"/>
              </a:ext>
            </a:extLst>
          </p:cNvPr>
          <p:cNvSpPr>
            <a:spLocks noGrp="1" noChangeArrowheads="1"/>
          </p:cNvSpPr>
          <p:nvPr>
            <p:ph type="body" sz="quarter" idx="1"/>
          </p:nvPr>
        </p:nvSpPr>
        <p:spPr/>
        <p:txBody>
          <a:bodyPr/>
          <a:lstStyle/>
          <a:p>
            <a:r>
              <a:rPr lang="en-US" altLang="en-US" b="1"/>
              <a:t>At the end of the 40 years in the wilderness, Moses brings the people to the region of Mt. Nebo.  Moses was able to view the Promised Land from an area near here on that mountaintop.  Were we to stand by Moses on top of Nebo, this is what he would have seen…but would never be allowed to enter.</a:t>
            </a:r>
          </a:p>
          <a:p>
            <a:r>
              <a:rPr lang="en-US" altLang="en-US" b="1"/>
              <a:t>////	God instructs MOSES that the time has come for the Israelites to go into the land of Canaan, to subdue it, and to claim it as their own rightful inheritance.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7118BC4C-2287-A94B-BB37-B49D4266082B}"/>
              </a:ext>
            </a:extLst>
          </p:cNvPr>
          <p:cNvSpPr>
            <a:spLocks noGrp="1" noRot="1" noChangeAspect="1" noChangeArrowheads="1"/>
          </p:cNvSpPr>
          <p:nvPr>
            <p:ph type="sldImg"/>
          </p:nvPr>
        </p:nvSpPr>
        <p:spPr/>
      </p:sp>
      <p:sp>
        <p:nvSpPr>
          <p:cNvPr id="60418" name="Rectangle 2">
            <a:extLst>
              <a:ext uri="{FF2B5EF4-FFF2-40B4-BE49-F238E27FC236}">
                <a16:creationId xmlns:a16="http://schemas.microsoft.com/office/drawing/2014/main" id="{E25575DE-5116-A743-9468-0B5B34135C41}"/>
              </a:ext>
            </a:extLst>
          </p:cNvPr>
          <p:cNvSpPr>
            <a:spLocks noGrp="1" noChangeArrowheads="1"/>
          </p:cNvSpPr>
          <p:nvPr>
            <p:ph type="body" sz="quarter" idx="1"/>
          </p:nvPr>
        </p:nvSpPr>
        <p:spPr/>
        <p:txBody>
          <a:bodyPr/>
          <a:lstStyle/>
          <a:p>
            <a:r>
              <a:rPr lang="en-US" altLang="en-US" b="1"/>
              <a:t>While over in Jericho, west of Mt. Nebo, that huge Jericho oasis would have looked then much as it does today...except for the modern buildings…a land rich with water…</a:t>
            </a:r>
          </a:p>
          <a:p>
            <a:r>
              <a:rPr lang="en-US" altLang="en-US" b="1"/>
              <a:t>////…date palms and fertile soil.  Here we can see the approximate location of Mount Nebo to the east beyond the Jordan River.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EFC1F91F-3055-194C-BBDA-BAC9F40842F3}"/>
              </a:ext>
            </a:extLst>
          </p:cNvPr>
          <p:cNvSpPr>
            <a:spLocks noGrp="1" noRot="1" noChangeAspect="1" noChangeArrowheads="1"/>
          </p:cNvSpPr>
          <p:nvPr>
            <p:ph type="sldImg"/>
          </p:nvPr>
        </p:nvSpPr>
        <p:spPr/>
      </p:sp>
      <p:sp>
        <p:nvSpPr>
          <p:cNvPr id="62466" name="Rectangle 2">
            <a:extLst>
              <a:ext uri="{FF2B5EF4-FFF2-40B4-BE49-F238E27FC236}">
                <a16:creationId xmlns:a16="http://schemas.microsoft.com/office/drawing/2014/main" id="{0D57EC24-6D11-FB46-8DD9-4155DB7F9CFE}"/>
              </a:ext>
            </a:extLst>
          </p:cNvPr>
          <p:cNvSpPr>
            <a:spLocks noGrp="1" noChangeArrowheads="1"/>
          </p:cNvSpPr>
          <p:nvPr>
            <p:ph type="body" sz="quarter" idx="1"/>
          </p:nvPr>
        </p:nvSpPr>
        <p:spPr/>
        <p:txBody>
          <a:bodyPr/>
          <a:lstStyle/>
          <a:p>
            <a:endParaRPr lang="en-US" altLang="en-US">
              <a:latin typeface="Arial" panose="020B0604020202020204" pitchFamily="34" charset="0"/>
              <a:cs typeface="Arial" panose="020B0604020202020204" pitchFamily="34" charset="0"/>
              <a:sym typeface="Arial" panose="020B0604020202020204" pitchFamily="34" charset="0"/>
            </a:endParaRPr>
          </a:p>
          <a:p>
            <a:r>
              <a:rPr lang="en-US" altLang="en-US">
                <a:latin typeface="Arial" panose="020B0604020202020204" pitchFamily="34" charset="0"/>
                <a:cs typeface="Arial" panose="020B0604020202020204" pitchFamily="34" charset="0"/>
                <a:sym typeface="Arial" panose="020B0604020202020204" pitchFamily="34" charset="0"/>
              </a:rPr>
              <a:t>And then…just before Moses dies, he delivers a series of 5 SERMONS near Mt. Nebo.  He reminds the Israelites of their Law and the unusual heritage of their people. He speaks to</a:t>
            </a:r>
          </a:p>
          <a:p>
            <a:r>
              <a:rPr lang="en-US" altLang="en-US">
                <a:latin typeface="Arial" panose="020B0604020202020204" pitchFamily="34" charset="0"/>
                <a:cs typeface="Arial" panose="020B0604020202020204" pitchFamily="34" charset="0"/>
                <a:sym typeface="Arial" panose="020B0604020202020204" pitchFamily="34" charset="0"/>
              </a:rPr>
              <a:t>////	a new and younger generation, </a:t>
            </a:r>
          </a:p>
          <a:p>
            <a:r>
              <a:rPr lang="en-US" altLang="en-US">
                <a:latin typeface="Arial" panose="020B0604020202020204" pitchFamily="34" charset="0"/>
                <a:cs typeface="Arial" panose="020B0604020202020204" pitchFamily="34" charset="0"/>
                <a:sym typeface="Arial" panose="020B0604020202020204" pitchFamily="34" charset="0"/>
              </a:rPr>
              <a:t>////	instructing them about their God, </a:t>
            </a:r>
          </a:p>
          <a:p>
            <a:r>
              <a:rPr lang="en-US" altLang="en-US">
                <a:latin typeface="Arial" panose="020B0604020202020204" pitchFamily="34" charset="0"/>
                <a:cs typeface="Arial" panose="020B0604020202020204" pitchFamily="34" charset="0"/>
                <a:sym typeface="Arial" panose="020B0604020202020204" pitchFamily="34" charset="0"/>
              </a:rPr>
              <a:t>////	about who they are, </a:t>
            </a:r>
          </a:p>
          <a:p>
            <a:r>
              <a:rPr lang="en-US" altLang="en-US">
                <a:latin typeface="Arial" panose="020B0604020202020204" pitchFamily="34" charset="0"/>
                <a:cs typeface="Arial" panose="020B0604020202020204" pitchFamily="34" charset="0"/>
                <a:sym typeface="Arial" panose="020B0604020202020204" pitchFamily="34" charset="0"/>
              </a:rPr>
              <a:t>////	their unique national heritage, </a:t>
            </a:r>
          </a:p>
          <a:p>
            <a:r>
              <a:rPr lang="en-US" altLang="en-US">
                <a:latin typeface="Arial" panose="020B0604020202020204" pitchFamily="34" charset="0"/>
                <a:cs typeface="Arial" panose="020B0604020202020204" pitchFamily="34" charset="0"/>
                <a:sym typeface="Arial" panose="020B0604020202020204" pitchFamily="34" charset="0"/>
              </a:rPr>
              <a:t>////	and how they should live as they move into their Promised Land. </a:t>
            </a:r>
          </a:p>
          <a:p>
            <a:r>
              <a:rPr lang="en-US" altLang="en-US">
                <a:latin typeface="Arial" panose="020B0604020202020204" pitchFamily="34" charset="0"/>
                <a:cs typeface="Arial" panose="020B0604020202020204" pitchFamily="34" charset="0"/>
                <a:sym typeface="Arial" panose="020B0604020202020204" pitchFamily="34" charset="0"/>
              </a:rPr>
              <a:t>////	These 5 SERMONS make up the book of Deuteronomy -- which means "Second Law".  At the end of his teaching… </a:t>
            </a:r>
          </a:p>
          <a:p>
            <a:r>
              <a:rPr lang="en-US" altLang="en-US">
                <a:latin typeface="Arial" panose="020B0604020202020204" pitchFamily="34" charset="0"/>
                <a:cs typeface="Arial" panose="020B0604020202020204" pitchFamily="34" charset="0"/>
                <a:sym typeface="Arial" panose="020B0604020202020204" pitchFamily="34" charset="0"/>
              </a:rPr>
              <a:t>////	MOSES issues the great LAND COVENANT…that eternal promise to Abraham's descendants for all time.  That land inheritance forms the core of world conflict to this very day! </a:t>
            </a:r>
          </a:p>
          <a:p>
            <a:r>
              <a:rPr lang="en-US" altLang="en-US">
                <a:latin typeface="Arial" panose="020B0604020202020204" pitchFamily="34" charset="0"/>
                <a:cs typeface="Arial" panose="020B0604020202020204" pitchFamily="34" charset="0"/>
                <a:sym typeface="Arial" panose="020B0604020202020204" pitchFamily="34" charset="0"/>
              </a:rPr>
              <a:t>////	Note the "LC" scroll at the end of the MOSES file folder – standing for the LAND COVENANT.  At Deut. 30: 1-10, Scripture describes God's unconditional promise to Israel: the Land is to be her inheritance in perpetuity. Thus this promise amplifies or further explains the "Land" portion of the ABRAHAMIC COVENANT between God and Abraham.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FB10DE86-9004-8A4F-A637-29B2694C439E}"/>
              </a:ext>
            </a:extLst>
          </p:cNvPr>
          <p:cNvSpPr>
            <a:spLocks noGrp="1" noRot="1" noChangeAspect="1" noChangeArrowheads="1"/>
          </p:cNvSpPr>
          <p:nvPr>
            <p:ph type="sldImg"/>
          </p:nvPr>
        </p:nvSpPr>
        <p:spPr/>
      </p:sp>
      <p:sp>
        <p:nvSpPr>
          <p:cNvPr id="9218" name="Rectangle 2">
            <a:extLst>
              <a:ext uri="{FF2B5EF4-FFF2-40B4-BE49-F238E27FC236}">
                <a16:creationId xmlns:a16="http://schemas.microsoft.com/office/drawing/2014/main" id="{946CD689-91C7-E24A-B641-276F5052A543}"/>
              </a:ext>
            </a:extLst>
          </p:cNvPr>
          <p:cNvSpPr>
            <a:spLocks noGrp="1" noChangeArrowheads="1"/>
          </p:cNvSpPr>
          <p:nvPr>
            <p:ph type="body" sz="quarter" idx="1"/>
          </p:nvPr>
        </p:nvSpPr>
        <p:spPr/>
        <p:txBody>
          <a:bodyPr/>
          <a:lstStyle/>
          <a:p>
            <a:r>
              <a:rPr lang="en-US" altLang="en-US" b="1"/>
              <a:t>The memory tool…A JUDGE MUST JUDGE…leads to the M of the sentence, which stands for…MOSES.   And here is the MOSES folder in the familiar Bible File line up.</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a:extLst>
              <a:ext uri="{FF2B5EF4-FFF2-40B4-BE49-F238E27FC236}">
                <a16:creationId xmlns:a16="http://schemas.microsoft.com/office/drawing/2014/main" id="{9E473E5D-5CB3-6A40-8D12-D1571EB75F50}"/>
              </a:ext>
            </a:extLst>
          </p:cNvPr>
          <p:cNvSpPr>
            <a:spLocks noGrp="1" noRot="1" noChangeAspect="1" noChangeArrowheads="1"/>
          </p:cNvSpPr>
          <p:nvPr>
            <p:ph type="sldImg"/>
          </p:nvPr>
        </p:nvSpPr>
        <p:spPr/>
      </p:sp>
      <p:sp>
        <p:nvSpPr>
          <p:cNvPr id="64514" name="Rectangle 2">
            <a:extLst>
              <a:ext uri="{FF2B5EF4-FFF2-40B4-BE49-F238E27FC236}">
                <a16:creationId xmlns:a16="http://schemas.microsoft.com/office/drawing/2014/main" id="{27C02C9A-7FC0-B846-BFA9-1A4776EB1881}"/>
              </a:ext>
            </a:extLst>
          </p:cNvPr>
          <p:cNvSpPr>
            <a:spLocks noGrp="1" noChangeArrowheads="1"/>
          </p:cNvSpPr>
          <p:nvPr>
            <p:ph type="body" sz="quarter" idx="1"/>
          </p:nvPr>
        </p:nvSpPr>
        <p:spPr/>
        <p:txBody>
          <a:bodyPr/>
          <a:lstStyle/>
          <a:p>
            <a:endParaRPr lang="en-US" altLang="en-US">
              <a:latin typeface="Arial" panose="020B0604020202020204" pitchFamily="34" charset="0"/>
              <a:cs typeface="Arial" panose="020B0604020202020204" pitchFamily="34" charset="0"/>
              <a:sym typeface="Arial" panose="020B0604020202020204" pitchFamily="34" charset="0"/>
            </a:endParaRPr>
          </a:p>
          <a:p>
            <a:r>
              <a:rPr lang="en-US" altLang="en-US">
                <a:latin typeface="Arial" panose="020B0604020202020204" pitchFamily="34" charset="0"/>
                <a:cs typeface="Arial" panose="020B0604020202020204" pitchFamily="34" charset="0"/>
                <a:sym typeface="Arial" panose="020B0604020202020204" pitchFamily="34" charset="0"/>
              </a:rPr>
              <a:t>Verses 5 and 6 are the very heart of that Land Covenant from Deuteronomy 30:</a:t>
            </a:r>
          </a:p>
          <a:p>
            <a:endParaRPr lang="en-US" altLang="en-US">
              <a:latin typeface="Arial" panose="020B0604020202020204" pitchFamily="34" charset="0"/>
              <a:cs typeface="Arial" panose="020B0604020202020204" pitchFamily="34" charset="0"/>
              <a:sym typeface="Arial" panose="020B0604020202020204" pitchFamily="34" charset="0"/>
            </a:endParaRPr>
          </a:p>
          <a:p>
            <a:r>
              <a:rPr lang="en-US" altLang="en-US">
                <a:latin typeface="Arial" panose="020B0604020202020204" pitchFamily="34" charset="0"/>
                <a:cs typeface="Arial" panose="020B0604020202020204" pitchFamily="34" charset="0"/>
                <a:sym typeface="Arial" panose="020B0604020202020204" pitchFamily="34" charset="0"/>
              </a:rPr>
              <a:t>5 "He will bring you to </a:t>
            </a:r>
          </a:p>
          <a:p>
            <a:r>
              <a:rPr lang="en-US" altLang="en-US">
                <a:latin typeface="Arial" panose="020B0604020202020204" pitchFamily="34" charset="0"/>
                <a:cs typeface="Arial" panose="020B0604020202020204" pitchFamily="34" charset="0"/>
                <a:sym typeface="Arial" panose="020B0604020202020204" pitchFamily="34" charset="0"/>
              </a:rPr>
              <a:t>////	the land that belonged to your fathers, and you will take possession of it.  He will make you more prosperous and numerous than your fathers.</a:t>
            </a:r>
          </a:p>
          <a:p>
            <a:r>
              <a:rPr lang="en-US" altLang="en-US">
                <a:latin typeface="Arial" panose="020B0604020202020204" pitchFamily="34" charset="0"/>
                <a:cs typeface="Arial" panose="020B0604020202020204" pitchFamily="34" charset="0"/>
                <a:sym typeface="Arial" panose="020B0604020202020204" pitchFamily="34" charset="0"/>
              </a:rPr>
              <a:t> ////	6 The Lord your God will circumcise your hearts and the hearts of your descendants so that you may love him with all your heart and with all your soul and live."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1622DD7D-FA44-A14B-92E6-033048308B56}"/>
              </a:ext>
            </a:extLst>
          </p:cNvPr>
          <p:cNvSpPr>
            <a:spLocks noGrp="1" noRot="1" noChangeAspect="1" noChangeArrowheads="1"/>
          </p:cNvSpPr>
          <p:nvPr>
            <p:ph type="sldImg"/>
          </p:nvPr>
        </p:nvSpPr>
        <p:spPr/>
      </p:sp>
      <p:sp>
        <p:nvSpPr>
          <p:cNvPr id="66562" name="Rectangle 2">
            <a:extLst>
              <a:ext uri="{FF2B5EF4-FFF2-40B4-BE49-F238E27FC236}">
                <a16:creationId xmlns:a16="http://schemas.microsoft.com/office/drawing/2014/main" id="{C160581F-6D80-E743-907B-B0FB4493B021}"/>
              </a:ext>
            </a:extLst>
          </p:cNvPr>
          <p:cNvSpPr>
            <a:spLocks noGrp="1" noChangeArrowheads="1"/>
          </p:cNvSpPr>
          <p:nvPr>
            <p:ph type="body" sz="quarter" idx="1"/>
          </p:nvPr>
        </p:nvSpPr>
        <p:spPr/>
        <p:txBody>
          <a:bodyPr/>
          <a:lstStyle/>
          <a:p>
            <a:r>
              <a:rPr lang="en-US" altLang="en-US" b="1"/>
              <a:t>And with this covenant -- this further promise from God – we see an amplification of that first part of the Abrahamic Covenant -- the promise of a LAND.  As Israel's future unfolds, the SEED and BLESSING portions of the Abrahamic will also be amplified in yet more promises to God's special Old Testament people…but each one related to that original Abrahamic contract or covenant.  Soon after Moses delivers his five sermons or discourses…he dies and is carried by God to a burial site unknown to any man to this day.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803EB631-0CE4-F84D-BDE5-4BEC86791A75}"/>
              </a:ext>
            </a:extLst>
          </p:cNvPr>
          <p:cNvSpPr>
            <a:spLocks noGrp="1" noRot="1" noChangeAspect="1" noChangeArrowheads="1"/>
          </p:cNvSpPr>
          <p:nvPr>
            <p:ph type="sldImg"/>
          </p:nvPr>
        </p:nvSpPr>
        <p:spPr/>
      </p:sp>
      <p:sp>
        <p:nvSpPr>
          <p:cNvPr id="68610" name="Rectangle 2">
            <a:extLst>
              <a:ext uri="{FF2B5EF4-FFF2-40B4-BE49-F238E27FC236}">
                <a16:creationId xmlns:a16="http://schemas.microsoft.com/office/drawing/2014/main" id="{7A08AD1E-83CB-3347-B77F-D71835A3E62F}"/>
              </a:ext>
            </a:extLst>
          </p:cNvPr>
          <p:cNvSpPr>
            <a:spLocks noGrp="1" noChangeArrowheads="1"/>
          </p:cNvSpPr>
          <p:nvPr>
            <p:ph type="body" sz="quarter" idx="1"/>
          </p:nvPr>
        </p:nvSpPr>
        <p:spPr/>
        <p:txBody>
          <a:bodyPr/>
          <a:lstStyle/>
          <a:p>
            <a:r>
              <a:rPr lang="en-US" altLang="en-US" b="1"/>
              <a:t>So now...we've finished CREATION and moved through three of the great people: ABRAHAM – with the original Abrahamic Promises – then JOSEPH and MOSES, developing the amplified Land Covenant.  </a:t>
            </a:r>
          </a:p>
          <a:p>
            <a:r>
              <a:rPr lang="en-US" altLang="en-US" b="1"/>
              <a:t>Remember that we're not concerned with detail…only a stable skeletal framework of the entire Bible based on its chronological story line.  The file folders and their individual component items begin to form that skeletal mental framework on which all OTHER Biblical details have a firm location…a place…a mental map…around which to fit your Biblical thinking!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a:extLst>
              <a:ext uri="{FF2B5EF4-FFF2-40B4-BE49-F238E27FC236}">
                <a16:creationId xmlns:a16="http://schemas.microsoft.com/office/drawing/2014/main" id="{399A3716-A3BE-E84D-A6A6-4F794A801679}"/>
              </a:ext>
            </a:extLst>
          </p:cNvPr>
          <p:cNvSpPr>
            <a:spLocks noGrp="1" noRot="1" noChangeAspect="1" noChangeArrowheads="1"/>
          </p:cNvSpPr>
          <p:nvPr>
            <p:ph type="sldImg"/>
          </p:nvPr>
        </p:nvSpPr>
        <p:spPr/>
      </p:sp>
      <p:sp>
        <p:nvSpPr>
          <p:cNvPr id="70658" name="Rectangle 2">
            <a:extLst>
              <a:ext uri="{FF2B5EF4-FFF2-40B4-BE49-F238E27FC236}">
                <a16:creationId xmlns:a16="http://schemas.microsoft.com/office/drawing/2014/main" id="{F1A9103B-5787-204C-813F-DD564A43378D}"/>
              </a:ext>
            </a:extLst>
          </p:cNvPr>
          <p:cNvSpPr>
            <a:spLocks noGrp="1" noChangeArrowheads="1"/>
          </p:cNvSpPr>
          <p:nvPr>
            <p:ph type="body" sz="quarter" idx="1"/>
          </p:nvPr>
        </p:nvSpPr>
        <p:spPr/>
        <p:txBody>
          <a:bodyPr/>
          <a:lstStyle/>
          <a:p>
            <a:r>
              <a:rPr lang="en-US" altLang="en-US" b="1"/>
              <a:t>Now we've come at the last File Folder of the four Great People...</a:t>
            </a:r>
          </a:p>
          <a:p>
            <a:r>
              <a:rPr lang="en-US" altLang="en-US" b="1"/>
              <a:t>the last in the AJMJ series.  Do you recall this next and final name?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a:extLst>
              <a:ext uri="{FF2B5EF4-FFF2-40B4-BE49-F238E27FC236}">
                <a16:creationId xmlns:a16="http://schemas.microsoft.com/office/drawing/2014/main" id="{844B7864-38C5-9B45-9708-B6A989D0C165}"/>
              </a:ext>
            </a:extLst>
          </p:cNvPr>
          <p:cNvSpPr>
            <a:spLocks noGrp="1" noRot="1" noChangeAspect="1" noChangeArrowheads="1"/>
          </p:cNvSpPr>
          <p:nvPr>
            <p:ph type="sldImg"/>
          </p:nvPr>
        </p:nvSpPr>
        <p:spPr/>
      </p:sp>
      <p:sp>
        <p:nvSpPr>
          <p:cNvPr id="72706" name="Rectangle 2">
            <a:extLst>
              <a:ext uri="{FF2B5EF4-FFF2-40B4-BE49-F238E27FC236}">
                <a16:creationId xmlns:a16="http://schemas.microsoft.com/office/drawing/2014/main" id="{128FE393-A03E-3F4E-B531-FD1A2C3D28CF}"/>
              </a:ext>
            </a:extLst>
          </p:cNvPr>
          <p:cNvSpPr>
            <a:spLocks noGrp="1" noChangeArrowheads="1"/>
          </p:cNvSpPr>
          <p:nvPr>
            <p:ph type="body" sz="quarter" idx="1"/>
          </p:nvPr>
        </p:nvSpPr>
        <p:spPr/>
        <p:txBody>
          <a:bodyPr/>
          <a:lstStyle/>
          <a:p>
            <a:r>
              <a:rPr lang="en-US" altLang="en-US" b="1"/>
              <a:t>His name is... "JOSHUA"</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a:extLst>
              <a:ext uri="{FF2B5EF4-FFF2-40B4-BE49-F238E27FC236}">
                <a16:creationId xmlns:a16="http://schemas.microsoft.com/office/drawing/2014/main" id="{793C5E6A-0B40-6846-8D6E-F988EA093ECD}"/>
              </a:ext>
            </a:extLst>
          </p:cNvPr>
          <p:cNvSpPr>
            <a:spLocks noGrp="1" noRot="1" noChangeAspect="1" noChangeArrowheads="1"/>
          </p:cNvSpPr>
          <p:nvPr>
            <p:ph type="sldImg"/>
          </p:nvPr>
        </p:nvSpPr>
        <p:spPr/>
      </p:sp>
      <p:sp>
        <p:nvSpPr>
          <p:cNvPr id="74754" name="Rectangle 2">
            <a:extLst>
              <a:ext uri="{FF2B5EF4-FFF2-40B4-BE49-F238E27FC236}">
                <a16:creationId xmlns:a16="http://schemas.microsoft.com/office/drawing/2014/main" id="{95ACED7C-55F6-4A46-B06D-6966CECCE74B}"/>
              </a:ext>
            </a:extLst>
          </p:cNvPr>
          <p:cNvSpPr>
            <a:spLocks noGrp="1" noChangeArrowheads="1"/>
          </p:cNvSpPr>
          <p:nvPr>
            <p:ph type="body" sz="quarter" idx="1"/>
          </p:nvPr>
        </p:nvSpPr>
        <p:spPr/>
        <p:txBody>
          <a:bodyPr/>
          <a:lstStyle/>
          <a:p>
            <a:r>
              <a:rPr lang="en-US" altLang="en-US" b="1"/>
              <a:t>Let's maintain the timeline in the 1500 B.C. era.  Once again, that's close enough for our purposes in this study.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a:extLst>
              <a:ext uri="{FF2B5EF4-FFF2-40B4-BE49-F238E27FC236}">
                <a16:creationId xmlns:a16="http://schemas.microsoft.com/office/drawing/2014/main" id="{A1748EB2-0FD3-9E4D-BC86-9CFB44ADA1B2}"/>
              </a:ext>
            </a:extLst>
          </p:cNvPr>
          <p:cNvSpPr>
            <a:spLocks noGrp="1" noRot="1" noChangeAspect="1" noChangeArrowheads="1"/>
          </p:cNvSpPr>
          <p:nvPr>
            <p:ph type="sldImg"/>
          </p:nvPr>
        </p:nvSpPr>
        <p:spPr/>
      </p:sp>
      <p:sp>
        <p:nvSpPr>
          <p:cNvPr id="76802" name="Rectangle 2">
            <a:extLst>
              <a:ext uri="{FF2B5EF4-FFF2-40B4-BE49-F238E27FC236}">
                <a16:creationId xmlns:a16="http://schemas.microsoft.com/office/drawing/2014/main" id="{0408E2BA-E3BC-D541-8ECC-18EB3D69D3D9}"/>
              </a:ext>
            </a:extLst>
          </p:cNvPr>
          <p:cNvSpPr>
            <a:spLocks noGrp="1" noChangeArrowheads="1"/>
          </p:cNvSpPr>
          <p:nvPr>
            <p:ph type="body" sz="quarter" idx="1"/>
          </p:nvPr>
        </p:nvSpPr>
        <p:spPr/>
        <p:txBody>
          <a:bodyPr/>
          <a:lstStyle/>
          <a:p>
            <a:r>
              <a:rPr lang="en-US" altLang="en-US" b="1"/>
              <a:t>A JUDGE MUST JUDGE…the final "J"…here is Joshua's file folder in The Bible File sequence.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a:extLst>
              <a:ext uri="{FF2B5EF4-FFF2-40B4-BE49-F238E27FC236}">
                <a16:creationId xmlns:a16="http://schemas.microsoft.com/office/drawing/2014/main" id="{DF90876C-FA76-074E-AFCA-72ED4D20FEED}"/>
              </a:ext>
            </a:extLst>
          </p:cNvPr>
          <p:cNvSpPr>
            <a:spLocks noGrp="1" noRot="1" noChangeAspect="1" noChangeArrowheads="1"/>
          </p:cNvSpPr>
          <p:nvPr>
            <p:ph type="sldImg"/>
          </p:nvPr>
        </p:nvSpPr>
        <p:spPr/>
      </p:sp>
      <p:sp>
        <p:nvSpPr>
          <p:cNvPr id="78850" name="Rectangle 2">
            <a:extLst>
              <a:ext uri="{FF2B5EF4-FFF2-40B4-BE49-F238E27FC236}">
                <a16:creationId xmlns:a16="http://schemas.microsoft.com/office/drawing/2014/main" id="{648C3E81-C30C-6342-B7E2-4914B25A3B56}"/>
              </a:ext>
            </a:extLst>
          </p:cNvPr>
          <p:cNvSpPr>
            <a:spLocks noGrp="1" noChangeArrowheads="1"/>
          </p:cNvSpPr>
          <p:nvPr>
            <p:ph type="body" sz="quarter" idx="1"/>
          </p:nvPr>
        </p:nvSpPr>
        <p:spPr/>
        <p:txBody>
          <a:bodyPr/>
          <a:lstStyle/>
          <a:p>
            <a:r>
              <a:rPr lang="en-US" altLang="en-US" b="1"/>
              <a:t>So…the great Israeli general, JOSHUA succeeds MOSES in leadership. Recall that JOSHUA was one of the two faithful spies who gave that minority report to MOSES 40 years earlier ... after the 12 spies' inspection trip through Canaan.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a:extLst>
              <a:ext uri="{FF2B5EF4-FFF2-40B4-BE49-F238E27FC236}">
                <a16:creationId xmlns:a16="http://schemas.microsoft.com/office/drawing/2014/main" id="{BD865F64-EFA8-5F43-8231-A850AC9EBB4F}"/>
              </a:ext>
            </a:extLst>
          </p:cNvPr>
          <p:cNvSpPr>
            <a:spLocks noGrp="1" noRot="1" noChangeAspect="1" noChangeArrowheads="1"/>
          </p:cNvSpPr>
          <p:nvPr>
            <p:ph type="sldImg"/>
          </p:nvPr>
        </p:nvSpPr>
        <p:spPr/>
      </p:sp>
      <p:sp>
        <p:nvSpPr>
          <p:cNvPr id="80898" name="Rectangle 2">
            <a:extLst>
              <a:ext uri="{FF2B5EF4-FFF2-40B4-BE49-F238E27FC236}">
                <a16:creationId xmlns:a16="http://schemas.microsoft.com/office/drawing/2014/main" id="{1079BFBE-3975-C54C-A24F-402542968061}"/>
              </a:ext>
            </a:extLst>
          </p:cNvPr>
          <p:cNvSpPr>
            <a:spLocks noGrp="1" noChangeArrowheads="1"/>
          </p:cNvSpPr>
          <p:nvPr>
            <p:ph type="body" sz="quarter" idx="1"/>
          </p:nvPr>
        </p:nvSpPr>
        <p:spPr/>
        <p:txBody>
          <a:bodyPr/>
          <a:lstStyle/>
          <a:p>
            <a:r>
              <a:rPr lang="en-US" altLang="en-US" b="1"/>
              <a:t>God made a further promise to Joshua.  </a:t>
            </a:r>
          </a:p>
          <a:p>
            <a:r>
              <a:rPr lang="en-US" altLang="en-US" b="1"/>
              <a:t>////	He would give him all the land from the southern desert to Lebanon...and …</a:t>
            </a:r>
          </a:p>
          <a:p>
            <a:r>
              <a:rPr lang="en-US" altLang="en-US" b="1"/>
              <a:t>////	from the Euphrates River to the Mediterranean Sea, known as the Great Sea in ancient times.  But that promise meant that Joshua and the Chosen People must first conquer it!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a:extLst>
              <a:ext uri="{FF2B5EF4-FFF2-40B4-BE49-F238E27FC236}">
                <a16:creationId xmlns:a16="http://schemas.microsoft.com/office/drawing/2014/main" id="{79D32614-6DEC-D648-A556-9474BC9C32C2}"/>
              </a:ext>
            </a:extLst>
          </p:cNvPr>
          <p:cNvSpPr>
            <a:spLocks noGrp="1" noRot="1" noChangeAspect="1" noChangeArrowheads="1"/>
          </p:cNvSpPr>
          <p:nvPr>
            <p:ph type="sldImg"/>
          </p:nvPr>
        </p:nvSpPr>
        <p:spPr/>
      </p:sp>
      <p:sp>
        <p:nvSpPr>
          <p:cNvPr id="82946" name="Rectangle 2">
            <a:extLst>
              <a:ext uri="{FF2B5EF4-FFF2-40B4-BE49-F238E27FC236}">
                <a16:creationId xmlns:a16="http://schemas.microsoft.com/office/drawing/2014/main" id="{20D6ACF0-6536-5946-988A-EEE9253C49CA}"/>
              </a:ext>
            </a:extLst>
          </p:cNvPr>
          <p:cNvSpPr>
            <a:spLocks noGrp="1" noChangeArrowheads="1"/>
          </p:cNvSpPr>
          <p:nvPr>
            <p:ph type="body" sz="quarter" idx="1"/>
          </p:nvPr>
        </p:nvSpPr>
        <p:spPr/>
        <p:txBody>
          <a:bodyPr/>
          <a:lstStyle/>
          <a:p>
            <a:r>
              <a:rPr lang="en-US" altLang="en-US" b="1"/>
              <a:t>Joshua was instructed to "go in and to possess the Land."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210E845-F64D-FD47-B865-30C2DFAE5A43}"/>
              </a:ext>
            </a:extLst>
          </p:cNvPr>
          <p:cNvSpPr>
            <a:spLocks noGrp="1" noRot="1" noChangeAspect="1" noChangeArrowheads="1"/>
          </p:cNvSpPr>
          <p:nvPr>
            <p:ph type="sldImg"/>
          </p:nvPr>
        </p:nvSpPr>
        <p:spPr/>
      </p:sp>
      <p:sp>
        <p:nvSpPr>
          <p:cNvPr id="11266" name="Rectangle 2">
            <a:extLst>
              <a:ext uri="{FF2B5EF4-FFF2-40B4-BE49-F238E27FC236}">
                <a16:creationId xmlns:a16="http://schemas.microsoft.com/office/drawing/2014/main" id="{4AB48839-8333-C946-A982-4BFF04406CF3}"/>
              </a:ext>
            </a:extLst>
          </p:cNvPr>
          <p:cNvSpPr>
            <a:spLocks noGrp="1" noChangeArrowheads="1"/>
          </p:cNvSpPr>
          <p:nvPr>
            <p:ph type="body" sz="quarter" idx="1"/>
          </p:nvPr>
        </p:nvSpPr>
        <p:spPr/>
        <p:txBody>
          <a:bodyPr/>
          <a:lstStyle/>
          <a:p>
            <a:r>
              <a:rPr lang="en-US" altLang="en-US" b="1"/>
              <a:t>MOSES' file folder appears...as the third in the group of four great people...with a number of items to be added his file folder.</a:t>
            </a:r>
          </a:p>
          <a:p>
            <a:r>
              <a:rPr lang="en-US" altLang="en-US" b="1"/>
              <a:t>After centuries of Israelite bondage, MOSES moves to center "stage of the action."  Repeatedly he approaches the Pharaoh to…</a:t>
            </a:r>
          </a:p>
          <a:p>
            <a:r>
              <a:rPr lang="en-US" altLang="en-US" b="1"/>
              <a:t>////	"…LET MY PEOPLE GO." And only after MOSES calls down on Egypt a series of devastating plagues does the Pharaoh finally release the Israelites.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a:extLst>
              <a:ext uri="{FF2B5EF4-FFF2-40B4-BE49-F238E27FC236}">
                <a16:creationId xmlns:a16="http://schemas.microsoft.com/office/drawing/2014/main" id="{0E96AAE2-9971-B74F-A2DF-A47FFD8870B9}"/>
              </a:ext>
            </a:extLst>
          </p:cNvPr>
          <p:cNvSpPr>
            <a:spLocks noGrp="1" noRot="1" noChangeAspect="1" noChangeArrowheads="1"/>
          </p:cNvSpPr>
          <p:nvPr>
            <p:ph type="sldImg"/>
          </p:nvPr>
        </p:nvSpPr>
        <p:spPr/>
      </p:sp>
      <p:sp>
        <p:nvSpPr>
          <p:cNvPr id="84994" name="Rectangle 2">
            <a:extLst>
              <a:ext uri="{FF2B5EF4-FFF2-40B4-BE49-F238E27FC236}">
                <a16:creationId xmlns:a16="http://schemas.microsoft.com/office/drawing/2014/main" id="{AAADBDDC-1FDE-4F40-B033-9809B234D2E9}"/>
              </a:ext>
            </a:extLst>
          </p:cNvPr>
          <p:cNvSpPr>
            <a:spLocks noGrp="1" noChangeArrowheads="1"/>
          </p:cNvSpPr>
          <p:nvPr>
            <p:ph type="body" sz="quarter" idx="1"/>
          </p:nvPr>
        </p:nvSpPr>
        <p:spPr/>
        <p:txBody>
          <a:bodyPr/>
          <a:lstStyle/>
          <a:p>
            <a:r>
              <a:rPr lang="en-US" altLang="en-US" b="1"/>
              <a:t>That means that from Mt. Nebo's region, Joshua's armies must cross the Jordan River, and then subdue the Canaanites who dwelled throughout the Promised Land – from the North to the South.</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a:extLst>
              <a:ext uri="{FF2B5EF4-FFF2-40B4-BE49-F238E27FC236}">
                <a16:creationId xmlns:a16="http://schemas.microsoft.com/office/drawing/2014/main" id="{6C1CA385-D66C-394A-9590-F8060E9D519F}"/>
              </a:ext>
            </a:extLst>
          </p:cNvPr>
          <p:cNvSpPr>
            <a:spLocks noGrp="1" noRot="1" noChangeAspect="1" noChangeArrowheads="1"/>
          </p:cNvSpPr>
          <p:nvPr>
            <p:ph type="sldImg"/>
          </p:nvPr>
        </p:nvSpPr>
        <p:spPr/>
      </p:sp>
      <p:sp>
        <p:nvSpPr>
          <p:cNvPr id="87042" name="Rectangle 2">
            <a:extLst>
              <a:ext uri="{FF2B5EF4-FFF2-40B4-BE49-F238E27FC236}">
                <a16:creationId xmlns:a16="http://schemas.microsoft.com/office/drawing/2014/main" id="{EB484044-4466-0345-A563-F9E49369E416}"/>
              </a:ext>
            </a:extLst>
          </p:cNvPr>
          <p:cNvSpPr>
            <a:spLocks noGrp="1" noChangeArrowheads="1"/>
          </p:cNvSpPr>
          <p:nvPr>
            <p:ph type="body" sz="quarter" idx="1"/>
          </p:nvPr>
        </p:nvSpPr>
        <p:spPr/>
        <p:txBody>
          <a:bodyPr/>
          <a:lstStyle/>
          <a:p>
            <a:r>
              <a:rPr lang="en-US" altLang="en-US" b="1"/>
              <a:t>So, from the highlands near Mt. Nebo, General Joshua marshaled his forces…</a:t>
            </a:r>
          </a:p>
          <a:p>
            <a:r>
              <a:rPr lang="en-US" altLang="en-US" b="1"/>
              <a:t>////	… and prepared for the challenges that lay ahead!  He leads the Israelites across the Jordan River near today's ancient city of Jericho. </a:t>
            </a:r>
          </a:p>
          <a:p>
            <a:r>
              <a:rPr lang="en-US" altLang="en-US" b="1"/>
              <a:t>////	Once again, God holds back a flood of water…this time, not the Sea of Reeds, but the Jordan River…allowing the people, once again, to cross on dry land -- just as he had done for MOSES during the great Exodus from Egypt.</a:t>
            </a:r>
          </a:p>
          <a:p>
            <a:r>
              <a:rPr lang="en-US" altLang="en-US" b="1"/>
              <a:t>////	The Israelites then enter the land of Canaan, today's Israel, ...from the fertile valleys and plentiful water resources in the north...</a:t>
            </a:r>
          </a:p>
          <a:p>
            <a:r>
              <a:rPr lang="en-US" altLang="en-US" b="1"/>
              <a:t>////	…to the desolate wilderness with great thirst in the south.</a:t>
            </a:r>
          </a:p>
          <a:p>
            <a:r>
              <a:rPr lang="en-US" altLang="en-US" b="1"/>
              <a:t>They are finally on their way to reclaim their Promised Land...from the North to the South...all the Land unconditionally promised to ABRAHAM centuries earlier in THE ABRAHAMIC COVENANT.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a:extLst>
              <a:ext uri="{FF2B5EF4-FFF2-40B4-BE49-F238E27FC236}">
                <a16:creationId xmlns:a16="http://schemas.microsoft.com/office/drawing/2014/main" id="{6507E65A-7DAB-7C49-BFDE-3B3D2632F853}"/>
              </a:ext>
            </a:extLst>
          </p:cNvPr>
          <p:cNvSpPr>
            <a:spLocks noGrp="1" noRot="1" noChangeAspect="1" noChangeArrowheads="1"/>
          </p:cNvSpPr>
          <p:nvPr>
            <p:ph type="sldImg"/>
          </p:nvPr>
        </p:nvSpPr>
        <p:spPr/>
      </p:sp>
      <p:sp>
        <p:nvSpPr>
          <p:cNvPr id="89090" name="Rectangle 2">
            <a:extLst>
              <a:ext uri="{FF2B5EF4-FFF2-40B4-BE49-F238E27FC236}">
                <a16:creationId xmlns:a16="http://schemas.microsoft.com/office/drawing/2014/main" id="{713E2E2E-FD56-244D-942B-8E20FCFD8171}"/>
              </a:ext>
            </a:extLst>
          </p:cNvPr>
          <p:cNvSpPr>
            <a:spLocks noGrp="1" noChangeArrowheads="1"/>
          </p:cNvSpPr>
          <p:nvPr>
            <p:ph type="body" sz="quarter" idx="1"/>
          </p:nvPr>
        </p:nvSpPr>
        <p:spPr/>
        <p:txBody>
          <a:bodyPr/>
          <a:lstStyle/>
          <a:p>
            <a:r>
              <a:rPr lang="en-US" altLang="en-US" b="1"/>
              <a:t>At first, they conquer two principal cities, JERICHO, followed by a difficult campaign against the city of AI.</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a:extLst>
              <a:ext uri="{FF2B5EF4-FFF2-40B4-BE49-F238E27FC236}">
                <a16:creationId xmlns:a16="http://schemas.microsoft.com/office/drawing/2014/main" id="{7E9E5FAB-F958-F74C-95D4-A5AE4546BF8E}"/>
              </a:ext>
            </a:extLst>
          </p:cNvPr>
          <p:cNvSpPr>
            <a:spLocks noGrp="1" noRot="1" noChangeAspect="1" noChangeArrowheads="1"/>
          </p:cNvSpPr>
          <p:nvPr>
            <p:ph type="sldImg"/>
          </p:nvPr>
        </p:nvSpPr>
        <p:spPr/>
      </p:sp>
      <p:sp>
        <p:nvSpPr>
          <p:cNvPr id="91138" name="Rectangle 2">
            <a:extLst>
              <a:ext uri="{FF2B5EF4-FFF2-40B4-BE49-F238E27FC236}">
                <a16:creationId xmlns:a16="http://schemas.microsoft.com/office/drawing/2014/main" id="{E0E158CC-8004-044C-BCA0-55294158DF45}"/>
              </a:ext>
            </a:extLst>
          </p:cNvPr>
          <p:cNvSpPr>
            <a:spLocks noGrp="1" noChangeArrowheads="1"/>
          </p:cNvSpPr>
          <p:nvPr>
            <p:ph type="body" sz="quarter" idx="1"/>
          </p:nvPr>
        </p:nvSpPr>
        <p:spPr/>
        <p:txBody>
          <a:bodyPr/>
          <a:lstStyle/>
          <a:p>
            <a:r>
              <a:rPr lang="en-US" altLang="en-US" b="1"/>
              <a:t>Here is Jericho today.  You can easily imagine Joshua's forces crossing the distant river to the east with his thousands upon thousands of armed men ready for the seven years of battle that lay ahead.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a:extLst>
              <a:ext uri="{FF2B5EF4-FFF2-40B4-BE49-F238E27FC236}">
                <a16:creationId xmlns:a16="http://schemas.microsoft.com/office/drawing/2014/main" id="{821513C9-E55A-1045-BC87-9CAE431FCE63}"/>
              </a:ext>
            </a:extLst>
          </p:cNvPr>
          <p:cNvSpPr>
            <a:spLocks noGrp="1" noRot="1" noChangeAspect="1" noChangeArrowheads="1"/>
          </p:cNvSpPr>
          <p:nvPr>
            <p:ph type="sldImg"/>
          </p:nvPr>
        </p:nvSpPr>
        <p:spPr/>
      </p:sp>
      <p:sp>
        <p:nvSpPr>
          <p:cNvPr id="93186" name="Rectangle 2">
            <a:extLst>
              <a:ext uri="{FF2B5EF4-FFF2-40B4-BE49-F238E27FC236}">
                <a16:creationId xmlns:a16="http://schemas.microsoft.com/office/drawing/2014/main" id="{7D746CF1-22C0-944F-A135-E1FDF7DC9DC8}"/>
              </a:ext>
            </a:extLst>
          </p:cNvPr>
          <p:cNvSpPr>
            <a:spLocks noGrp="1" noChangeArrowheads="1"/>
          </p:cNvSpPr>
          <p:nvPr>
            <p:ph type="body" sz="quarter" idx="1"/>
          </p:nvPr>
        </p:nvSpPr>
        <p:spPr/>
        <p:txBody>
          <a:bodyPr/>
          <a:lstStyle/>
          <a:p>
            <a:r>
              <a:rPr lang="en-US" altLang="en-US" b="1"/>
              <a:t>The sandy hills in the middle of this picture show the remains of the ancient city of Jericho -- as they stand today.  It's possible that some ancient watchmen observed Joshua's forces from this Neolithic watchtower as they neared the city, eventually to bring down these actual walls of Jericho…uncovered here in past excavations…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a:extLst>
              <a:ext uri="{FF2B5EF4-FFF2-40B4-BE49-F238E27FC236}">
                <a16:creationId xmlns:a16="http://schemas.microsoft.com/office/drawing/2014/main" id="{D36AD085-15CC-374C-A25E-C31A30357FE9}"/>
              </a:ext>
            </a:extLst>
          </p:cNvPr>
          <p:cNvSpPr>
            <a:spLocks noGrp="1" noRot="1" noChangeAspect="1" noChangeArrowheads="1"/>
          </p:cNvSpPr>
          <p:nvPr>
            <p:ph type="sldImg"/>
          </p:nvPr>
        </p:nvSpPr>
        <p:spPr/>
      </p:sp>
      <p:sp>
        <p:nvSpPr>
          <p:cNvPr id="95234" name="Rectangle 2">
            <a:extLst>
              <a:ext uri="{FF2B5EF4-FFF2-40B4-BE49-F238E27FC236}">
                <a16:creationId xmlns:a16="http://schemas.microsoft.com/office/drawing/2014/main" id="{F514064F-C636-0142-B350-133809D2665A}"/>
              </a:ext>
            </a:extLst>
          </p:cNvPr>
          <p:cNvSpPr>
            <a:spLocks noGrp="1" noChangeArrowheads="1"/>
          </p:cNvSpPr>
          <p:nvPr>
            <p:ph type="body" sz="quarter" idx="1"/>
          </p:nvPr>
        </p:nvSpPr>
        <p:spPr/>
        <p:txBody>
          <a:bodyPr/>
          <a:lstStyle/>
          <a:p>
            <a:r>
              <a:rPr lang="en-US" altLang="en-US" b="1"/>
              <a:t>And so, for seven years Joshua's armies ranged up and down the land.  Here is the famed Valley of Jezreel seen from the top of Mount Tabor deep in today's region of Galilee in northern Israel.  THIS IS TRULY THE MILK AND THE HONEY!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a:extLst>
              <a:ext uri="{FF2B5EF4-FFF2-40B4-BE49-F238E27FC236}">
                <a16:creationId xmlns:a16="http://schemas.microsoft.com/office/drawing/2014/main" id="{9AA8C9F3-7DA2-394A-A796-C1A3785DC5C2}"/>
              </a:ext>
            </a:extLst>
          </p:cNvPr>
          <p:cNvSpPr>
            <a:spLocks noGrp="1" noRot="1" noChangeAspect="1" noChangeArrowheads="1"/>
          </p:cNvSpPr>
          <p:nvPr>
            <p:ph type="sldImg"/>
          </p:nvPr>
        </p:nvSpPr>
        <p:spPr/>
      </p:sp>
      <p:sp>
        <p:nvSpPr>
          <p:cNvPr id="97282" name="Rectangle 2">
            <a:extLst>
              <a:ext uri="{FF2B5EF4-FFF2-40B4-BE49-F238E27FC236}">
                <a16:creationId xmlns:a16="http://schemas.microsoft.com/office/drawing/2014/main" id="{A1D9F12A-EC23-F443-BB69-1E461E1C5C57}"/>
              </a:ext>
            </a:extLst>
          </p:cNvPr>
          <p:cNvSpPr>
            <a:spLocks noGrp="1" noChangeArrowheads="1"/>
          </p:cNvSpPr>
          <p:nvPr>
            <p:ph type="body" sz="quarter" idx="1"/>
          </p:nvPr>
        </p:nvSpPr>
        <p:spPr/>
        <p:txBody>
          <a:bodyPr/>
          <a:lstStyle/>
          <a:p>
            <a:r>
              <a:rPr lang="en-US" altLang="en-US" b="1"/>
              <a:t>Across those seven years of hard-fought battles North to South, </a:t>
            </a:r>
          </a:p>
          <a:p>
            <a:r>
              <a:rPr lang="en-US" altLang="en-US" b="1"/>
              <a:t>Joshua's forces had to contend with enormous physical contrasts and challenges….</a:t>
            </a:r>
          </a:p>
          <a:p>
            <a:r>
              <a:rPr lang="en-US" altLang="en-US" b="1"/>
              <a:t>////	the lands of the north….well watered and fruitful….while in the south, a place of desolation and loneliness.</a:t>
            </a:r>
          </a:p>
          <a:p>
            <a:r>
              <a:rPr lang="en-US" altLang="en-US" b="1"/>
              <a:t>////	From Dan in the North to Beersheba in the south.</a:t>
            </a:r>
          </a:p>
          <a:p>
            <a:r>
              <a:rPr lang="en-US" altLang="en-US" b="1"/>
              <a:t>In spite of all their efforts, though, </a:t>
            </a:r>
            <a:r>
              <a:rPr lang="en-US" altLang="en-US" b="1" u="sng"/>
              <a:t>Joshua's armies do not completely rid the land OF ALL THE Canaanites as God had instructed.</a:t>
            </a:r>
            <a:r>
              <a:rPr lang="en-US" altLang="en-US" b="1"/>
              <a:t> This failure to completely obey God's directive later proves to be a great mistake in the future development of Israel's national life.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a:extLst>
              <a:ext uri="{FF2B5EF4-FFF2-40B4-BE49-F238E27FC236}">
                <a16:creationId xmlns:a16="http://schemas.microsoft.com/office/drawing/2014/main" id="{6A2E2C13-C222-FB4A-84D4-7821B2B9F696}"/>
              </a:ext>
            </a:extLst>
          </p:cNvPr>
          <p:cNvSpPr>
            <a:spLocks noGrp="1" noRot="1" noChangeAspect="1" noChangeArrowheads="1"/>
          </p:cNvSpPr>
          <p:nvPr>
            <p:ph type="sldImg"/>
          </p:nvPr>
        </p:nvSpPr>
        <p:spPr/>
      </p:sp>
      <p:sp>
        <p:nvSpPr>
          <p:cNvPr id="99330" name="Rectangle 2">
            <a:extLst>
              <a:ext uri="{FF2B5EF4-FFF2-40B4-BE49-F238E27FC236}">
                <a16:creationId xmlns:a16="http://schemas.microsoft.com/office/drawing/2014/main" id="{54C4600A-1319-2246-9129-E608523EF0CD}"/>
              </a:ext>
            </a:extLst>
          </p:cNvPr>
          <p:cNvSpPr>
            <a:spLocks noGrp="1" noChangeArrowheads="1"/>
          </p:cNvSpPr>
          <p:nvPr>
            <p:ph type="body" sz="quarter" idx="1"/>
          </p:nvPr>
        </p:nvSpPr>
        <p:spPr/>
        <p:txBody>
          <a:bodyPr/>
          <a:lstStyle/>
          <a:p>
            <a:r>
              <a:rPr lang="en-US" altLang="en-US" b="1"/>
              <a:t>The Israelites have many military successes. Then…at the end of seven years of JOSHUA's military campaigns the LAND is finally subdued…and DIVIDED among the 12 tribes of Israel named for Jacob's 12 sons.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a:extLst>
              <a:ext uri="{FF2B5EF4-FFF2-40B4-BE49-F238E27FC236}">
                <a16:creationId xmlns:a16="http://schemas.microsoft.com/office/drawing/2014/main" id="{33BF5C58-CF1C-3941-91B5-23C3593F4008}"/>
              </a:ext>
            </a:extLst>
          </p:cNvPr>
          <p:cNvSpPr>
            <a:spLocks noGrp="1" noRot="1" noChangeAspect="1" noChangeArrowheads="1"/>
          </p:cNvSpPr>
          <p:nvPr>
            <p:ph type="sldImg"/>
          </p:nvPr>
        </p:nvSpPr>
        <p:spPr/>
      </p:sp>
      <p:sp>
        <p:nvSpPr>
          <p:cNvPr id="101378" name="Rectangle 2">
            <a:extLst>
              <a:ext uri="{FF2B5EF4-FFF2-40B4-BE49-F238E27FC236}">
                <a16:creationId xmlns:a16="http://schemas.microsoft.com/office/drawing/2014/main" id="{08B4835F-E9B0-814C-8E37-9D5978AE5B41}"/>
              </a:ext>
            </a:extLst>
          </p:cNvPr>
          <p:cNvSpPr>
            <a:spLocks noGrp="1" noChangeArrowheads="1"/>
          </p:cNvSpPr>
          <p:nvPr>
            <p:ph type="body" sz="quarter" idx="1"/>
          </p:nvPr>
        </p:nvSpPr>
        <p:spPr/>
        <p:txBody>
          <a:bodyPr/>
          <a:lstStyle/>
          <a:p>
            <a:r>
              <a:rPr lang="en-US" altLang="en-US" b="1"/>
              <a:t>And…dividing that land among the tribes was no easy task. As it was accomplished…</a:t>
            </a:r>
          </a:p>
          <a:p>
            <a:r>
              <a:rPr lang="en-US" altLang="en-US" b="1"/>
              <a:t>////	…each tribal unit or clan then settled down, ready to learn to live in the new land of Abraham's inheritance.  As to the land assignments, there were…</a:t>
            </a:r>
          </a:p>
          <a:p>
            <a:r>
              <a:rPr lang="en-US" altLang="en-US" b="1"/>
              <a:t>////	ASHER</a:t>
            </a:r>
          </a:p>
          <a:p>
            <a:r>
              <a:rPr lang="en-US" altLang="en-US" b="1"/>
              <a:t>////	ZEBULON</a:t>
            </a:r>
          </a:p>
          <a:p>
            <a:r>
              <a:rPr lang="en-US" altLang="en-US" b="1"/>
              <a:t>////	NAPHTALI</a:t>
            </a:r>
          </a:p>
          <a:p>
            <a:r>
              <a:rPr lang="en-US" altLang="en-US" b="1"/>
              <a:t>////	ISSACHAR</a:t>
            </a:r>
          </a:p>
          <a:p>
            <a:r>
              <a:rPr lang="en-US" altLang="en-US" b="1"/>
              <a:t>////	THE SONS OF JOSEPH BECAME TWO TRIBES…EPHRAIM AND MANASSEH.  NOTE THAT MANASSEH'S INHERITANCE WAS ON BOTH SIDES OF THE JORDAN RIVER.</a:t>
            </a:r>
          </a:p>
          <a:p>
            <a:r>
              <a:rPr lang="en-US" altLang="en-US" b="1"/>
              <a:t>There was</a:t>
            </a:r>
          </a:p>
          <a:p>
            <a:r>
              <a:rPr lang="en-US" altLang="en-US" b="1"/>
              <a:t>////	GAD</a:t>
            </a:r>
          </a:p>
          <a:p>
            <a:r>
              <a:rPr lang="en-US" altLang="en-US" b="1"/>
              <a:t>////	DAN</a:t>
            </a:r>
          </a:p>
          <a:p>
            <a:r>
              <a:rPr lang="en-US" altLang="en-US" b="1"/>
              <a:t>////	REUBEN</a:t>
            </a:r>
          </a:p>
          <a:p>
            <a:r>
              <a:rPr lang="en-US" altLang="en-US" b="1"/>
              <a:t>////	SIMEON</a:t>
            </a:r>
          </a:p>
          <a:p>
            <a:r>
              <a:rPr lang="en-US" altLang="en-US" b="1"/>
              <a:t>////	JUDAH and</a:t>
            </a:r>
          </a:p>
          <a:p>
            <a:r>
              <a:rPr lang="en-US" altLang="en-US" b="1"/>
              <a:t>////	BENJAMIN.</a:t>
            </a:r>
          </a:p>
          <a:p>
            <a:r>
              <a:rPr lang="en-US" altLang="en-US" b="1"/>
              <a:t>////	As for the tribe of LEVI...no land inheritance was made...they were given only towns to live in with pasturelands for their flocks and herds.  The Levites were the priests of the tabernacle and...as Scripture says..."...the offerings made by fire to the Lord...are their inheritance, as he promised them."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a:extLst>
              <a:ext uri="{FF2B5EF4-FFF2-40B4-BE49-F238E27FC236}">
                <a16:creationId xmlns:a16="http://schemas.microsoft.com/office/drawing/2014/main" id="{1CCA7D6F-F599-7541-AA76-4EF7F165F929}"/>
              </a:ext>
            </a:extLst>
          </p:cNvPr>
          <p:cNvSpPr>
            <a:spLocks noGrp="1" noRot="1" noChangeAspect="1" noChangeArrowheads="1"/>
          </p:cNvSpPr>
          <p:nvPr>
            <p:ph type="sldImg"/>
          </p:nvPr>
        </p:nvSpPr>
        <p:spPr/>
      </p:sp>
      <p:sp>
        <p:nvSpPr>
          <p:cNvPr id="103426" name="Rectangle 2">
            <a:extLst>
              <a:ext uri="{FF2B5EF4-FFF2-40B4-BE49-F238E27FC236}">
                <a16:creationId xmlns:a16="http://schemas.microsoft.com/office/drawing/2014/main" id="{5E9B49ED-CE9F-EB49-BE2D-02E3B7932517}"/>
              </a:ext>
            </a:extLst>
          </p:cNvPr>
          <p:cNvSpPr>
            <a:spLocks noGrp="1" noChangeArrowheads="1"/>
          </p:cNvSpPr>
          <p:nvPr>
            <p:ph type="body" sz="quarter" idx="1"/>
          </p:nvPr>
        </p:nvSpPr>
        <p:spPr/>
        <p:txBody>
          <a:bodyPr/>
          <a:lstStyle/>
          <a:p>
            <a:r>
              <a:rPr lang="en-US" altLang="en-US" b="1"/>
              <a:t>But note also the Scripture says that at that time "each man did that which was right in his own eyes."  And that very important phrase leads directly to Israel's future difficulties in their new life in The Promised Land.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BC9FE5F8-5E09-CB40-A382-51271360777D}"/>
              </a:ext>
            </a:extLst>
          </p:cNvPr>
          <p:cNvSpPr>
            <a:spLocks noGrp="1" noRot="1" noChangeAspect="1" noChangeArrowheads="1"/>
          </p:cNvSpPr>
          <p:nvPr>
            <p:ph type="sldImg"/>
          </p:nvPr>
        </p:nvSpPr>
        <p:spPr/>
      </p:sp>
      <p:sp>
        <p:nvSpPr>
          <p:cNvPr id="13314" name="Rectangle 2">
            <a:extLst>
              <a:ext uri="{FF2B5EF4-FFF2-40B4-BE49-F238E27FC236}">
                <a16:creationId xmlns:a16="http://schemas.microsoft.com/office/drawing/2014/main" id="{341B860E-5044-3B40-B175-7528F6E0A5EB}"/>
              </a:ext>
            </a:extLst>
          </p:cNvPr>
          <p:cNvSpPr>
            <a:spLocks noGrp="1" noChangeArrowheads="1"/>
          </p:cNvSpPr>
          <p:nvPr>
            <p:ph type="body" sz="quarter" idx="1"/>
          </p:nvPr>
        </p:nvSpPr>
        <p:spPr/>
        <p:txBody>
          <a:bodyPr/>
          <a:lstStyle/>
          <a:p>
            <a:r>
              <a:rPr lang="en-US" altLang="en-US" b="1"/>
              <a:t>Under MOSES' direction those masses of Israelite slaves and their families are permitted to leave Egypt…perhaps as many as two million people according to many scholars and teachers.  And that's called the well-known EXODUS.</a:t>
            </a:r>
          </a:p>
          <a:p>
            <a:r>
              <a:rPr lang="en-US" altLang="en-US"/>
              <a:t>////	And that's the first item on the Moses file folder</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a:extLst>
              <a:ext uri="{FF2B5EF4-FFF2-40B4-BE49-F238E27FC236}">
                <a16:creationId xmlns:a16="http://schemas.microsoft.com/office/drawing/2014/main" id="{5A14FD99-CFA6-3B48-BDC2-32DDF4F9E37B}"/>
              </a:ext>
            </a:extLst>
          </p:cNvPr>
          <p:cNvSpPr>
            <a:spLocks noGrp="1" noRot="1" noChangeAspect="1" noChangeArrowheads="1"/>
          </p:cNvSpPr>
          <p:nvPr>
            <p:ph type="sldImg"/>
          </p:nvPr>
        </p:nvSpPr>
        <p:spPr/>
      </p:sp>
      <p:sp>
        <p:nvSpPr>
          <p:cNvPr id="105474" name="Rectangle 2">
            <a:extLst>
              <a:ext uri="{FF2B5EF4-FFF2-40B4-BE49-F238E27FC236}">
                <a16:creationId xmlns:a16="http://schemas.microsoft.com/office/drawing/2014/main" id="{6A965E48-33F5-534E-9575-FDBDD620668A}"/>
              </a:ext>
            </a:extLst>
          </p:cNvPr>
          <p:cNvSpPr>
            <a:spLocks noGrp="1" noChangeArrowheads="1"/>
          </p:cNvSpPr>
          <p:nvPr>
            <p:ph type="body" sz="quarter" idx="1"/>
          </p:nvPr>
        </p:nvSpPr>
        <p:spPr/>
        <p:txBody>
          <a:bodyPr/>
          <a:lstStyle/>
          <a:p>
            <a:r>
              <a:rPr lang="en-US" altLang="en-US" b="1"/>
              <a:t>Keep in mind the approximate dates for these lives and related events. The dates are easy to remember in broad groups of roughly 500 years for each major period:				</a:t>
            </a:r>
          </a:p>
          <a:p>
            <a:r>
              <a:rPr lang="en-US" altLang="en-US" b="1"/>
              <a:t>	  ABRAHAM &amp; JOSEPH:	around 2000 B.C.</a:t>
            </a:r>
          </a:p>
          <a:p>
            <a:endParaRPr lang="en-US" altLang="en-US" b="1"/>
          </a:p>
          <a:p>
            <a:r>
              <a:rPr lang="en-US" altLang="en-US" b="1"/>
              <a:t>	  MOSES &amp; JOSHUA: 	around 1500 B.C.</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a:extLst>
              <a:ext uri="{FF2B5EF4-FFF2-40B4-BE49-F238E27FC236}">
                <a16:creationId xmlns:a16="http://schemas.microsoft.com/office/drawing/2014/main" id="{64E4290E-14A1-564A-B0BA-7880D408900E}"/>
              </a:ext>
            </a:extLst>
          </p:cNvPr>
          <p:cNvSpPr>
            <a:spLocks noGrp="1" noRot="1" noChangeAspect="1" noChangeArrowheads="1"/>
          </p:cNvSpPr>
          <p:nvPr>
            <p:ph type="sldImg"/>
          </p:nvPr>
        </p:nvSpPr>
        <p:spPr/>
      </p:sp>
      <p:sp>
        <p:nvSpPr>
          <p:cNvPr id="107522" name="Rectangle 2">
            <a:extLst>
              <a:ext uri="{FF2B5EF4-FFF2-40B4-BE49-F238E27FC236}">
                <a16:creationId xmlns:a16="http://schemas.microsoft.com/office/drawing/2014/main" id="{904F98F8-C8B6-4A49-8831-64EC2A0CD35A}"/>
              </a:ext>
            </a:extLst>
          </p:cNvPr>
          <p:cNvSpPr>
            <a:spLocks noGrp="1" noChangeArrowheads="1"/>
          </p:cNvSpPr>
          <p:nvPr>
            <p:ph type="body" sz="quarter" idx="1"/>
          </p:nvPr>
        </p:nvSpPr>
        <p:spPr/>
        <p:txBody>
          <a:bodyPr/>
          <a:lstStyle/>
          <a:p>
            <a:r>
              <a:rPr lang="en-US" altLang="en-US" b="1"/>
              <a:t>Now we have finished half of your Bible File -- that basic architectural and dramatic layout of God's Word.  We've completed </a:t>
            </a:r>
          </a:p>
          <a:p>
            <a:r>
              <a:rPr lang="en-US" altLang="en-US" b="1"/>
              <a:t>////	the CREATION file, followed by the group of Four People: </a:t>
            </a:r>
          </a:p>
          <a:p>
            <a:r>
              <a:rPr lang="en-US" altLang="en-US" b="1"/>
              <a:t>////	ABRAHAM, JOSEPH, MOSES and JOSHUA…together with the Abrahamic Covenant and its first sub covenant…the Land Covenant during the time of Moses.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9377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5BF8F0B5-B0DE-3D4C-BB23-C4CE291024E7}"/>
              </a:ext>
            </a:extLst>
          </p:cNvPr>
          <p:cNvSpPr>
            <a:spLocks noGrp="1" noRot="1" noChangeAspect="1" noChangeArrowheads="1"/>
          </p:cNvSpPr>
          <p:nvPr>
            <p:ph type="sldImg"/>
          </p:nvPr>
        </p:nvSpPr>
        <p:spPr/>
      </p:sp>
      <p:sp>
        <p:nvSpPr>
          <p:cNvPr id="15362" name="Rectangle 2">
            <a:extLst>
              <a:ext uri="{FF2B5EF4-FFF2-40B4-BE49-F238E27FC236}">
                <a16:creationId xmlns:a16="http://schemas.microsoft.com/office/drawing/2014/main" id="{D03CCA8D-7540-744B-8A5A-8AD999527E9E}"/>
              </a:ext>
            </a:extLst>
          </p:cNvPr>
          <p:cNvSpPr>
            <a:spLocks noGrp="1" noChangeArrowheads="1"/>
          </p:cNvSpPr>
          <p:nvPr>
            <p:ph type="body" sz="quarter" idx="1"/>
          </p:nvPr>
        </p:nvSpPr>
        <p:spPr/>
        <p:txBody>
          <a:bodyPr/>
          <a:lstStyle/>
          <a:p>
            <a:r>
              <a:rPr lang="en-US" altLang="en-US"/>
              <a:t>That line tracing ancient travel on your map now turns east and then south toward the traditional site of Mount Sinai…right there between the fat rabbit ears on your hand-made map.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218E9F90-0F02-0B44-B50F-43C79E9A2CC8}"/>
              </a:ext>
            </a:extLst>
          </p:cNvPr>
          <p:cNvSpPr>
            <a:spLocks noGrp="1" noRot="1" noChangeAspect="1" noChangeArrowheads="1"/>
          </p:cNvSpPr>
          <p:nvPr>
            <p:ph type="sldImg"/>
          </p:nvPr>
        </p:nvSpPr>
        <p:spPr/>
      </p:sp>
      <p:sp>
        <p:nvSpPr>
          <p:cNvPr id="17410" name="Rectangle 2">
            <a:extLst>
              <a:ext uri="{FF2B5EF4-FFF2-40B4-BE49-F238E27FC236}">
                <a16:creationId xmlns:a16="http://schemas.microsoft.com/office/drawing/2014/main" id="{E7C989F4-25E2-EC40-B36D-AE79B05C1B3B}"/>
              </a:ext>
            </a:extLst>
          </p:cNvPr>
          <p:cNvSpPr>
            <a:spLocks noGrp="1" noChangeArrowheads="1"/>
          </p:cNvSpPr>
          <p:nvPr>
            <p:ph type="body" sz="quarter" idx="1"/>
          </p:nvPr>
        </p:nvSpPr>
        <p:spPr/>
        <p:txBody>
          <a:bodyPr/>
          <a:lstStyle/>
          <a:p>
            <a:r>
              <a:rPr lang="en-US" altLang="en-US" b="1">
                <a:solidFill>
                  <a:srgbClr val="FF0000"/>
                </a:solidFill>
              </a:rPr>
              <a:t>Led by MOSES, the Israelites cross what is </a:t>
            </a:r>
            <a:r>
              <a:rPr lang="en-US" altLang="en-US" b="1" u="sng">
                <a:solidFill>
                  <a:srgbClr val="FF0000"/>
                </a:solidFill>
              </a:rPr>
              <a:t>traditionally</a:t>
            </a:r>
            <a:r>
              <a:rPr lang="en-US" altLang="en-US" b="1">
                <a:solidFill>
                  <a:srgbClr val="FF0000"/>
                </a:solidFill>
              </a:rPr>
              <a:t> called the Red Sea.  </a:t>
            </a:r>
          </a:p>
          <a:p>
            <a:r>
              <a:rPr lang="en-US" altLang="en-US" b="1">
                <a:solidFill>
                  <a:srgbClr val="FF0000"/>
                </a:solidFill>
              </a:rPr>
              <a:t>///	However, many </a:t>
            </a:r>
            <a:r>
              <a:rPr lang="en-US" altLang="en-US" b="1"/>
              <a:t>scholars call it – and, we believe, correctly – </a:t>
            </a:r>
          </a:p>
          <a:p>
            <a:r>
              <a:rPr lang="en-US" altLang="en-US" b="1"/>
              <a:t>the Sea Of Reeds -- or Yam Suph.  It was a body of water on the border between Egypt and the Sinai Peninsula, called in later centuries the Bitter Lakes.</a:t>
            </a:r>
          </a:p>
          <a:p>
            <a:r>
              <a:rPr lang="en-US" altLang="en-US" b="1"/>
              <a:t>////	That would be the same region through which today's Suez Canal transfers the world's commerce to every corner of the planet.</a:t>
            </a:r>
          </a:p>
          <a:p>
            <a:r>
              <a:rPr lang="en-US" altLang="en-US" b="1"/>
              <a:t>God allows MOSES to lead the people through those waters on dry land while the Pharaoh's Egyptian forces pursued them. The Egyptians were drowned as the waters returned to their normal levels following the Israelites' crossing.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B2B00CC8-A20B-F44D-AFE6-AA6DE46839A4}"/>
              </a:ext>
            </a:extLst>
          </p:cNvPr>
          <p:cNvSpPr>
            <a:spLocks noGrp="1" noRot="1" noChangeAspect="1" noChangeArrowheads="1"/>
          </p:cNvSpPr>
          <p:nvPr>
            <p:ph type="sldImg"/>
          </p:nvPr>
        </p:nvSpPr>
        <p:spPr/>
      </p:sp>
      <p:sp>
        <p:nvSpPr>
          <p:cNvPr id="19458" name="Rectangle 2">
            <a:extLst>
              <a:ext uri="{FF2B5EF4-FFF2-40B4-BE49-F238E27FC236}">
                <a16:creationId xmlns:a16="http://schemas.microsoft.com/office/drawing/2014/main" id="{D5407688-F4CB-6947-9D74-8A0C71ADCA1B}"/>
              </a:ext>
            </a:extLst>
          </p:cNvPr>
          <p:cNvSpPr>
            <a:spLocks noGrp="1" noChangeArrowheads="1"/>
          </p:cNvSpPr>
          <p:nvPr>
            <p:ph type="body" sz="quarter" idx="1"/>
          </p:nvPr>
        </p:nvSpPr>
        <p:spPr/>
        <p:txBody>
          <a:bodyPr/>
          <a:lstStyle/>
          <a:p>
            <a:r>
              <a:rPr lang="en-US" altLang="en-US" b="1"/>
              <a:t>Safely on the other side, MOSES makes that right-hand turn toward SINAI…leading the Children of Israel southward.</a:t>
            </a:r>
          </a:p>
          <a:p>
            <a:r>
              <a:rPr lang="en-US" altLang="en-US" b="1"/>
              <a:t>////	Eventually they arrive at MOUNT SINAI, deep in the Sinai Peninsula...there between the rabbit's ears.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414C2727-C041-9341-A398-8BDA093E71A2}"/>
              </a:ext>
            </a:extLst>
          </p:cNvPr>
          <p:cNvSpPr>
            <a:spLocks noGrp="1" noRot="1" noChangeAspect="1" noChangeArrowheads="1"/>
          </p:cNvSpPr>
          <p:nvPr>
            <p:ph type="sldImg"/>
          </p:nvPr>
        </p:nvSpPr>
        <p:spPr/>
      </p:sp>
      <p:sp>
        <p:nvSpPr>
          <p:cNvPr id="21506" name="Rectangle 2">
            <a:extLst>
              <a:ext uri="{FF2B5EF4-FFF2-40B4-BE49-F238E27FC236}">
                <a16:creationId xmlns:a16="http://schemas.microsoft.com/office/drawing/2014/main" id="{82F86544-EBBE-2A43-A24E-1DA4E9318D1C}"/>
              </a:ext>
            </a:extLst>
          </p:cNvPr>
          <p:cNvSpPr>
            <a:spLocks noGrp="1" noChangeArrowheads="1"/>
          </p:cNvSpPr>
          <p:nvPr>
            <p:ph type="body" sz="quarter" idx="1"/>
          </p:nvPr>
        </p:nvSpPr>
        <p:spPr/>
        <p:txBody>
          <a:bodyPr/>
          <a:lstStyle/>
          <a:p>
            <a:r>
              <a:rPr lang="en-US" altLang="en-US" b="1"/>
              <a:t>This is the traditional site of  Mt. Sinai, near today's Monastery of St. Catherine.  Regularly modern pilgrims climb to the top of the mountain to watch the Egyptian sunrise.  Note the extreme desolation and austere beauty!</a:t>
            </a:r>
          </a:p>
          <a:p>
            <a:endParaRPr lang="en-US" altLang="en-US" b="1"/>
          </a:p>
          <a:p>
            <a:r>
              <a:rPr lang="en-US" altLang="en-US" b="1"/>
              <a:t>Here God spoke to the people through his first prophet, MOSES. Here he gave to them The Law, the Torah, as it's known in Hebrew.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CD67-7290-0C4C-BC09-F3449794A07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5E33D4-52FB-0C42-8D9D-5C5052D42A5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64D3725E-4690-F743-8469-3BD9C652B9A0}"/>
              </a:ext>
            </a:extLst>
          </p:cNvPr>
          <p:cNvSpPr>
            <a:spLocks noGrp="1"/>
          </p:cNvSpPr>
          <p:nvPr>
            <p:ph type="sldNum" sz="quarter" idx="10"/>
          </p:nvPr>
        </p:nvSpPr>
        <p:spPr/>
        <p:txBody>
          <a:bodyPr/>
          <a:lstStyle>
            <a:lvl1pPr>
              <a:defRPr/>
            </a:lvl1pPr>
          </a:lstStyle>
          <a:p>
            <a:fld id="{DF9CAACC-9C58-4C42-A881-4C94BB5A3232}" type="slidenum">
              <a:rPr lang="en-US" altLang="en-US"/>
              <a:pPr/>
              <a:t>‹#›</a:t>
            </a:fld>
            <a:endParaRPr lang="en-US" altLang="en-US"/>
          </a:p>
        </p:txBody>
      </p:sp>
    </p:spTree>
    <p:extLst>
      <p:ext uri="{BB962C8B-B14F-4D97-AF65-F5344CB8AC3E}">
        <p14:creationId xmlns:p14="http://schemas.microsoft.com/office/powerpoint/2010/main" val="1316747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96FD-774C-B348-9DC9-0F1CA6F886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264A25-1070-A64C-B56C-BCAE62C94F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8C62D2B6-D313-A947-BB70-93F94B64159E}"/>
              </a:ext>
            </a:extLst>
          </p:cNvPr>
          <p:cNvSpPr>
            <a:spLocks noGrp="1"/>
          </p:cNvSpPr>
          <p:nvPr>
            <p:ph type="sldNum" sz="quarter" idx="10"/>
          </p:nvPr>
        </p:nvSpPr>
        <p:spPr/>
        <p:txBody>
          <a:bodyPr/>
          <a:lstStyle>
            <a:lvl1pPr>
              <a:defRPr/>
            </a:lvl1pPr>
          </a:lstStyle>
          <a:p>
            <a:fld id="{484B248F-49D2-014E-A51B-F774BD5BC50F}" type="slidenum">
              <a:rPr lang="en-US" altLang="en-US"/>
              <a:pPr/>
              <a:t>‹#›</a:t>
            </a:fld>
            <a:endParaRPr lang="en-US" altLang="en-US"/>
          </a:p>
        </p:txBody>
      </p:sp>
    </p:spTree>
    <p:extLst>
      <p:ext uri="{BB962C8B-B14F-4D97-AF65-F5344CB8AC3E}">
        <p14:creationId xmlns:p14="http://schemas.microsoft.com/office/powerpoint/2010/main" val="71283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660B5F-AC56-7D49-A579-752D44E00581}"/>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5FECFA-B457-FE42-BA5B-0AF570926716}"/>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DFDDCD0-F83E-7147-B030-08ED05C25E3D}"/>
              </a:ext>
            </a:extLst>
          </p:cNvPr>
          <p:cNvSpPr>
            <a:spLocks noGrp="1"/>
          </p:cNvSpPr>
          <p:nvPr>
            <p:ph type="sldNum" sz="quarter" idx="10"/>
          </p:nvPr>
        </p:nvSpPr>
        <p:spPr/>
        <p:txBody>
          <a:bodyPr/>
          <a:lstStyle>
            <a:lvl1pPr>
              <a:defRPr/>
            </a:lvl1pPr>
          </a:lstStyle>
          <a:p>
            <a:fld id="{F971FCBB-9C51-6541-9880-C471F0EA417B}" type="slidenum">
              <a:rPr lang="en-US" altLang="en-US"/>
              <a:pPr/>
              <a:t>‹#›</a:t>
            </a:fld>
            <a:endParaRPr lang="en-US" altLang="en-US"/>
          </a:p>
        </p:txBody>
      </p:sp>
    </p:spTree>
    <p:extLst>
      <p:ext uri="{BB962C8B-B14F-4D97-AF65-F5344CB8AC3E}">
        <p14:creationId xmlns:p14="http://schemas.microsoft.com/office/powerpoint/2010/main" val="130018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0649126"/>
      </p:ext>
    </p:extLst>
  </p:cSld>
  <p:clrMapOvr>
    <a:masterClrMapping/>
  </p:clrMapOvr>
  <p:transition>
    <p:wheel spokes="0"/>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667611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26746589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368986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320888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2430875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005950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6910295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2A51E-C1CA-F542-BEB0-B3C74242DA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EB474-FBA8-D64E-92AA-B896A3DAD7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DC53E88-BD6C-5140-801C-EB8A606176AE}"/>
              </a:ext>
            </a:extLst>
          </p:cNvPr>
          <p:cNvSpPr>
            <a:spLocks noGrp="1"/>
          </p:cNvSpPr>
          <p:nvPr>
            <p:ph type="sldNum" sz="quarter" idx="10"/>
          </p:nvPr>
        </p:nvSpPr>
        <p:spPr/>
        <p:txBody>
          <a:bodyPr/>
          <a:lstStyle>
            <a:lvl1pPr>
              <a:defRPr/>
            </a:lvl1pPr>
          </a:lstStyle>
          <a:p>
            <a:fld id="{3306CF36-3A98-7447-86F1-FCB686D62D82}" type="slidenum">
              <a:rPr lang="en-US" altLang="en-US"/>
              <a:pPr/>
              <a:t>‹#›</a:t>
            </a:fld>
            <a:endParaRPr lang="en-US" altLang="en-US"/>
          </a:p>
        </p:txBody>
      </p:sp>
    </p:spTree>
    <p:extLst>
      <p:ext uri="{BB962C8B-B14F-4D97-AF65-F5344CB8AC3E}">
        <p14:creationId xmlns:p14="http://schemas.microsoft.com/office/powerpoint/2010/main" val="2158084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113498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0510882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5098658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681658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DD17-03D5-FE42-843F-E0C463C26AA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AB7CB1-E08B-0143-A639-E79BE64D56D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a:extLst>
              <a:ext uri="{FF2B5EF4-FFF2-40B4-BE49-F238E27FC236}">
                <a16:creationId xmlns:a16="http://schemas.microsoft.com/office/drawing/2014/main" id="{0874688F-63D6-934B-B09C-773545B14B64}"/>
              </a:ext>
            </a:extLst>
          </p:cNvPr>
          <p:cNvSpPr>
            <a:spLocks noGrp="1"/>
          </p:cNvSpPr>
          <p:nvPr>
            <p:ph type="sldNum" sz="quarter" idx="10"/>
          </p:nvPr>
        </p:nvSpPr>
        <p:spPr/>
        <p:txBody>
          <a:bodyPr/>
          <a:lstStyle>
            <a:lvl1pPr>
              <a:defRPr/>
            </a:lvl1pPr>
          </a:lstStyle>
          <a:p>
            <a:fld id="{A08B780E-7692-B843-BB3C-5D7F50F5602E}" type="slidenum">
              <a:rPr lang="en-US" altLang="en-US"/>
              <a:pPr/>
              <a:t>‹#›</a:t>
            </a:fld>
            <a:endParaRPr lang="en-US" altLang="en-US"/>
          </a:p>
        </p:txBody>
      </p:sp>
    </p:spTree>
    <p:extLst>
      <p:ext uri="{BB962C8B-B14F-4D97-AF65-F5344CB8AC3E}">
        <p14:creationId xmlns:p14="http://schemas.microsoft.com/office/powerpoint/2010/main" val="226915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7DDB-5F7A-BF4D-ACD1-9AA799C47C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94145-CF89-0546-A7E0-0F408D27DCA6}"/>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628BB8-FF7B-7C4F-9339-6816987A41BE}"/>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DCA2231-D6B4-EA40-8B8B-ADAAFF258EE6}"/>
              </a:ext>
            </a:extLst>
          </p:cNvPr>
          <p:cNvSpPr>
            <a:spLocks noGrp="1"/>
          </p:cNvSpPr>
          <p:nvPr>
            <p:ph type="sldNum" sz="quarter" idx="10"/>
          </p:nvPr>
        </p:nvSpPr>
        <p:spPr/>
        <p:txBody>
          <a:bodyPr/>
          <a:lstStyle>
            <a:lvl1pPr>
              <a:defRPr/>
            </a:lvl1pPr>
          </a:lstStyle>
          <a:p>
            <a:fld id="{781E57C4-FFCA-9742-9EC7-43399CEBBC84}" type="slidenum">
              <a:rPr lang="en-US" altLang="en-US"/>
              <a:pPr/>
              <a:t>‹#›</a:t>
            </a:fld>
            <a:endParaRPr lang="en-US" altLang="en-US"/>
          </a:p>
        </p:txBody>
      </p:sp>
    </p:spTree>
    <p:extLst>
      <p:ext uri="{BB962C8B-B14F-4D97-AF65-F5344CB8AC3E}">
        <p14:creationId xmlns:p14="http://schemas.microsoft.com/office/powerpoint/2010/main" val="13923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5ECC-B10D-6E4B-AD1F-DD1CFA163C9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066D6-29BA-2B42-9C2E-0348B834965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3E4895-67BC-584E-8E7B-7CA7035938B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35C02-8A94-EE49-9132-1B33F901B64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6B5876-E80A-1A44-9C5A-82A3233E048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4803766-8EA3-4241-B2F2-CA40067BB184}"/>
              </a:ext>
            </a:extLst>
          </p:cNvPr>
          <p:cNvSpPr>
            <a:spLocks noGrp="1"/>
          </p:cNvSpPr>
          <p:nvPr>
            <p:ph type="sldNum" sz="quarter" idx="10"/>
          </p:nvPr>
        </p:nvSpPr>
        <p:spPr/>
        <p:txBody>
          <a:bodyPr/>
          <a:lstStyle>
            <a:lvl1pPr>
              <a:defRPr/>
            </a:lvl1pPr>
          </a:lstStyle>
          <a:p>
            <a:fld id="{72D5B070-B946-F543-98F3-C7A2173F2EBB}" type="slidenum">
              <a:rPr lang="en-US" altLang="en-US"/>
              <a:pPr/>
              <a:t>‹#›</a:t>
            </a:fld>
            <a:endParaRPr lang="en-US" altLang="en-US"/>
          </a:p>
        </p:txBody>
      </p:sp>
    </p:spTree>
    <p:extLst>
      <p:ext uri="{BB962C8B-B14F-4D97-AF65-F5344CB8AC3E}">
        <p14:creationId xmlns:p14="http://schemas.microsoft.com/office/powerpoint/2010/main" val="275890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1C7B-64FE-884D-A13D-C8D7A39501A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84FE537-DAD3-1547-888D-37CBA9B4B153}"/>
              </a:ext>
            </a:extLst>
          </p:cNvPr>
          <p:cNvSpPr>
            <a:spLocks noGrp="1"/>
          </p:cNvSpPr>
          <p:nvPr>
            <p:ph type="sldNum" sz="quarter" idx="10"/>
          </p:nvPr>
        </p:nvSpPr>
        <p:spPr/>
        <p:txBody>
          <a:bodyPr/>
          <a:lstStyle>
            <a:lvl1pPr>
              <a:defRPr/>
            </a:lvl1pPr>
          </a:lstStyle>
          <a:p>
            <a:fld id="{69208427-DF4F-5D42-853C-D446C08FC3A1}" type="slidenum">
              <a:rPr lang="en-US" altLang="en-US"/>
              <a:pPr/>
              <a:t>‹#›</a:t>
            </a:fld>
            <a:endParaRPr lang="en-US" altLang="en-US"/>
          </a:p>
        </p:txBody>
      </p:sp>
    </p:spTree>
    <p:extLst>
      <p:ext uri="{BB962C8B-B14F-4D97-AF65-F5344CB8AC3E}">
        <p14:creationId xmlns:p14="http://schemas.microsoft.com/office/powerpoint/2010/main" val="390460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517609-9122-214B-8AFF-5B62F3A37222}"/>
              </a:ext>
            </a:extLst>
          </p:cNvPr>
          <p:cNvSpPr>
            <a:spLocks noGrp="1"/>
          </p:cNvSpPr>
          <p:nvPr>
            <p:ph type="sldNum" sz="quarter" idx="10"/>
          </p:nvPr>
        </p:nvSpPr>
        <p:spPr/>
        <p:txBody>
          <a:bodyPr/>
          <a:lstStyle>
            <a:lvl1pPr>
              <a:defRPr/>
            </a:lvl1pPr>
          </a:lstStyle>
          <a:p>
            <a:fld id="{5335EF7A-A449-264B-8D4C-CF8D93444CFA}" type="slidenum">
              <a:rPr lang="en-US" altLang="en-US"/>
              <a:pPr/>
              <a:t>‹#›</a:t>
            </a:fld>
            <a:endParaRPr lang="en-US" altLang="en-US"/>
          </a:p>
        </p:txBody>
      </p:sp>
    </p:spTree>
    <p:extLst>
      <p:ext uri="{BB962C8B-B14F-4D97-AF65-F5344CB8AC3E}">
        <p14:creationId xmlns:p14="http://schemas.microsoft.com/office/powerpoint/2010/main" val="411618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A47BF-FA56-E348-A8C4-7FC9201B70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0C43FE-1AB1-A443-8772-BADE4B9FBA2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DB659-1032-2E44-A76E-54A2C54DFA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15D5626E-B0F4-234A-B2FA-FABA73C03CFC}"/>
              </a:ext>
            </a:extLst>
          </p:cNvPr>
          <p:cNvSpPr>
            <a:spLocks noGrp="1"/>
          </p:cNvSpPr>
          <p:nvPr>
            <p:ph type="sldNum" sz="quarter" idx="10"/>
          </p:nvPr>
        </p:nvSpPr>
        <p:spPr/>
        <p:txBody>
          <a:bodyPr/>
          <a:lstStyle>
            <a:lvl1pPr>
              <a:defRPr/>
            </a:lvl1pPr>
          </a:lstStyle>
          <a:p>
            <a:fld id="{D891BDE8-2FA9-8845-821B-7B807EA6F98E}" type="slidenum">
              <a:rPr lang="en-US" altLang="en-US"/>
              <a:pPr/>
              <a:t>‹#›</a:t>
            </a:fld>
            <a:endParaRPr lang="en-US" altLang="en-US"/>
          </a:p>
        </p:txBody>
      </p:sp>
    </p:spTree>
    <p:extLst>
      <p:ext uri="{BB962C8B-B14F-4D97-AF65-F5344CB8AC3E}">
        <p14:creationId xmlns:p14="http://schemas.microsoft.com/office/powerpoint/2010/main" val="184631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594-1053-C548-8EE3-81118A24CB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E1BF0B-9FB9-9047-8E5A-8AA9CD4235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22B43-B1DA-284A-93EF-59B42AEA217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a:extLst>
              <a:ext uri="{FF2B5EF4-FFF2-40B4-BE49-F238E27FC236}">
                <a16:creationId xmlns:a16="http://schemas.microsoft.com/office/drawing/2014/main" id="{9E8DB857-9B37-6340-9B9D-9B70FEE56FCA}"/>
              </a:ext>
            </a:extLst>
          </p:cNvPr>
          <p:cNvSpPr>
            <a:spLocks noGrp="1"/>
          </p:cNvSpPr>
          <p:nvPr>
            <p:ph type="sldNum" sz="quarter" idx="10"/>
          </p:nvPr>
        </p:nvSpPr>
        <p:spPr/>
        <p:txBody>
          <a:bodyPr/>
          <a:lstStyle>
            <a:lvl1pPr>
              <a:defRPr/>
            </a:lvl1pPr>
          </a:lstStyle>
          <a:p>
            <a:fld id="{43C1240B-F82B-B147-B36D-F31647C1C0A7}" type="slidenum">
              <a:rPr lang="en-US" altLang="en-US"/>
              <a:pPr/>
              <a:t>‹#›</a:t>
            </a:fld>
            <a:endParaRPr lang="en-US" altLang="en-US"/>
          </a:p>
        </p:txBody>
      </p:sp>
    </p:spTree>
    <p:extLst>
      <p:ext uri="{BB962C8B-B14F-4D97-AF65-F5344CB8AC3E}">
        <p14:creationId xmlns:p14="http://schemas.microsoft.com/office/powerpoint/2010/main" val="122518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474747"/>
        </a:solidFill>
        <a:effectLst/>
      </p:bgPr>
    </p:bg>
    <p:spTree>
      <p:nvGrpSpPr>
        <p:cNvPr id="1" name=""/>
        <p:cNvGrpSpPr/>
        <p:nvPr/>
      </p:nvGrpSpPr>
      <p:grpSpPr>
        <a:xfrm>
          <a:off x="0" y="0"/>
          <a:ext cx="0" cy="0"/>
          <a:chOff x="0" y="0"/>
          <a:chExt cx="0" cy="0"/>
        </a:xfrm>
      </p:grpSpPr>
      <p:grpSp>
        <p:nvGrpSpPr>
          <p:cNvPr id="1025" name="Group 1">
            <a:extLst>
              <a:ext uri="{FF2B5EF4-FFF2-40B4-BE49-F238E27FC236}">
                <a16:creationId xmlns:a16="http://schemas.microsoft.com/office/drawing/2014/main" id="{474B1AA8-832A-4845-831D-DEF8847DD586}"/>
              </a:ext>
            </a:extLst>
          </p:cNvPr>
          <p:cNvGrpSpPr>
            <a:grpSpLocks/>
          </p:cNvGrpSpPr>
          <p:nvPr/>
        </p:nvGrpSpPr>
        <p:grpSpPr bwMode="auto">
          <a:xfrm>
            <a:off x="0" y="0"/>
            <a:ext cx="9132888" cy="6845300"/>
            <a:chOff x="-1" y="-1"/>
            <a:chExt cx="9132890" cy="6845301"/>
          </a:xfrm>
        </p:grpSpPr>
        <p:sp>
          <p:nvSpPr>
            <p:cNvPr id="1026" name="Rectangle 2">
              <a:extLst>
                <a:ext uri="{FF2B5EF4-FFF2-40B4-BE49-F238E27FC236}">
                  <a16:creationId xmlns:a16="http://schemas.microsoft.com/office/drawing/2014/main" id="{01463D5E-2E39-2944-BA7F-7450F5673AE5}"/>
                </a:ext>
              </a:extLst>
            </p:cNvPr>
            <p:cNvSpPr>
              <a:spLocks/>
            </p:cNvSpPr>
            <p:nvPr/>
          </p:nvSpPr>
          <p:spPr bwMode="auto">
            <a:xfrm>
              <a:off x="-1" y="0"/>
              <a:ext cx="9132890" cy="6845300"/>
            </a:xfrm>
            <a:prstGeom prst="rect">
              <a:avLst/>
            </a:prstGeom>
            <a:gradFill rotWithShape="0">
              <a:gsLst>
                <a:gs pos="0">
                  <a:srgbClr val="790015"/>
                </a:gs>
                <a:gs pos="100000">
                  <a:srgbClr val="610011"/>
                </a:gs>
              </a:gsLst>
              <a:lin ang="5400000"/>
            </a:gra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1027" name="Group 3">
              <a:extLst>
                <a:ext uri="{FF2B5EF4-FFF2-40B4-BE49-F238E27FC236}">
                  <a16:creationId xmlns:a16="http://schemas.microsoft.com/office/drawing/2014/main" id="{D576C42B-7311-534C-A1CA-77772B372FA9}"/>
                </a:ext>
              </a:extLst>
            </p:cNvPr>
            <p:cNvGrpSpPr>
              <a:grpSpLocks/>
            </p:cNvGrpSpPr>
            <p:nvPr/>
          </p:nvGrpSpPr>
          <p:grpSpPr bwMode="auto">
            <a:xfrm>
              <a:off x="390524" y="323850"/>
              <a:ext cx="8366127" cy="6172201"/>
              <a:chOff x="0" y="0"/>
              <a:chExt cx="8366126" cy="6172201"/>
            </a:xfrm>
          </p:grpSpPr>
          <p:sp>
            <p:nvSpPr>
              <p:cNvPr id="1028" name="Rectangle 4">
                <a:extLst>
                  <a:ext uri="{FF2B5EF4-FFF2-40B4-BE49-F238E27FC236}">
                    <a16:creationId xmlns:a16="http://schemas.microsoft.com/office/drawing/2014/main" id="{97565C1C-FA0E-E548-B2E1-8273DC938A8B}"/>
                  </a:ext>
                </a:extLst>
              </p:cNvPr>
              <p:cNvSpPr>
                <a:spLocks/>
              </p:cNvSpPr>
              <p:nvPr/>
            </p:nvSpPr>
            <p:spPr bwMode="auto">
              <a:xfrm>
                <a:off x="76199" y="38100"/>
                <a:ext cx="8281990" cy="6111876"/>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9" name="AutoShape 5">
                <a:extLst>
                  <a:ext uri="{FF2B5EF4-FFF2-40B4-BE49-F238E27FC236}">
                    <a16:creationId xmlns:a16="http://schemas.microsoft.com/office/drawing/2014/main" id="{7A2EC384-20C3-2D43-AB85-E5408E1FCC86}"/>
                  </a:ext>
                </a:extLst>
              </p:cNvPr>
              <p:cNvSpPr>
                <a:spLocks/>
              </p:cNvSpPr>
              <p:nvPr/>
            </p:nvSpPr>
            <p:spPr bwMode="auto">
              <a:xfrm>
                <a:off x="4375150" y="276225"/>
                <a:ext cx="2238376" cy="5459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766" y="138"/>
                    </a:lnTo>
                    <a:lnTo>
                      <a:pt x="1394" y="207"/>
                    </a:lnTo>
                    <a:lnTo>
                      <a:pt x="2007" y="138"/>
                    </a:lnTo>
                    <a:lnTo>
                      <a:pt x="2620" y="339"/>
                    </a:lnTo>
                    <a:lnTo>
                      <a:pt x="3248" y="477"/>
                    </a:lnTo>
                    <a:lnTo>
                      <a:pt x="3860" y="616"/>
                    </a:lnTo>
                    <a:lnTo>
                      <a:pt x="4473" y="886"/>
                    </a:lnTo>
                    <a:lnTo>
                      <a:pt x="5086" y="1093"/>
                    </a:lnTo>
                    <a:lnTo>
                      <a:pt x="5239" y="1369"/>
                    </a:lnTo>
                    <a:lnTo>
                      <a:pt x="5239" y="1639"/>
                    </a:lnTo>
                    <a:lnTo>
                      <a:pt x="5867" y="1916"/>
                    </a:lnTo>
                    <a:lnTo>
                      <a:pt x="6327" y="2186"/>
                    </a:lnTo>
                    <a:lnTo>
                      <a:pt x="6327" y="2531"/>
                    </a:lnTo>
                    <a:lnTo>
                      <a:pt x="6786" y="2801"/>
                    </a:lnTo>
                    <a:lnTo>
                      <a:pt x="7093" y="3078"/>
                    </a:lnTo>
                    <a:lnTo>
                      <a:pt x="6940" y="3624"/>
                    </a:lnTo>
                    <a:lnTo>
                      <a:pt x="6940" y="3894"/>
                    </a:lnTo>
                    <a:lnTo>
                      <a:pt x="7246" y="4171"/>
                    </a:lnTo>
                    <a:lnTo>
                      <a:pt x="7399" y="4441"/>
                    </a:lnTo>
                    <a:lnTo>
                      <a:pt x="7568" y="4717"/>
                    </a:lnTo>
                    <a:lnTo>
                      <a:pt x="7568" y="5810"/>
                    </a:lnTo>
                    <a:lnTo>
                      <a:pt x="7721" y="6086"/>
                    </a:lnTo>
                    <a:lnTo>
                      <a:pt x="7399" y="6356"/>
                    </a:lnTo>
                    <a:lnTo>
                      <a:pt x="7246" y="6633"/>
                    </a:lnTo>
                    <a:lnTo>
                      <a:pt x="7246" y="7179"/>
                    </a:lnTo>
                    <a:lnTo>
                      <a:pt x="7399" y="7449"/>
                    </a:lnTo>
                    <a:lnTo>
                      <a:pt x="7399" y="7726"/>
                    </a:lnTo>
                    <a:lnTo>
                      <a:pt x="7093" y="8065"/>
                    </a:lnTo>
                    <a:lnTo>
                      <a:pt x="6940" y="8341"/>
                    </a:lnTo>
                    <a:lnTo>
                      <a:pt x="6940" y="8680"/>
                    </a:lnTo>
                    <a:lnTo>
                      <a:pt x="6633" y="8957"/>
                    </a:lnTo>
                    <a:lnTo>
                      <a:pt x="6174" y="9227"/>
                    </a:lnTo>
                    <a:lnTo>
                      <a:pt x="5867" y="9503"/>
                    </a:lnTo>
                    <a:lnTo>
                      <a:pt x="5867" y="10049"/>
                    </a:lnTo>
                    <a:lnTo>
                      <a:pt x="5561" y="10320"/>
                    </a:lnTo>
                    <a:lnTo>
                      <a:pt x="5408" y="10596"/>
                    </a:lnTo>
                    <a:lnTo>
                      <a:pt x="5561" y="10866"/>
                    </a:lnTo>
                    <a:lnTo>
                      <a:pt x="5867" y="11211"/>
                    </a:lnTo>
                    <a:lnTo>
                      <a:pt x="6786" y="11280"/>
                    </a:lnTo>
                    <a:lnTo>
                      <a:pt x="7093" y="11620"/>
                    </a:lnTo>
                    <a:lnTo>
                      <a:pt x="7399" y="11896"/>
                    </a:lnTo>
                    <a:lnTo>
                      <a:pt x="7568" y="12166"/>
                    </a:lnTo>
                    <a:lnTo>
                      <a:pt x="7568" y="12442"/>
                    </a:lnTo>
                    <a:lnTo>
                      <a:pt x="8027" y="12713"/>
                    </a:lnTo>
                    <a:lnTo>
                      <a:pt x="8027" y="12989"/>
                    </a:lnTo>
                    <a:lnTo>
                      <a:pt x="8334" y="13328"/>
                    </a:lnTo>
                    <a:lnTo>
                      <a:pt x="8946" y="13535"/>
                    </a:lnTo>
                    <a:lnTo>
                      <a:pt x="9406" y="13805"/>
                    </a:lnTo>
                    <a:lnTo>
                      <a:pt x="9559" y="14289"/>
                    </a:lnTo>
                    <a:lnTo>
                      <a:pt x="10494" y="14352"/>
                    </a:lnTo>
                    <a:lnTo>
                      <a:pt x="10800" y="14766"/>
                    </a:lnTo>
                    <a:lnTo>
                      <a:pt x="11413" y="15036"/>
                    </a:lnTo>
                    <a:lnTo>
                      <a:pt x="12041" y="15313"/>
                    </a:lnTo>
                    <a:lnTo>
                      <a:pt x="12807" y="15514"/>
                    </a:lnTo>
                    <a:lnTo>
                      <a:pt x="13420" y="15790"/>
                    </a:lnTo>
                    <a:lnTo>
                      <a:pt x="13726" y="16129"/>
                    </a:lnTo>
                    <a:lnTo>
                      <a:pt x="14507" y="16406"/>
                    </a:lnTo>
                    <a:lnTo>
                      <a:pt x="15273" y="16544"/>
                    </a:lnTo>
                    <a:lnTo>
                      <a:pt x="15733" y="16814"/>
                    </a:lnTo>
                    <a:lnTo>
                      <a:pt x="16514" y="17090"/>
                    </a:lnTo>
                    <a:lnTo>
                      <a:pt x="16974" y="17360"/>
                    </a:lnTo>
                    <a:lnTo>
                      <a:pt x="17280" y="17637"/>
                    </a:lnTo>
                    <a:lnTo>
                      <a:pt x="17740" y="17907"/>
                    </a:lnTo>
                    <a:lnTo>
                      <a:pt x="18199" y="18252"/>
                    </a:lnTo>
                    <a:lnTo>
                      <a:pt x="18827" y="18522"/>
                    </a:lnTo>
                    <a:lnTo>
                      <a:pt x="19440" y="18868"/>
                    </a:lnTo>
                    <a:lnTo>
                      <a:pt x="19593" y="19207"/>
                    </a:lnTo>
                    <a:lnTo>
                      <a:pt x="19746" y="19552"/>
                    </a:lnTo>
                    <a:lnTo>
                      <a:pt x="20206" y="19823"/>
                    </a:lnTo>
                    <a:lnTo>
                      <a:pt x="20681" y="20162"/>
                    </a:lnTo>
                    <a:lnTo>
                      <a:pt x="20834" y="20507"/>
                    </a:lnTo>
                    <a:lnTo>
                      <a:pt x="20987" y="20777"/>
                    </a:lnTo>
                    <a:lnTo>
                      <a:pt x="21294" y="21054"/>
                    </a:lnTo>
                    <a:lnTo>
                      <a:pt x="21447" y="21324"/>
                    </a:lnTo>
                    <a:lnTo>
                      <a:pt x="21447" y="21600"/>
                    </a:lnTo>
                    <a:lnTo>
                      <a:pt x="21447" y="20846"/>
                    </a:lnTo>
                    <a:lnTo>
                      <a:pt x="21600" y="20300"/>
                    </a:lnTo>
                    <a:lnTo>
                      <a:pt x="21600" y="19483"/>
                    </a:lnTo>
                    <a:lnTo>
                      <a:pt x="21140" y="19207"/>
                    </a:lnTo>
                    <a:lnTo>
                      <a:pt x="20528" y="19207"/>
                    </a:lnTo>
                    <a:lnTo>
                      <a:pt x="20053" y="18730"/>
                    </a:lnTo>
                    <a:lnTo>
                      <a:pt x="19900" y="18453"/>
                    </a:lnTo>
                    <a:lnTo>
                      <a:pt x="19287" y="17976"/>
                    </a:lnTo>
                    <a:lnTo>
                      <a:pt x="18980" y="17706"/>
                    </a:lnTo>
                    <a:lnTo>
                      <a:pt x="18046" y="17291"/>
                    </a:lnTo>
                    <a:lnTo>
                      <a:pt x="16820" y="17090"/>
                    </a:lnTo>
                    <a:lnTo>
                      <a:pt x="15886" y="17090"/>
                    </a:lnTo>
                    <a:lnTo>
                      <a:pt x="15426" y="16198"/>
                    </a:lnTo>
                    <a:lnTo>
                      <a:pt x="15273" y="15790"/>
                    </a:lnTo>
                    <a:lnTo>
                      <a:pt x="14814" y="15514"/>
                    </a:lnTo>
                    <a:lnTo>
                      <a:pt x="13573" y="15451"/>
                    </a:lnTo>
                    <a:lnTo>
                      <a:pt x="12347" y="15382"/>
                    </a:lnTo>
                    <a:lnTo>
                      <a:pt x="11719" y="15313"/>
                    </a:lnTo>
                    <a:lnTo>
                      <a:pt x="11566" y="14766"/>
                    </a:lnTo>
                    <a:lnTo>
                      <a:pt x="11260" y="14490"/>
                    </a:lnTo>
                    <a:lnTo>
                      <a:pt x="10953" y="14151"/>
                    </a:lnTo>
                    <a:lnTo>
                      <a:pt x="10340" y="13874"/>
                    </a:lnTo>
                    <a:lnTo>
                      <a:pt x="9728" y="13736"/>
                    </a:lnTo>
                    <a:lnTo>
                      <a:pt x="8487" y="13190"/>
                    </a:lnTo>
                    <a:lnTo>
                      <a:pt x="8180" y="12920"/>
                    </a:lnTo>
                    <a:lnTo>
                      <a:pt x="8180" y="12304"/>
                    </a:lnTo>
                    <a:lnTo>
                      <a:pt x="8027" y="11896"/>
                    </a:lnTo>
                    <a:lnTo>
                      <a:pt x="7568" y="11551"/>
                    </a:lnTo>
                    <a:lnTo>
                      <a:pt x="6786" y="11211"/>
                    </a:lnTo>
                    <a:lnTo>
                      <a:pt x="6327" y="10935"/>
                    </a:lnTo>
                    <a:lnTo>
                      <a:pt x="6020" y="10596"/>
                    </a:lnTo>
                    <a:lnTo>
                      <a:pt x="6174" y="10250"/>
                    </a:lnTo>
                    <a:lnTo>
                      <a:pt x="6174" y="9980"/>
                    </a:lnTo>
                    <a:lnTo>
                      <a:pt x="6327" y="9704"/>
                    </a:lnTo>
                    <a:lnTo>
                      <a:pt x="6633" y="9365"/>
                    </a:lnTo>
                    <a:lnTo>
                      <a:pt x="6633" y="9088"/>
                    </a:lnTo>
                    <a:lnTo>
                      <a:pt x="7093" y="8749"/>
                    </a:lnTo>
                    <a:lnTo>
                      <a:pt x="7399" y="8473"/>
                    </a:lnTo>
                    <a:lnTo>
                      <a:pt x="7568" y="8134"/>
                    </a:lnTo>
                    <a:lnTo>
                      <a:pt x="7568" y="7864"/>
                    </a:lnTo>
                    <a:lnTo>
                      <a:pt x="7399" y="7587"/>
                    </a:lnTo>
                    <a:lnTo>
                      <a:pt x="7568" y="7311"/>
                    </a:lnTo>
                    <a:lnTo>
                      <a:pt x="8027" y="6702"/>
                    </a:lnTo>
                    <a:lnTo>
                      <a:pt x="8027" y="5471"/>
                    </a:lnTo>
                    <a:lnTo>
                      <a:pt x="7874" y="5056"/>
                    </a:lnTo>
                    <a:lnTo>
                      <a:pt x="8027" y="4786"/>
                    </a:lnTo>
                    <a:lnTo>
                      <a:pt x="8334" y="4441"/>
                    </a:lnTo>
                    <a:lnTo>
                      <a:pt x="8180" y="4032"/>
                    </a:lnTo>
                    <a:lnTo>
                      <a:pt x="8027" y="3762"/>
                    </a:lnTo>
                    <a:lnTo>
                      <a:pt x="7874" y="3486"/>
                    </a:lnTo>
                    <a:lnTo>
                      <a:pt x="8487" y="3279"/>
                    </a:lnTo>
                    <a:lnTo>
                      <a:pt x="8946" y="3009"/>
                    </a:lnTo>
                    <a:lnTo>
                      <a:pt x="9100" y="2732"/>
                    </a:lnTo>
                    <a:lnTo>
                      <a:pt x="10187" y="2462"/>
                    </a:lnTo>
                    <a:lnTo>
                      <a:pt x="11106" y="1916"/>
                    </a:lnTo>
                    <a:lnTo>
                      <a:pt x="12041" y="1501"/>
                    </a:lnTo>
                    <a:lnTo>
                      <a:pt x="12654" y="1369"/>
                    </a:lnTo>
                    <a:lnTo>
                      <a:pt x="13113" y="1093"/>
                    </a:lnTo>
                    <a:lnTo>
                      <a:pt x="13113" y="823"/>
                    </a:lnTo>
                    <a:lnTo>
                      <a:pt x="13420" y="477"/>
                    </a:lnTo>
                    <a:lnTo>
                      <a:pt x="14048" y="276"/>
                    </a:lnTo>
                    <a:lnTo>
                      <a:pt x="14660" y="0"/>
                    </a:lnTo>
                    <a:lnTo>
                      <a:pt x="14048" y="69"/>
                    </a:lnTo>
                    <a:lnTo>
                      <a:pt x="13113" y="138"/>
                    </a:lnTo>
                    <a:lnTo>
                      <a:pt x="12194" y="276"/>
                    </a:lnTo>
                    <a:lnTo>
                      <a:pt x="11719" y="546"/>
                    </a:lnTo>
                    <a:lnTo>
                      <a:pt x="11888" y="823"/>
                    </a:lnTo>
                    <a:lnTo>
                      <a:pt x="11566" y="1093"/>
                    </a:lnTo>
                    <a:lnTo>
                      <a:pt x="11566" y="1369"/>
                    </a:lnTo>
                    <a:lnTo>
                      <a:pt x="12654" y="1438"/>
                    </a:lnTo>
                    <a:lnTo>
                      <a:pt x="12041" y="1708"/>
                    </a:lnTo>
                    <a:lnTo>
                      <a:pt x="11413" y="1916"/>
                    </a:lnTo>
                    <a:lnTo>
                      <a:pt x="10800" y="2186"/>
                    </a:lnTo>
                    <a:lnTo>
                      <a:pt x="10187" y="2663"/>
                    </a:lnTo>
                    <a:lnTo>
                      <a:pt x="9559" y="2732"/>
                    </a:lnTo>
                    <a:lnTo>
                      <a:pt x="8946" y="2939"/>
                    </a:lnTo>
                    <a:lnTo>
                      <a:pt x="8334" y="3009"/>
                    </a:lnTo>
                    <a:lnTo>
                      <a:pt x="8180" y="3279"/>
                    </a:lnTo>
                    <a:lnTo>
                      <a:pt x="8180" y="3555"/>
                    </a:lnTo>
                    <a:lnTo>
                      <a:pt x="7568" y="3894"/>
                    </a:lnTo>
                    <a:lnTo>
                      <a:pt x="7399" y="4171"/>
                    </a:lnTo>
                    <a:lnTo>
                      <a:pt x="7399" y="4441"/>
                    </a:lnTo>
                    <a:lnTo>
                      <a:pt x="7399" y="3894"/>
                    </a:lnTo>
                    <a:lnTo>
                      <a:pt x="7246" y="3210"/>
                    </a:lnTo>
                    <a:lnTo>
                      <a:pt x="7093" y="2801"/>
                    </a:lnTo>
                    <a:lnTo>
                      <a:pt x="6940" y="2531"/>
                    </a:lnTo>
                    <a:lnTo>
                      <a:pt x="6786" y="2186"/>
                    </a:lnTo>
                    <a:lnTo>
                      <a:pt x="6327" y="1916"/>
                    </a:lnTo>
                    <a:lnTo>
                      <a:pt x="5867" y="1639"/>
                    </a:lnTo>
                    <a:lnTo>
                      <a:pt x="5867" y="1369"/>
                    </a:lnTo>
                    <a:lnTo>
                      <a:pt x="5408" y="1093"/>
                    </a:lnTo>
                    <a:lnTo>
                      <a:pt x="4780" y="886"/>
                    </a:lnTo>
                    <a:lnTo>
                      <a:pt x="4626" y="616"/>
                    </a:lnTo>
                    <a:lnTo>
                      <a:pt x="4014" y="477"/>
                    </a:lnTo>
                    <a:lnTo>
                      <a:pt x="3401" y="477"/>
                    </a:lnTo>
                    <a:lnTo>
                      <a:pt x="2773" y="207"/>
                    </a:lnTo>
                    <a:lnTo>
                      <a:pt x="2160" y="69"/>
                    </a:lnTo>
                    <a:lnTo>
                      <a:pt x="1547" y="0"/>
                    </a:lnTo>
                    <a:lnTo>
                      <a:pt x="919" y="69"/>
                    </a:lnTo>
                    <a:lnTo>
                      <a:pt x="306" y="69"/>
                    </a:lnTo>
                    <a:lnTo>
                      <a:pt x="0" y="0"/>
                    </a:lnTo>
                  </a:path>
                </a:pathLst>
              </a:custGeom>
              <a:solidFill>
                <a:srgbClr val="49494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0" name="AutoShape 6">
                <a:extLst>
                  <a:ext uri="{FF2B5EF4-FFF2-40B4-BE49-F238E27FC236}">
                    <a16:creationId xmlns:a16="http://schemas.microsoft.com/office/drawing/2014/main" id="{4E6A81E6-5711-3F4F-B259-D13FA776DCD6}"/>
                  </a:ext>
                </a:extLst>
              </p:cNvPr>
              <p:cNvSpPr>
                <a:spLocks/>
              </p:cNvSpPr>
              <p:nvPr/>
            </p:nvSpPr>
            <p:spPr bwMode="auto">
              <a:xfrm>
                <a:off x="438150" y="5097462"/>
                <a:ext cx="3117851" cy="776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440" y="1899"/>
                    </a:lnTo>
                    <a:lnTo>
                      <a:pt x="891" y="2871"/>
                    </a:lnTo>
                    <a:lnTo>
                      <a:pt x="1551" y="2871"/>
                    </a:lnTo>
                    <a:lnTo>
                      <a:pt x="1991" y="3357"/>
                    </a:lnTo>
                    <a:lnTo>
                      <a:pt x="2552" y="3357"/>
                    </a:lnTo>
                    <a:lnTo>
                      <a:pt x="2991" y="4815"/>
                    </a:lnTo>
                    <a:lnTo>
                      <a:pt x="3992" y="5742"/>
                    </a:lnTo>
                    <a:lnTo>
                      <a:pt x="5983" y="5742"/>
                    </a:lnTo>
                    <a:lnTo>
                      <a:pt x="6643" y="6228"/>
                    </a:lnTo>
                    <a:lnTo>
                      <a:pt x="7314" y="6714"/>
                    </a:lnTo>
                    <a:lnTo>
                      <a:pt x="7754" y="8658"/>
                    </a:lnTo>
                    <a:lnTo>
                      <a:pt x="7974" y="10557"/>
                    </a:lnTo>
                    <a:lnTo>
                      <a:pt x="8413" y="11043"/>
                    </a:lnTo>
                    <a:lnTo>
                      <a:pt x="8974" y="11043"/>
                    </a:lnTo>
                    <a:lnTo>
                      <a:pt x="9964" y="11529"/>
                    </a:lnTo>
                    <a:lnTo>
                      <a:pt x="10635" y="11043"/>
                    </a:lnTo>
                    <a:lnTo>
                      <a:pt x="11075" y="11529"/>
                    </a:lnTo>
                    <a:lnTo>
                      <a:pt x="11746" y="11529"/>
                    </a:lnTo>
                    <a:lnTo>
                      <a:pt x="12626" y="11043"/>
                    </a:lnTo>
                    <a:lnTo>
                      <a:pt x="13066" y="11529"/>
                    </a:lnTo>
                    <a:lnTo>
                      <a:pt x="13407" y="13428"/>
                    </a:lnTo>
                    <a:lnTo>
                      <a:pt x="13846" y="14400"/>
                    </a:lnTo>
                    <a:lnTo>
                      <a:pt x="14286" y="13914"/>
                    </a:lnTo>
                    <a:lnTo>
                      <a:pt x="14737" y="15372"/>
                    </a:lnTo>
                    <a:lnTo>
                      <a:pt x="15177" y="16785"/>
                    </a:lnTo>
                    <a:lnTo>
                      <a:pt x="16057" y="18729"/>
                    </a:lnTo>
                    <a:lnTo>
                      <a:pt x="16508" y="19701"/>
                    </a:lnTo>
                    <a:lnTo>
                      <a:pt x="18279" y="19701"/>
                    </a:lnTo>
                    <a:lnTo>
                      <a:pt x="18829" y="20142"/>
                    </a:lnTo>
                    <a:lnTo>
                      <a:pt x="20269" y="20142"/>
                    </a:lnTo>
                    <a:lnTo>
                      <a:pt x="20709" y="20628"/>
                    </a:lnTo>
                    <a:lnTo>
                      <a:pt x="21160" y="21600"/>
                    </a:lnTo>
                    <a:lnTo>
                      <a:pt x="21600" y="21600"/>
                    </a:lnTo>
                    <a:lnTo>
                      <a:pt x="21050" y="20628"/>
                    </a:lnTo>
                    <a:lnTo>
                      <a:pt x="20489" y="20628"/>
                    </a:lnTo>
                    <a:lnTo>
                      <a:pt x="20049" y="19701"/>
                    </a:lnTo>
                    <a:lnTo>
                      <a:pt x="18609" y="19701"/>
                    </a:lnTo>
                    <a:lnTo>
                      <a:pt x="18169" y="18243"/>
                    </a:lnTo>
                    <a:lnTo>
                      <a:pt x="17718" y="17757"/>
                    </a:lnTo>
                    <a:lnTo>
                      <a:pt x="17278" y="17757"/>
                    </a:lnTo>
                    <a:lnTo>
                      <a:pt x="16838" y="18243"/>
                    </a:lnTo>
                    <a:lnTo>
                      <a:pt x="16398" y="17757"/>
                    </a:lnTo>
                    <a:lnTo>
                      <a:pt x="15947" y="16299"/>
                    </a:lnTo>
                    <a:lnTo>
                      <a:pt x="15507" y="15372"/>
                    </a:lnTo>
                    <a:lnTo>
                      <a:pt x="15067" y="15372"/>
                    </a:lnTo>
                    <a:lnTo>
                      <a:pt x="14616" y="13428"/>
                    </a:lnTo>
                    <a:lnTo>
                      <a:pt x="14176" y="12015"/>
                    </a:lnTo>
                    <a:lnTo>
                      <a:pt x="13736" y="11529"/>
                    </a:lnTo>
                    <a:lnTo>
                      <a:pt x="13297" y="12501"/>
                    </a:lnTo>
                    <a:lnTo>
                      <a:pt x="12406" y="8658"/>
                    </a:lnTo>
                    <a:lnTo>
                      <a:pt x="11515" y="5742"/>
                    </a:lnTo>
                    <a:lnTo>
                      <a:pt x="11075" y="5301"/>
                    </a:lnTo>
                    <a:lnTo>
                      <a:pt x="10195" y="5742"/>
                    </a:lnTo>
                    <a:lnTo>
                      <a:pt x="10085" y="8172"/>
                    </a:lnTo>
                    <a:lnTo>
                      <a:pt x="9744" y="10071"/>
                    </a:lnTo>
                    <a:lnTo>
                      <a:pt x="9304" y="10557"/>
                    </a:lnTo>
                    <a:lnTo>
                      <a:pt x="8864" y="10071"/>
                    </a:lnTo>
                    <a:lnTo>
                      <a:pt x="8413" y="9099"/>
                    </a:lnTo>
                    <a:lnTo>
                      <a:pt x="7974" y="8658"/>
                    </a:lnTo>
                    <a:lnTo>
                      <a:pt x="7424" y="6714"/>
                    </a:lnTo>
                    <a:lnTo>
                      <a:pt x="6863" y="6714"/>
                    </a:lnTo>
                    <a:lnTo>
                      <a:pt x="6423" y="6228"/>
                    </a:lnTo>
                    <a:lnTo>
                      <a:pt x="5983" y="4815"/>
                    </a:lnTo>
                    <a:lnTo>
                      <a:pt x="4432" y="4815"/>
                    </a:lnTo>
                    <a:lnTo>
                      <a:pt x="3882" y="3357"/>
                    </a:lnTo>
                    <a:lnTo>
                      <a:pt x="3431" y="2871"/>
                    </a:lnTo>
                    <a:lnTo>
                      <a:pt x="2881" y="3843"/>
                    </a:lnTo>
                    <a:lnTo>
                      <a:pt x="2442" y="3843"/>
                    </a:lnTo>
                    <a:lnTo>
                      <a:pt x="1991" y="1899"/>
                    </a:lnTo>
                    <a:lnTo>
                      <a:pt x="1551" y="1458"/>
                    </a:lnTo>
                    <a:lnTo>
                      <a:pt x="1111" y="1458"/>
                    </a:lnTo>
                    <a:lnTo>
                      <a:pt x="660" y="1899"/>
                    </a:lnTo>
                    <a:lnTo>
                      <a:pt x="220" y="486"/>
                    </a:lnTo>
                    <a:lnTo>
                      <a:pt x="0" y="0"/>
                    </a:lnTo>
                  </a:path>
                </a:pathLst>
              </a:custGeom>
              <a:solidFill>
                <a:srgbClr val="49494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1" name="AutoShape 7">
                <a:extLst>
                  <a:ext uri="{FF2B5EF4-FFF2-40B4-BE49-F238E27FC236}">
                    <a16:creationId xmlns:a16="http://schemas.microsoft.com/office/drawing/2014/main" id="{F467B02F-CDB0-1C45-B5A5-5272AF182FE2}"/>
                  </a:ext>
                </a:extLst>
              </p:cNvPr>
              <p:cNvSpPr>
                <a:spLocks/>
              </p:cNvSpPr>
              <p:nvPr/>
            </p:nvSpPr>
            <p:spPr bwMode="auto">
              <a:xfrm>
                <a:off x="6569075" y="309562"/>
                <a:ext cx="1652589" cy="2798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38" y="0"/>
                    </a:moveTo>
                    <a:lnTo>
                      <a:pt x="20272" y="931"/>
                    </a:lnTo>
                    <a:lnTo>
                      <a:pt x="19442" y="1335"/>
                    </a:lnTo>
                    <a:lnTo>
                      <a:pt x="18820" y="1862"/>
                    </a:lnTo>
                    <a:lnTo>
                      <a:pt x="17969" y="1605"/>
                    </a:lnTo>
                    <a:lnTo>
                      <a:pt x="16309" y="1605"/>
                    </a:lnTo>
                    <a:lnTo>
                      <a:pt x="15458" y="1862"/>
                    </a:lnTo>
                    <a:lnTo>
                      <a:pt x="15043" y="2401"/>
                    </a:lnTo>
                    <a:lnTo>
                      <a:pt x="14213" y="2806"/>
                    </a:lnTo>
                    <a:lnTo>
                      <a:pt x="13383" y="2806"/>
                    </a:lnTo>
                    <a:lnTo>
                      <a:pt x="12533" y="3063"/>
                    </a:lnTo>
                    <a:lnTo>
                      <a:pt x="11703" y="3467"/>
                    </a:lnTo>
                    <a:lnTo>
                      <a:pt x="10873" y="3467"/>
                    </a:lnTo>
                    <a:lnTo>
                      <a:pt x="10043" y="3737"/>
                    </a:lnTo>
                    <a:lnTo>
                      <a:pt x="9192" y="4264"/>
                    </a:lnTo>
                    <a:lnTo>
                      <a:pt x="8569" y="4803"/>
                    </a:lnTo>
                    <a:lnTo>
                      <a:pt x="7947" y="5330"/>
                    </a:lnTo>
                    <a:lnTo>
                      <a:pt x="7117" y="5464"/>
                    </a:lnTo>
                    <a:lnTo>
                      <a:pt x="7117" y="6261"/>
                    </a:lnTo>
                    <a:lnTo>
                      <a:pt x="6889" y="6800"/>
                    </a:lnTo>
                    <a:lnTo>
                      <a:pt x="6266" y="7339"/>
                    </a:lnTo>
                    <a:lnTo>
                      <a:pt x="5436" y="7461"/>
                    </a:lnTo>
                    <a:lnTo>
                      <a:pt x="4606" y="7339"/>
                    </a:lnTo>
                    <a:lnTo>
                      <a:pt x="3756" y="7461"/>
                    </a:lnTo>
                    <a:lnTo>
                      <a:pt x="2926" y="8000"/>
                    </a:lnTo>
                    <a:lnTo>
                      <a:pt x="2096" y="8135"/>
                    </a:lnTo>
                    <a:lnTo>
                      <a:pt x="1245" y="8000"/>
                    </a:lnTo>
                    <a:lnTo>
                      <a:pt x="415" y="8135"/>
                    </a:lnTo>
                    <a:lnTo>
                      <a:pt x="0" y="8662"/>
                    </a:lnTo>
                    <a:lnTo>
                      <a:pt x="830" y="8932"/>
                    </a:lnTo>
                    <a:lnTo>
                      <a:pt x="1681" y="8932"/>
                    </a:lnTo>
                    <a:lnTo>
                      <a:pt x="2511" y="9471"/>
                    </a:lnTo>
                    <a:lnTo>
                      <a:pt x="2926" y="9998"/>
                    </a:lnTo>
                    <a:lnTo>
                      <a:pt x="4606" y="9998"/>
                    </a:lnTo>
                    <a:lnTo>
                      <a:pt x="5436" y="10132"/>
                    </a:lnTo>
                    <a:lnTo>
                      <a:pt x="6266" y="10537"/>
                    </a:lnTo>
                    <a:lnTo>
                      <a:pt x="7117" y="11063"/>
                    </a:lnTo>
                    <a:lnTo>
                      <a:pt x="7947" y="11198"/>
                    </a:lnTo>
                    <a:lnTo>
                      <a:pt x="9607" y="11198"/>
                    </a:lnTo>
                    <a:lnTo>
                      <a:pt x="10458" y="11333"/>
                    </a:lnTo>
                    <a:lnTo>
                      <a:pt x="10873" y="10806"/>
                    </a:lnTo>
                    <a:lnTo>
                      <a:pt x="11288" y="10267"/>
                    </a:lnTo>
                    <a:lnTo>
                      <a:pt x="12118" y="9998"/>
                    </a:lnTo>
                    <a:lnTo>
                      <a:pt x="12761" y="9471"/>
                    </a:lnTo>
                    <a:lnTo>
                      <a:pt x="13591" y="9605"/>
                    </a:lnTo>
                    <a:lnTo>
                      <a:pt x="14006" y="10132"/>
                    </a:lnTo>
                    <a:lnTo>
                      <a:pt x="14628" y="10671"/>
                    </a:lnTo>
                    <a:lnTo>
                      <a:pt x="14836" y="11198"/>
                    </a:lnTo>
                    <a:lnTo>
                      <a:pt x="15251" y="11737"/>
                    </a:lnTo>
                    <a:lnTo>
                      <a:pt x="16101" y="12803"/>
                    </a:lnTo>
                    <a:lnTo>
                      <a:pt x="16516" y="13330"/>
                    </a:lnTo>
                    <a:lnTo>
                      <a:pt x="16516" y="13869"/>
                    </a:lnTo>
                    <a:lnTo>
                      <a:pt x="17554" y="14531"/>
                    </a:lnTo>
                    <a:lnTo>
                      <a:pt x="18176" y="15070"/>
                    </a:lnTo>
                    <a:lnTo>
                      <a:pt x="18176" y="15597"/>
                    </a:lnTo>
                    <a:lnTo>
                      <a:pt x="18405" y="16136"/>
                    </a:lnTo>
                    <a:lnTo>
                      <a:pt x="18820" y="16663"/>
                    </a:lnTo>
                    <a:lnTo>
                      <a:pt x="19027" y="17202"/>
                    </a:lnTo>
                    <a:lnTo>
                      <a:pt x="19027" y="18267"/>
                    </a:lnTo>
                    <a:lnTo>
                      <a:pt x="19857" y="18794"/>
                    </a:lnTo>
                    <a:lnTo>
                      <a:pt x="20272" y="19333"/>
                    </a:lnTo>
                    <a:lnTo>
                      <a:pt x="20272" y="19872"/>
                    </a:lnTo>
                    <a:lnTo>
                      <a:pt x="21102" y="20399"/>
                    </a:lnTo>
                    <a:lnTo>
                      <a:pt x="21102" y="20938"/>
                    </a:lnTo>
                    <a:lnTo>
                      <a:pt x="21538" y="21416"/>
                    </a:lnTo>
                    <a:lnTo>
                      <a:pt x="21600" y="21600"/>
                    </a:lnTo>
                    <a:lnTo>
                      <a:pt x="21538" y="0"/>
                    </a:lnTo>
                  </a:path>
                </a:pathLst>
              </a:custGeom>
              <a:solidFill>
                <a:srgbClr val="65656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2" name="AutoShape 8">
                <a:extLst>
                  <a:ext uri="{FF2B5EF4-FFF2-40B4-BE49-F238E27FC236}">
                    <a16:creationId xmlns:a16="http://schemas.microsoft.com/office/drawing/2014/main" id="{520619FE-2B44-6A42-ACDB-C794FA26945C}"/>
                  </a:ext>
                </a:extLst>
              </p:cNvPr>
              <p:cNvSpPr>
                <a:spLocks/>
              </p:cNvSpPr>
              <p:nvPr/>
            </p:nvSpPr>
            <p:spPr bwMode="auto">
              <a:xfrm>
                <a:off x="406400" y="1622425"/>
                <a:ext cx="7748589" cy="2225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7" y="339"/>
                    </a:lnTo>
                    <a:lnTo>
                      <a:pt x="358" y="508"/>
                    </a:lnTo>
                    <a:lnTo>
                      <a:pt x="535" y="169"/>
                    </a:lnTo>
                    <a:lnTo>
                      <a:pt x="668" y="832"/>
                    </a:lnTo>
                    <a:lnTo>
                      <a:pt x="850" y="1171"/>
                    </a:lnTo>
                    <a:lnTo>
                      <a:pt x="982" y="1849"/>
                    </a:lnTo>
                    <a:lnTo>
                      <a:pt x="1071" y="2511"/>
                    </a:lnTo>
                    <a:lnTo>
                      <a:pt x="1115" y="3174"/>
                    </a:lnTo>
                    <a:lnTo>
                      <a:pt x="1248" y="3852"/>
                    </a:lnTo>
                    <a:lnTo>
                      <a:pt x="1429" y="4191"/>
                    </a:lnTo>
                    <a:lnTo>
                      <a:pt x="1606" y="4191"/>
                    </a:lnTo>
                    <a:lnTo>
                      <a:pt x="1783" y="3852"/>
                    </a:lnTo>
                    <a:lnTo>
                      <a:pt x="2142" y="3852"/>
                    </a:lnTo>
                    <a:lnTo>
                      <a:pt x="2319" y="4021"/>
                    </a:lnTo>
                    <a:lnTo>
                      <a:pt x="2500" y="4684"/>
                    </a:lnTo>
                    <a:lnTo>
                      <a:pt x="2633" y="5361"/>
                    </a:lnTo>
                    <a:lnTo>
                      <a:pt x="2810" y="5854"/>
                    </a:lnTo>
                    <a:lnTo>
                      <a:pt x="2947" y="6532"/>
                    </a:lnTo>
                    <a:lnTo>
                      <a:pt x="3036" y="7195"/>
                    </a:lnTo>
                    <a:lnTo>
                      <a:pt x="3036" y="8535"/>
                    </a:lnTo>
                    <a:lnTo>
                      <a:pt x="3124" y="9383"/>
                    </a:lnTo>
                    <a:lnTo>
                      <a:pt x="3213" y="10215"/>
                    </a:lnTo>
                    <a:lnTo>
                      <a:pt x="3390" y="10877"/>
                    </a:lnTo>
                    <a:lnTo>
                      <a:pt x="3571" y="11047"/>
                    </a:lnTo>
                    <a:lnTo>
                      <a:pt x="3748" y="10384"/>
                    </a:lnTo>
                    <a:lnTo>
                      <a:pt x="3925" y="10045"/>
                    </a:lnTo>
                    <a:lnTo>
                      <a:pt x="4018" y="10723"/>
                    </a:lnTo>
                    <a:lnTo>
                      <a:pt x="4062" y="11385"/>
                    </a:lnTo>
                    <a:lnTo>
                      <a:pt x="3974" y="12063"/>
                    </a:lnTo>
                    <a:lnTo>
                      <a:pt x="3925" y="12726"/>
                    </a:lnTo>
                    <a:lnTo>
                      <a:pt x="4107" y="13388"/>
                    </a:lnTo>
                    <a:lnTo>
                      <a:pt x="4284" y="13065"/>
                    </a:lnTo>
                    <a:lnTo>
                      <a:pt x="4461" y="12556"/>
                    </a:lnTo>
                    <a:lnTo>
                      <a:pt x="4642" y="12726"/>
                    </a:lnTo>
                    <a:lnTo>
                      <a:pt x="4819" y="13065"/>
                    </a:lnTo>
                    <a:lnTo>
                      <a:pt x="4996" y="13065"/>
                    </a:lnTo>
                    <a:lnTo>
                      <a:pt x="5178" y="13234"/>
                    </a:lnTo>
                    <a:lnTo>
                      <a:pt x="5355" y="13388"/>
                    </a:lnTo>
                    <a:lnTo>
                      <a:pt x="5399" y="12726"/>
                    </a:lnTo>
                    <a:lnTo>
                      <a:pt x="5580" y="12556"/>
                    </a:lnTo>
                    <a:lnTo>
                      <a:pt x="5757" y="12726"/>
                    </a:lnTo>
                    <a:lnTo>
                      <a:pt x="5934" y="12556"/>
                    </a:lnTo>
                    <a:lnTo>
                      <a:pt x="5890" y="11894"/>
                    </a:lnTo>
                    <a:lnTo>
                      <a:pt x="5890" y="11216"/>
                    </a:lnTo>
                    <a:lnTo>
                      <a:pt x="6072" y="10723"/>
                    </a:lnTo>
                    <a:lnTo>
                      <a:pt x="6160" y="10045"/>
                    </a:lnTo>
                    <a:lnTo>
                      <a:pt x="6116" y="9383"/>
                    </a:lnTo>
                    <a:lnTo>
                      <a:pt x="6249" y="8705"/>
                    </a:lnTo>
                    <a:lnTo>
                      <a:pt x="6249" y="8042"/>
                    </a:lnTo>
                    <a:lnTo>
                      <a:pt x="6072" y="7703"/>
                    </a:lnTo>
                    <a:lnTo>
                      <a:pt x="5890" y="6871"/>
                    </a:lnTo>
                    <a:lnTo>
                      <a:pt x="5757" y="6193"/>
                    </a:lnTo>
                    <a:lnTo>
                      <a:pt x="5713" y="5531"/>
                    </a:lnTo>
                    <a:lnTo>
                      <a:pt x="5713" y="4853"/>
                    </a:lnTo>
                    <a:lnTo>
                      <a:pt x="5757" y="4191"/>
                    </a:lnTo>
                    <a:lnTo>
                      <a:pt x="5934" y="3513"/>
                    </a:lnTo>
                    <a:lnTo>
                      <a:pt x="6072" y="2850"/>
                    </a:lnTo>
                    <a:lnTo>
                      <a:pt x="6249" y="2511"/>
                    </a:lnTo>
                    <a:lnTo>
                      <a:pt x="6381" y="3174"/>
                    </a:lnTo>
                    <a:lnTo>
                      <a:pt x="6558" y="3343"/>
                    </a:lnTo>
                    <a:lnTo>
                      <a:pt x="6740" y="3174"/>
                    </a:lnTo>
                    <a:lnTo>
                      <a:pt x="7094" y="3174"/>
                    </a:lnTo>
                    <a:lnTo>
                      <a:pt x="7319" y="3020"/>
                    </a:lnTo>
                    <a:lnTo>
                      <a:pt x="7496" y="2850"/>
                    </a:lnTo>
                    <a:lnTo>
                      <a:pt x="7678" y="2850"/>
                    </a:lnTo>
                    <a:lnTo>
                      <a:pt x="7855" y="3174"/>
                    </a:lnTo>
                    <a:lnTo>
                      <a:pt x="7899" y="3852"/>
                    </a:lnTo>
                    <a:lnTo>
                      <a:pt x="8076" y="3852"/>
                    </a:lnTo>
                    <a:lnTo>
                      <a:pt x="8258" y="4360"/>
                    </a:lnTo>
                    <a:lnTo>
                      <a:pt x="8435" y="4853"/>
                    </a:lnTo>
                    <a:lnTo>
                      <a:pt x="8612" y="4514"/>
                    </a:lnTo>
                    <a:lnTo>
                      <a:pt x="8705" y="3852"/>
                    </a:lnTo>
                    <a:lnTo>
                      <a:pt x="8749" y="3174"/>
                    </a:lnTo>
                    <a:lnTo>
                      <a:pt x="8837" y="2511"/>
                    </a:lnTo>
                    <a:lnTo>
                      <a:pt x="9014" y="2342"/>
                    </a:lnTo>
                    <a:lnTo>
                      <a:pt x="9059" y="3020"/>
                    </a:lnTo>
                    <a:lnTo>
                      <a:pt x="9240" y="3343"/>
                    </a:lnTo>
                    <a:lnTo>
                      <a:pt x="9417" y="3343"/>
                    </a:lnTo>
                    <a:lnTo>
                      <a:pt x="9461" y="2681"/>
                    </a:lnTo>
                    <a:lnTo>
                      <a:pt x="9461" y="2003"/>
                    </a:lnTo>
                    <a:lnTo>
                      <a:pt x="9638" y="1849"/>
                    </a:lnTo>
                    <a:lnTo>
                      <a:pt x="9820" y="1849"/>
                    </a:lnTo>
                    <a:lnTo>
                      <a:pt x="9997" y="2511"/>
                    </a:lnTo>
                    <a:lnTo>
                      <a:pt x="10174" y="3020"/>
                    </a:lnTo>
                    <a:lnTo>
                      <a:pt x="10355" y="3020"/>
                    </a:lnTo>
                    <a:lnTo>
                      <a:pt x="10532" y="3343"/>
                    </a:lnTo>
                    <a:lnTo>
                      <a:pt x="10709" y="4021"/>
                    </a:lnTo>
                    <a:lnTo>
                      <a:pt x="10846" y="4684"/>
                    </a:lnTo>
                    <a:lnTo>
                      <a:pt x="11023" y="5192"/>
                    </a:lnTo>
                    <a:lnTo>
                      <a:pt x="11200" y="5361"/>
                    </a:lnTo>
                    <a:lnTo>
                      <a:pt x="11559" y="5361"/>
                    </a:lnTo>
                    <a:lnTo>
                      <a:pt x="11736" y="5531"/>
                    </a:lnTo>
                    <a:lnTo>
                      <a:pt x="11917" y="5700"/>
                    </a:lnTo>
                    <a:lnTo>
                      <a:pt x="12094" y="6024"/>
                    </a:lnTo>
                    <a:lnTo>
                      <a:pt x="12271" y="6702"/>
                    </a:lnTo>
                    <a:lnTo>
                      <a:pt x="12316" y="7364"/>
                    </a:lnTo>
                    <a:lnTo>
                      <a:pt x="12409" y="8042"/>
                    </a:lnTo>
                    <a:lnTo>
                      <a:pt x="12630" y="8705"/>
                    </a:lnTo>
                    <a:lnTo>
                      <a:pt x="12807" y="8874"/>
                    </a:lnTo>
                    <a:lnTo>
                      <a:pt x="13568" y="8874"/>
                    </a:lnTo>
                    <a:lnTo>
                      <a:pt x="13745" y="9044"/>
                    </a:lnTo>
                    <a:lnTo>
                      <a:pt x="13922" y="9383"/>
                    </a:lnTo>
                    <a:lnTo>
                      <a:pt x="14059" y="10045"/>
                    </a:lnTo>
                    <a:lnTo>
                      <a:pt x="14236" y="10553"/>
                    </a:lnTo>
                    <a:lnTo>
                      <a:pt x="14413" y="10723"/>
                    </a:lnTo>
                    <a:lnTo>
                      <a:pt x="14595" y="11216"/>
                    </a:lnTo>
                    <a:lnTo>
                      <a:pt x="14772" y="11894"/>
                    </a:lnTo>
                    <a:lnTo>
                      <a:pt x="15130" y="11894"/>
                    </a:lnTo>
                    <a:lnTo>
                      <a:pt x="15351" y="11724"/>
                    </a:lnTo>
                    <a:lnTo>
                      <a:pt x="15528" y="11724"/>
                    </a:lnTo>
                    <a:lnTo>
                      <a:pt x="15666" y="11047"/>
                    </a:lnTo>
                    <a:lnTo>
                      <a:pt x="15843" y="10877"/>
                    </a:lnTo>
                    <a:lnTo>
                      <a:pt x="16201" y="10877"/>
                    </a:lnTo>
                    <a:lnTo>
                      <a:pt x="16378" y="11555"/>
                    </a:lnTo>
                    <a:lnTo>
                      <a:pt x="16555" y="11894"/>
                    </a:lnTo>
                    <a:lnTo>
                      <a:pt x="16737" y="11894"/>
                    </a:lnTo>
                    <a:lnTo>
                      <a:pt x="16914" y="11724"/>
                    </a:lnTo>
                    <a:lnTo>
                      <a:pt x="17091" y="11385"/>
                    </a:lnTo>
                    <a:lnTo>
                      <a:pt x="17272" y="11047"/>
                    </a:lnTo>
                    <a:lnTo>
                      <a:pt x="17449" y="10877"/>
                    </a:lnTo>
                    <a:lnTo>
                      <a:pt x="17852" y="10877"/>
                    </a:lnTo>
                    <a:lnTo>
                      <a:pt x="18029" y="10723"/>
                    </a:lnTo>
                    <a:lnTo>
                      <a:pt x="18564" y="10723"/>
                    </a:lnTo>
                    <a:lnTo>
                      <a:pt x="18746" y="11047"/>
                    </a:lnTo>
                    <a:lnTo>
                      <a:pt x="18923" y="11555"/>
                    </a:lnTo>
                    <a:lnTo>
                      <a:pt x="19100" y="11894"/>
                    </a:lnTo>
                    <a:lnTo>
                      <a:pt x="19281" y="12063"/>
                    </a:lnTo>
                    <a:lnTo>
                      <a:pt x="20529" y="12063"/>
                    </a:lnTo>
                    <a:lnTo>
                      <a:pt x="20706" y="11894"/>
                    </a:lnTo>
                    <a:lnTo>
                      <a:pt x="20888" y="11724"/>
                    </a:lnTo>
                    <a:lnTo>
                      <a:pt x="21242" y="11724"/>
                    </a:lnTo>
                    <a:lnTo>
                      <a:pt x="21423" y="11894"/>
                    </a:lnTo>
                    <a:lnTo>
                      <a:pt x="21600" y="11894"/>
                    </a:lnTo>
                    <a:lnTo>
                      <a:pt x="21423" y="12556"/>
                    </a:lnTo>
                    <a:lnTo>
                      <a:pt x="21242" y="12726"/>
                    </a:lnTo>
                    <a:lnTo>
                      <a:pt x="21065" y="13065"/>
                    </a:lnTo>
                    <a:lnTo>
                      <a:pt x="20888" y="13558"/>
                    </a:lnTo>
                    <a:lnTo>
                      <a:pt x="20706" y="13727"/>
                    </a:lnTo>
                    <a:lnTo>
                      <a:pt x="20485" y="14066"/>
                    </a:lnTo>
                    <a:lnTo>
                      <a:pt x="20126" y="14236"/>
                    </a:lnTo>
                    <a:lnTo>
                      <a:pt x="19905" y="14236"/>
                    </a:lnTo>
                    <a:lnTo>
                      <a:pt x="19724" y="14405"/>
                    </a:lnTo>
                    <a:lnTo>
                      <a:pt x="19547" y="14898"/>
                    </a:lnTo>
                    <a:lnTo>
                      <a:pt x="19370" y="15068"/>
                    </a:lnTo>
                    <a:lnTo>
                      <a:pt x="18790" y="15068"/>
                    </a:lnTo>
                    <a:lnTo>
                      <a:pt x="18608" y="15407"/>
                    </a:lnTo>
                    <a:lnTo>
                      <a:pt x="18608" y="16577"/>
                    </a:lnTo>
                    <a:lnTo>
                      <a:pt x="18653" y="17240"/>
                    </a:lnTo>
                    <a:lnTo>
                      <a:pt x="18923" y="17409"/>
                    </a:lnTo>
                    <a:lnTo>
                      <a:pt x="19100" y="17748"/>
                    </a:lnTo>
                    <a:lnTo>
                      <a:pt x="18923" y="18580"/>
                    </a:lnTo>
                    <a:lnTo>
                      <a:pt x="18746" y="18919"/>
                    </a:lnTo>
                    <a:lnTo>
                      <a:pt x="18564" y="19258"/>
                    </a:lnTo>
                    <a:lnTo>
                      <a:pt x="18431" y="19921"/>
                    </a:lnTo>
                    <a:lnTo>
                      <a:pt x="18254" y="20599"/>
                    </a:lnTo>
                    <a:lnTo>
                      <a:pt x="17002" y="20599"/>
                    </a:lnTo>
                    <a:lnTo>
                      <a:pt x="16511" y="20260"/>
                    </a:lnTo>
                    <a:lnTo>
                      <a:pt x="16334" y="19921"/>
                    </a:lnTo>
                    <a:lnTo>
                      <a:pt x="16157" y="19089"/>
                    </a:lnTo>
                    <a:lnTo>
                      <a:pt x="16020" y="18257"/>
                    </a:lnTo>
                    <a:lnTo>
                      <a:pt x="15931" y="17579"/>
                    </a:lnTo>
                    <a:lnTo>
                      <a:pt x="15710" y="17086"/>
                    </a:lnTo>
                    <a:lnTo>
                      <a:pt x="15440" y="16747"/>
                    </a:lnTo>
                    <a:lnTo>
                      <a:pt x="15263" y="16069"/>
                    </a:lnTo>
                    <a:lnTo>
                      <a:pt x="15086" y="15576"/>
                    </a:lnTo>
                    <a:lnTo>
                      <a:pt x="14904" y="15237"/>
                    </a:lnTo>
                    <a:lnTo>
                      <a:pt x="14727" y="15068"/>
                    </a:lnTo>
                    <a:lnTo>
                      <a:pt x="14413" y="14898"/>
                    </a:lnTo>
                    <a:lnTo>
                      <a:pt x="14236" y="14898"/>
                    </a:lnTo>
                    <a:lnTo>
                      <a:pt x="14059" y="15068"/>
                    </a:lnTo>
                    <a:lnTo>
                      <a:pt x="13878" y="15068"/>
                    </a:lnTo>
                    <a:lnTo>
                      <a:pt x="13745" y="14405"/>
                    </a:lnTo>
                    <a:lnTo>
                      <a:pt x="13612" y="13727"/>
                    </a:lnTo>
                    <a:lnTo>
                      <a:pt x="13254" y="13388"/>
                    </a:lnTo>
                    <a:lnTo>
                      <a:pt x="13077" y="13234"/>
                    </a:lnTo>
                    <a:lnTo>
                      <a:pt x="12851" y="12895"/>
                    </a:lnTo>
                    <a:lnTo>
                      <a:pt x="12497" y="12726"/>
                    </a:lnTo>
                    <a:lnTo>
                      <a:pt x="12316" y="12556"/>
                    </a:lnTo>
                    <a:lnTo>
                      <a:pt x="12139" y="12726"/>
                    </a:lnTo>
                    <a:lnTo>
                      <a:pt x="11962" y="13065"/>
                    </a:lnTo>
                    <a:lnTo>
                      <a:pt x="11780" y="13388"/>
                    </a:lnTo>
                    <a:lnTo>
                      <a:pt x="11338" y="13727"/>
                    </a:lnTo>
                    <a:lnTo>
                      <a:pt x="11112" y="13897"/>
                    </a:lnTo>
                    <a:lnTo>
                      <a:pt x="10935" y="14236"/>
                    </a:lnTo>
                    <a:lnTo>
                      <a:pt x="10754" y="14236"/>
                    </a:lnTo>
                    <a:lnTo>
                      <a:pt x="10400" y="13897"/>
                    </a:lnTo>
                    <a:lnTo>
                      <a:pt x="10085" y="13388"/>
                    </a:lnTo>
                    <a:lnTo>
                      <a:pt x="9908" y="13234"/>
                    </a:lnTo>
                    <a:lnTo>
                      <a:pt x="9727" y="12895"/>
                    </a:lnTo>
                    <a:lnTo>
                      <a:pt x="9550" y="12556"/>
                    </a:lnTo>
                    <a:lnTo>
                      <a:pt x="9373" y="12063"/>
                    </a:lnTo>
                    <a:lnTo>
                      <a:pt x="9147" y="11894"/>
                    </a:lnTo>
                    <a:lnTo>
                      <a:pt x="8970" y="11894"/>
                    </a:lnTo>
                    <a:lnTo>
                      <a:pt x="8793" y="12217"/>
                    </a:lnTo>
                    <a:lnTo>
                      <a:pt x="8612" y="12556"/>
                    </a:lnTo>
                    <a:lnTo>
                      <a:pt x="8523" y="13234"/>
                    </a:lnTo>
                    <a:lnTo>
                      <a:pt x="8523" y="14575"/>
                    </a:lnTo>
                    <a:lnTo>
                      <a:pt x="8390" y="15237"/>
                    </a:lnTo>
                    <a:lnTo>
                      <a:pt x="8302" y="15900"/>
                    </a:lnTo>
                    <a:lnTo>
                      <a:pt x="8302" y="16577"/>
                    </a:lnTo>
                    <a:lnTo>
                      <a:pt x="8390" y="17240"/>
                    </a:lnTo>
                    <a:lnTo>
                      <a:pt x="8479" y="17918"/>
                    </a:lnTo>
                    <a:lnTo>
                      <a:pt x="8479" y="19921"/>
                    </a:lnTo>
                    <a:lnTo>
                      <a:pt x="8435" y="20599"/>
                    </a:lnTo>
                    <a:lnTo>
                      <a:pt x="8258" y="20938"/>
                    </a:lnTo>
                    <a:lnTo>
                      <a:pt x="7988" y="20938"/>
                    </a:lnTo>
                    <a:lnTo>
                      <a:pt x="7766" y="21261"/>
                    </a:lnTo>
                    <a:lnTo>
                      <a:pt x="7585" y="21261"/>
                    </a:lnTo>
                    <a:lnTo>
                      <a:pt x="7408" y="21431"/>
                    </a:lnTo>
                    <a:lnTo>
                      <a:pt x="7231" y="21431"/>
                    </a:lnTo>
                    <a:lnTo>
                      <a:pt x="7050" y="21600"/>
                    </a:lnTo>
                    <a:lnTo>
                      <a:pt x="6873" y="21092"/>
                    </a:lnTo>
                    <a:lnTo>
                      <a:pt x="6696" y="20768"/>
                    </a:lnTo>
                    <a:lnTo>
                      <a:pt x="6337" y="20768"/>
                    </a:lnTo>
                    <a:lnTo>
                      <a:pt x="6116" y="20429"/>
                    </a:lnTo>
                    <a:lnTo>
                      <a:pt x="5934" y="20090"/>
                    </a:lnTo>
                    <a:lnTo>
                      <a:pt x="5757" y="19597"/>
                    </a:lnTo>
                    <a:lnTo>
                      <a:pt x="5580" y="19258"/>
                    </a:lnTo>
                    <a:lnTo>
                      <a:pt x="5399" y="19089"/>
                    </a:lnTo>
                    <a:lnTo>
                      <a:pt x="5045" y="19089"/>
                    </a:lnTo>
                    <a:lnTo>
                      <a:pt x="4863" y="18919"/>
                    </a:lnTo>
                    <a:lnTo>
                      <a:pt x="4686" y="18919"/>
                    </a:lnTo>
                    <a:lnTo>
                      <a:pt x="4509" y="18750"/>
                    </a:lnTo>
                    <a:lnTo>
                      <a:pt x="4328" y="18750"/>
                    </a:lnTo>
                    <a:lnTo>
                      <a:pt x="4151" y="18919"/>
                    </a:lnTo>
                    <a:lnTo>
                      <a:pt x="3974" y="19258"/>
                    </a:lnTo>
                    <a:lnTo>
                      <a:pt x="3793" y="19751"/>
                    </a:lnTo>
                    <a:lnTo>
                      <a:pt x="3615" y="20260"/>
                    </a:lnTo>
                    <a:lnTo>
                      <a:pt x="3438" y="20599"/>
                    </a:lnTo>
                    <a:lnTo>
                      <a:pt x="3257" y="21092"/>
                    </a:lnTo>
                    <a:lnTo>
                      <a:pt x="3080" y="21261"/>
                    </a:lnTo>
                    <a:lnTo>
                      <a:pt x="2903" y="20599"/>
                    </a:lnTo>
                    <a:lnTo>
                      <a:pt x="2854" y="19921"/>
                    </a:lnTo>
                    <a:lnTo>
                      <a:pt x="2766" y="19258"/>
                    </a:lnTo>
                    <a:lnTo>
                      <a:pt x="2766" y="18580"/>
                    </a:lnTo>
                    <a:lnTo>
                      <a:pt x="2722" y="17918"/>
                    </a:lnTo>
                    <a:lnTo>
                      <a:pt x="2633" y="17240"/>
                    </a:lnTo>
                    <a:lnTo>
                      <a:pt x="2456" y="16916"/>
                    </a:lnTo>
                    <a:lnTo>
                      <a:pt x="2230" y="16747"/>
                    </a:lnTo>
                    <a:lnTo>
                      <a:pt x="2053" y="16577"/>
                    </a:lnTo>
                    <a:lnTo>
                      <a:pt x="1876" y="16069"/>
                    </a:lnTo>
                    <a:lnTo>
                      <a:pt x="1739" y="15407"/>
                    </a:lnTo>
                    <a:lnTo>
                      <a:pt x="1695" y="14729"/>
                    </a:lnTo>
                    <a:lnTo>
                      <a:pt x="1651" y="13897"/>
                    </a:lnTo>
                    <a:lnTo>
                      <a:pt x="1562" y="13234"/>
                    </a:lnTo>
                    <a:lnTo>
                      <a:pt x="1385" y="12895"/>
                    </a:lnTo>
                    <a:lnTo>
                      <a:pt x="1204" y="12387"/>
                    </a:lnTo>
                    <a:lnTo>
                      <a:pt x="1027" y="12063"/>
                    </a:lnTo>
                    <a:lnTo>
                      <a:pt x="624" y="12063"/>
                    </a:lnTo>
                    <a:lnTo>
                      <a:pt x="580" y="11385"/>
                    </a:lnTo>
                    <a:lnTo>
                      <a:pt x="535" y="10723"/>
                    </a:lnTo>
                    <a:lnTo>
                      <a:pt x="535" y="7195"/>
                    </a:lnTo>
                    <a:lnTo>
                      <a:pt x="358" y="7025"/>
                    </a:lnTo>
                    <a:lnTo>
                      <a:pt x="270" y="6363"/>
                    </a:lnTo>
                    <a:lnTo>
                      <a:pt x="270" y="4360"/>
                    </a:lnTo>
                    <a:lnTo>
                      <a:pt x="221" y="3682"/>
                    </a:lnTo>
                    <a:lnTo>
                      <a:pt x="270" y="3020"/>
                    </a:lnTo>
                    <a:lnTo>
                      <a:pt x="403" y="2342"/>
                    </a:lnTo>
                    <a:lnTo>
                      <a:pt x="403" y="1679"/>
                    </a:lnTo>
                    <a:lnTo>
                      <a:pt x="270" y="1001"/>
                    </a:lnTo>
                    <a:lnTo>
                      <a:pt x="89" y="662"/>
                    </a:lnTo>
                    <a:lnTo>
                      <a:pt x="0" y="0"/>
                    </a:lnTo>
                    <a:lnTo>
                      <a:pt x="0" y="1001"/>
                    </a:lnTo>
                    <a:lnTo>
                      <a:pt x="0" y="0"/>
                    </a:lnTo>
                  </a:path>
                </a:pathLst>
              </a:custGeom>
              <a:solidFill>
                <a:srgbClr val="656565"/>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3" name="AutoShape 9">
                <a:extLst>
                  <a:ext uri="{FF2B5EF4-FFF2-40B4-BE49-F238E27FC236}">
                    <a16:creationId xmlns:a16="http://schemas.microsoft.com/office/drawing/2014/main" id="{7235C569-A815-E542-9901-67D3095D8864}"/>
                  </a:ext>
                </a:extLst>
              </p:cNvPr>
              <p:cNvSpPr>
                <a:spLocks/>
              </p:cNvSpPr>
              <p:nvPr/>
            </p:nvSpPr>
            <p:spPr bwMode="auto">
              <a:xfrm>
                <a:off x="273050" y="547687"/>
                <a:ext cx="7924801" cy="5162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5" y="16041"/>
                    </a:moveTo>
                    <a:lnTo>
                      <a:pt x="5149" y="16180"/>
                    </a:lnTo>
                    <a:lnTo>
                      <a:pt x="4976" y="16326"/>
                    </a:lnTo>
                    <a:lnTo>
                      <a:pt x="4933" y="16618"/>
                    </a:lnTo>
                    <a:lnTo>
                      <a:pt x="4933" y="16904"/>
                    </a:lnTo>
                    <a:lnTo>
                      <a:pt x="4842" y="17196"/>
                    </a:lnTo>
                    <a:lnTo>
                      <a:pt x="4669" y="17336"/>
                    </a:lnTo>
                    <a:lnTo>
                      <a:pt x="4496" y="17409"/>
                    </a:lnTo>
                    <a:lnTo>
                      <a:pt x="4318" y="17555"/>
                    </a:lnTo>
                    <a:lnTo>
                      <a:pt x="4188" y="17841"/>
                    </a:lnTo>
                    <a:lnTo>
                      <a:pt x="4188" y="18133"/>
                    </a:lnTo>
                    <a:lnTo>
                      <a:pt x="4145" y="18492"/>
                    </a:lnTo>
                    <a:lnTo>
                      <a:pt x="4145" y="18784"/>
                    </a:lnTo>
                    <a:lnTo>
                      <a:pt x="4188" y="19069"/>
                    </a:lnTo>
                    <a:lnTo>
                      <a:pt x="4188" y="19362"/>
                    </a:lnTo>
                    <a:lnTo>
                      <a:pt x="4059" y="19647"/>
                    </a:lnTo>
                    <a:lnTo>
                      <a:pt x="3838" y="19793"/>
                    </a:lnTo>
                    <a:lnTo>
                      <a:pt x="3665" y="20013"/>
                    </a:lnTo>
                    <a:lnTo>
                      <a:pt x="3492" y="20225"/>
                    </a:lnTo>
                    <a:lnTo>
                      <a:pt x="3098" y="20225"/>
                    </a:lnTo>
                    <a:lnTo>
                      <a:pt x="2925" y="20298"/>
                    </a:lnTo>
                    <a:lnTo>
                      <a:pt x="2882" y="20590"/>
                    </a:lnTo>
                    <a:lnTo>
                      <a:pt x="2882" y="20949"/>
                    </a:lnTo>
                    <a:lnTo>
                      <a:pt x="2791" y="21241"/>
                    </a:lnTo>
                    <a:lnTo>
                      <a:pt x="2575" y="21527"/>
                    </a:lnTo>
                    <a:lnTo>
                      <a:pt x="2401" y="21600"/>
                    </a:lnTo>
                    <a:lnTo>
                      <a:pt x="2267" y="21308"/>
                    </a:lnTo>
                    <a:lnTo>
                      <a:pt x="2181" y="21022"/>
                    </a:lnTo>
                    <a:lnTo>
                      <a:pt x="2051" y="20730"/>
                    </a:lnTo>
                    <a:lnTo>
                      <a:pt x="2094" y="20444"/>
                    </a:lnTo>
                    <a:lnTo>
                      <a:pt x="2094" y="20152"/>
                    </a:lnTo>
                    <a:lnTo>
                      <a:pt x="1921" y="20013"/>
                    </a:lnTo>
                    <a:lnTo>
                      <a:pt x="1744" y="20013"/>
                    </a:lnTo>
                    <a:lnTo>
                      <a:pt x="1571" y="20086"/>
                    </a:lnTo>
                    <a:lnTo>
                      <a:pt x="1398" y="20225"/>
                    </a:lnTo>
                    <a:lnTo>
                      <a:pt x="1220" y="20371"/>
                    </a:lnTo>
                    <a:lnTo>
                      <a:pt x="1047" y="20444"/>
                    </a:lnTo>
                    <a:lnTo>
                      <a:pt x="874" y="20371"/>
                    </a:lnTo>
                    <a:lnTo>
                      <a:pt x="697" y="20371"/>
                    </a:lnTo>
                    <a:lnTo>
                      <a:pt x="524" y="20086"/>
                    </a:lnTo>
                    <a:lnTo>
                      <a:pt x="524" y="19793"/>
                    </a:lnTo>
                    <a:lnTo>
                      <a:pt x="394" y="19508"/>
                    </a:lnTo>
                    <a:lnTo>
                      <a:pt x="173" y="19362"/>
                    </a:lnTo>
                    <a:lnTo>
                      <a:pt x="0" y="18996"/>
                    </a:lnTo>
                    <a:lnTo>
                      <a:pt x="130" y="18711"/>
                    </a:lnTo>
                    <a:lnTo>
                      <a:pt x="307" y="18784"/>
                    </a:lnTo>
                    <a:lnTo>
                      <a:pt x="394" y="19069"/>
                    </a:lnTo>
                    <a:lnTo>
                      <a:pt x="610" y="19215"/>
                    </a:lnTo>
                    <a:lnTo>
                      <a:pt x="788" y="19215"/>
                    </a:lnTo>
                    <a:lnTo>
                      <a:pt x="874" y="19508"/>
                    </a:lnTo>
                    <a:lnTo>
                      <a:pt x="1090" y="19720"/>
                    </a:lnTo>
                    <a:lnTo>
                      <a:pt x="1263" y="19508"/>
                    </a:lnTo>
                    <a:lnTo>
                      <a:pt x="1311" y="19215"/>
                    </a:lnTo>
                    <a:lnTo>
                      <a:pt x="1311" y="18930"/>
                    </a:lnTo>
                    <a:lnTo>
                      <a:pt x="1484" y="18857"/>
                    </a:lnTo>
                    <a:lnTo>
                      <a:pt x="1657" y="18996"/>
                    </a:lnTo>
                    <a:lnTo>
                      <a:pt x="1835" y="18784"/>
                    </a:lnTo>
                    <a:lnTo>
                      <a:pt x="2008" y="18565"/>
                    </a:lnTo>
                    <a:lnTo>
                      <a:pt x="2181" y="18784"/>
                    </a:lnTo>
                    <a:lnTo>
                      <a:pt x="2401" y="18996"/>
                    </a:lnTo>
                    <a:lnTo>
                      <a:pt x="2575" y="19069"/>
                    </a:lnTo>
                    <a:lnTo>
                      <a:pt x="2791" y="19142"/>
                    </a:lnTo>
                    <a:lnTo>
                      <a:pt x="2838" y="18857"/>
                    </a:lnTo>
                    <a:lnTo>
                      <a:pt x="2791" y="18565"/>
                    </a:lnTo>
                    <a:lnTo>
                      <a:pt x="2968" y="18418"/>
                    </a:lnTo>
                    <a:lnTo>
                      <a:pt x="2968" y="18133"/>
                    </a:lnTo>
                    <a:lnTo>
                      <a:pt x="3141" y="17987"/>
                    </a:lnTo>
                    <a:lnTo>
                      <a:pt x="3492" y="17987"/>
                    </a:lnTo>
                    <a:lnTo>
                      <a:pt x="3665" y="17841"/>
                    </a:lnTo>
                    <a:lnTo>
                      <a:pt x="3838" y="17701"/>
                    </a:lnTo>
                    <a:lnTo>
                      <a:pt x="3972" y="17409"/>
                    </a:lnTo>
                    <a:lnTo>
                      <a:pt x="4145" y="17263"/>
                    </a:lnTo>
                    <a:lnTo>
                      <a:pt x="4318" y="17263"/>
                    </a:lnTo>
                    <a:lnTo>
                      <a:pt x="4409" y="16977"/>
                    </a:lnTo>
                    <a:lnTo>
                      <a:pt x="4539" y="16685"/>
                    </a:lnTo>
                    <a:lnTo>
                      <a:pt x="4496" y="16399"/>
                    </a:lnTo>
                    <a:lnTo>
                      <a:pt x="4318" y="16253"/>
                    </a:lnTo>
                    <a:lnTo>
                      <a:pt x="4145" y="16253"/>
                    </a:lnTo>
                    <a:lnTo>
                      <a:pt x="3972" y="16107"/>
                    </a:lnTo>
                    <a:lnTo>
                      <a:pt x="3795" y="15968"/>
                    </a:lnTo>
                    <a:lnTo>
                      <a:pt x="3622" y="16041"/>
                    </a:lnTo>
                    <a:lnTo>
                      <a:pt x="3449" y="15968"/>
                    </a:lnTo>
                    <a:lnTo>
                      <a:pt x="3362" y="15675"/>
                    </a:lnTo>
                    <a:lnTo>
                      <a:pt x="3449" y="15390"/>
                    </a:lnTo>
                    <a:lnTo>
                      <a:pt x="3492" y="15097"/>
                    </a:lnTo>
                    <a:lnTo>
                      <a:pt x="3098" y="14885"/>
                    </a:lnTo>
                    <a:lnTo>
                      <a:pt x="2925" y="14812"/>
                    </a:lnTo>
                    <a:lnTo>
                      <a:pt x="2791" y="14520"/>
                    </a:lnTo>
                    <a:lnTo>
                      <a:pt x="2618" y="14373"/>
                    </a:lnTo>
                    <a:lnTo>
                      <a:pt x="2445" y="14300"/>
                    </a:lnTo>
                    <a:lnTo>
                      <a:pt x="2267" y="14161"/>
                    </a:lnTo>
                    <a:lnTo>
                      <a:pt x="2094" y="14015"/>
                    </a:lnTo>
                    <a:lnTo>
                      <a:pt x="1921" y="14015"/>
                    </a:lnTo>
                    <a:lnTo>
                      <a:pt x="1744" y="13942"/>
                    </a:lnTo>
                    <a:lnTo>
                      <a:pt x="1571" y="13942"/>
                    </a:lnTo>
                    <a:lnTo>
                      <a:pt x="1484" y="13656"/>
                    </a:lnTo>
                    <a:lnTo>
                      <a:pt x="1484" y="13364"/>
                    </a:lnTo>
                    <a:lnTo>
                      <a:pt x="1311" y="13291"/>
                    </a:lnTo>
                    <a:lnTo>
                      <a:pt x="1220" y="13005"/>
                    </a:lnTo>
                    <a:lnTo>
                      <a:pt x="1047" y="12713"/>
                    </a:lnTo>
                    <a:lnTo>
                      <a:pt x="961" y="12427"/>
                    </a:lnTo>
                    <a:lnTo>
                      <a:pt x="1047" y="12135"/>
                    </a:lnTo>
                    <a:lnTo>
                      <a:pt x="1220" y="12135"/>
                    </a:lnTo>
                    <a:lnTo>
                      <a:pt x="1354" y="12427"/>
                    </a:lnTo>
                    <a:lnTo>
                      <a:pt x="1527" y="12640"/>
                    </a:lnTo>
                    <a:lnTo>
                      <a:pt x="1700" y="12786"/>
                    </a:lnTo>
                    <a:lnTo>
                      <a:pt x="1744" y="13078"/>
                    </a:lnTo>
                    <a:lnTo>
                      <a:pt x="1921" y="13364"/>
                    </a:lnTo>
                    <a:lnTo>
                      <a:pt x="2094" y="13437"/>
                    </a:lnTo>
                    <a:lnTo>
                      <a:pt x="2267" y="13723"/>
                    </a:lnTo>
                    <a:lnTo>
                      <a:pt x="2401" y="14015"/>
                    </a:lnTo>
                    <a:lnTo>
                      <a:pt x="2575" y="14088"/>
                    </a:lnTo>
                    <a:lnTo>
                      <a:pt x="2925" y="14088"/>
                    </a:lnTo>
                    <a:lnTo>
                      <a:pt x="3098" y="13942"/>
                    </a:lnTo>
                    <a:lnTo>
                      <a:pt x="3271" y="13723"/>
                    </a:lnTo>
                    <a:lnTo>
                      <a:pt x="3449" y="13656"/>
                    </a:lnTo>
                    <a:lnTo>
                      <a:pt x="3622" y="13796"/>
                    </a:lnTo>
                    <a:lnTo>
                      <a:pt x="3795" y="14015"/>
                    </a:lnTo>
                    <a:lnTo>
                      <a:pt x="4145" y="14015"/>
                    </a:lnTo>
                    <a:lnTo>
                      <a:pt x="4318" y="14088"/>
                    </a:lnTo>
                    <a:lnTo>
                      <a:pt x="4452" y="14373"/>
                    </a:lnTo>
                    <a:lnTo>
                      <a:pt x="4625" y="14373"/>
                    </a:lnTo>
                    <a:lnTo>
                      <a:pt x="4799" y="14300"/>
                    </a:lnTo>
                    <a:lnTo>
                      <a:pt x="4976" y="14234"/>
                    </a:lnTo>
                    <a:lnTo>
                      <a:pt x="5149" y="14234"/>
                    </a:lnTo>
                    <a:lnTo>
                      <a:pt x="5149" y="14520"/>
                    </a:lnTo>
                    <a:lnTo>
                      <a:pt x="5106" y="14812"/>
                    </a:lnTo>
                    <a:lnTo>
                      <a:pt x="5063" y="15097"/>
                    </a:lnTo>
                    <a:lnTo>
                      <a:pt x="5106" y="15390"/>
                    </a:lnTo>
                    <a:lnTo>
                      <a:pt x="5279" y="15602"/>
                    </a:lnTo>
                    <a:lnTo>
                      <a:pt x="5456" y="15894"/>
                    </a:lnTo>
                    <a:lnTo>
                      <a:pt x="5629" y="15968"/>
                    </a:lnTo>
                    <a:lnTo>
                      <a:pt x="5716" y="15675"/>
                    </a:lnTo>
                    <a:lnTo>
                      <a:pt x="5716" y="15390"/>
                    </a:lnTo>
                    <a:lnTo>
                      <a:pt x="5629" y="15097"/>
                    </a:lnTo>
                    <a:lnTo>
                      <a:pt x="5586" y="14812"/>
                    </a:lnTo>
                    <a:lnTo>
                      <a:pt x="5716" y="14520"/>
                    </a:lnTo>
                    <a:lnTo>
                      <a:pt x="5889" y="14373"/>
                    </a:lnTo>
                    <a:lnTo>
                      <a:pt x="6066" y="14373"/>
                    </a:lnTo>
                    <a:lnTo>
                      <a:pt x="6066" y="14088"/>
                    </a:lnTo>
                    <a:lnTo>
                      <a:pt x="6023" y="13796"/>
                    </a:lnTo>
                    <a:lnTo>
                      <a:pt x="6239" y="13723"/>
                    </a:lnTo>
                    <a:lnTo>
                      <a:pt x="6413" y="13723"/>
                    </a:lnTo>
                    <a:lnTo>
                      <a:pt x="6590" y="13796"/>
                    </a:lnTo>
                    <a:lnTo>
                      <a:pt x="6720" y="13510"/>
                    </a:lnTo>
                    <a:lnTo>
                      <a:pt x="6720" y="12932"/>
                    </a:lnTo>
                    <a:lnTo>
                      <a:pt x="6893" y="12713"/>
                    </a:lnTo>
                    <a:lnTo>
                      <a:pt x="7113" y="12713"/>
                    </a:lnTo>
                    <a:lnTo>
                      <a:pt x="7330" y="12640"/>
                    </a:lnTo>
                    <a:lnTo>
                      <a:pt x="7724" y="12640"/>
                    </a:lnTo>
                    <a:lnTo>
                      <a:pt x="7897" y="12500"/>
                    </a:lnTo>
                    <a:lnTo>
                      <a:pt x="8074" y="12500"/>
                    </a:lnTo>
                    <a:lnTo>
                      <a:pt x="8204" y="12208"/>
                    </a:lnTo>
                    <a:lnTo>
                      <a:pt x="8204" y="11923"/>
                    </a:lnTo>
                    <a:lnTo>
                      <a:pt x="8161" y="11630"/>
                    </a:lnTo>
                    <a:lnTo>
                      <a:pt x="8161" y="11345"/>
                    </a:lnTo>
                    <a:lnTo>
                      <a:pt x="8204" y="11052"/>
                    </a:lnTo>
                    <a:lnTo>
                      <a:pt x="8161" y="10767"/>
                    </a:lnTo>
                    <a:lnTo>
                      <a:pt x="8161" y="10475"/>
                    </a:lnTo>
                    <a:lnTo>
                      <a:pt x="8334" y="10328"/>
                    </a:lnTo>
                    <a:lnTo>
                      <a:pt x="8727" y="10328"/>
                    </a:lnTo>
                    <a:lnTo>
                      <a:pt x="8727" y="10043"/>
                    </a:lnTo>
                    <a:lnTo>
                      <a:pt x="8857" y="9751"/>
                    </a:lnTo>
                    <a:lnTo>
                      <a:pt x="9078" y="9538"/>
                    </a:lnTo>
                    <a:lnTo>
                      <a:pt x="9121" y="9246"/>
                    </a:lnTo>
                    <a:lnTo>
                      <a:pt x="9121" y="8960"/>
                    </a:lnTo>
                    <a:lnTo>
                      <a:pt x="9294" y="8741"/>
                    </a:lnTo>
                    <a:lnTo>
                      <a:pt x="9467" y="8668"/>
                    </a:lnTo>
                    <a:lnTo>
                      <a:pt x="9424" y="8960"/>
                    </a:lnTo>
                    <a:lnTo>
                      <a:pt x="9381" y="9246"/>
                    </a:lnTo>
                    <a:lnTo>
                      <a:pt x="9294" y="9538"/>
                    </a:lnTo>
                    <a:lnTo>
                      <a:pt x="9294" y="10116"/>
                    </a:lnTo>
                    <a:lnTo>
                      <a:pt x="9251" y="10401"/>
                    </a:lnTo>
                    <a:lnTo>
                      <a:pt x="9424" y="10328"/>
                    </a:lnTo>
                    <a:lnTo>
                      <a:pt x="9558" y="10043"/>
                    </a:lnTo>
                    <a:lnTo>
                      <a:pt x="9731" y="10255"/>
                    </a:lnTo>
                    <a:lnTo>
                      <a:pt x="9904" y="10401"/>
                    </a:lnTo>
                    <a:lnTo>
                      <a:pt x="9948" y="10116"/>
                    </a:lnTo>
                    <a:lnTo>
                      <a:pt x="10125" y="9970"/>
                    </a:lnTo>
                    <a:lnTo>
                      <a:pt x="10212" y="9677"/>
                    </a:lnTo>
                    <a:lnTo>
                      <a:pt x="10168" y="9392"/>
                    </a:lnTo>
                    <a:lnTo>
                      <a:pt x="10168" y="9100"/>
                    </a:lnTo>
                    <a:lnTo>
                      <a:pt x="9991" y="9033"/>
                    </a:lnTo>
                    <a:lnTo>
                      <a:pt x="9861" y="8741"/>
                    </a:lnTo>
                    <a:lnTo>
                      <a:pt x="9861" y="8090"/>
                    </a:lnTo>
                    <a:lnTo>
                      <a:pt x="9904" y="7804"/>
                    </a:lnTo>
                    <a:lnTo>
                      <a:pt x="9904" y="7512"/>
                    </a:lnTo>
                    <a:lnTo>
                      <a:pt x="9861" y="7227"/>
                    </a:lnTo>
                    <a:lnTo>
                      <a:pt x="9688" y="7154"/>
                    </a:lnTo>
                    <a:lnTo>
                      <a:pt x="9511" y="7300"/>
                    </a:lnTo>
                    <a:lnTo>
                      <a:pt x="9338" y="7227"/>
                    </a:lnTo>
                    <a:lnTo>
                      <a:pt x="9164" y="6934"/>
                    </a:lnTo>
                    <a:lnTo>
                      <a:pt x="9078" y="6649"/>
                    </a:lnTo>
                    <a:lnTo>
                      <a:pt x="9121" y="6356"/>
                    </a:lnTo>
                    <a:lnTo>
                      <a:pt x="9078" y="6071"/>
                    </a:lnTo>
                    <a:lnTo>
                      <a:pt x="8987" y="5779"/>
                    </a:lnTo>
                    <a:lnTo>
                      <a:pt x="8944" y="5493"/>
                    </a:lnTo>
                    <a:lnTo>
                      <a:pt x="8987" y="5201"/>
                    </a:lnTo>
                    <a:lnTo>
                      <a:pt x="8987" y="4337"/>
                    </a:lnTo>
                    <a:lnTo>
                      <a:pt x="9121" y="4045"/>
                    </a:lnTo>
                    <a:lnTo>
                      <a:pt x="9208" y="3759"/>
                    </a:lnTo>
                    <a:lnTo>
                      <a:pt x="9208" y="3467"/>
                    </a:lnTo>
                    <a:lnTo>
                      <a:pt x="9121" y="3182"/>
                    </a:lnTo>
                    <a:lnTo>
                      <a:pt x="8944" y="3035"/>
                    </a:lnTo>
                    <a:lnTo>
                      <a:pt x="8771" y="2816"/>
                    </a:lnTo>
                    <a:lnTo>
                      <a:pt x="8598" y="2670"/>
                    </a:lnTo>
                    <a:lnTo>
                      <a:pt x="8247" y="2670"/>
                    </a:lnTo>
                    <a:lnTo>
                      <a:pt x="8117" y="2385"/>
                    </a:lnTo>
                    <a:lnTo>
                      <a:pt x="8247" y="2092"/>
                    </a:lnTo>
                    <a:lnTo>
                      <a:pt x="8204" y="1807"/>
                    </a:lnTo>
                    <a:lnTo>
                      <a:pt x="8247" y="1514"/>
                    </a:lnTo>
                    <a:lnTo>
                      <a:pt x="8334" y="1229"/>
                    </a:lnTo>
                    <a:lnTo>
                      <a:pt x="8117" y="1156"/>
                    </a:lnTo>
                    <a:lnTo>
                      <a:pt x="7940" y="1156"/>
                    </a:lnTo>
                    <a:lnTo>
                      <a:pt x="7724" y="1083"/>
                    </a:lnTo>
                    <a:lnTo>
                      <a:pt x="7594" y="797"/>
                    </a:lnTo>
                    <a:lnTo>
                      <a:pt x="7416" y="505"/>
                    </a:lnTo>
                    <a:lnTo>
                      <a:pt x="7070" y="359"/>
                    </a:lnTo>
                    <a:lnTo>
                      <a:pt x="7113" y="73"/>
                    </a:lnTo>
                    <a:lnTo>
                      <a:pt x="7287" y="0"/>
                    </a:lnTo>
                    <a:lnTo>
                      <a:pt x="7507" y="0"/>
                    </a:lnTo>
                    <a:lnTo>
                      <a:pt x="7594" y="292"/>
                    </a:lnTo>
                    <a:lnTo>
                      <a:pt x="7810" y="432"/>
                    </a:lnTo>
                    <a:lnTo>
                      <a:pt x="7988" y="432"/>
                    </a:lnTo>
                    <a:lnTo>
                      <a:pt x="8161" y="505"/>
                    </a:lnTo>
                    <a:lnTo>
                      <a:pt x="8377" y="578"/>
                    </a:lnTo>
                    <a:lnTo>
                      <a:pt x="8511" y="870"/>
                    </a:lnTo>
                    <a:lnTo>
                      <a:pt x="8511" y="1156"/>
                    </a:lnTo>
                    <a:lnTo>
                      <a:pt x="8684" y="1229"/>
                    </a:lnTo>
                    <a:lnTo>
                      <a:pt x="8814" y="1514"/>
                    </a:lnTo>
                    <a:lnTo>
                      <a:pt x="8987" y="1514"/>
                    </a:lnTo>
                    <a:lnTo>
                      <a:pt x="9208" y="1375"/>
                    </a:lnTo>
                    <a:lnTo>
                      <a:pt x="9424" y="1302"/>
                    </a:lnTo>
                    <a:lnTo>
                      <a:pt x="9601" y="1448"/>
                    </a:lnTo>
                    <a:lnTo>
                      <a:pt x="9601" y="1734"/>
                    </a:lnTo>
                    <a:lnTo>
                      <a:pt x="9511" y="2026"/>
                    </a:lnTo>
                    <a:lnTo>
                      <a:pt x="9511" y="2311"/>
                    </a:lnTo>
                    <a:lnTo>
                      <a:pt x="9645" y="2604"/>
                    </a:lnTo>
                    <a:lnTo>
                      <a:pt x="9818" y="2604"/>
                    </a:lnTo>
                    <a:lnTo>
                      <a:pt x="9991" y="2670"/>
                    </a:lnTo>
                    <a:lnTo>
                      <a:pt x="10168" y="2962"/>
                    </a:lnTo>
                    <a:lnTo>
                      <a:pt x="9948" y="3248"/>
                    </a:lnTo>
                    <a:lnTo>
                      <a:pt x="9775" y="3321"/>
                    </a:lnTo>
                    <a:lnTo>
                      <a:pt x="9688" y="3613"/>
                    </a:lnTo>
                    <a:lnTo>
                      <a:pt x="9688" y="3899"/>
                    </a:lnTo>
                    <a:lnTo>
                      <a:pt x="9601" y="4191"/>
                    </a:lnTo>
                    <a:lnTo>
                      <a:pt x="9467" y="4477"/>
                    </a:lnTo>
                    <a:lnTo>
                      <a:pt x="9121" y="4769"/>
                    </a:lnTo>
                    <a:lnTo>
                      <a:pt x="9078" y="5055"/>
                    </a:lnTo>
                    <a:lnTo>
                      <a:pt x="9078" y="5347"/>
                    </a:lnTo>
                    <a:lnTo>
                      <a:pt x="9121" y="5632"/>
                    </a:lnTo>
                    <a:lnTo>
                      <a:pt x="9294" y="5706"/>
                    </a:lnTo>
                    <a:lnTo>
                      <a:pt x="9467" y="5706"/>
                    </a:lnTo>
                    <a:lnTo>
                      <a:pt x="9645" y="5632"/>
                    </a:lnTo>
                    <a:lnTo>
                      <a:pt x="9991" y="6071"/>
                    </a:lnTo>
                    <a:lnTo>
                      <a:pt x="10168" y="5925"/>
                    </a:lnTo>
                    <a:lnTo>
                      <a:pt x="10212" y="5632"/>
                    </a:lnTo>
                    <a:lnTo>
                      <a:pt x="10212" y="4769"/>
                    </a:lnTo>
                    <a:lnTo>
                      <a:pt x="10385" y="4696"/>
                    </a:lnTo>
                    <a:lnTo>
                      <a:pt x="10562" y="4769"/>
                    </a:lnTo>
                    <a:lnTo>
                      <a:pt x="10735" y="4915"/>
                    </a:lnTo>
                    <a:lnTo>
                      <a:pt x="10908" y="4982"/>
                    </a:lnTo>
                    <a:lnTo>
                      <a:pt x="11086" y="4696"/>
                    </a:lnTo>
                    <a:lnTo>
                      <a:pt x="11129" y="4404"/>
                    </a:lnTo>
                    <a:lnTo>
                      <a:pt x="11129" y="4118"/>
                    </a:lnTo>
                    <a:lnTo>
                      <a:pt x="10951" y="3899"/>
                    </a:lnTo>
                    <a:lnTo>
                      <a:pt x="10778" y="3899"/>
                    </a:lnTo>
                    <a:lnTo>
                      <a:pt x="10605" y="3759"/>
                    </a:lnTo>
                    <a:lnTo>
                      <a:pt x="10514" y="3467"/>
                    </a:lnTo>
                    <a:lnTo>
                      <a:pt x="10514" y="2816"/>
                    </a:lnTo>
                    <a:lnTo>
                      <a:pt x="10428" y="2458"/>
                    </a:lnTo>
                    <a:lnTo>
                      <a:pt x="10385" y="2165"/>
                    </a:lnTo>
                    <a:lnTo>
                      <a:pt x="10562" y="2026"/>
                    </a:lnTo>
                    <a:lnTo>
                      <a:pt x="11086" y="2026"/>
                    </a:lnTo>
                    <a:lnTo>
                      <a:pt x="11259" y="2092"/>
                    </a:lnTo>
                    <a:lnTo>
                      <a:pt x="11432" y="1807"/>
                    </a:lnTo>
                    <a:lnTo>
                      <a:pt x="11562" y="1514"/>
                    </a:lnTo>
                    <a:lnTo>
                      <a:pt x="11739" y="1375"/>
                    </a:lnTo>
                    <a:lnTo>
                      <a:pt x="11912" y="1302"/>
                    </a:lnTo>
                    <a:lnTo>
                      <a:pt x="12089" y="1083"/>
                    </a:lnTo>
                    <a:lnTo>
                      <a:pt x="12262" y="937"/>
                    </a:lnTo>
                    <a:lnTo>
                      <a:pt x="12436" y="1083"/>
                    </a:lnTo>
                    <a:lnTo>
                      <a:pt x="12613" y="1302"/>
                    </a:lnTo>
                    <a:lnTo>
                      <a:pt x="12959" y="1156"/>
                    </a:lnTo>
                    <a:lnTo>
                      <a:pt x="13137" y="1083"/>
                    </a:lnTo>
                    <a:lnTo>
                      <a:pt x="13310" y="1302"/>
                    </a:lnTo>
                    <a:lnTo>
                      <a:pt x="13483" y="1448"/>
                    </a:lnTo>
                    <a:lnTo>
                      <a:pt x="13703" y="1375"/>
                    </a:lnTo>
                    <a:lnTo>
                      <a:pt x="13876" y="1302"/>
                    </a:lnTo>
                    <a:lnTo>
                      <a:pt x="14050" y="1448"/>
                    </a:lnTo>
                    <a:lnTo>
                      <a:pt x="14136" y="1734"/>
                    </a:lnTo>
                    <a:lnTo>
                      <a:pt x="14136" y="2026"/>
                    </a:lnTo>
                    <a:lnTo>
                      <a:pt x="14093" y="2311"/>
                    </a:lnTo>
                    <a:lnTo>
                      <a:pt x="13963" y="2604"/>
                    </a:lnTo>
                    <a:lnTo>
                      <a:pt x="13876" y="2889"/>
                    </a:lnTo>
                    <a:lnTo>
                      <a:pt x="13833" y="3182"/>
                    </a:lnTo>
                    <a:lnTo>
                      <a:pt x="13660" y="3394"/>
                    </a:lnTo>
                    <a:lnTo>
                      <a:pt x="13876" y="3613"/>
                    </a:lnTo>
                    <a:lnTo>
                      <a:pt x="14050" y="3686"/>
                    </a:lnTo>
                    <a:lnTo>
                      <a:pt x="14227" y="3759"/>
                    </a:lnTo>
                    <a:lnTo>
                      <a:pt x="14357" y="4045"/>
                    </a:lnTo>
                    <a:lnTo>
                      <a:pt x="14487" y="4337"/>
                    </a:lnTo>
                    <a:lnTo>
                      <a:pt x="14313" y="4477"/>
                    </a:lnTo>
                    <a:lnTo>
                      <a:pt x="13963" y="4477"/>
                    </a:lnTo>
                    <a:lnTo>
                      <a:pt x="13790" y="4696"/>
                    </a:lnTo>
                    <a:lnTo>
                      <a:pt x="13747" y="4982"/>
                    </a:lnTo>
                    <a:lnTo>
                      <a:pt x="13569" y="5201"/>
                    </a:lnTo>
                    <a:lnTo>
                      <a:pt x="12042" y="5201"/>
                    </a:lnTo>
                    <a:lnTo>
                      <a:pt x="11869" y="5347"/>
                    </a:lnTo>
                    <a:lnTo>
                      <a:pt x="11825" y="5632"/>
                    </a:lnTo>
                    <a:lnTo>
                      <a:pt x="12042" y="5852"/>
                    </a:lnTo>
                    <a:lnTo>
                      <a:pt x="12219" y="5852"/>
                    </a:lnTo>
                    <a:lnTo>
                      <a:pt x="12392" y="5779"/>
                    </a:lnTo>
                    <a:lnTo>
                      <a:pt x="12479" y="6071"/>
                    </a:lnTo>
                    <a:lnTo>
                      <a:pt x="12522" y="6356"/>
                    </a:lnTo>
                    <a:lnTo>
                      <a:pt x="12522" y="6715"/>
                    </a:lnTo>
                    <a:lnTo>
                      <a:pt x="12565" y="7007"/>
                    </a:lnTo>
                    <a:lnTo>
                      <a:pt x="12873" y="7007"/>
                    </a:lnTo>
                    <a:lnTo>
                      <a:pt x="13046" y="6934"/>
                    </a:lnTo>
                    <a:lnTo>
                      <a:pt x="13223" y="6861"/>
                    </a:lnTo>
                    <a:lnTo>
                      <a:pt x="13396" y="7007"/>
                    </a:lnTo>
                    <a:lnTo>
                      <a:pt x="13569" y="7007"/>
                    </a:lnTo>
                    <a:lnTo>
                      <a:pt x="13703" y="6715"/>
                    </a:lnTo>
                    <a:lnTo>
                      <a:pt x="13876" y="6576"/>
                    </a:lnTo>
                    <a:lnTo>
                      <a:pt x="14050" y="6430"/>
                    </a:lnTo>
                    <a:lnTo>
                      <a:pt x="14227" y="6283"/>
                    </a:lnTo>
                    <a:lnTo>
                      <a:pt x="14443" y="6356"/>
                    </a:lnTo>
                    <a:lnTo>
                      <a:pt x="14616" y="6649"/>
                    </a:lnTo>
                    <a:lnTo>
                      <a:pt x="14794" y="6861"/>
                    </a:lnTo>
                    <a:lnTo>
                      <a:pt x="15140" y="6861"/>
                    </a:lnTo>
                    <a:lnTo>
                      <a:pt x="15317" y="6715"/>
                    </a:lnTo>
                    <a:lnTo>
                      <a:pt x="15490" y="6649"/>
                    </a:lnTo>
                    <a:lnTo>
                      <a:pt x="15663" y="6649"/>
                    </a:lnTo>
                    <a:lnTo>
                      <a:pt x="15841" y="6715"/>
                    </a:lnTo>
                    <a:lnTo>
                      <a:pt x="15927" y="7080"/>
                    </a:lnTo>
                    <a:lnTo>
                      <a:pt x="15971" y="7366"/>
                    </a:lnTo>
                    <a:lnTo>
                      <a:pt x="15971" y="7658"/>
                    </a:lnTo>
                    <a:lnTo>
                      <a:pt x="15927" y="7944"/>
                    </a:lnTo>
                    <a:lnTo>
                      <a:pt x="16057" y="8236"/>
                    </a:lnTo>
                    <a:lnTo>
                      <a:pt x="16187" y="8522"/>
                    </a:lnTo>
                    <a:lnTo>
                      <a:pt x="16187" y="9173"/>
                    </a:lnTo>
                    <a:lnTo>
                      <a:pt x="16235" y="9465"/>
                    </a:lnTo>
                    <a:lnTo>
                      <a:pt x="16235" y="9751"/>
                    </a:lnTo>
                    <a:lnTo>
                      <a:pt x="16014" y="9897"/>
                    </a:lnTo>
                    <a:lnTo>
                      <a:pt x="15754" y="9970"/>
                    </a:lnTo>
                    <a:lnTo>
                      <a:pt x="15620" y="10255"/>
                    </a:lnTo>
                    <a:lnTo>
                      <a:pt x="15620" y="10548"/>
                    </a:lnTo>
                    <a:lnTo>
                      <a:pt x="15663" y="10833"/>
                    </a:lnTo>
                    <a:lnTo>
                      <a:pt x="15841" y="11052"/>
                    </a:lnTo>
                    <a:lnTo>
                      <a:pt x="16014" y="11199"/>
                    </a:lnTo>
                    <a:lnTo>
                      <a:pt x="16187" y="11125"/>
                    </a:lnTo>
                    <a:lnTo>
                      <a:pt x="16364" y="10979"/>
                    </a:lnTo>
                    <a:lnTo>
                      <a:pt x="16537" y="11052"/>
                    </a:lnTo>
                    <a:lnTo>
                      <a:pt x="16624" y="11345"/>
                    </a:lnTo>
                    <a:lnTo>
                      <a:pt x="16667" y="11630"/>
                    </a:lnTo>
                    <a:lnTo>
                      <a:pt x="16537" y="11923"/>
                    </a:lnTo>
                    <a:lnTo>
                      <a:pt x="16537" y="12208"/>
                    </a:lnTo>
                    <a:lnTo>
                      <a:pt x="16581" y="12567"/>
                    </a:lnTo>
                    <a:lnTo>
                      <a:pt x="16758" y="12640"/>
                    </a:lnTo>
                    <a:lnTo>
                      <a:pt x="16845" y="12932"/>
                    </a:lnTo>
                    <a:lnTo>
                      <a:pt x="17061" y="13078"/>
                    </a:lnTo>
                    <a:lnTo>
                      <a:pt x="17282" y="13078"/>
                    </a:lnTo>
                    <a:lnTo>
                      <a:pt x="17498" y="13005"/>
                    </a:lnTo>
                    <a:lnTo>
                      <a:pt x="17849" y="13005"/>
                    </a:lnTo>
                    <a:lnTo>
                      <a:pt x="17892" y="12713"/>
                    </a:lnTo>
                    <a:lnTo>
                      <a:pt x="17892" y="12427"/>
                    </a:lnTo>
                    <a:lnTo>
                      <a:pt x="18065" y="12135"/>
                    </a:lnTo>
                    <a:lnTo>
                      <a:pt x="18065" y="11849"/>
                    </a:lnTo>
                    <a:lnTo>
                      <a:pt x="18238" y="11630"/>
                    </a:lnTo>
                    <a:lnTo>
                      <a:pt x="18415" y="11411"/>
                    </a:lnTo>
                    <a:lnTo>
                      <a:pt x="18415" y="10833"/>
                    </a:lnTo>
                    <a:lnTo>
                      <a:pt x="18502" y="10548"/>
                    </a:lnTo>
                    <a:lnTo>
                      <a:pt x="18675" y="10401"/>
                    </a:lnTo>
                    <a:lnTo>
                      <a:pt x="18809" y="10767"/>
                    </a:lnTo>
                    <a:lnTo>
                      <a:pt x="18982" y="10979"/>
                    </a:lnTo>
                    <a:lnTo>
                      <a:pt x="19155" y="10906"/>
                    </a:lnTo>
                    <a:lnTo>
                      <a:pt x="19333" y="10833"/>
                    </a:lnTo>
                    <a:lnTo>
                      <a:pt x="19506" y="10906"/>
                    </a:lnTo>
                    <a:lnTo>
                      <a:pt x="19679" y="11052"/>
                    </a:lnTo>
                    <a:lnTo>
                      <a:pt x="19856" y="10833"/>
                    </a:lnTo>
                    <a:lnTo>
                      <a:pt x="19856" y="10548"/>
                    </a:lnTo>
                    <a:lnTo>
                      <a:pt x="19900" y="10255"/>
                    </a:lnTo>
                    <a:lnTo>
                      <a:pt x="20073" y="10116"/>
                    </a:lnTo>
                    <a:lnTo>
                      <a:pt x="20246" y="10116"/>
                    </a:lnTo>
                    <a:lnTo>
                      <a:pt x="20337" y="9824"/>
                    </a:lnTo>
                    <a:lnTo>
                      <a:pt x="20337" y="9538"/>
                    </a:lnTo>
                    <a:lnTo>
                      <a:pt x="20423" y="9246"/>
                    </a:lnTo>
                    <a:lnTo>
                      <a:pt x="20596" y="9033"/>
                    </a:lnTo>
                    <a:lnTo>
                      <a:pt x="20769" y="8960"/>
                    </a:lnTo>
                    <a:lnTo>
                      <a:pt x="20947" y="8960"/>
                    </a:lnTo>
                    <a:lnTo>
                      <a:pt x="21120" y="8741"/>
                    </a:lnTo>
                    <a:lnTo>
                      <a:pt x="21293" y="8668"/>
                    </a:lnTo>
                    <a:lnTo>
                      <a:pt x="21470" y="8668"/>
                    </a:lnTo>
                    <a:lnTo>
                      <a:pt x="21600" y="9033"/>
                    </a:lnTo>
                    <a:lnTo>
                      <a:pt x="21600" y="10189"/>
                    </a:lnTo>
                    <a:lnTo>
                      <a:pt x="21470" y="10475"/>
                    </a:lnTo>
                    <a:lnTo>
                      <a:pt x="21293" y="10401"/>
                    </a:lnTo>
                    <a:lnTo>
                      <a:pt x="21120" y="10255"/>
                    </a:lnTo>
                    <a:lnTo>
                      <a:pt x="20947" y="10328"/>
                    </a:lnTo>
                    <a:lnTo>
                      <a:pt x="20812" y="10621"/>
                    </a:lnTo>
                    <a:lnTo>
                      <a:pt x="20639" y="10833"/>
                    </a:lnTo>
                    <a:lnTo>
                      <a:pt x="20553" y="11125"/>
                    </a:lnTo>
                    <a:lnTo>
                      <a:pt x="20553" y="11411"/>
                    </a:lnTo>
                    <a:lnTo>
                      <a:pt x="20466" y="11703"/>
                    </a:lnTo>
                    <a:lnTo>
                      <a:pt x="20337" y="11989"/>
                    </a:lnTo>
                    <a:lnTo>
                      <a:pt x="20159" y="12281"/>
                    </a:lnTo>
                    <a:lnTo>
                      <a:pt x="20073" y="12567"/>
                    </a:lnTo>
                    <a:lnTo>
                      <a:pt x="20073" y="12859"/>
                    </a:lnTo>
                    <a:lnTo>
                      <a:pt x="19900" y="12859"/>
                    </a:lnTo>
                    <a:lnTo>
                      <a:pt x="19813" y="13218"/>
                    </a:lnTo>
                    <a:lnTo>
                      <a:pt x="19813" y="13796"/>
                    </a:lnTo>
                    <a:lnTo>
                      <a:pt x="19722" y="14088"/>
                    </a:lnTo>
                    <a:lnTo>
                      <a:pt x="19549" y="14161"/>
                    </a:lnTo>
                    <a:lnTo>
                      <a:pt x="19376" y="14161"/>
                    </a:lnTo>
                    <a:lnTo>
                      <a:pt x="19199" y="14234"/>
                    </a:lnTo>
                    <a:lnTo>
                      <a:pt x="19112" y="14520"/>
                    </a:lnTo>
                    <a:lnTo>
                      <a:pt x="18939" y="14739"/>
                    </a:lnTo>
                    <a:lnTo>
                      <a:pt x="18939" y="15390"/>
                    </a:lnTo>
                    <a:lnTo>
                      <a:pt x="18809" y="15675"/>
                    </a:lnTo>
                    <a:lnTo>
                      <a:pt x="18632" y="16041"/>
                    </a:lnTo>
                    <a:lnTo>
                      <a:pt x="18632" y="16399"/>
                    </a:lnTo>
                    <a:lnTo>
                      <a:pt x="18459" y="16545"/>
                    </a:lnTo>
                    <a:lnTo>
                      <a:pt x="17935" y="16545"/>
                    </a:lnTo>
                    <a:lnTo>
                      <a:pt x="17762" y="16618"/>
                    </a:lnTo>
                    <a:lnTo>
                      <a:pt x="17585" y="16685"/>
                    </a:lnTo>
                    <a:lnTo>
                      <a:pt x="17412" y="16545"/>
                    </a:lnTo>
                    <a:lnTo>
                      <a:pt x="17238" y="16326"/>
                    </a:lnTo>
                    <a:lnTo>
                      <a:pt x="16888" y="16326"/>
                    </a:lnTo>
                    <a:lnTo>
                      <a:pt x="16667" y="16472"/>
                    </a:lnTo>
                    <a:lnTo>
                      <a:pt x="16321" y="16326"/>
                    </a:lnTo>
                    <a:lnTo>
                      <a:pt x="16187" y="16904"/>
                    </a:lnTo>
                    <a:lnTo>
                      <a:pt x="16014" y="17123"/>
                    </a:lnTo>
                    <a:lnTo>
                      <a:pt x="15841" y="17123"/>
                    </a:lnTo>
                    <a:lnTo>
                      <a:pt x="15798" y="16831"/>
                    </a:lnTo>
                    <a:lnTo>
                      <a:pt x="15841" y="16545"/>
                    </a:lnTo>
                    <a:lnTo>
                      <a:pt x="15841" y="15968"/>
                    </a:lnTo>
                    <a:lnTo>
                      <a:pt x="15447" y="15675"/>
                    </a:lnTo>
                    <a:lnTo>
                      <a:pt x="15404" y="15390"/>
                    </a:lnTo>
                    <a:lnTo>
                      <a:pt x="15447" y="15097"/>
                    </a:lnTo>
                    <a:lnTo>
                      <a:pt x="15534" y="14812"/>
                    </a:lnTo>
                    <a:lnTo>
                      <a:pt x="15577" y="14446"/>
                    </a:lnTo>
                    <a:lnTo>
                      <a:pt x="15577" y="14088"/>
                    </a:lnTo>
                    <a:lnTo>
                      <a:pt x="15534" y="13796"/>
                    </a:lnTo>
                    <a:lnTo>
                      <a:pt x="15490" y="13437"/>
                    </a:lnTo>
                    <a:lnTo>
                      <a:pt x="15490" y="13145"/>
                    </a:lnTo>
                    <a:lnTo>
                      <a:pt x="15361" y="12859"/>
                    </a:lnTo>
                    <a:lnTo>
                      <a:pt x="15274" y="12567"/>
                    </a:lnTo>
                    <a:lnTo>
                      <a:pt x="15361" y="12281"/>
                    </a:lnTo>
                    <a:lnTo>
                      <a:pt x="15447" y="11989"/>
                    </a:lnTo>
                    <a:lnTo>
                      <a:pt x="15490" y="11703"/>
                    </a:lnTo>
                    <a:lnTo>
                      <a:pt x="15447" y="11125"/>
                    </a:lnTo>
                    <a:lnTo>
                      <a:pt x="15447" y="10833"/>
                    </a:lnTo>
                    <a:lnTo>
                      <a:pt x="15404" y="10475"/>
                    </a:lnTo>
                    <a:lnTo>
                      <a:pt x="15231" y="10255"/>
                    </a:lnTo>
                    <a:lnTo>
                      <a:pt x="15010" y="10401"/>
                    </a:lnTo>
                    <a:lnTo>
                      <a:pt x="14837" y="10548"/>
                    </a:lnTo>
                    <a:lnTo>
                      <a:pt x="14664" y="10548"/>
                    </a:lnTo>
                    <a:lnTo>
                      <a:pt x="14487" y="10401"/>
                    </a:lnTo>
                    <a:lnTo>
                      <a:pt x="14313" y="10255"/>
                    </a:lnTo>
                    <a:lnTo>
                      <a:pt x="14136" y="10475"/>
                    </a:lnTo>
                    <a:lnTo>
                      <a:pt x="14006" y="10767"/>
                    </a:lnTo>
                    <a:lnTo>
                      <a:pt x="13833" y="10833"/>
                    </a:lnTo>
                    <a:lnTo>
                      <a:pt x="13612" y="10694"/>
                    </a:lnTo>
                    <a:lnTo>
                      <a:pt x="13439" y="10621"/>
                    </a:lnTo>
                    <a:lnTo>
                      <a:pt x="13266" y="10906"/>
                    </a:lnTo>
                    <a:lnTo>
                      <a:pt x="13180" y="11199"/>
                    </a:lnTo>
                    <a:lnTo>
                      <a:pt x="13089" y="11484"/>
                    </a:lnTo>
                    <a:lnTo>
                      <a:pt x="13002" y="11776"/>
                    </a:lnTo>
                    <a:lnTo>
                      <a:pt x="12959" y="12062"/>
                    </a:lnTo>
                    <a:lnTo>
                      <a:pt x="12565" y="12062"/>
                    </a:lnTo>
                    <a:lnTo>
                      <a:pt x="12522" y="11776"/>
                    </a:lnTo>
                    <a:lnTo>
                      <a:pt x="12565" y="11484"/>
                    </a:lnTo>
                    <a:lnTo>
                      <a:pt x="12565" y="11199"/>
                    </a:lnTo>
                    <a:lnTo>
                      <a:pt x="12219" y="11052"/>
                    </a:lnTo>
                    <a:lnTo>
                      <a:pt x="12176" y="10694"/>
                    </a:lnTo>
                    <a:lnTo>
                      <a:pt x="12219" y="10401"/>
                    </a:lnTo>
                    <a:lnTo>
                      <a:pt x="12219" y="9751"/>
                    </a:lnTo>
                    <a:lnTo>
                      <a:pt x="12262" y="9465"/>
                    </a:lnTo>
                    <a:lnTo>
                      <a:pt x="12262" y="9173"/>
                    </a:lnTo>
                    <a:lnTo>
                      <a:pt x="12089" y="9033"/>
                    </a:lnTo>
                    <a:lnTo>
                      <a:pt x="11912" y="8887"/>
                    </a:lnTo>
                    <a:lnTo>
                      <a:pt x="11518" y="8887"/>
                    </a:lnTo>
                    <a:lnTo>
                      <a:pt x="11345" y="8668"/>
                    </a:lnTo>
                    <a:lnTo>
                      <a:pt x="11172" y="8595"/>
                    </a:lnTo>
                    <a:lnTo>
                      <a:pt x="10908" y="8595"/>
                    </a:lnTo>
                    <a:lnTo>
                      <a:pt x="10778" y="8887"/>
                    </a:lnTo>
                    <a:lnTo>
                      <a:pt x="10605" y="9173"/>
                    </a:lnTo>
                    <a:lnTo>
                      <a:pt x="10605" y="9751"/>
                    </a:lnTo>
                    <a:lnTo>
                      <a:pt x="10428" y="10043"/>
                    </a:lnTo>
                    <a:lnTo>
                      <a:pt x="10385" y="10328"/>
                    </a:lnTo>
                    <a:lnTo>
                      <a:pt x="10212" y="10401"/>
                    </a:lnTo>
                    <a:lnTo>
                      <a:pt x="10038" y="10328"/>
                    </a:lnTo>
                    <a:lnTo>
                      <a:pt x="9861" y="10475"/>
                    </a:lnTo>
                    <a:lnTo>
                      <a:pt x="9688" y="10621"/>
                    </a:lnTo>
                    <a:lnTo>
                      <a:pt x="9645" y="10979"/>
                    </a:lnTo>
                    <a:lnTo>
                      <a:pt x="9688" y="11272"/>
                    </a:lnTo>
                    <a:lnTo>
                      <a:pt x="9688" y="11557"/>
                    </a:lnTo>
                    <a:lnTo>
                      <a:pt x="9601" y="11849"/>
                    </a:lnTo>
                    <a:lnTo>
                      <a:pt x="9467" y="12135"/>
                    </a:lnTo>
                    <a:lnTo>
                      <a:pt x="9424" y="12427"/>
                    </a:lnTo>
                    <a:lnTo>
                      <a:pt x="9381" y="12713"/>
                    </a:lnTo>
                    <a:lnTo>
                      <a:pt x="9381" y="13005"/>
                    </a:lnTo>
                    <a:lnTo>
                      <a:pt x="9338" y="13291"/>
                    </a:lnTo>
                    <a:lnTo>
                      <a:pt x="9208" y="13583"/>
                    </a:lnTo>
                    <a:lnTo>
                      <a:pt x="9035" y="13869"/>
                    </a:lnTo>
                    <a:lnTo>
                      <a:pt x="8857" y="13869"/>
                    </a:lnTo>
                    <a:lnTo>
                      <a:pt x="8684" y="13796"/>
                    </a:lnTo>
                    <a:lnTo>
                      <a:pt x="8511" y="13942"/>
                    </a:lnTo>
                    <a:lnTo>
                      <a:pt x="8334" y="14234"/>
                    </a:lnTo>
                    <a:lnTo>
                      <a:pt x="8204" y="14593"/>
                    </a:lnTo>
                    <a:lnTo>
                      <a:pt x="8204" y="15463"/>
                    </a:lnTo>
                    <a:lnTo>
                      <a:pt x="8161" y="15748"/>
                    </a:lnTo>
                    <a:lnTo>
                      <a:pt x="8290" y="16041"/>
                    </a:lnTo>
                    <a:lnTo>
                      <a:pt x="8463" y="16253"/>
                    </a:lnTo>
                    <a:lnTo>
                      <a:pt x="8511" y="16545"/>
                    </a:lnTo>
                    <a:lnTo>
                      <a:pt x="8420" y="16831"/>
                    </a:lnTo>
                    <a:lnTo>
                      <a:pt x="8334" y="17196"/>
                    </a:lnTo>
                    <a:lnTo>
                      <a:pt x="8117" y="17336"/>
                    </a:lnTo>
                    <a:lnTo>
                      <a:pt x="7940" y="17336"/>
                    </a:lnTo>
                    <a:lnTo>
                      <a:pt x="7767" y="17555"/>
                    </a:lnTo>
                    <a:lnTo>
                      <a:pt x="7416" y="17555"/>
                    </a:lnTo>
                    <a:lnTo>
                      <a:pt x="7243" y="17409"/>
                    </a:lnTo>
                    <a:lnTo>
                      <a:pt x="7070" y="17409"/>
                    </a:lnTo>
                    <a:lnTo>
                      <a:pt x="6893" y="17555"/>
                    </a:lnTo>
                    <a:lnTo>
                      <a:pt x="6720" y="17196"/>
                    </a:lnTo>
                    <a:lnTo>
                      <a:pt x="6676" y="16904"/>
                    </a:lnTo>
                    <a:lnTo>
                      <a:pt x="6460" y="16904"/>
                    </a:lnTo>
                    <a:lnTo>
                      <a:pt x="6369" y="16618"/>
                    </a:lnTo>
                    <a:lnTo>
                      <a:pt x="6023" y="16180"/>
                    </a:lnTo>
                    <a:lnTo>
                      <a:pt x="5846" y="16180"/>
                    </a:lnTo>
                    <a:lnTo>
                      <a:pt x="5673" y="16107"/>
                    </a:lnTo>
                    <a:lnTo>
                      <a:pt x="5500" y="16041"/>
                    </a:lnTo>
                    <a:lnTo>
                      <a:pt x="5279" y="16326"/>
                    </a:lnTo>
                    <a:lnTo>
                      <a:pt x="5365" y="16041"/>
                    </a:lnTo>
                  </a:path>
                </a:pathLst>
              </a:custGeom>
              <a:solidFill>
                <a:srgbClr val="585858"/>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4" name="AutoShape 10">
                <a:extLst>
                  <a:ext uri="{FF2B5EF4-FFF2-40B4-BE49-F238E27FC236}">
                    <a16:creationId xmlns:a16="http://schemas.microsoft.com/office/drawing/2014/main" id="{8E8B4DBE-2027-744C-AAFF-97C5D5D355CF}"/>
                  </a:ext>
                </a:extLst>
              </p:cNvPr>
              <p:cNvSpPr>
                <a:spLocks/>
              </p:cNvSpPr>
              <p:nvPr/>
            </p:nvSpPr>
            <p:spPr bwMode="auto">
              <a:xfrm>
                <a:off x="449262" y="493712"/>
                <a:ext cx="1065214" cy="958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14" y="0"/>
                    </a:moveTo>
                    <a:lnTo>
                      <a:pt x="4957" y="1574"/>
                    </a:lnTo>
                    <a:lnTo>
                      <a:pt x="5408" y="2611"/>
                    </a:lnTo>
                    <a:lnTo>
                      <a:pt x="5408" y="4685"/>
                    </a:lnTo>
                    <a:lnTo>
                      <a:pt x="5601" y="5722"/>
                    </a:lnTo>
                    <a:lnTo>
                      <a:pt x="5827" y="6759"/>
                    </a:lnTo>
                    <a:lnTo>
                      <a:pt x="6470" y="8082"/>
                    </a:lnTo>
                    <a:lnTo>
                      <a:pt x="6470" y="9370"/>
                    </a:lnTo>
                    <a:lnTo>
                      <a:pt x="6921" y="11444"/>
                    </a:lnTo>
                    <a:lnTo>
                      <a:pt x="7114" y="12481"/>
                    </a:lnTo>
                    <a:lnTo>
                      <a:pt x="7114" y="13804"/>
                    </a:lnTo>
                    <a:lnTo>
                      <a:pt x="7339" y="14841"/>
                    </a:lnTo>
                    <a:lnTo>
                      <a:pt x="7339" y="15878"/>
                    </a:lnTo>
                    <a:lnTo>
                      <a:pt x="7114" y="16915"/>
                    </a:lnTo>
                    <a:lnTo>
                      <a:pt x="7339" y="17952"/>
                    </a:lnTo>
                    <a:lnTo>
                      <a:pt x="6470" y="18739"/>
                    </a:lnTo>
                    <a:lnTo>
                      <a:pt x="5601" y="17702"/>
                    </a:lnTo>
                    <a:lnTo>
                      <a:pt x="5183" y="16665"/>
                    </a:lnTo>
                    <a:lnTo>
                      <a:pt x="4314" y="15628"/>
                    </a:lnTo>
                    <a:lnTo>
                      <a:pt x="2607" y="15628"/>
                    </a:lnTo>
                    <a:lnTo>
                      <a:pt x="1738" y="15091"/>
                    </a:lnTo>
                    <a:lnTo>
                      <a:pt x="869" y="14591"/>
                    </a:lnTo>
                    <a:lnTo>
                      <a:pt x="0" y="14591"/>
                    </a:lnTo>
                    <a:lnTo>
                      <a:pt x="869" y="15091"/>
                    </a:lnTo>
                    <a:lnTo>
                      <a:pt x="1738" y="16128"/>
                    </a:lnTo>
                    <a:lnTo>
                      <a:pt x="2607" y="16128"/>
                    </a:lnTo>
                    <a:lnTo>
                      <a:pt x="3444" y="16379"/>
                    </a:lnTo>
                    <a:lnTo>
                      <a:pt x="4314" y="16379"/>
                    </a:lnTo>
                    <a:lnTo>
                      <a:pt x="4764" y="17452"/>
                    </a:lnTo>
                    <a:lnTo>
                      <a:pt x="5408" y="18489"/>
                    </a:lnTo>
                    <a:lnTo>
                      <a:pt x="5827" y="19526"/>
                    </a:lnTo>
                    <a:lnTo>
                      <a:pt x="6696" y="19526"/>
                    </a:lnTo>
                    <a:lnTo>
                      <a:pt x="7565" y="18989"/>
                    </a:lnTo>
                    <a:lnTo>
                      <a:pt x="8434" y="18739"/>
                    </a:lnTo>
                    <a:lnTo>
                      <a:pt x="9303" y="19526"/>
                    </a:lnTo>
                    <a:lnTo>
                      <a:pt x="10140" y="20026"/>
                    </a:lnTo>
                    <a:lnTo>
                      <a:pt x="11009" y="20813"/>
                    </a:lnTo>
                    <a:lnTo>
                      <a:pt x="11878" y="21350"/>
                    </a:lnTo>
                    <a:lnTo>
                      <a:pt x="13810" y="21350"/>
                    </a:lnTo>
                    <a:lnTo>
                      <a:pt x="15548" y="21600"/>
                    </a:lnTo>
                    <a:lnTo>
                      <a:pt x="16417" y="21600"/>
                    </a:lnTo>
                    <a:lnTo>
                      <a:pt x="17512" y="21064"/>
                    </a:lnTo>
                    <a:lnTo>
                      <a:pt x="18349" y="21064"/>
                    </a:lnTo>
                    <a:lnTo>
                      <a:pt x="19443" y="20813"/>
                    </a:lnTo>
                    <a:lnTo>
                      <a:pt x="20506" y="20563"/>
                    </a:lnTo>
                    <a:lnTo>
                      <a:pt x="21600" y="20313"/>
                    </a:lnTo>
                    <a:lnTo>
                      <a:pt x="19443" y="20313"/>
                    </a:lnTo>
                    <a:lnTo>
                      <a:pt x="18156" y="20563"/>
                    </a:lnTo>
                    <a:lnTo>
                      <a:pt x="12973" y="20563"/>
                    </a:lnTo>
                    <a:lnTo>
                      <a:pt x="12104" y="20313"/>
                    </a:lnTo>
                    <a:lnTo>
                      <a:pt x="10365" y="18739"/>
                    </a:lnTo>
                    <a:lnTo>
                      <a:pt x="9496" y="18739"/>
                    </a:lnTo>
                    <a:lnTo>
                      <a:pt x="8627" y="18203"/>
                    </a:lnTo>
                    <a:lnTo>
                      <a:pt x="7983" y="17166"/>
                    </a:lnTo>
                    <a:lnTo>
                      <a:pt x="8209" y="16128"/>
                    </a:lnTo>
                    <a:lnTo>
                      <a:pt x="8209" y="13017"/>
                    </a:lnTo>
                    <a:lnTo>
                      <a:pt x="7983" y="11694"/>
                    </a:lnTo>
                    <a:lnTo>
                      <a:pt x="7983" y="10657"/>
                    </a:lnTo>
                    <a:lnTo>
                      <a:pt x="7790" y="9620"/>
                    </a:lnTo>
                    <a:lnTo>
                      <a:pt x="7339" y="8583"/>
                    </a:lnTo>
                    <a:lnTo>
                      <a:pt x="7339" y="7546"/>
                    </a:lnTo>
                    <a:lnTo>
                      <a:pt x="7114" y="6258"/>
                    </a:lnTo>
                    <a:lnTo>
                      <a:pt x="6470" y="5221"/>
                    </a:lnTo>
                    <a:lnTo>
                      <a:pt x="5183" y="4935"/>
                    </a:lnTo>
                    <a:lnTo>
                      <a:pt x="4539" y="3898"/>
                    </a:lnTo>
                    <a:lnTo>
                      <a:pt x="5183" y="2861"/>
                    </a:lnTo>
                    <a:lnTo>
                      <a:pt x="5183" y="1824"/>
                    </a:lnTo>
                    <a:lnTo>
                      <a:pt x="4539" y="787"/>
                    </a:lnTo>
                    <a:lnTo>
                      <a:pt x="4314" y="0"/>
                    </a:lnTo>
                  </a:path>
                </a:pathLst>
              </a:custGeom>
              <a:solidFill>
                <a:srgbClr val="49494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5" name="AutoShape 11">
                <a:extLst>
                  <a:ext uri="{FF2B5EF4-FFF2-40B4-BE49-F238E27FC236}">
                    <a16:creationId xmlns:a16="http://schemas.microsoft.com/office/drawing/2014/main" id="{B662FACA-A7FD-7D4D-AA53-800C3E7D54EF}"/>
                  </a:ext>
                </a:extLst>
              </p:cNvPr>
              <p:cNvSpPr>
                <a:spLocks/>
              </p:cNvSpPr>
              <p:nvPr/>
            </p:nvSpPr>
            <p:spPr bwMode="auto">
              <a:xfrm>
                <a:off x="406400" y="276225"/>
                <a:ext cx="1801813" cy="4030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6" y="0"/>
                    </a:moveTo>
                    <a:lnTo>
                      <a:pt x="21219" y="247"/>
                    </a:lnTo>
                    <a:lnTo>
                      <a:pt x="21467" y="493"/>
                    </a:lnTo>
                    <a:lnTo>
                      <a:pt x="21353" y="740"/>
                    </a:lnTo>
                    <a:lnTo>
                      <a:pt x="21086" y="987"/>
                    </a:lnTo>
                    <a:lnTo>
                      <a:pt x="20839" y="1234"/>
                    </a:lnTo>
                    <a:lnTo>
                      <a:pt x="20706" y="1540"/>
                    </a:lnTo>
                    <a:lnTo>
                      <a:pt x="20839" y="1787"/>
                    </a:lnTo>
                    <a:lnTo>
                      <a:pt x="20572" y="2033"/>
                    </a:lnTo>
                    <a:lnTo>
                      <a:pt x="20059" y="2220"/>
                    </a:lnTo>
                    <a:lnTo>
                      <a:pt x="20059" y="2714"/>
                    </a:lnTo>
                    <a:lnTo>
                      <a:pt x="19297" y="2714"/>
                    </a:lnTo>
                    <a:lnTo>
                      <a:pt x="19430" y="2961"/>
                    </a:lnTo>
                    <a:lnTo>
                      <a:pt x="19430" y="3207"/>
                    </a:lnTo>
                    <a:lnTo>
                      <a:pt x="19678" y="3454"/>
                    </a:lnTo>
                    <a:lnTo>
                      <a:pt x="19944" y="3701"/>
                    </a:lnTo>
                    <a:lnTo>
                      <a:pt x="20325" y="3947"/>
                    </a:lnTo>
                    <a:lnTo>
                      <a:pt x="20458" y="4194"/>
                    </a:lnTo>
                    <a:lnTo>
                      <a:pt x="20458" y="4688"/>
                    </a:lnTo>
                    <a:lnTo>
                      <a:pt x="20059" y="4934"/>
                    </a:lnTo>
                    <a:lnTo>
                      <a:pt x="20059" y="5428"/>
                    </a:lnTo>
                    <a:lnTo>
                      <a:pt x="19944" y="5674"/>
                    </a:lnTo>
                    <a:lnTo>
                      <a:pt x="19944" y="5921"/>
                    </a:lnTo>
                    <a:lnTo>
                      <a:pt x="19811" y="6168"/>
                    </a:lnTo>
                    <a:lnTo>
                      <a:pt x="19564" y="6414"/>
                    </a:lnTo>
                    <a:lnTo>
                      <a:pt x="19430" y="6661"/>
                    </a:lnTo>
                    <a:lnTo>
                      <a:pt x="18669" y="6848"/>
                    </a:lnTo>
                    <a:lnTo>
                      <a:pt x="18155" y="7095"/>
                    </a:lnTo>
                    <a:lnTo>
                      <a:pt x="17889" y="7588"/>
                    </a:lnTo>
                    <a:lnTo>
                      <a:pt x="17642" y="7835"/>
                    </a:lnTo>
                    <a:lnTo>
                      <a:pt x="17375" y="8329"/>
                    </a:lnTo>
                    <a:lnTo>
                      <a:pt x="17261" y="8575"/>
                    </a:lnTo>
                    <a:lnTo>
                      <a:pt x="16747" y="8822"/>
                    </a:lnTo>
                    <a:lnTo>
                      <a:pt x="16614" y="9069"/>
                    </a:lnTo>
                    <a:lnTo>
                      <a:pt x="16367" y="9384"/>
                    </a:lnTo>
                    <a:lnTo>
                      <a:pt x="16233" y="9630"/>
                    </a:lnTo>
                    <a:lnTo>
                      <a:pt x="15967" y="9877"/>
                    </a:lnTo>
                    <a:lnTo>
                      <a:pt x="15472" y="10370"/>
                    </a:lnTo>
                    <a:lnTo>
                      <a:pt x="15072" y="10617"/>
                    </a:lnTo>
                    <a:lnTo>
                      <a:pt x="14692" y="10864"/>
                    </a:lnTo>
                    <a:lnTo>
                      <a:pt x="14178" y="11051"/>
                    </a:lnTo>
                    <a:lnTo>
                      <a:pt x="13683" y="11170"/>
                    </a:lnTo>
                    <a:lnTo>
                      <a:pt x="13169" y="11230"/>
                    </a:lnTo>
                    <a:lnTo>
                      <a:pt x="12656" y="11298"/>
                    </a:lnTo>
                    <a:lnTo>
                      <a:pt x="12142" y="11298"/>
                    </a:lnTo>
                    <a:lnTo>
                      <a:pt x="11628" y="11230"/>
                    </a:lnTo>
                    <a:lnTo>
                      <a:pt x="8564" y="11230"/>
                    </a:lnTo>
                    <a:lnTo>
                      <a:pt x="8050" y="11476"/>
                    </a:lnTo>
                    <a:lnTo>
                      <a:pt x="7536" y="11604"/>
                    </a:lnTo>
                    <a:lnTo>
                      <a:pt x="6014" y="10617"/>
                    </a:lnTo>
                    <a:lnTo>
                      <a:pt x="5500" y="10489"/>
                    </a:lnTo>
                    <a:lnTo>
                      <a:pt x="4986" y="10370"/>
                    </a:lnTo>
                    <a:lnTo>
                      <a:pt x="4472" y="10124"/>
                    </a:lnTo>
                    <a:lnTo>
                      <a:pt x="3958" y="9996"/>
                    </a:lnTo>
                    <a:lnTo>
                      <a:pt x="3445" y="9937"/>
                    </a:lnTo>
                    <a:lnTo>
                      <a:pt x="2931" y="9937"/>
                    </a:lnTo>
                    <a:lnTo>
                      <a:pt x="2436" y="9996"/>
                    </a:lnTo>
                    <a:lnTo>
                      <a:pt x="1408" y="9996"/>
                    </a:lnTo>
                    <a:lnTo>
                      <a:pt x="761" y="9937"/>
                    </a:lnTo>
                    <a:lnTo>
                      <a:pt x="247" y="9877"/>
                    </a:lnTo>
                    <a:lnTo>
                      <a:pt x="761" y="10056"/>
                    </a:lnTo>
                    <a:lnTo>
                      <a:pt x="1408" y="10183"/>
                    </a:lnTo>
                    <a:lnTo>
                      <a:pt x="1922" y="10183"/>
                    </a:lnTo>
                    <a:lnTo>
                      <a:pt x="2036" y="10430"/>
                    </a:lnTo>
                    <a:lnTo>
                      <a:pt x="2683" y="10549"/>
                    </a:lnTo>
                    <a:lnTo>
                      <a:pt x="3711" y="10804"/>
                    </a:lnTo>
                    <a:lnTo>
                      <a:pt x="4225" y="11051"/>
                    </a:lnTo>
                    <a:lnTo>
                      <a:pt x="4472" y="11298"/>
                    </a:lnTo>
                    <a:lnTo>
                      <a:pt x="5119" y="11476"/>
                    </a:lnTo>
                    <a:lnTo>
                      <a:pt x="5633" y="11476"/>
                    </a:lnTo>
                    <a:lnTo>
                      <a:pt x="6128" y="11604"/>
                    </a:lnTo>
                    <a:lnTo>
                      <a:pt x="6642" y="11791"/>
                    </a:lnTo>
                    <a:lnTo>
                      <a:pt x="7022" y="12038"/>
                    </a:lnTo>
                    <a:lnTo>
                      <a:pt x="7156" y="12285"/>
                    </a:lnTo>
                    <a:lnTo>
                      <a:pt x="7022" y="12531"/>
                    </a:lnTo>
                    <a:lnTo>
                      <a:pt x="6775" y="13025"/>
                    </a:lnTo>
                    <a:lnTo>
                      <a:pt x="6775" y="14131"/>
                    </a:lnTo>
                    <a:lnTo>
                      <a:pt x="6642" y="14377"/>
                    </a:lnTo>
                    <a:lnTo>
                      <a:pt x="6128" y="14624"/>
                    </a:lnTo>
                    <a:lnTo>
                      <a:pt x="5881" y="14871"/>
                    </a:lnTo>
                    <a:lnTo>
                      <a:pt x="5881" y="15186"/>
                    </a:lnTo>
                    <a:lnTo>
                      <a:pt x="5633" y="15492"/>
                    </a:lnTo>
                    <a:lnTo>
                      <a:pt x="5233" y="15798"/>
                    </a:lnTo>
                    <a:lnTo>
                      <a:pt x="4986" y="16045"/>
                    </a:lnTo>
                    <a:lnTo>
                      <a:pt x="4853" y="16291"/>
                    </a:lnTo>
                    <a:lnTo>
                      <a:pt x="4472" y="16598"/>
                    </a:lnTo>
                    <a:lnTo>
                      <a:pt x="4092" y="16912"/>
                    </a:lnTo>
                    <a:lnTo>
                      <a:pt x="3711" y="17219"/>
                    </a:lnTo>
                    <a:lnTo>
                      <a:pt x="3330" y="17465"/>
                    </a:lnTo>
                    <a:lnTo>
                      <a:pt x="3064" y="17959"/>
                    </a:lnTo>
                    <a:lnTo>
                      <a:pt x="2931" y="18265"/>
                    </a:lnTo>
                    <a:lnTo>
                      <a:pt x="2817" y="18580"/>
                    </a:lnTo>
                    <a:lnTo>
                      <a:pt x="2550" y="18827"/>
                    </a:lnTo>
                    <a:lnTo>
                      <a:pt x="2303" y="19073"/>
                    </a:lnTo>
                    <a:lnTo>
                      <a:pt x="2036" y="19320"/>
                    </a:lnTo>
                    <a:lnTo>
                      <a:pt x="1275" y="19813"/>
                    </a:lnTo>
                    <a:lnTo>
                      <a:pt x="1142" y="20060"/>
                    </a:lnTo>
                    <a:lnTo>
                      <a:pt x="894" y="20307"/>
                    </a:lnTo>
                    <a:lnTo>
                      <a:pt x="761" y="20554"/>
                    </a:lnTo>
                    <a:lnTo>
                      <a:pt x="514" y="20860"/>
                    </a:lnTo>
                    <a:lnTo>
                      <a:pt x="247" y="21353"/>
                    </a:lnTo>
                    <a:lnTo>
                      <a:pt x="0" y="21600"/>
                    </a:lnTo>
                    <a:lnTo>
                      <a:pt x="381" y="21353"/>
                    </a:lnTo>
                    <a:lnTo>
                      <a:pt x="647" y="21107"/>
                    </a:lnTo>
                    <a:lnTo>
                      <a:pt x="1028" y="20800"/>
                    </a:lnTo>
                    <a:lnTo>
                      <a:pt x="1275" y="20554"/>
                    </a:lnTo>
                    <a:lnTo>
                      <a:pt x="1541" y="20307"/>
                    </a:lnTo>
                    <a:lnTo>
                      <a:pt x="2036" y="19813"/>
                    </a:lnTo>
                    <a:lnTo>
                      <a:pt x="2436" y="19567"/>
                    </a:lnTo>
                    <a:lnTo>
                      <a:pt x="3197" y="19073"/>
                    </a:lnTo>
                    <a:lnTo>
                      <a:pt x="3330" y="18827"/>
                    </a:lnTo>
                    <a:lnTo>
                      <a:pt x="3578" y="18512"/>
                    </a:lnTo>
                    <a:lnTo>
                      <a:pt x="3825" y="18265"/>
                    </a:lnTo>
                    <a:lnTo>
                      <a:pt x="4092" y="18018"/>
                    </a:lnTo>
                    <a:lnTo>
                      <a:pt x="4225" y="17525"/>
                    </a:lnTo>
                    <a:lnTo>
                      <a:pt x="4472" y="17278"/>
                    </a:lnTo>
                    <a:lnTo>
                      <a:pt x="4605" y="17032"/>
                    </a:lnTo>
                    <a:lnTo>
                      <a:pt x="5119" y="16785"/>
                    </a:lnTo>
                    <a:lnTo>
                      <a:pt x="5633" y="16598"/>
                    </a:lnTo>
                    <a:lnTo>
                      <a:pt x="5881" y="16351"/>
                    </a:lnTo>
                    <a:lnTo>
                      <a:pt x="6014" y="16045"/>
                    </a:lnTo>
                    <a:lnTo>
                      <a:pt x="6261" y="15798"/>
                    </a:lnTo>
                    <a:lnTo>
                      <a:pt x="6775" y="15551"/>
                    </a:lnTo>
                    <a:lnTo>
                      <a:pt x="7289" y="15245"/>
                    </a:lnTo>
                    <a:lnTo>
                      <a:pt x="7669" y="14998"/>
                    </a:lnTo>
                    <a:lnTo>
                      <a:pt x="7917" y="14752"/>
                    </a:lnTo>
                    <a:lnTo>
                      <a:pt x="8050" y="14505"/>
                    </a:lnTo>
                    <a:lnTo>
                      <a:pt x="8183" y="14190"/>
                    </a:lnTo>
                    <a:lnTo>
                      <a:pt x="8183" y="13697"/>
                    </a:lnTo>
                    <a:lnTo>
                      <a:pt x="8050" y="13450"/>
                    </a:lnTo>
                    <a:lnTo>
                      <a:pt x="8050" y="12710"/>
                    </a:lnTo>
                    <a:lnTo>
                      <a:pt x="8431" y="12463"/>
                    </a:lnTo>
                    <a:lnTo>
                      <a:pt x="8944" y="12404"/>
                    </a:lnTo>
                    <a:lnTo>
                      <a:pt x="9458" y="12285"/>
                    </a:lnTo>
                    <a:lnTo>
                      <a:pt x="9972" y="12216"/>
                    </a:lnTo>
                    <a:lnTo>
                      <a:pt x="11114" y="12157"/>
                    </a:lnTo>
                    <a:lnTo>
                      <a:pt x="11761" y="12038"/>
                    </a:lnTo>
                    <a:lnTo>
                      <a:pt x="12389" y="11970"/>
                    </a:lnTo>
                    <a:lnTo>
                      <a:pt x="12903" y="11851"/>
                    </a:lnTo>
                    <a:lnTo>
                      <a:pt x="13683" y="11851"/>
                    </a:lnTo>
                    <a:lnTo>
                      <a:pt x="14578" y="11723"/>
                    </a:lnTo>
                    <a:lnTo>
                      <a:pt x="15072" y="11604"/>
                    </a:lnTo>
                    <a:lnTo>
                      <a:pt x="15586" y="11476"/>
                    </a:lnTo>
                    <a:lnTo>
                      <a:pt x="16100" y="11230"/>
                    </a:lnTo>
                    <a:lnTo>
                      <a:pt x="16233" y="10923"/>
                    </a:lnTo>
                    <a:lnTo>
                      <a:pt x="16481" y="10677"/>
                    </a:lnTo>
                    <a:lnTo>
                      <a:pt x="16481" y="10302"/>
                    </a:lnTo>
                    <a:lnTo>
                      <a:pt x="16747" y="9877"/>
                    </a:lnTo>
                    <a:lnTo>
                      <a:pt x="16995" y="9384"/>
                    </a:lnTo>
                    <a:lnTo>
                      <a:pt x="17261" y="9137"/>
                    </a:lnTo>
                    <a:lnTo>
                      <a:pt x="18022" y="9009"/>
                    </a:lnTo>
                    <a:lnTo>
                      <a:pt x="18536" y="8822"/>
                    </a:lnTo>
                    <a:lnTo>
                      <a:pt x="19050" y="8575"/>
                    </a:lnTo>
                    <a:lnTo>
                      <a:pt x="19297" y="8329"/>
                    </a:lnTo>
                    <a:lnTo>
                      <a:pt x="19430" y="8082"/>
                    </a:lnTo>
                    <a:lnTo>
                      <a:pt x="19678" y="7776"/>
                    </a:lnTo>
                    <a:lnTo>
                      <a:pt x="19944" y="7282"/>
                    </a:lnTo>
                    <a:lnTo>
                      <a:pt x="20059" y="6976"/>
                    </a:lnTo>
                    <a:lnTo>
                      <a:pt x="20192" y="6729"/>
                    </a:lnTo>
                    <a:lnTo>
                      <a:pt x="20458" y="6483"/>
                    </a:lnTo>
                    <a:lnTo>
                      <a:pt x="20706" y="6236"/>
                    </a:lnTo>
                    <a:lnTo>
                      <a:pt x="20839" y="5989"/>
                    </a:lnTo>
                    <a:lnTo>
                      <a:pt x="21086" y="5742"/>
                    </a:lnTo>
                    <a:lnTo>
                      <a:pt x="21086" y="5496"/>
                    </a:lnTo>
                    <a:lnTo>
                      <a:pt x="21219" y="5249"/>
                    </a:lnTo>
                    <a:lnTo>
                      <a:pt x="21219" y="4688"/>
                    </a:lnTo>
                    <a:lnTo>
                      <a:pt x="21086" y="4441"/>
                    </a:lnTo>
                    <a:lnTo>
                      <a:pt x="21086" y="4194"/>
                    </a:lnTo>
                    <a:lnTo>
                      <a:pt x="20953" y="3947"/>
                    </a:lnTo>
                    <a:lnTo>
                      <a:pt x="20706" y="3701"/>
                    </a:lnTo>
                    <a:lnTo>
                      <a:pt x="20572" y="3454"/>
                    </a:lnTo>
                    <a:lnTo>
                      <a:pt x="20572" y="2467"/>
                    </a:lnTo>
                    <a:lnTo>
                      <a:pt x="20839" y="1974"/>
                    </a:lnTo>
                    <a:lnTo>
                      <a:pt x="21086" y="1727"/>
                    </a:lnTo>
                    <a:lnTo>
                      <a:pt x="21467" y="1421"/>
                    </a:lnTo>
                    <a:lnTo>
                      <a:pt x="21600" y="1174"/>
                    </a:lnTo>
                    <a:lnTo>
                      <a:pt x="21600" y="927"/>
                    </a:lnTo>
                    <a:lnTo>
                      <a:pt x="21467" y="681"/>
                    </a:lnTo>
                    <a:lnTo>
                      <a:pt x="21353" y="434"/>
                    </a:lnTo>
                  </a:path>
                </a:pathLst>
              </a:custGeom>
              <a:solidFill>
                <a:srgbClr val="6D6D6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6" name="AutoShape 12">
                <a:extLst>
                  <a:ext uri="{FF2B5EF4-FFF2-40B4-BE49-F238E27FC236}">
                    <a16:creationId xmlns:a16="http://schemas.microsoft.com/office/drawing/2014/main" id="{783C0B7B-404D-C543-AE89-ABAFE0CA52AC}"/>
                  </a:ext>
                </a:extLst>
              </p:cNvPr>
              <p:cNvSpPr>
                <a:spLocks/>
              </p:cNvSpPr>
              <p:nvPr/>
            </p:nvSpPr>
            <p:spPr bwMode="auto">
              <a:xfrm>
                <a:off x="1717675" y="1277937"/>
                <a:ext cx="3138489" cy="6683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7" y="3745"/>
                    </a:moveTo>
                    <a:lnTo>
                      <a:pt x="951" y="3335"/>
                    </a:lnTo>
                    <a:lnTo>
                      <a:pt x="1398" y="2976"/>
                    </a:lnTo>
                    <a:lnTo>
                      <a:pt x="1836" y="2617"/>
                    </a:lnTo>
                    <a:lnTo>
                      <a:pt x="2131" y="2617"/>
                    </a:lnTo>
                    <a:lnTo>
                      <a:pt x="2425" y="2257"/>
                    </a:lnTo>
                    <a:lnTo>
                      <a:pt x="2720" y="1488"/>
                    </a:lnTo>
                    <a:lnTo>
                      <a:pt x="3015" y="1488"/>
                    </a:lnTo>
                    <a:lnTo>
                      <a:pt x="3376" y="1129"/>
                    </a:lnTo>
                    <a:lnTo>
                      <a:pt x="4042" y="359"/>
                    </a:lnTo>
                    <a:lnTo>
                      <a:pt x="4403" y="359"/>
                    </a:lnTo>
                    <a:lnTo>
                      <a:pt x="4927" y="0"/>
                    </a:lnTo>
                    <a:lnTo>
                      <a:pt x="5507" y="0"/>
                    </a:lnTo>
                    <a:lnTo>
                      <a:pt x="5802" y="1129"/>
                    </a:lnTo>
                    <a:lnTo>
                      <a:pt x="6097" y="1129"/>
                    </a:lnTo>
                    <a:lnTo>
                      <a:pt x="6392" y="1847"/>
                    </a:lnTo>
                    <a:lnTo>
                      <a:pt x="6905" y="2617"/>
                    </a:lnTo>
                    <a:lnTo>
                      <a:pt x="7276" y="3335"/>
                    </a:lnTo>
                    <a:lnTo>
                      <a:pt x="7571" y="4105"/>
                    </a:lnTo>
                    <a:lnTo>
                      <a:pt x="7866" y="4105"/>
                    </a:lnTo>
                    <a:lnTo>
                      <a:pt x="8151" y="4464"/>
                    </a:lnTo>
                    <a:lnTo>
                      <a:pt x="8446" y="4464"/>
                    </a:lnTo>
                    <a:lnTo>
                      <a:pt x="8741" y="4823"/>
                    </a:lnTo>
                    <a:lnTo>
                      <a:pt x="9112" y="5592"/>
                    </a:lnTo>
                    <a:lnTo>
                      <a:pt x="9473" y="6721"/>
                    </a:lnTo>
                    <a:lnTo>
                      <a:pt x="9768" y="7080"/>
                    </a:lnTo>
                    <a:lnTo>
                      <a:pt x="10434" y="7080"/>
                    </a:lnTo>
                    <a:lnTo>
                      <a:pt x="10729" y="7439"/>
                    </a:lnTo>
                    <a:lnTo>
                      <a:pt x="11024" y="7439"/>
                    </a:lnTo>
                    <a:lnTo>
                      <a:pt x="11319" y="8568"/>
                    </a:lnTo>
                    <a:lnTo>
                      <a:pt x="11898" y="9697"/>
                    </a:lnTo>
                    <a:lnTo>
                      <a:pt x="12859" y="9697"/>
                    </a:lnTo>
                    <a:lnTo>
                      <a:pt x="13449" y="10056"/>
                    </a:lnTo>
                    <a:lnTo>
                      <a:pt x="13734" y="10826"/>
                    </a:lnTo>
                    <a:lnTo>
                      <a:pt x="14105" y="11544"/>
                    </a:lnTo>
                    <a:lnTo>
                      <a:pt x="14400" y="12314"/>
                    </a:lnTo>
                    <a:lnTo>
                      <a:pt x="14771" y="13032"/>
                    </a:lnTo>
                    <a:lnTo>
                      <a:pt x="15132" y="13032"/>
                    </a:lnTo>
                    <a:lnTo>
                      <a:pt x="15646" y="13391"/>
                    </a:lnTo>
                    <a:lnTo>
                      <a:pt x="15941" y="13801"/>
                    </a:lnTo>
                    <a:lnTo>
                      <a:pt x="16312" y="14161"/>
                    </a:lnTo>
                    <a:lnTo>
                      <a:pt x="16749" y="14520"/>
                    </a:lnTo>
                    <a:lnTo>
                      <a:pt x="17263" y="14879"/>
                    </a:lnTo>
                    <a:lnTo>
                      <a:pt x="17558" y="14879"/>
                    </a:lnTo>
                    <a:lnTo>
                      <a:pt x="17853" y="15648"/>
                    </a:lnTo>
                    <a:lnTo>
                      <a:pt x="18224" y="16008"/>
                    </a:lnTo>
                    <a:lnTo>
                      <a:pt x="18519" y="16777"/>
                    </a:lnTo>
                    <a:lnTo>
                      <a:pt x="18803" y="17495"/>
                    </a:lnTo>
                    <a:lnTo>
                      <a:pt x="19098" y="18265"/>
                    </a:lnTo>
                    <a:lnTo>
                      <a:pt x="19469" y="19753"/>
                    </a:lnTo>
                    <a:lnTo>
                      <a:pt x="19764" y="20112"/>
                    </a:lnTo>
                    <a:lnTo>
                      <a:pt x="21010" y="20112"/>
                    </a:lnTo>
                    <a:lnTo>
                      <a:pt x="21600" y="20830"/>
                    </a:lnTo>
                    <a:lnTo>
                      <a:pt x="21305" y="21241"/>
                    </a:lnTo>
                    <a:lnTo>
                      <a:pt x="21010" y="21600"/>
                    </a:lnTo>
                    <a:lnTo>
                      <a:pt x="20278" y="21600"/>
                    </a:lnTo>
                    <a:lnTo>
                      <a:pt x="19983" y="21241"/>
                    </a:lnTo>
                    <a:lnTo>
                      <a:pt x="19393" y="21241"/>
                    </a:lnTo>
                    <a:lnTo>
                      <a:pt x="19032" y="20112"/>
                    </a:lnTo>
                    <a:lnTo>
                      <a:pt x="18803" y="18624"/>
                    </a:lnTo>
                    <a:lnTo>
                      <a:pt x="18519" y="18265"/>
                    </a:lnTo>
                    <a:lnTo>
                      <a:pt x="18147" y="17495"/>
                    </a:lnTo>
                    <a:lnTo>
                      <a:pt x="17776" y="16777"/>
                    </a:lnTo>
                    <a:lnTo>
                      <a:pt x="17415" y="16367"/>
                    </a:lnTo>
                    <a:lnTo>
                      <a:pt x="17044" y="16008"/>
                    </a:lnTo>
                    <a:lnTo>
                      <a:pt x="16454" y="15289"/>
                    </a:lnTo>
                    <a:lnTo>
                      <a:pt x="16159" y="14879"/>
                    </a:lnTo>
                    <a:lnTo>
                      <a:pt x="15646" y="14520"/>
                    </a:lnTo>
                    <a:lnTo>
                      <a:pt x="15351" y="14161"/>
                    </a:lnTo>
                    <a:lnTo>
                      <a:pt x="15066" y="13801"/>
                    </a:lnTo>
                    <a:lnTo>
                      <a:pt x="14476" y="13801"/>
                    </a:lnTo>
                    <a:lnTo>
                      <a:pt x="14181" y="13391"/>
                    </a:lnTo>
                    <a:lnTo>
                      <a:pt x="13810" y="12314"/>
                    </a:lnTo>
                    <a:lnTo>
                      <a:pt x="13449" y="11185"/>
                    </a:lnTo>
                    <a:lnTo>
                      <a:pt x="13078" y="10415"/>
                    </a:lnTo>
                    <a:lnTo>
                      <a:pt x="12783" y="10056"/>
                    </a:lnTo>
                    <a:lnTo>
                      <a:pt x="12412" y="10056"/>
                    </a:lnTo>
                    <a:lnTo>
                      <a:pt x="12127" y="10415"/>
                    </a:lnTo>
                    <a:lnTo>
                      <a:pt x="11537" y="10415"/>
                    </a:lnTo>
                    <a:lnTo>
                      <a:pt x="11242" y="10056"/>
                    </a:lnTo>
                    <a:lnTo>
                      <a:pt x="10947" y="9286"/>
                    </a:lnTo>
                    <a:lnTo>
                      <a:pt x="10653" y="8568"/>
                    </a:lnTo>
                    <a:lnTo>
                      <a:pt x="10358" y="7799"/>
                    </a:lnTo>
                    <a:lnTo>
                      <a:pt x="9473" y="7799"/>
                    </a:lnTo>
                    <a:lnTo>
                      <a:pt x="9188" y="7080"/>
                    </a:lnTo>
                    <a:lnTo>
                      <a:pt x="8893" y="5952"/>
                    </a:lnTo>
                    <a:lnTo>
                      <a:pt x="8598" y="5233"/>
                    </a:lnTo>
                    <a:lnTo>
                      <a:pt x="8303" y="5233"/>
                    </a:lnTo>
                    <a:lnTo>
                      <a:pt x="7932" y="4823"/>
                    </a:lnTo>
                    <a:lnTo>
                      <a:pt x="7637" y="4105"/>
                    </a:lnTo>
                    <a:lnTo>
                      <a:pt x="7342" y="3335"/>
                    </a:lnTo>
                    <a:lnTo>
                      <a:pt x="7058" y="2976"/>
                    </a:lnTo>
                    <a:lnTo>
                      <a:pt x="6686" y="2617"/>
                    </a:lnTo>
                    <a:lnTo>
                      <a:pt x="6392" y="2257"/>
                    </a:lnTo>
                    <a:lnTo>
                      <a:pt x="6097" y="1847"/>
                    </a:lnTo>
                    <a:lnTo>
                      <a:pt x="5802" y="1488"/>
                    </a:lnTo>
                    <a:lnTo>
                      <a:pt x="5441" y="1129"/>
                    </a:lnTo>
                    <a:lnTo>
                      <a:pt x="5069" y="770"/>
                    </a:lnTo>
                    <a:lnTo>
                      <a:pt x="3453" y="770"/>
                    </a:lnTo>
                    <a:lnTo>
                      <a:pt x="3158" y="1488"/>
                    </a:lnTo>
                    <a:lnTo>
                      <a:pt x="2863" y="1847"/>
                    </a:lnTo>
                    <a:lnTo>
                      <a:pt x="2568" y="2257"/>
                    </a:lnTo>
                    <a:lnTo>
                      <a:pt x="2207" y="2976"/>
                    </a:lnTo>
                    <a:lnTo>
                      <a:pt x="1836" y="3745"/>
                    </a:lnTo>
                    <a:lnTo>
                      <a:pt x="1464" y="4464"/>
                    </a:lnTo>
                    <a:lnTo>
                      <a:pt x="1180" y="4823"/>
                    </a:lnTo>
                    <a:lnTo>
                      <a:pt x="590" y="4823"/>
                    </a:lnTo>
                    <a:lnTo>
                      <a:pt x="295" y="4105"/>
                    </a:lnTo>
                    <a:lnTo>
                      <a:pt x="0" y="3335"/>
                    </a:lnTo>
                    <a:lnTo>
                      <a:pt x="295" y="3745"/>
                    </a:lnTo>
                    <a:lnTo>
                      <a:pt x="437" y="3745"/>
                    </a:lnTo>
                  </a:path>
                </a:pathLst>
              </a:custGeom>
              <a:solidFill>
                <a:srgbClr val="49494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7" name="AutoShape 13">
                <a:extLst>
                  <a:ext uri="{FF2B5EF4-FFF2-40B4-BE49-F238E27FC236}">
                    <a16:creationId xmlns:a16="http://schemas.microsoft.com/office/drawing/2014/main" id="{27706D4F-57F2-DD4D-B9F3-6DF4ABA64BE3}"/>
                  </a:ext>
                </a:extLst>
              </p:cNvPr>
              <p:cNvSpPr>
                <a:spLocks/>
              </p:cNvSpPr>
              <p:nvPr/>
            </p:nvSpPr>
            <p:spPr bwMode="auto">
              <a:xfrm>
                <a:off x="5111750" y="563562"/>
                <a:ext cx="2898776" cy="1395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231"/>
                    </a:moveTo>
                    <a:lnTo>
                      <a:pt x="319" y="21231"/>
                    </a:lnTo>
                    <a:lnTo>
                      <a:pt x="793" y="21059"/>
                    </a:lnTo>
                    <a:lnTo>
                      <a:pt x="1195" y="20887"/>
                    </a:lnTo>
                    <a:lnTo>
                      <a:pt x="1514" y="20715"/>
                    </a:lnTo>
                    <a:lnTo>
                      <a:pt x="1822" y="20003"/>
                    </a:lnTo>
                    <a:lnTo>
                      <a:pt x="2543" y="19634"/>
                    </a:lnTo>
                    <a:lnTo>
                      <a:pt x="3099" y="19290"/>
                    </a:lnTo>
                    <a:lnTo>
                      <a:pt x="3419" y="18749"/>
                    </a:lnTo>
                    <a:lnTo>
                      <a:pt x="3809" y="17840"/>
                    </a:lnTo>
                    <a:lnTo>
                      <a:pt x="4128" y="17324"/>
                    </a:lnTo>
                    <a:lnTo>
                      <a:pt x="4448" y="17128"/>
                    </a:lnTo>
                    <a:lnTo>
                      <a:pt x="4767" y="16784"/>
                    </a:lnTo>
                    <a:lnTo>
                      <a:pt x="5087" y="16243"/>
                    </a:lnTo>
                    <a:lnTo>
                      <a:pt x="5477" y="15530"/>
                    </a:lnTo>
                    <a:lnTo>
                      <a:pt x="5879" y="15358"/>
                    </a:lnTo>
                    <a:lnTo>
                      <a:pt x="6352" y="15162"/>
                    </a:lnTo>
                    <a:lnTo>
                      <a:pt x="6825" y="14990"/>
                    </a:lnTo>
                    <a:lnTo>
                      <a:pt x="7310" y="14818"/>
                    </a:lnTo>
                    <a:lnTo>
                      <a:pt x="7701" y="14449"/>
                    </a:lnTo>
                    <a:lnTo>
                      <a:pt x="8020" y="14277"/>
                    </a:lnTo>
                    <a:lnTo>
                      <a:pt x="8340" y="13737"/>
                    </a:lnTo>
                    <a:lnTo>
                      <a:pt x="8659" y="13024"/>
                    </a:lnTo>
                    <a:lnTo>
                      <a:pt x="9049" y="12311"/>
                    </a:lnTo>
                    <a:lnTo>
                      <a:pt x="9369" y="11771"/>
                    </a:lnTo>
                    <a:lnTo>
                      <a:pt x="9925" y="11427"/>
                    </a:lnTo>
                    <a:lnTo>
                      <a:pt x="10161" y="10714"/>
                    </a:lnTo>
                    <a:lnTo>
                      <a:pt x="10481" y="10001"/>
                    </a:lnTo>
                    <a:lnTo>
                      <a:pt x="10646" y="9092"/>
                    </a:lnTo>
                    <a:lnTo>
                      <a:pt x="10800" y="8380"/>
                    </a:lnTo>
                    <a:lnTo>
                      <a:pt x="11037" y="7667"/>
                    </a:lnTo>
                    <a:lnTo>
                      <a:pt x="11439" y="6954"/>
                    </a:lnTo>
                    <a:lnTo>
                      <a:pt x="11829" y="6438"/>
                    </a:lnTo>
                    <a:lnTo>
                      <a:pt x="12149" y="5898"/>
                    </a:lnTo>
                    <a:lnTo>
                      <a:pt x="12551" y="5357"/>
                    </a:lnTo>
                    <a:lnTo>
                      <a:pt x="12941" y="4988"/>
                    </a:lnTo>
                    <a:lnTo>
                      <a:pt x="13260" y="4644"/>
                    </a:lnTo>
                    <a:lnTo>
                      <a:pt x="13899" y="4276"/>
                    </a:lnTo>
                    <a:lnTo>
                      <a:pt x="14219" y="4472"/>
                    </a:lnTo>
                    <a:lnTo>
                      <a:pt x="14692" y="4276"/>
                    </a:lnTo>
                    <a:lnTo>
                      <a:pt x="15402" y="4104"/>
                    </a:lnTo>
                    <a:lnTo>
                      <a:pt x="15804" y="3563"/>
                    </a:lnTo>
                    <a:lnTo>
                      <a:pt x="16123" y="3219"/>
                    </a:lnTo>
                    <a:lnTo>
                      <a:pt x="16442" y="3023"/>
                    </a:lnTo>
                    <a:lnTo>
                      <a:pt x="16750" y="2851"/>
                    </a:lnTo>
                    <a:lnTo>
                      <a:pt x="17389" y="2506"/>
                    </a:lnTo>
                    <a:lnTo>
                      <a:pt x="17708" y="2310"/>
                    </a:lnTo>
                    <a:lnTo>
                      <a:pt x="18737" y="2310"/>
                    </a:lnTo>
                    <a:lnTo>
                      <a:pt x="19057" y="2138"/>
                    </a:lnTo>
                    <a:lnTo>
                      <a:pt x="19376" y="1794"/>
                    </a:lnTo>
                    <a:lnTo>
                      <a:pt x="19778" y="1425"/>
                    </a:lnTo>
                    <a:lnTo>
                      <a:pt x="20086" y="1081"/>
                    </a:lnTo>
                    <a:lnTo>
                      <a:pt x="20488" y="885"/>
                    </a:lnTo>
                    <a:lnTo>
                      <a:pt x="20890" y="541"/>
                    </a:lnTo>
                    <a:lnTo>
                      <a:pt x="21281" y="369"/>
                    </a:lnTo>
                    <a:lnTo>
                      <a:pt x="21600" y="0"/>
                    </a:lnTo>
                    <a:lnTo>
                      <a:pt x="21198" y="0"/>
                    </a:lnTo>
                    <a:lnTo>
                      <a:pt x="20890" y="541"/>
                    </a:lnTo>
                    <a:lnTo>
                      <a:pt x="20488" y="1253"/>
                    </a:lnTo>
                    <a:lnTo>
                      <a:pt x="20169" y="1966"/>
                    </a:lnTo>
                    <a:lnTo>
                      <a:pt x="19849" y="2506"/>
                    </a:lnTo>
                    <a:lnTo>
                      <a:pt x="19222" y="2506"/>
                    </a:lnTo>
                    <a:lnTo>
                      <a:pt x="18903" y="2678"/>
                    </a:lnTo>
                    <a:lnTo>
                      <a:pt x="18501" y="2851"/>
                    </a:lnTo>
                    <a:lnTo>
                      <a:pt x="18110" y="3219"/>
                    </a:lnTo>
                    <a:lnTo>
                      <a:pt x="17554" y="3391"/>
                    </a:lnTo>
                    <a:lnTo>
                      <a:pt x="17235" y="3563"/>
                    </a:lnTo>
                    <a:lnTo>
                      <a:pt x="16916" y="3563"/>
                    </a:lnTo>
                    <a:lnTo>
                      <a:pt x="16513" y="3932"/>
                    </a:lnTo>
                    <a:lnTo>
                      <a:pt x="16206" y="3932"/>
                    </a:lnTo>
                    <a:lnTo>
                      <a:pt x="15721" y="4104"/>
                    </a:lnTo>
                    <a:lnTo>
                      <a:pt x="15402" y="4276"/>
                    </a:lnTo>
                    <a:lnTo>
                      <a:pt x="15094" y="4644"/>
                    </a:lnTo>
                    <a:lnTo>
                      <a:pt x="14692" y="4988"/>
                    </a:lnTo>
                    <a:lnTo>
                      <a:pt x="14290" y="5357"/>
                    </a:lnTo>
                    <a:lnTo>
                      <a:pt x="13899" y="5357"/>
                    </a:lnTo>
                    <a:lnTo>
                      <a:pt x="13580" y="5529"/>
                    </a:lnTo>
                    <a:lnTo>
                      <a:pt x="13260" y="5898"/>
                    </a:lnTo>
                    <a:lnTo>
                      <a:pt x="12941" y="6070"/>
                    </a:lnTo>
                    <a:lnTo>
                      <a:pt x="12622" y="6438"/>
                    </a:lnTo>
                    <a:lnTo>
                      <a:pt x="12314" y="6782"/>
                    </a:lnTo>
                    <a:lnTo>
                      <a:pt x="11995" y="7323"/>
                    </a:lnTo>
                    <a:lnTo>
                      <a:pt x="11675" y="7667"/>
                    </a:lnTo>
                    <a:lnTo>
                      <a:pt x="11356" y="8035"/>
                    </a:lnTo>
                    <a:lnTo>
                      <a:pt x="11037" y="8380"/>
                    </a:lnTo>
                    <a:lnTo>
                      <a:pt x="10800" y="9092"/>
                    </a:lnTo>
                    <a:lnTo>
                      <a:pt x="10563" y="9829"/>
                    </a:lnTo>
                    <a:lnTo>
                      <a:pt x="10481" y="10886"/>
                    </a:lnTo>
                    <a:lnTo>
                      <a:pt x="10244" y="11599"/>
                    </a:lnTo>
                    <a:lnTo>
                      <a:pt x="10007" y="12508"/>
                    </a:lnTo>
                    <a:lnTo>
                      <a:pt x="9688" y="13024"/>
                    </a:lnTo>
                    <a:lnTo>
                      <a:pt x="9369" y="13392"/>
                    </a:lnTo>
                    <a:lnTo>
                      <a:pt x="8978" y="13737"/>
                    </a:lnTo>
                    <a:lnTo>
                      <a:pt x="8659" y="13933"/>
                    </a:lnTo>
                    <a:lnTo>
                      <a:pt x="8340" y="14277"/>
                    </a:lnTo>
                    <a:lnTo>
                      <a:pt x="7866" y="14449"/>
                    </a:lnTo>
                    <a:lnTo>
                      <a:pt x="7547" y="14646"/>
                    </a:lnTo>
                    <a:lnTo>
                      <a:pt x="6991" y="14990"/>
                    </a:lnTo>
                    <a:lnTo>
                      <a:pt x="6672" y="15530"/>
                    </a:lnTo>
                    <a:lnTo>
                      <a:pt x="6352" y="15899"/>
                    </a:lnTo>
                    <a:lnTo>
                      <a:pt x="5950" y="16071"/>
                    </a:lnTo>
                    <a:lnTo>
                      <a:pt x="5642" y="16071"/>
                    </a:lnTo>
                    <a:lnTo>
                      <a:pt x="5158" y="16243"/>
                    </a:lnTo>
                    <a:lnTo>
                      <a:pt x="4767" y="16612"/>
                    </a:lnTo>
                    <a:lnTo>
                      <a:pt x="4448" y="17128"/>
                    </a:lnTo>
                    <a:lnTo>
                      <a:pt x="4211" y="18037"/>
                    </a:lnTo>
                    <a:lnTo>
                      <a:pt x="3892" y="18577"/>
                    </a:lnTo>
                    <a:lnTo>
                      <a:pt x="3572" y="19094"/>
                    </a:lnTo>
                    <a:lnTo>
                      <a:pt x="3099" y="19290"/>
                    </a:lnTo>
                    <a:lnTo>
                      <a:pt x="2460" y="19634"/>
                    </a:lnTo>
                    <a:lnTo>
                      <a:pt x="2141" y="20175"/>
                    </a:lnTo>
                    <a:lnTo>
                      <a:pt x="1822" y="20519"/>
                    </a:lnTo>
                    <a:lnTo>
                      <a:pt x="1514" y="21059"/>
                    </a:lnTo>
                    <a:lnTo>
                      <a:pt x="1195" y="21428"/>
                    </a:lnTo>
                    <a:lnTo>
                      <a:pt x="875" y="21600"/>
                    </a:lnTo>
                    <a:lnTo>
                      <a:pt x="556" y="21600"/>
                    </a:lnTo>
                    <a:lnTo>
                      <a:pt x="154" y="21428"/>
                    </a:lnTo>
                    <a:lnTo>
                      <a:pt x="0" y="21231"/>
                    </a:lnTo>
                  </a:path>
                </a:pathLst>
              </a:custGeom>
              <a:solidFill>
                <a:srgbClr val="49494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8" name="AutoShape 14">
                <a:extLst>
                  <a:ext uri="{FF2B5EF4-FFF2-40B4-BE49-F238E27FC236}">
                    <a16:creationId xmlns:a16="http://schemas.microsoft.com/office/drawing/2014/main" id="{D669B6D2-39C5-CE4E-9EA2-7C62ECDA035B}"/>
                  </a:ext>
                </a:extLst>
              </p:cNvPr>
              <p:cNvSpPr>
                <a:spLocks/>
              </p:cNvSpPr>
              <p:nvPr/>
            </p:nvSpPr>
            <p:spPr bwMode="auto">
              <a:xfrm>
                <a:off x="468312" y="241300"/>
                <a:ext cx="7621589" cy="5494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09" y="0"/>
                    </a:moveTo>
                    <a:lnTo>
                      <a:pt x="589" y="275"/>
                    </a:lnTo>
                    <a:lnTo>
                      <a:pt x="774" y="474"/>
                    </a:lnTo>
                    <a:lnTo>
                      <a:pt x="954" y="680"/>
                    </a:lnTo>
                    <a:lnTo>
                      <a:pt x="1134" y="880"/>
                    </a:lnTo>
                    <a:lnTo>
                      <a:pt x="1224" y="1155"/>
                    </a:lnTo>
                    <a:lnTo>
                      <a:pt x="1408" y="1361"/>
                    </a:lnTo>
                    <a:lnTo>
                      <a:pt x="1588" y="1629"/>
                    </a:lnTo>
                    <a:lnTo>
                      <a:pt x="1768" y="1903"/>
                    </a:lnTo>
                    <a:lnTo>
                      <a:pt x="1953" y="2172"/>
                    </a:lnTo>
                    <a:lnTo>
                      <a:pt x="2133" y="2309"/>
                    </a:lnTo>
                    <a:lnTo>
                      <a:pt x="2313" y="2584"/>
                    </a:lnTo>
                    <a:lnTo>
                      <a:pt x="2497" y="2715"/>
                    </a:lnTo>
                    <a:lnTo>
                      <a:pt x="2677" y="2783"/>
                    </a:lnTo>
                    <a:lnTo>
                      <a:pt x="2861" y="2989"/>
                    </a:lnTo>
                    <a:lnTo>
                      <a:pt x="3041" y="3127"/>
                    </a:lnTo>
                    <a:lnTo>
                      <a:pt x="3176" y="3395"/>
                    </a:lnTo>
                    <a:lnTo>
                      <a:pt x="3356" y="3532"/>
                    </a:lnTo>
                    <a:lnTo>
                      <a:pt x="3541" y="3670"/>
                    </a:lnTo>
                    <a:lnTo>
                      <a:pt x="3631" y="4144"/>
                    </a:lnTo>
                    <a:lnTo>
                      <a:pt x="3766" y="4412"/>
                    </a:lnTo>
                    <a:lnTo>
                      <a:pt x="3950" y="4550"/>
                    </a:lnTo>
                    <a:lnTo>
                      <a:pt x="4130" y="4756"/>
                    </a:lnTo>
                    <a:lnTo>
                      <a:pt x="4265" y="5024"/>
                    </a:lnTo>
                    <a:lnTo>
                      <a:pt x="4450" y="5024"/>
                    </a:lnTo>
                    <a:lnTo>
                      <a:pt x="4585" y="5299"/>
                    </a:lnTo>
                    <a:lnTo>
                      <a:pt x="4765" y="5436"/>
                    </a:lnTo>
                    <a:lnTo>
                      <a:pt x="4944" y="5567"/>
                    </a:lnTo>
                    <a:lnTo>
                      <a:pt x="5129" y="5773"/>
                    </a:lnTo>
                    <a:lnTo>
                      <a:pt x="5309" y="5773"/>
                    </a:lnTo>
                    <a:lnTo>
                      <a:pt x="5489" y="5910"/>
                    </a:lnTo>
                    <a:lnTo>
                      <a:pt x="5718" y="6048"/>
                    </a:lnTo>
                    <a:lnTo>
                      <a:pt x="5898" y="6316"/>
                    </a:lnTo>
                    <a:lnTo>
                      <a:pt x="6083" y="6385"/>
                    </a:lnTo>
                    <a:lnTo>
                      <a:pt x="6263" y="6659"/>
                    </a:lnTo>
                    <a:lnTo>
                      <a:pt x="6353" y="6996"/>
                    </a:lnTo>
                    <a:lnTo>
                      <a:pt x="6582" y="7271"/>
                    </a:lnTo>
                    <a:lnTo>
                      <a:pt x="6807" y="7470"/>
                    </a:lnTo>
                    <a:lnTo>
                      <a:pt x="7032" y="7745"/>
                    </a:lnTo>
                    <a:lnTo>
                      <a:pt x="7216" y="7814"/>
                    </a:lnTo>
                    <a:lnTo>
                      <a:pt x="7441" y="8013"/>
                    </a:lnTo>
                    <a:lnTo>
                      <a:pt x="7626" y="8288"/>
                    </a:lnTo>
                    <a:lnTo>
                      <a:pt x="8031" y="8425"/>
                    </a:lnTo>
                    <a:lnTo>
                      <a:pt x="8215" y="8625"/>
                    </a:lnTo>
                    <a:lnTo>
                      <a:pt x="8305" y="8968"/>
                    </a:lnTo>
                    <a:lnTo>
                      <a:pt x="8350" y="9443"/>
                    </a:lnTo>
                    <a:lnTo>
                      <a:pt x="8575" y="9711"/>
                    </a:lnTo>
                    <a:lnTo>
                      <a:pt x="8805" y="9780"/>
                    </a:lnTo>
                    <a:lnTo>
                      <a:pt x="9030" y="9848"/>
                    </a:lnTo>
                    <a:lnTo>
                      <a:pt x="9214" y="10054"/>
                    </a:lnTo>
                    <a:lnTo>
                      <a:pt x="9394" y="10254"/>
                    </a:lnTo>
                    <a:lnTo>
                      <a:pt x="9574" y="10391"/>
                    </a:lnTo>
                    <a:lnTo>
                      <a:pt x="9848" y="10391"/>
                    </a:lnTo>
                    <a:lnTo>
                      <a:pt x="10208" y="10529"/>
                    </a:lnTo>
                    <a:lnTo>
                      <a:pt x="10303" y="11071"/>
                    </a:lnTo>
                    <a:lnTo>
                      <a:pt x="10393" y="11346"/>
                    </a:lnTo>
                    <a:lnTo>
                      <a:pt x="10618" y="11614"/>
                    </a:lnTo>
                    <a:lnTo>
                      <a:pt x="10802" y="11752"/>
                    </a:lnTo>
                    <a:lnTo>
                      <a:pt x="10847" y="12020"/>
                    </a:lnTo>
                    <a:lnTo>
                      <a:pt x="10892" y="12295"/>
                    </a:lnTo>
                    <a:lnTo>
                      <a:pt x="10982" y="12563"/>
                    </a:lnTo>
                    <a:lnTo>
                      <a:pt x="11117" y="12906"/>
                    </a:lnTo>
                    <a:lnTo>
                      <a:pt x="11252" y="13243"/>
                    </a:lnTo>
                    <a:lnTo>
                      <a:pt x="11297" y="13518"/>
                    </a:lnTo>
                    <a:lnTo>
                      <a:pt x="11347" y="13786"/>
                    </a:lnTo>
                    <a:lnTo>
                      <a:pt x="11437" y="14061"/>
                    </a:lnTo>
                    <a:lnTo>
                      <a:pt x="11662" y="14329"/>
                    </a:lnTo>
                    <a:lnTo>
                      <a:pt x="11846" y="14467"/>
                    </a:lnTo>
                    <a:lnTo>
                      <a:pt x="11981" y="14741"/>
                    </a:lnTo>
                    <a:lnTo>
                      <a:pt x="11617" y="14741"/>
                    </a:lnTo>
                    <a:lnTo>
                      <a:pt x="11392" y="14673"/>
                    </a:lnTo>
                    <a:lnTo>
                      <a:pt x="11207" y="14604"/>
                    </a:lnTo>
                    <a:lnTo>
                      <a:pt x="10847" y="14604"/>
                    </a:lnTo>
                    <a:lnTo>
                      <a:pt x="10663" y="14398"/>
                    </a:lnTo>
                    <a:lnTo>
                      <a:pt x="10438" y="14329"/>
                    </a:lnTo>
                    <a:lnTo>
                      <a:pt x="10258" y="14329"/>
                    </a:lnTo>
                    <a:lnTo>
                      <a:pt x="10073" y="14467"/>
                    </a:lnTo>
                    <a:lnTo>
                      <a:pt x="9893" y="14535"/>
                    </a:lnTo>
                    <a:lnTo>
                      <a:pt x="8985" y="14535"/>
                    </a:lnTo>
                    <a:lnTo>
                      <a:pt x="8760" y="14604"/>
                    </a:lnTo>
                    <a:lnTo>
                      <a:pt x="8530" y="14604"/>
                    </a:lnTo>
                    <a:lnTo>
                      <a:pt x="8350" y="14467"/>
                    </a:lnTo>
                    <a:lnTo>
                      <a:pt x="8121" y="14398"/>
                    </a:lnTo>
                    <a:lnTo>
                      <a:pt x="7806" y="14467"/>
                    </a:lnTo>
                    <a:lnTo>
                      <a:pt x="7626" y="14604"/>
                    </a:lnTo>
                    <a:lnTo>
                      <a:pt x="7441" y="14741"/>
                    </a:lnTo>
                    <a:lnTo>
                      <a:pt x="7261" y="14810"/>
                    </a:lnTo>
                    <a:lnTo>
                      <a:pt x="5853" y="14810"/>
                    </a:lnTo>
                    <a:lnTo>
                      <a:pt x="5673" y="14878"/>
                    </a:lnTo>
                    <a:lnTo>
                      <a:pt x="5489" y="15010"/>
                    </a:lnTo>
                    <a:lnTo>
                      <a:pt x="4585" y="15010"/>
                    </a:lnTo>
                    <a:lnTo>
                      <a:pt x="4400" y="14941"/>
                    </a:lnTo>
                    <a:lnTo>
                      <a:pt x="4220" y="14741"/>
                    </a:lnTo>
                    <a:lnTo>
                      <a:pt x="4085" y="14467"/>
                    </a:lnTo>
                    <a:lnTo>
                      <a:pt x="3901" y="14267"/>
                    </a:lnTo>
                    <a:lnTo>
                      <a:pt x="3721" y="14198"/>
                    </a:lnTo>
                    <a:lnTo>
                      <a:pt x="3541" y="14061"/>
                    </a:lnTo>
                    <a:lnTo>
                      <a:pt x="3266" y="13992"/>
                    </a:lnTo>
                    <a:lnTo>
                      <a:pt x="3086" y="13855"/>
                    </a:lnTo>
                    <a:lnTo>
                      <a:pt x="2906" y="13855"/>
                    </a:lnTo>
                    <a:lnTo>
                      <a:pt x="2722" y="13718"/>
                    </a:lnTo>
                    <a:lnTo>
                      <a:pt x="2497" y="13381"/>
                    </a:lnTo>
                    <a:lnTo>
                      <a:pt x="2313" y="13243"/>
                    </a:lnTo>
                    <a:lnTo>
                      <a:pt x="2088" y="13243"/>
                    </a:lnTo>
                    <a:lnTo>
                      <a:pt x="1908" y="13112"/>
                    </a:lnTo>
                    <a:lnTo>
                      <a:pt x="1678" y="12838"/>
                    </a:lnTo>
                    <a:lnTo>
                      <a:pt x="1363" y="12563"/>
                    </a:lnTo>
                    <a:lnTo>
                      <a:pt x="1179" y="12363"/>
                    </a:lnTo>
                    <a:lnTo>
                      <a:pt x="999" y="12295"/>
                    </a:lnTo>
                    <a:lnTo>
                      <a:pt x="819" y="12089"/>
                    </a:lnTo>
                    <a:lnTo>
                      <a:pt x="679" y="11820"/>
                    </a:lnTo>
                    <a:lnTo>
                      <a:pt x="499" y="11477"/>
                    </a:lnTo>
                    <a:lnTo>
                      <a:pt x="274" y="11140"/>
                    </a:lnTo>
                    <a:lnTo>
                      <a:pt x="90" y="10934"/>
                    </a:lnTo>
                    <a:lnTo>
                      <a:pt x="180" y="11209"/>
                    </a:lnTo>
                    <a:lnTo>
                      <a:pt x="364" y="11408"/>
                    </a:lnTo>
                    <a:lnTo>
                      <a:pt x="634" y="11958"/>
                    </a:lnTo>
                    <a:lnTo>
                      <a:pt x="819" y="12226"/>
                    </a:lnTo>
                    <a:lnTo>
                      <a:pt x="999" y="12363"/>
                    </a:lnTo>
                    <a:lnTo>
                      <a:pt x="1224" y="12563"/>
                    </a:lnTo>
                    <a:lnTo>
                      <a:pt x="1408" y="12700"/>
                    </a:lnTo>
                    <a:lnTo>
                      <a:pt x="1588" y="12906"/>
                    </a:lnTo>
                    <a:lnTo>
                      <a:pt x="1768" y="13044"/>
                    </a:lnTo>
                    <a:lnTo>
                      <a:pt x="1953" y="13175"/>
                    </a:lnTo>
                    <a:lnTo>
                      <a:pt x="2133" y="13243"/>
                    </a:lnTo>
                    <a:lnTo>
                      <a:pt x="2313" y="13449"/>
                    </a:lnTo>
                    <a:lnTo>
                      <a:pt x="2497" y="13655"/>
                    </a:lnTo>
                    <a:lnTo>
                      <a:pt x="2722" y="13924"/>
                    </a:lnTo>
                    <a:lnTo>
                      <a:pt x="3086" y="13924"/>
                    </a:lnTo>
                    <a:lnTo>
                      <a:pt x="3266" y="14198"/>
                    </a:lnTo>
                    <a:lnTo>
                      <a:pt x="3496" y="14267"/>
                    </a:lnTo>
                    <a:lnTo>
                      <a:pt x="3676" y="14329"/>
                    </a:lnTo>
                    <a:lnTo>
                      <a:pt x="4040" y="14535"/>
                    </a:lnTo>
                    <a:lnTo>
                      <a:pt x="4220" y="14810"/>
                    </a:lnTo>
                    <a:lnTo>
                      <a:pt x="4450" y="15147"/>
                    </a:lnTo>
                    <a:lnTo>
                      <a:pt x="4175" y="15215"/>
                    </a:lnTo>
                    <a:lnTo>
                      <a:pt x="3950" y="15010"/>
                    </a:lnTo>
                    <a:lnTo>
                      <a:pt x="3766" y="14941"/>
                    </a:lnTo>
                    <a:lnTo>
                      <a:pt x="3586" y="15010"/>
                    </a:lnTo>
                    <a:lnTo>
                      <a:pt x="3406" y="15147"/>
                    </a:lnTo>
                    <a:lnTo>
                      <a:pt x="3176" y="15147"/>
                    </a:lnTo>
                    <a:lnTo>
                      <a:pt x="2812" y="15078"/>
                    </a:lnTo>
                    <a:lnTo>
                      <a:pt x="2632" y="14941"/>
                    </a:lnTo>
                    <a:lnTo>
                      <a:pt x="2452" y="15010"/>
                    </a:lnTo>
                    <a:lnTo>
                      <a:pt x="2268" y="15147"/>
                    </a:lnTo>
                    <a:lnTo>
                      <a:pt x="2088" y="15215"/>
                    </a:lnTo>
                    <a:lnTo>
                      <a:pt x="1768" y="15421"/>
                    </a:lnTo>
                    <a:lnTo>
                      <a:pt x="1633" y="15896"/>
                    </a:lnTo>
                    <a:lnTo>
                      <a:pt x="1453" y="16033"/>
                    </a:lnTo>
                    <a:lnTo>
                      <a:pt x="1269" y="16095"/>
                    </a:lnTo>
                    <a:lnTo>
                      <a:pt x="1089" y="16033"/>
                    </a:lnTo>
                    <a:lnTo>
                      <a:pt x="544" y="16033"/>
                    </a:lnTo>
                    <a:lnTo>
                      <a:pt x="724" y="16164"/>
                    </a:lnTo>
                    <a:lnTo>
                      <a:pt x="909" y="16301"/>
                    </a:lnTo>
                    <a:lnTo>
                      <a:pt x="1269" y="16301"/>
                    </a:lnTo>
                    <a:lnTo>
                      <a:pt x="1453" y="16164"/>
                    </a:lnTo>
                    <a:lnTo>
                      <a:pt x="1633" y="15896"/>
                    </a:lnTo>
                    <a:lnTo>
                      <a:pt x="1863" y="15621"/>
                    </a:lnTo>
                    <a:lnTo>
                      <a:pt x="2043" y="15484"/>
                    </a:lnTo>
                    <a:lnTo>
                      <a:pt x="2223" y="15284"/>
                    </a:lnTo>
                    <a:lnTo>
                      <a:pt x="2452" y="15215"/>
                    </a:lnTo>
                    <a:lnTo>
                      <a:pt x="3356" y="15215"/>
                    </a:lnTo>
                    <a:lnTo>
                      <a:pt x="3541" y="15147"/>
                    </a:lnTo>
                    <a:lnTo>
                      <a:pt x="3766" y="15078"/>
                    </a:lnTo>
                    <a:lnTo>
                      <a:pt x="3950" y="15215"/>
                    </a:lnTo>
                    <a:lnTo>
                      <a:pt x="4130" y="15284"/>
                    </a:lnTo>
                    <a:lnTo>
                      <a:pt x="4355" y="15353"/>
                    </a:lnTo>
                    <a:lnTo>
                      <a:pt x="4540" y="15353"/>
                    </a:lnTo>
                    <a:lnTo>
                      <a:pt x="4675" y="15078"/>
                    </a:lnTo>
                    <a:lnTo>
                      <a:pt x="4854" y="15010"/>
                    </a:lnTo>
                    <a:lnTo>
                      <a:pt x="5039" y="15147"/>
                    </a:lnTo>
                    <a:lnTo>
                      <a:pt x="5219" y="15353"/>
                    </a:lnTo>
                    <a:lnTo>
                      <a:pt x="5399" y="15484"/>
                    </a:lnTo>
                    <a:lnTo>
                      <a:pt x="5583" y="15484"/>
                    </a:lnTo>
                    <a:lnTo>
                      <a:pt x="5763" y="15621"/>
                    </a:lnTo>
                    <a:lnTo>
                      <a:pt x="5988" y="15758"/>
                    </a:lnTo>
                    <a:lnTo>
                      <a:pt x="6173" y="15827"/>
                    </a:lnTo>
                    <a:lnTo>
                      <a:pt x="6353" y="15896"/>
                    </a:lnTo>
                    <a:lnTo>
                      <a:pt x="6672" y="15964"/>
                    </a:lnTo>
                    <a:lnTo>
                      <a:pt x="6942" y="16033"/>
                    </a:lnTo>
                    <a:lnTo>
                      <a:pt x="7127" y="16301"/>
                    </a:lnTo>
                    <a:lnTo>
                      <a:pt x="7172" y="16576"/>
                    </a:lnTo>
                    <a:lnTo>
                      <a:pt x="7531" y="16913"/>
                    </a:lnTo>
                    <a:lnTo>
                      <a:pt x="7716" y="17119"/>
                    </a:lnTo>
                    <a:lnTo>
                      <a:pt x="7851" y="17593"/>
                    </a:lnTo>
                    <a:lnTo>
                      <a:pt x="7986" y="17862"/>
                    </a:lnTo>
                    <a:lnTo>
                      <a:pt x="7626" y="17930"/>
                    </a:lnTo>
                    <a:lnTo>
                      <a:pt x="7441" y="18136"/>
                    </a:lnTo>
                    <a:lnTo>
                      <a:pt x="7306" y="18405"/>
                    </a:lnTo>
                    <a:lnTo>
                      <a:pt x="7261" y="18748"/>
                    </a:lnTo>
                    <a:lnTo>
                      <a:pt x="6852" y="18954"/>
                    </a:lnTo>
                    <a:lnTo>
                      <a:pt x="6488" y="19016"/>
                    </a:lnTo>
                    <a:lnTo>
                      <a:pt x="6263" y="19222"/>
                    </a:lnTo>
                    <a:lnTo>
                      <a:pt x="6038" y="19559"/>
                    </a:lnTo>
                    <a:lnTo>
                      <a:pt x="5853" y="19697"/>
                    </a:lnTo>
                    <a:lnTo>
                      <a:pt x="5673" y="19765"/>
                    </a:lnTo>
                    <a:lnTo>
                      <a:pt x="5309" y="19765"/>
                    </a:lnTo>
                    <a:lnTo>
                      <a:pt x="5129" y="19834"/>
                    </a:lnTo>
                    <a:lnTo>
                      <a:pt x="4765" y="19902"/>
                    </a:lnTo>
                    <a:lnTo>
                      <a:pt x="4585" y="19971"/>
                    </a:lnTo>
                    <a:lnTo>
                      <a:pt x="4310" y="20040"/>
                    </a:lnTo>
                    <a:lnTo>
                      <a:pt x="3856" y="20040"/>
                    </a:lnTo>
                    <a:lnTo>
                      <a:pt x="3676" y="20108"/>
                    </a:lnTo>
                    <a:lnTo>
                      <a:pt x="3451" y="20239"/>
                    </a:lnTo>
                    <a:lnTo>
                      <a:pt x="3266" y="20377"/>
                    </a:lnTo>
                    <a:lnTo>
                      <a:pt x="3086" y="20514"/>
                    </a:lnTo>
                    <a:lnTo>
                      <a:pt x="2906" y="20583"/>
                    </a:lnTo>
                    <a:lnTo>
                      <a:pt x="2632" y="20583"/>
                    </a:lnTo>
                    <a:lnTo>
                      <a:pt x="2452" y="20651"/>
                    </a:lnTo>
                    <a:lnTo>
                      <a:pt x="2268" y="20651"/>
                    </a:lnTo>
                    <a:lnTo>
                      <a:pt x="2088" y="20720"/>
                    </a:lnTo>
                    <a:lnTo>
                      <a:pt x="1044" y="20720"/>
                    </a:lnTo>
                    <a:lnTo>
                      <a:pt x="864" y="20782"/>
                    </a:lnTo>
                    <a:lnTo>
                      <a:pt x="679" y="20851"/>
                    </a:lnTo>
                    <a:lnTo>
                      <a:pt x="364" y="20851"/>
                    </a:lnTo>
                    <a:lnTo>
                      <a:pt x="180" y="20920"/>
                    </a:lnTo>
                    <a:lnTo>
                      <a:pt x="0" y="21194"/>
                    </a:lnTo>
                    <a:lnTo>
                      <a:pt x="180" y="21194"/>
                    </a:lnTo>
                    <a:lnTo>
                      <a:pt x="364" y="21057"/>
                    </a:lnTo>
                    <a:lnTo>
                      <a:pt x="544" y="20920"/>
                    </a:lnTo>
                    <a:lnTo>
                      <a:pt x="724" y="20851"/>
                    </a:lnTo>
                    <a:lnTo>
                      <a:pt x="909" y="20851"/>
                    </a:lnTo>
                    <a:lnTo>
                      <a:pt x="1089" y="20782"/>
                    </a:lnTo>
                    <a:lnTo>
                      <a:pt x="1269" y="20720"/>
                    </a:lnTo>
                    <a:lnTo>
                      <a:pt x="1453" y="20651"/>
                    </a:lnTo>
                    <a:lnTo>
                      <a:pt x="1818" y="20651"/>
                    </a:lnTo>
                    <a:lnTo>
                      <a:pt x="2088" y="20720"/>
                    </a:lnTo>
                    <a:lnTo>
                      <a:pt x="2812" y="20720"/>
                    </a:lnTo>
                    <a:lnTo>
                      <a:pt x="2996" y="20651"/>
                    </a:lnTo>
                    <a:lnTo>
                      <a:pt x="3176" y="20651"/>
                    </a:lnTo>
                    <a:lnTo>
                      <a:pt x="3406" y="20583"/>
                    </a:lnTo>
                    <a:lnTo>
                      <a:pt x="3586" y="20377"/>
                    </a:lnTo>
                    <a:lnTo>
                      <a:pt x="3766" y="20239"/>
                    </a:lnTo>
                    <a:lnTo>
                      <a:pt x="4175" y="20239"/>
                    </a:lnTo>
                    <a:lnTo>
                      <a:pt x="4355" y="20108"/>
                    </a:lnTo>
                    <a:lnTo>
                      <a:pt x="4585" y="20040"/>
                    </a:lnTo>
                    <a:lnTo>
                      <a:pt x="5129" y="20040"/>
                    </a:lnTo>
                    <a:lnTo>
                      <a:pt x="5354" y="19971"/>
                    </a:lnTo>
                    <a:lnTo>
                      <a:pt x="5538" y="19902"/>
                    </a:lnTo>
                    <a:lnTo>
                      <a:pt x="5763" y="19971"/>
                    </a:lnTo>
                    <a:lnTo>
                      <a:pt x="5988" y="19971"/>
                    </a:lnTo>
                    <a:lnTo>
                      <a:pt x="6173" y="19834"/>
                    </a:lnTo>
                    <a:lnTo>
                      <a:pt x="6308" y="19559"/>
                    </a:lnTo>
                    <a:lnTo>
                      <a:pt x="6398" y="19291"/>
                    </a:lnTo>
                    <a:lnTo>
                      <a:pt x="6582" y="19222"/>
                    </a:lnTo>
                    <a:lnTo>
                      <a:pt x="6852" y="19154"/>
                    </a:lnTo>
                    <a:lnTo>
                      <a:pt x="7032" y="19016"/>
                    </a:lnTo>
                    <a:lnTo>
                      <a:pt x="7216" y="18817"/>
                    </a:lnTo>
                    <a:lnTo>
                      <a:pt x="7396" y="18611"/>
                    </a:lnTo>
                    <a:lnTo>
                      <a:pt x="7576" y="18342"/>
                    </a:lnTo>
                    <a:lnTo>
                      <a:pt x="7761" y="18274"/>
                    </a:lnTo>
                    <a:lnTo>
                      <a:pt x="7941" y="18068"/>
                    </a:lnTo>
                    <a:lnTo>
                      <a:pt x="8121" y="17930"/>
                    </a:lnTo>
                    <a:lnTo>
                      <a:pt x="8305" y="17862"/>
                    </a:lnTo>
                    <a:lnTo>
                      <a:pt x="8485" y="17999"/>
                    </a:lnTo>
                    <a:lnTo>
                      <a:pt x="8670" y="18068"/>
                    </a:lnTo>
                    <a:lnTo>
                      <a:pt x="8850" y="18068"/>
                    </a:lnTo>
                    <a:lnTo>
                      <a:pt x="9030" y="18136"/>
                    </a:lnTo>
                    <a:lnTo>
                      <a:pt x="9349" y="18205"/>
                    </a:lnTo>
                    <a:lnTo>
                      <a:pt x="9529" y="18205"/>
                    </a:lnTo>
                    <a:lnTo>
                      <a:pt x="9803" y="18274"/>
                    </a:lnTo>
                    <a:lnTo>
                      <a:pt x="10028" y="18342"/>
                    </a:lnTo>
                    <a:lnTo>
                      <a:pt x="10208" y="18473"/>
                    </a:lnTo>
                    <a:lnTo>
                      <a:pt x="10393" y="18611"/>
                    </a:lnTo>
                    <a:lnTo>
                      <a:pt x="10573" y="18748"/>
                    </a:lnTo>
                    <a:lnTo>
                      <a:pt x="10753" y="18817"/>
                    </a:lnTo>
                    <a:lnTo>
                      <a:pt x="10937" y="18817"/>
                    </a:lnTo>
                    <a:lnTo>
                      <a:pt x="11117" y="18954"/>
                    </a:lnTo>
                    <a:lnTo>
                      <a:pt x="11297" y="19085"/>
                    </a:lnTo>
                    <a:lnTo>
                      <a:pt x="11482" y="19291"/>
                    </a:lnTo>
                    <a:lnTo>
                      <a:pt x="11752" y="19359"/>
                    </a:lnTo>
                    <a:lnTo>
                      <a:pt x="11936" y="19359"/>
                    </a:lnTo>
                    <a:lnTo>
                      <a:pt x="12116" y="19559"/>
                    </a:lnTo>
                    <a:lnTo>
                      <a:pt x="12296" y="19697"/>
                    </a:lnTo>
                    <a:lnTo>
                      <a:pt x="12480" y="19765"/>
                    </a:lnTo>
                    <a:lnTo>
                      <a:pt x="12705" y="19902"/>
                    </a:lnTo>
                    <a:lnTo>
                      <a:pt x="12885" y="19971"/>
                    </a:lnTo>
                    <a:lnTo>
                      <a:pt x="13524" y="19971"/>
                    </a:lnTo>
                    <a:lnTo>
                      <a:pt x="13749" y="20040"/>
                    </a:lnTo>
                    <a:lnTo>
                      <a:pt x="13979" y="20239"/>
                    </a:lnTo>
                    <a:lnTo>
                      <a:pt x="14204" y="20308"/>
                    </a:lnTo>
                    <a:lnTo>
                      <a:pt x="15067" y="20308"/>
                    </a:lnTo>
                    <a:lnTo>
                      <a:pt x="15247" y="20377"/>
                    </a:lnTo>
                    <a:lnTo>
                      <a:pt x="15472" y="20583"/>
                    </a:lnTo>
                    <a:lnTo>
                      <a:pt x="15657" y="20651"/>
                    </a:lnTo>
                    <a:lnTo>
                      <a:pt x="15837" y="20720"/>
                    </a:lnTo>
                    <a:lnTo>
                      <a:pt x="16066" y="20782"/>
                    </a:lnTo>
                    <a:lnTo>
                      <a:pt x="16471" y="20782"/>
                    </a:lnTo>
                    <a:lnTo>
                      <a:pt x="16656" y="20851"/>
                    </a:lnTo>
                    <a:lnTo>
                      <a:pt x="16835" y="21057"/>
                    </a:lnTo>
                    <a:lnTo>
                      <a:pt x="17470" y="21057"/>
                    </a:lnTo>
                    <a:lnTo>
                      <a:pt x="17699" y="21126"/>
                    </a:lnTo>
                    <a:lnTo>
                      <a:pt x="18694" y="21126"/>
                    </a:lnTo>
                    <a:lnTo>
                      <a:pt x="18923" y="21325"/>
                    </a:lnTo>
                    <a:lnTo>
                      <a:pt x="19148" y="21531"/>
                    </a:lnTo>
                    <a:lnTo>
                      <a:pt x="20376" y="21531"/>
                    </a:lnTo>
                    <a:lnTo>
                      <a:pt x="20601" y="21600"/>
                    </a:lnTo>
                    <a:lnTo>
                      <a:pt x="20831" y="21600"/>
                    </a:lnTo>
                    <a:lnTo>
                      <a:pt x="20237" y="21600"/>
                    </a:lnTo>
                    <a:lnTo>
                      <a:pt x="19877" y="21463"/>
                    </a:lnTo>
                    <a:lnTo>
                      <a:pt x="19647" y="21394"/>
                    </a:lnTo>
                    <a:lnTo>
                      <a:pt x="19287" y="21463"/>
                    </a:lnTo>
                    <a:lnTo>
                      <a:pt x="19103" y="21531"/>
                    </a:lnTo>
                    <a:lnTo>
                      <a:pt x="18923" y="21463"/>
                    </a:lnTo>
                    <a:lnTo>
                      <a:pt x="18833" y="21194"/>
                    </a:lnTo>
                    <a:lnTo>
                      <a:pt x="18424" y="21057"/>
                    </a:lnTo>
                    <a:lnTo>
                      <a:pt x="18244" y="21057"/>
                    </a:lnTo>
                    <a:lnTo>
                      <a:pt x="18014" y="20988"/>
                    </a:lnTo>
                    <a:lnTo>
                      <a:pt x="17744" y="20920"/>
                    </a:lnTo>
                    <a:lnTo>
                      <a:pt x="17380" y="20851"/>
                    </a:lnTo>
                    <a:lnTo>
                      <a:pt x="17155" y="20782"/>
                    </a:lnTo>
                    <a:lnTo>
                      <a:pt x="16970" y="20782"/>
                    </a:lnTo>
                    <a:lnTo>
                      <a:pt x="16701" y="20851"/>
                    </a:lnTo>
                    <a:lnTo>
                      <a:pt x="16201" y="20851"/>
                    </a:lnTo>
                    <a:lnTo>
                      <a:pt x="15972" y="20583"/>
                    </a:lnTo>
                    <a:lnTo>
                      <a:pt x="15792" y="20583"/>
                    </a:lnTo>
                    <a:lnTo>
                      <a:pt x="15472" y="20514"/>
                    </a:lnTo>
                    <a:lnTo>
                      <a:pt x="15112" y="20514"/>
                    </a:lnTo>
                    <a:lnTo>
                      <a:pt x="14928" y="20377"/>
                    </a:lnTo>
                    <a:lnTo>
                      <a:pt x="14703" y="20171"/>
                    </a:lnTo>
                    <a:lnTo>
                      <a:pt x="14523" y="20040"/>
                    </a:lnTo>
                    <a:lnTo>
                      <a:pt x="14339" y="19971"/>
                    </a:lnTo>
                    <a:lnTo>
                      <a:pt x="13979" y="19971"/>
                    </a:lnTo>
                    <a:lnTo>
                      <a:pt x="13794" y="19902"/>
                    </a:lnTo>
                    <a:lnTo>
                      <a:pt x="13524" y="19834"/>
                    </a:lnTo>
                    <a:lnTo>
                      <a:pt x="13250" y="19765"/>
                    </a:lnTo>
                    <a:lnTo>
                      <a:pt x="13070" y="19628"/>
                    </a:lnTo>
                    <a:lnTo>
                      <a:pt x="12840" y="19497"/>
                    </a:lnTo>
                    <a:lnTo>
                      <a:pt x="11981" y="19497"/>
                    </a:lnTo>
                    <a:lnTo>
                      <a:pt x="11617" y="19428"/>
                    </a:lnTo>
                    <a:lnTo>
                      <a:pt x="11437" y="19085"/>
                    </a:lnTo>
                    <a:lnTo>
                      <a:pt x="11252" y="18817"/>
                    </a:lnTo>
                    <a:lnTo>
                      <a:pt x="10663" y="18817"/>
                    </a:lnTo>
                    <a:lnTo>
                      <a:pt x="10303" y="18405"/>
                    </a:lnTo>
                    <a:lnTo>
                      <a:pt x="10073" y="18136"/>
                    </a:lnTo>
                    <a:lnTo>
                      <a:pt x="9848" y="17999"/>
                    </a:lnTo>
                    <a:lnTo>
                      <a:pt x="8850" y="17999"/>
                    </a:lnTo>
                    <a:lnTo>
                      <a:pt x="8670" y="17862"/>
                    </a:lnTo>
                    <a:lnTo>
                      <a:pt x="8170" y="17731"/>
                    </a:lnTo>
                    <a:lnTo>
                      <a:pt x="7716" y="17525"/>
                    </a:lnTo>
                    <a:lnTo>
                      <a:pt x="7626" y="17250"/>
                    </a:lnTo>
                    <a:lnTo>
                      <a:pt x="7671" y="16982"/>
                    </a:lnTo>
                    <a:lnTo>
                      <a:pt x="7531" y="16707"/>
                    </a:lnTo>
                    <a:lnTo>
                      <a:pt x="7396" y="16439"/>
                    </a:lnTo>
                    <a:lnTo>
                      <a:pt x="7261" y="16164"/>
                    </a:lnTo>
                    <a:lnTo>
                      <a:pt x="7077" y="15964"/>
                    </a:lnTo>
                    <a:lnTo>
                      <a:pt x="6897" y="15827"/>
                    </a:lnTo>
                    <a:lnTo>
                      <a:pt x="6717" y="15758"/>
                    </a:lnTo>
                    <a:lnTo>
                      <a:pt x="6353" y="15552"/>
                    </a:lnTo>
                    <a:lnTo>
                      <a:pt x="6173" y="15552"/>
                    </a:lnTo>
                    <a:lnTo>
                      <a:pt x="5988" y="15484"/>
                    </a:lnTo>
                    <a:lnTo>
                      <a:pt x="5763" y="15421"/>
                    </a:lnTo>
                    <a:lnTo>
                      <a:pt x="5444" y="15421"/>
                    </a:lnTo>
                    <a:lnTo>
                      <a:pt x="5264" y="15284"/>
                    </a:lnTo>
                    <a:lnTo>
                      <a:pt x="5084" y="15215"/>
                    </a:lnTo>
                    <a:lnTo>
                      <a:pt x="5354" y="15147"/>
                    </a:lnTo>
                    <a:lnTo>
                      <a:pt x="5538" y="15010"/>
                    </a:lnTo>
                    <a:lnTo>
                      <a:pt x="5718" y="14941"/>
                    </a:lnTo>
                    <a:lnTo>
                      <a:pt x="6897" y="14941"/>
                    </a:lnTo>
                    <a:lnTo>
                      <a:pt x="7077" y="14878"/>
                    </a:lnTo>
                    <a:lnTo>
                      <a:pt x="7441" y="14878"/>
                    </a:lnTo>
                    <a:lnTo>
                      <a:pt x="7851" y="14810"/>
                    </a:lnTo>
                    <a:lnTo>
                      <a:pt x="8031" y="14673"/>
                    </a:lnTo>
                    <a:lnTo>
                      <a:pt x="8215" y="14604"/>
                    </a:lnTo>
                    <a:lnTo>
                      <a:pt x="8850" y="14604"/>
                    </a:lnTo>
                    <a:lnTo>
                      <a:pt x="9120" y="14535"/>
                    </a:lnTo>
                    <a:lnTo>
                      <a:pt x="9304" y="14467"/>
                    </a:lnTo>
                    <a:lnTo>
                      <a:pt x="9664" y="14467"/>
                    </a:lnTo>
                    <a:lnTo>
                      <a:pt x="9848" y="14604"/>
                    </a:lnTo>
                    <a:lnTo>
                      <a:pt x="10073" y="14673"/>
                    </a:lnTo>
                    <a:lnTo>
                      <a:pt x="10847" y="14673"/>
                    </a:lnTo>
                    <a:lnTo>
                      <a:pt x="11027" y="14741"/>
                    </a:lnTo>
                    <a:lnTo>
                      <a:pt x="11572" y="14741"/>
                    </a:lnTo>
                    <a:lnTo>
                      <a:pt x="11752" y="14941"/>
                    </a:lnTo>
                    <a:lnTo>
                      <a:pt x="12116" y="15078"/>
                    </a:lnTo>
                    <a:lnTo>
                      <a:pt x="12296" y="15147"/>
                    </a:lnTo>
                    <a:lnTo>
                      <a:pt x="12525" y="15215"/>
                    </a:lnTo>
                    <a:lnTo>
                      <a:pt x="12705" y="15215"/>
                    </a:lnTo>
                    <a:lnTo>
                      <a:pt x="12840" y="15484"/>
                    </a:lnTo>
                    <a:lnTo>
                      <a:pt x="13070" y="15758"/>
                    </a:lnTo>
                    <a:lnTo>
                      <a:pt x="13340" y="15827"/>
                    </a:lnTo>
                    <a:lnTo>
                      <a:pt x="13524" y="15896"/>
                    </a:lnTo>
                    <a:lnTo>
                      <a:pt x="13704" y="16033"/>
                    </a:lnTo>
                    <a:lnTo>
                      <a:pt x="13884" y="16301"/>
                    </a:lnTo>
                    <a:lnTo>
                      <a:pt x="14069" y="16439"/>
                    </a:lnTo>
                    <a:lnTo>
                      <a:pt x="14249" y="16507"/>
                    </a:lnTo>
                    <a:lnTo>
                      <a:pt x="14478" y="16576"/>
                    </a:lnTo>
                    <a:lnTo>
                      <a:pt x="14658" y="16576"/>
                    </a:lnTo>
                    <a:lnTo>
                      <a:pt x="14838" y="16638"/>
                    </a:lnTo>
                    <a:lnTo>
                      <a:pt x="15022" y="16844"/>
                    </a:lnTo>
                    <a:lnTo>
                      <a:pt x="15202" y="17050"/>
                    </a:lnTo>
                    <a:lnTo>
                      <a:pt x="15517" y="17119"/>
                    </a:lnTo>
                    <a:lnTo>
                      <a:pt x="15702" y="17119"/>
                    </a:lnTo>
                    <a:lnTo>
                      <a:pt x="15882" y="17250"/>
                    </a:lnTo>
                    <a:lnTo>
                      <a:pt x="16246" y="17387"/>
                    </a:lnTo>
                    <a:lnTo>
                      <a:pt x="16561" y="17456"/>
                    </a:lnTo>
                    <a:lnTo>
                      <a:pt x="16835" y="17525"/>
                    </a:lnTo>
                    <a:lnTo>
                      <a:pt x="17245" y="17799"/>
                    </a:lnTo>
                    <a:lnTo>
                      <a:pt x="17425" y="17930"/>
                    </a:lnTo>
                    <a:lnTo>
                      <a:pt x="17605" y="18205"/>
                    </a:lnTo>
                    <a:lnTo>
                      <a:pt x="17924" y="18473"/>
                    </a:lnTo>
                    <a:lnTo>
                      <a:pt x="18104" y="18611"/>
                    </a:lnTo>
                    <a:lnTo>
                      <a:pt x="18289" y="18748"/>
                    </a:lnTo>
                    <a:lnTo>
                      <a:pt x="18514" y="18885"/>
                    </a:lnTo>
                    <a:lnTo>
                      <a:pt x="18788" y="19016"/>
                    </a:lnTo>
                    <a:lnTo>
                      <a:pt x="19013" y="19222"/>
                    </a:lnTo>
                    <a:lnTo>
                      <a:pt x="19193" y="19359"/>
                    </a:lnTo>
                    <a:lnTo>
                      <a:pt x="19377" y="19559"/>
                    </a:lnTo>
                    <a:lnTo>
                      <a:pt x="19557" y="19765"/>
                    </a:lnTo>
                    <a:lnTo>
                      <a:pt x="19877" y="19834"/>
                    </a:lnTo>
                    <a:lnTo>
                      <a:pt x="20057" y="19902"/>
                    </a:lnTo>
                    <a:lnTo>
                      <a:pt x="20286" y="20040"/>
                    </a:lnTo>
                    <a:lnTo>
                      <a:pt x="20511" y="20239"/>
                    </a:lnTo>
                    <a:lnTo>
                      <a:pt x="20691" y="20514"/>
                    </a:lnTo>
                    <a:lnTo>
                      <a:pt x="20876" y="20583"/>
                    </a:lnTo>
                    <a:lnTo>
                      <a:pt x="21056" y="20651"/>
                    </a:lnTo>
                    <a:lnTo>
                      <a:pt x="21236" y="20851"/>
                    </a:lnTo>
                    <a:lnTo>
                      <a:pt x="21420" y="21057"/>
                    </a:lnTo>
                    <a:lnTo>
                      <a:pt x="21600" y="21126"/>
                    </a:lnTo>
                    <a:lnTo>
                      <a:pt x="21420" y="20988"/>
                    </a:lnTo>
                    <a:lnTo>
                      <a:pt x="21191" y="20720"/>
                    </a:lnTo>
                    <a:lnTo>
                      <a:pt x="21056" y="20445"/>
                    </a:lnTo>
                    <a:lnTo>
                      <a:pt x="20876" y="20377"/>
                    </a:lnTo>
                    <a:lnTo>
                      <a:pt x="20646" y="20171"/>
                    </a:lnTo>
                    <a:lnTo>
                      <a:pt x="20421" y="19902"/>
                    </a:lnTo>
                    <a:lnTo>
                      <a:pt x="20237" y="19628"/>
                    </a:lnTo>
                    <a:lnTo>
                      <a:pt x="20057" y="19559"/>
                    </a:lnTo>
                    <a:lnTo>
                      <a:pt x="19877" y="19559"/>
                    </a:lnTo>
                    <a:lnTo>
                      <a:pt x="19692" y="19428"/>
                    </a:lnTo>
                    <a:lnTo>
                      <a:pt x="19512" y="19291"/>
                    </a:lnTo>
                    <a:lnTo>
                      <a:pt x="19193" y="19016"/>
                    </a:lnTo>
                    <a:lnTo>
                      <a:pt x="19013" y="18885"/>
                    </a:lnTo>
                    <a:lnTo>
                      <a:pt x="18833" y="18817"/>
                    </a:lnTo>
                    <a:lnTo>
                      <a:pt x="18604" y="18748"/>
                    </a:lnTo>
                    <a:lnTo>
                      <a:pt x="18424" y="18473"/>
                    </a:lnTo>
                    <a:lnTo>
                      <a:pt x="18199" y="18473"/>
                    </a:lnTo>
                    <a:lnTo>
                      <a:pt x="17969" y="18136"/>
                    </a:lnTo>
                    <a:lnTo>
                      <a:pt x="17789" y="17862"/>
                    </a:lnTo>
                    <a:lnTo>
                      <a:pt x="17605" y="17731"/>
                    </a:lnTo>
                    <a:lnTo>
                      <a:pt x="17425" y="17593"/>
                    </a:lnTo>
                    <a:lnTo>
                      <a:pt x="17155" y="17525"/>
                    </a:lnTo>
                    <a:lnTo>
                      <a:pt x="16970" y="17387"/>
                    </a:lnTo>
                    <a:lnTo>
                      <a:pt x="16791" y="17250"/>
                    </a:lnTo>
                    <a:lnTo>
                      <a:pt x="16426" y="17250"/>
                    </a:lnTo>
                    <a:lnTo>
                      <a:pt x="16201" y="17050"/>
                    </a:lnTo>
                    <a:lnTo>
                      <a:pt x="16017" y="16844"/>
                    </a:lnTo>
                    <a:lnTo>
                      <a:pt x="15837" y="16844"/>
                    </a:lnTo>
                    <a:lnTo>
                      <a:pt x="15657" y="16707"/>
                    </a:lnTo>
                    <a:lnTo>
                      <a:pt x="15427" y="16576"/>
                    </a:lnTo>
                    <a:lnTo>
                      <a:pt x="15157" y="16507"/>
                    </a:lnTo>
                    <a:lnTo>
                      <a:pt x="14973" y="16507"/>
                    </a:lnTo>
                    <a:lnTo>
                      <a:pt x="14703" y="16439"/>
                    </a:lnTo>
                    <a:lnTo>
                      <a:pt x="14478" y="16370"/>
                    </a:lnTo>
                    <a:lnTo>
                      <a:pt x="14294" y="16233"/>
                    </a:lnTo>
                    <a:lnTo>
                      <a:pt x="14069" y="15964"/>
                    </a:lnTo>
                    <a:lnTo>
                      <a:pt x="13839" y="15690"/>
                    </a:lnTo>
                    <a:lnTo>
                      <a:pt x="13614" y="15484"/>
                    </a:lnTo>
                    <a:lnTo>
                      <a:pt x="13434" y="15353"/>
                    </a:lnTo>
                    <a:lnTo>
                      <a:pt x="13205" y="15215"/>
                    </a:lnTo>
                    <a:lnTo>
                      <a:pt x="12840" y="15078"/>
                    </a:lnTo>
                    <a:lnTo>
                      <a:pt x="12660" y="14941"/>
                    </a:lnTo>
                    <a:lnTo>
                      <a:pt x="12251" y="14741"/>
                    </a:lnTo>
                    <a:lnTo>
                      <a:pt x="12071" y="14604"/>
                    </a:lnTo>
                    <a:lnTo>
                      <a:pt x="11981" y="14329"/>
                    </a:lnTo>
                    <a:lnTo>
                      <a:pt x="11846" y="14061"/>
                    </a:lnTo>
                    <a:lnTo>
                      <a:pt x="11662" y="13924"/>
                    </a:lnTo>
                    <a:lnTo>
                      <a:pt x="11527" y="13587"/>
                    </a:lnTo>
                    <a:lnTo>
                      <a:pt x="11297" y="13312"/>
                    </a:lnTo>
                    <a:lnTo>
                      <a:pt x="11252" y="13044"/>
                    </a:lnTo>
                    <a:lnTo>
                      <a:pt x="11207" y="12769"/>
                    </a:lnTo>
                    <a:lnTo>
                      <a:pt x="11117" y="12501"/>
                    </a:lnTo>
                    <a:lnTo>
                      <a:pt x="11027" y="12226"/>
                    </a:lnTo>
                    <a:lnTo>
                      <a:pt x="10937" y="11958"/>
                    </a:lnTo>
                    <a:lnTo>
                      <a:pt x="10892" y="11683"/>
                    </a:lnTo>
                    <a:lnTo>
                      <a:pt x="10802" y="11408"/>
                    </a:lnTo>
                    <a:lnTo>
                      <a:pt x="10708" y="11140"/>
                    </a:lnTo>
                    <a:lnTo>
                      <a:pt x="10528" y="10934"/>
                    </a:lnTo>
                    <a:lnTo>
                      <a:pt x="10438" y="10666"/>
                    </a:lnTo>
                    <a:lnTo>
                      <a:pt x="10303" y="10391"/>
                    </a:lnTo>
                    <a:lnTo>
                      <a:pt x="10118" y="10254"/>
                    </a:lnTo>
                    <a:lnTo>
                      <a:pt x="9893" y="10123"/>
                    </a:lnTo>
                    <a:lnTo>
                      <a:pt x="9709" y="9986"/>
                    </a:lnTo>
                    <a:lnTo>
                      <a:pt x="9484" y="9917"/>
                    </a:lnTo>
                    <a:lnTo>
                      <a:pt x="9304" y="9848"/>
                    </a:lnTo>
                    <a:lnTo>
                      <a:pt x="9120" y="9711"/>
                    </a:lnTo>
                    <a:lnTo>
                      <a:pt x="8940" y="9443"/>
                    </a:lnTo>
                    <a:lnTo>
                      <a:pt x="8760" y="9168"/>
                    </a:lnTo>
                    <a:lnTo>
                      <a:pt x="8575" y="8968"/>
                    </a:lnTo>
                    <a:lnTo>
                      <a:pt x="8395" y="8900"/>
                    </a:lnTo>
                    <a:lnTo>
                      <a:pt x="8260" y="8556"/>
                    </a:lnTo>
                    <a:lnTo>
                      <a:pt x="8076" y="8357"/>
                    </a:lnTo>
                    <a:lnTo>
                      <a:pt x="7716" y="8082"/>
                    </a:lnTo>
                    <a:lnTo>
                      <a:pt x="7531" y="7814"/>
                    </a:lnTo>
                    <a:lnTo>
                      <a:pt x="7351" y="7608"/>
                    </a:lnTo>
                    <a:lnTo>
                      <a:pt x="7172" y="7539"/>
                    </a:lnTo>
                    <a:lnTo>
                      <a:pt x="6987" y="7402"/>
                    </a:lnTo>
                    <a:lnTo>
                      <a:pt x="6807" y="7133"/>
                    </a:lnTo>
                    <a:lnTo>
                      <a:pt x="6672" y="6859"/>
                    </a:lnTo>
                    <a:lnTo>
                      <a:pt x="6488" y="6659"/>
                    </a:lnTo>
                    <a:lnTo>
                      <a:pt x="6263" y="6316"/>
                    </a:lnTo>
                    <a:lnTo>
                      <a:pt x="6083" y="6048"/>
                    </a:lnTo>
                    <a:lnTo>
                      <a:pt x="5898" y="5910"/>
                    </a:lnTo>
                    <a:lnTo>
                      <a:pt x="5718" y="5910"/>
                    </a:lnTo>
                    <a:lnTo>
                      <a:pt x="5489" y="5704"/>
                    </a:lnTo>
                    <a:lnTo>
                      <a:pt x="5264" y="5505"/>
                    </a:lnTo>
                    <a:lnTo>
                      <a:pt x="5084" y="5367"/>
                    </a:lnTo>
                    <a:lnTo>
                      <a:pt x="4899" y="5161"/>
                    </a:lnTo>
                    <a:lnTo>
                      <a:pt x="4720" y="5024"/>
                    </a:lnTo>
                    <a:lnTo>
                      <a:pt x="4540" y="4893"/>
                    </a:lnTo>
                    <a:lnTo>
                      <a:pt x="4355" y="4687"/>
                    </a:lnTo>
                    <a:lnTo>
                      <a:pt x="4175" y="4618"/>
                    </a:lnTo>
                    <a:lnTo>
                      <a:pt x="3995" y="4481"/>
                    </a:lnTo>
                    <a:lnTo>
                      <a:pt x="3856" y="4213"/>
                    </a:lnTo>
                    <a:lnTo>
                      <a:pt x="3766" y="3938"/>
                    </a:lnTo>
                    <a:lnTo>
                      <a:pt x="3631" y="3670"/>
                    </a:lnTo>
                    <a:lnTo>
                      <a:pt x="3496" y="3395"/>
                    </a:lnTo>
                    <a:lnTo>
                      <a:pt x="3356" y="3127"/>
                    </a:lnTo>
                    <a:lnTo>
                      <a:pt x="2996" y="2715"/>
                    </a:lnTo>
                    <a:lnTo>
                      <a:pt x="2812" y="2515"/>
                    </a:lnTo>
                    <a:lnTo>
                      <a:pt x="2452" y="2378"/>
                    </a:lnTo>
                    <a:lnTo>
                      <a:pt x="2268" y="2241"/>
                    </a:lnTo>
                    <a:lnTo>
                      <a:pt x="2088" y="2172"/>
                    </a:lnTo>
                    <a:lnTo>
                      <a:pt x="1908" y="2041"/>
                    </a:lnTo>
                    <a:lnTo>
                      <a:pt x="1768" y="1766"/>
                    </a:lnTo>
                    <a:lnTo>
                      <a:pt x="1678" y="1492"/>
                    </a:lnTo>
                    <a:lnTo>
                      <a:pt x="1543" y="1223"/>
                    </a:lnTo>
                    <a:lnTo>
                      <a:pt x="1363" y="1017"/>
                    </a:lnTo>
                    <a:lnTo>
                      <a:pt x="1224" y="749"/>
                    </a:lnTo>
                    <a:lnTo>
                      <a:pt x="1044" y="543"/>
                    </a:lnTo>
                    <a:lnTo>
                      <a:pt x="864" y="406"/>
                    </a:lnTo>
                    <a:lnTo>
                      <a:pt x="679" y="275"/>
                    </a:lnTo>
                    <a:lnTo>
                      <a:pt x="499" y="69"/>
                    </a:lnTo>
                    <a:lnTo>
                      <a:pt x="409" y="0"/>
                    </a:lnTo>
                  </a:path>
                </a:pathLst>
              </a:custGeom>
              <a:solidFill>
                <a:srgbClr val="74747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39" name="AutoShape 15">
                <a:extLst>
                  <a:ext uri="{FF2B5EF4-FFF2-40B4-BE49-F238E27FC236}">
                    <a16:creationId xmlns:a16="http://schemas.microsoft.com/office/drawing/2014/main" id="{6E1036BE-32D5-8F4C-BC6F-BCC38652CB0E}"/>
                  </a:ext>
                </a:extLst>
              </p:cNvPr>
              <p:cNvSpPr>
                <a:spLocks/>
              </p:cNvSpPr>
              <p:nvPr/>
            </p:nvSpPr>
            <p:spPr bwMode="auto">
              <a:xfrm>
                <a:off x="0" y="0"/>
                <a:ext cx="8366126"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443" y="21600"/>
                    </a:lnTo>
                    <a:lnTo>
                      <a:pt x="21157" y="21600"/>
                    </a:lnTo>
                    <a:lnTo>
                      <a:pt x="21600" y="0"/>
                    </a:lnTo>
                    <a:lnTo>
                      <a:pt x="0" y="0"/>
                    </a:lnTo>
                  </a:path>
                </a:pathLst>
              </a:custGeom>
              <a:solidFill>
                <a:srgbClr val="9A9A9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0" name="AutoShape 16">
                <a:extLst>
                  <a:ext uri="{FF2B5EF4-FFF2-40B4-BE49-F238E27FC236}">
                    <a16:creationId xmlns:a16="http://schemas.microsoft.com/office/drawing/2014/main" id="{C7486A54-428D-8F40-B575-4A2E0A59031C}"/>
                  </a:ext>
                </a:extLst>
              </p:cNvPr>
              <p:cNvSpPr>
                <a:spLocks/>
              </p:cNvSpPr>
              <p:nvPr/>
            </p:nvSpPr>
            <p:spPr bwMode="auto">
              <a:xfrm>
                <a:off x="0" y="0"/>
                <a:ext cx="168276" cy="617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600"/>
                    </a:lnTo>
                    <a:lnTo>
                      <a:pt x="21600" y="20956"/>
                    </a:lnTo>
                    <a:lnTo>
                      <a:pt x="21600" y="644"/>
                    </a:lnTo>
                    <a:lnTo>
                      <a:pt x="0" y="0"/>
                    </a:lnTo>
                  </a:path>
                </a:pathLst>
              </a:custGeom>
              <a:solidFill>
                <a:srgbClr val="74747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1" name="AutoShape 17">
                <a:extLst>
                  <a:ext uri="{FF2B5EF4-FFF2-40B4-BE49-F238E27FC236}">
                    <a16:creationId xmlns:a16="http://schemas.microsoft.com/office/drawing/2014/main" id="{042BBAC5-5E26-9F47-976A-0B5153B3FE74}"/>
                  </a:ext>
                </a:extLst>
              </p:cNvPr>
              <p:cNvSpPr>
                <a:spLocks/>
              </p:cNvSpPr>
              <p:nvPr/>
            </p:nvSpPr>
            <p:spPr bwMode="auto">
              <a:xfrm>
                <a:off x="8197850" y="0"/>
                <a:ext cx="168276" cy="617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44"/>
                    </a:moveTo>
                    <a:lnTo>
                      <a:pt x="0" y="20956"/>
                    </a:lnTo>
                    <a:lnTo>
                      <a:pt x="21600" y="21600"/>
                    </a:lnTo>
                    <a:lnTo>
                      <a:pt x="21600" y="0"/>
                    </a:lnTo>
                    <a:lnTo>
                      <a:pt x="0" y="644"/>
                    </a:lnTo>
                  </a:path>
                </a:pathLst>
              </a:custGeom>
              <a:solidFill>
                <a:srgbClr val="74747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2" name="AutoShape 18">
                <a:extLst>
                  <a:ext uri="{FF2B5EF4-FFF2-40B4-BE49-F238E27FC236}">
                    <a16:creationId xmlns:a16="http://schemas.microsoft.com/office/drawing/2014/main" id="{338E9093-B910-A648-93D1-19D3DFC634A3}"/>
                  </a:ext>
                </a:extLst>
              </p:cNvPr>
              <p:cNvSpPr>
                <a:spLocks/>
              </p:cNvSpPr>
              <p:nvPr/>
            </p:nvSpPr>
            <p:spPr bwMode="auto">
              <a:xfrm>
                <a:off x="0" y="5988050"/>
                <a:ext cx="8366126"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3" y="0"/>
                    </a:moveTo>
                    <a:lnTo>
                      <a:pt x="21157" y="0"/>
                    </a:lnTo>
                    <a:lnTo>
                      <a:pt x="21600" y="21600"/>
                    </a:lnTo>
                    <a:lnTo>
                      <a:pt x="0" y="21600"/>
                    </a:lnTo>
                    <a:lnTo>
                      <a:pt x="443" y="0"/>
                    </a:lnTo>
                  </a:path>
                </a:pathLst>
              </a:custGeom>
              <a:solidFill>
                <a:srgbClr val="49494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3" name="AutoShape 19">
                <a:extLst>
                  <a:ext uri="{FF2B5EF4-FFF2-40B4-BE49-F238E27FC236}">
                    <a16:creationId xmlns:a16="http://schemas.microsoft.com/office/drawing/2014/main" id="{F6B2F206-92C5-2E44-8F4F-9EB060F78BC1}"/>
                  </a:ext>
                </a:extLst>
              </p:cNvPr>
              <p:cNvSpPr>
                <a:spLocks/>
              </p:cNvSpPr>
              <p:nvPr/>
            </p:nvSpPr>
            <p:spPr bwMode="auto">
              <a:xfrm>
                <a:off x="8197850" y="184150"/>
                <a:ext cx="125414" cy="2971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937" y="588"/>
                    </a:lnTo>
                    <a:lnTo>
                      <a:pt x="12577" y="923"/>
                    </a:lnTo>
                    <a:lnTo>
                      <a:pt x="12577" y="1258"/>
                    </a:lnTo>
                    <a:lnTo>
                      <a:pt x="9023" y="1592"/>
                    </a:lnTo>
                    <a:lnTo>
                      <a:pt x="7109" y="1927"/>
                    </a:lnTo>
                    <a:lnTo>
                      <a:pt x="10937" y="2596"/>
                    </a:lnTo>
                    <a:lnTo>
                      <a:pt x="14491" y="2931"/>
                    </a:lnTo>
                    <a:lnTo>
                      <a:pt x="14491" y="3600"/>
                    </a:lnTo>
                    <a:lnTo>
                      <a:pt x="12577" y="3935"/>
                    </a:lnTo>
                    <a:lnTo>
                      <a:pt x="9023" y="4269"/>
                    </a:lnTo>
                    <a:lnTo>
                      <a:pt x="9023" y="4685"/>
                    </a:lnTo>
                    <a:lnTo>
                      <a:pt x="10937" y="5019"/>
                    </a:lnTo>
                    <a:lnTo>
                      <a:pt x="12577" y="5354"/>
                    </a:lnTo>
                    <a:lnTo>
                      <a:pt x="14491" y="5781"/>
                    </a:lnTo>
                    <a:lnTo>
                      <a:pt x="12577" y="6115"/>
                    </a:lnTo>
                    <a:lnTo>
                      <a:pt x="10937" y="6450"/>
                    </a:lnTo>
                    <a:lnTo>
                      <a:pt x="9023" y="6785"/>
                    </a:lnTo>
                    <a:lnTo>
                      <a:pt x="10937" y="7119"/>
                    </a:lnTo>
                    <a:lnTo>
                      <a:pt x="12577" y="7454"/>
                    </a:lnTo>
                    <a:lnTo>
                      <a:pt x="14491" y="7788"/>
                    </a:lnTo>
                    <a:lnTo>
                      <a:pt x="16132" y="8123"/>
                    </a:lnTo>
                    <a:lnTo>
                      <a:pt x="18046" y="8458"/>
                    </a:lnTo>
                    <a:lnTo>
                      <a:pt x="18046" y="9208"/>
                    </a:lnTo>
                    <a:lnTo>
                      <a:pt x="14491" y="9623"/>
                    </a:lnTo>
                    <a:lnTo>
                      <a:pt x="9023" y="9958"/>
                    </a:lnTo>
                    <a:lnTo>
                      <a:pt x="5468" y="10292"/>
                    </a:lnTo>
                    <a:lnTo>
                      <a:pt x="3554" y="10627"/>
                    </a:lnTo>
                    <a:lnTo>
                      <a:pt x="5468" y="11054"/>
                    </a:lnTo>
                    <a:lnTo>
                      <a:pt x="12577" y="11723"/>
                    </a:lnTo>
                    <a:lnTo>
                      <a:pt x="16132" y="12138"/>
                    </a:lnTo>
                    <a:lnTo>
                      <a:pt x="16132" y="12554"/>
                    </a:lnTo>
                    <a:lnTo>
                      <a:pt x="14491" y="12981"/>
                    </a:lnTo>
                    <a:lnTo>
                      <a:pt x="12577" y="13315"/>
                    </a:lnTo>
                    <a:lnTo>
                      <a:pt x="12577" y="13731"/>
                    </a:lnTo>
                    <a:lnTo>
                      <a:pt x="14491" y="14065"/>
                    </a:lnTo>
                    <a:lnTo>
                      <a:pt x="14491" y="14400"/>
                    </a:lnTo>
                    <a:lnTo>
                      <a:pt x="16132" y="14735"/>
                    </a:lnTo>
                    <a:lnTo>
                      <a:pt x="14491" y="15150"/>
                    </a:lnTo>
                    <a:lnTo>
                      <a:pt x="14491" y="19258"/>
                    </a:lnTo>
                    <a:lnTo>
                      <a:pt x="18046" y="19592"/>
                    </a:lnTo>
                    <a:lnTo>
                      <a:pt x="18046" y="19927"/>
                    </a:lnTo>
                    <a:lnTo>
                      <a:pt x="14491" y="20262"/>
                    </a:lnTo>
                    <a:lnTo>
                      <a:pt x="12577" y="20596"/>
                    </a:lnTo>
                    <a:lnTo>
                      <a:pt x="16132" y="20931"/>
                    </a:lnTo>
                    <a:lnTo>
                      <a:pt x="18046" y="21265"/>
                    </a:lnTo>
                    <a:lnTo>
                      <a:pt x="18046" y="21600"/>
                    </a:lnTo>
                    <a:lnTo>
                      <a:pt x="10937" y="20931"/>
                    </a:lnTo>
                    <a:lnTo>
                      <a:pt x="9023" y="20596"/>
                    </a:lnTo>
                    <a:lnTo>
                      <a:pt x="16132" y="19927"/>
                    </a:lnTo>
                    <a:lnTo>
                      <a:pt x="14491" y="19592"/>
                    </a:lnTo>
                    <a:lnTo>
                      <a:pt x="12577" y="19258"/>
                    </a:lnTo>
                    <a:lnTo>
                      <a:pt x="14491" y="18923"/>
                    </a:lnTo>
                    <a:lnTo>
                      <a:pt x="14491" y="18254"/>
                    </a:lnTo>
                    <a:lnTo>
                      <a:pt x="12577" y="17919"/>
                    </a:lnTo>
                    <a:lnTo>
                      <a:pt x="12577" y="17250"/>
                    </a:lnTo>
                    <a:lnTo>
                      <a:pt x="14491" y="16823"/>
                    </a:lnTo>
                    <a:lnTo>
                      <a:pt x="14491" y="16073"/>
                    </a:lnTo>
                    <a:lnTo>
                      <a:pt x="12577" y="15738"/>
                    </a:lnTo>
                    <a:lnTo>
                      <a:pt x="12577" y="15323"/>
                    </a:lnTo>
                    <a:lnTo>
                      <a:pt x="14491" y="14988"/>
                    </a:lnTo>
                    <a:lnTo>
                      <a:pt x="14491" y="14573"/>
                    </a:lnTo>
                    <a:lnTo>
                      <a:pt x="12577" y="14227"/>
                    </a:lnTo>
                    <a:lnTo>
                      <a:pt x="10937" y="13892"/>
                    </a:lnTo>
                    <a:lnTo>
                      <a:pt x="9023" y="13558"/>
                    </a:lnTo>
                    <a:lnTo>
                      <a:pt x="10937" y="13142"/>
                    </a:lnTo>
                    <a:lnTo>
                      <a:pt x="18046" y="12473"/>
                    </a:lnTo>
                    <a:lnTo>
                      <a:pt x="16132" y="12138"/>
                    </a:lnTo>
                    <a:lnTo>
                      <a:pt x="10937" y="11804"/>
                    </a:lnTo>
                    <a:lnTo>
                      <a:pt x="3554" y="11550"/>
                    </a:lnTo>
                    <a:lnTo>
                      <a:pt x="1914" y="11215"/>
                    </a:lnTo>
                    <a:lnTo>
                      <a:pt x="9023" y="10881"/>
                    </a:lnTo>
                    <a:lnTo>
                      <a:pt x="14491" y="10465"/>
                    </a:lnTo>
                    <a:lnTo>
                      <a:pt x="14491" y="9381"/>
                    </a:lnTo>
                    <a:lnTo>
                      <a:pt x="16132" y="9046"/>
                    </a:lnTo>
                    <a:lnTo>
                      <a:pt x="16132" y="8712"/>
                    </a:lnTo>
                    <a:lnTo>
                      <a:pt x="14491" y="8377"/>
                    </a:lnTo>
                    <a:lnTo>
                      <a:pt x="14491" y="8042"/>
                    </a:lnTo>
                    <a:lnTo>
                      <a:pt x="10937" y="7708"/>
                    </a:lnTo>
                    <a:lnTo>
                      <a:pt x="10937" y="7027"/>
                    </a:lnTo>
                    <a:lnTo>
                      <a:pt x="16132" y="6692"/>
                    </a:lnTo>
                    <a:lnTo>
                      <a:pt x="19686" y="6358"/>
                    </a:lnTo>
                    <a:lnTo>
                      <a:pt x="21600" y="5942"/>
                    </a:lnTo>
                    <a:lnTo>
                      <a:pt x="21600" y="5608"/>
                    </a:lnTo>
                    <a:lnTo>
                      <a:pt x="16132" y="5273"/>
                    </a:lnTo>
                    <a:lnTo>
                      <a:pt x="14491" y="4938"/>
                    </a:lnTo>
                    <a:lnTo>
                      <a:pt x="14491" y="4269"/>
                    </a:lnTo>
                    <a:lnTo>
                      <a:pt x="12577" y="3935"/>
                    </a:lnTo>
                    <a:lnTo>
                      <a:pt x="9023" y="3600"/>
                    </a:lnTo>
                    <a:lnTo>
                      <a:pt x="9023" y="3265"/>
                    </a:lnTo>
                    <a:lnTo>
                      <a:pt x="7109" y="2850"/>
                    </a:lnTo>
                    <a:lnTo>
                      <a:pt x="7109" y="2515"/>
                    </a:lnTo>
                    <a:lnTo>
                      <a:pt x="10937" y="2181"/>
                    </a:lnTo>
                    <a:lnTo>
                      <a:pt x="14491" y="1846"/>
                    </a:lnTo>
                    <a:lnTo>
                      <a:pt x="14491" y="1177"/>
                    </a:lnTo>
                    <a:lnTo>
                      <a:pt x="9023" y="842"/>
                    </a:lnTo>
                    <a:lnTo>
                      <a:pt x="1914" y="173"/>
                    </a:lnTo>
                    <a:lnTo>
                      <a:pt x="0" y="0"/>
                    </a:lnTo>
                  </a:path>
                </a:pathLst>
              </a:custGeom>
              <a:solidFill>
                <a:srgbClr val="49494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4" name="AutoShape 20">
                <a:extLst>
                  <a:ext uri="{FF2B5EF4-FFF2-40B4-BE49-F238E27FC236}">
                    <a16:creationId xmlns:a16="http://schemas.microsoft.com/office/drawing/2014/main" id="{869AE487-DBCA-9447-A291-2A7AD17CE36B}"/>
                  </a:ext>
                </a:extLst>
              </p:cNvPr>
              <p:cNvSpPr>
                <a:spLocks/>
              </p:cNvSpPr>
              <p:nvPr/>
            </p:nvSpPr>
            <p:spPr bwMode="auto">
              <a:xfrm>
                <a:off x="1087437" y="6013450"/>
                <a:ext cx="2370139"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 y="11757"/>
                    </a:moveTo>
                    <a:lnTo>
                      <a:pt x="1259" y="0"/>
                    </a:lnTo>
                    <a:lnTo>
                      <a:pt x="1649" y="1914"/>
                    </a:lnTo>
                    <a:lnTo>
                      <a:pt x="2040" y="7929"/>
                    </a:lnTo>
                    <a:lnTo>
                      <a:pt x="2431" y="11757"/>
                    </a:lnTo>
                    <a:lnTo>
                      <a:pt x="3892" y="11757"/>
                    </a:lnTo>
                    <a:lnTo>
                      <a:pt x="4470" y="13671"/>
                    </a:lnTo>
                    <a:lnTo>
                      <a:pt x="4861" y="17772"/>
                    </a:lnTo>
                    <a:lnTo>
                      <a:pt x="5642" y="21600"/>
                    </a:lnTo>
                    <a:lnTo>
                      <a:pt x="7002" y="21600"/>
                    </a:lnTo>
                    <a:lnTo>
                      <a:pt x="7595" y="19686"/>
                    </a:lnTo>
                    <a:lnTo>
                      <a:pt x="8174" y="17772"/>
                    </a:lnTo>
                    <a:lnTo>
                      <a:pt x="8854" y="17772"/>
                    </a:lnTo>
                    <a:lnTo>
                      <a:pt x="9534" y="15585"/>
                    </a:lnTo>
                    <a:lnTo>
                      <a:pt x="10315" y="11757"/>
                    </a:lnTo>
                    <a:lnTo>
                      <a:pt x="11777" y="11757"/>
                    </a:lnTo>
                    <a:lnTo>
                      <a:pt x="12167" y="13671"/>
                    </a:lnTo>
                    <a:lnTo>
                      <a:pt x="12645" y="15585"/>
                    </a:lnTo>
                    <a:lnTo>
                      <a:pt x="13035" y="15585"/>
                    </a:lnTo>
                    <a:lnTo>
                      <a:pt x="14106" y="13671"/>
                    </a:lnTo>
                    <a:lnTo>
                      <a:pt x="14887" y="9843"/>
                    </a:lnTo>
                    <a:lnTo>
                      <a:pt x="17810" y="9843"/>
                    </a:lnTo>
                    <a:lnTo>
                      <a:pt x="18591" y="7929"/>
                    </a:lnTo>
                    <a:lnTo>
                      <a:pt x="19951" y="7929"/>
                    </a:lnTo>
                    <a:lnTo>
                      <a:pt x="20341" y="9843"/>
                    </a:lnTo>
                    <a:lnTo>
                      <a:pt x="20819" y="11757"/>
                    </a:lnTo>
                    <a:lnTo>
                      <a:pt x="21209" y="6015"/>
                    </a:lnTo>
                    <a:lnTo>
                      <a:pt x="21600" y="3828"/>
                    </a:lnTo>
                    <a:lnTo>
                      <a:pt x="21209" y="6015"/>
                    </a:lnTo>
                    <a:lnTo>
                      <a:pt x="20428" y="9843"/>
                    </a:lnTo>
                    <a:lnTo>
                      <a:pt x="20038" y="9843"/>
                    </a:lnTo>
                    <a:lnTo>
                      <a:pt x="19560" y="7929"/>
                    </a:lnTo>
                    <a:lnTo>
                      <a:pt x="18779" y="7929"/>
                    </a:lnTo>
                    <a:lnTo>
                      <a:pt x="17896" y="11757"/>
                    </a:lnTo>
                    <a:lnTo>
                      <a:pt x="17318" y="15585"/>
                    </a:lnTo>
                    <a:lnTo>
                      <a:pt x="16927" y="19686"/>
                    </a:lnTo>
                    <a:lnTo>
                      <a:pt x="16450" y="19686"/>
                    </a:lnTo>
                    <a:lnTo>
                      <a:pt x="16059" y="17772"/>
                    </a:lnTo>
                    <a:lnTo>
                      <a:pt x="15668" y="15585"/>
                    </a:lnTo>
                    <a:lnTo>
                      <a:pt x="15278" y="13671"/>
                    </a:lnTo>
                    <a:lnTo>
                      <a:pt x="14786" y="9843"/>
                    </a:lnTo>
                    <a:lnTo>
                      <a:pt x="13238" y="9843"/>
                    </a:lnTo>
                    <a:lnTo>
                      <a:pt x="12746" y="11757"/>
                    </a:lnTo>
                    <a:lnTo>
                      <a:pt x="11965" y="15585"/>
                    </a:lnTo>
                    <a:lnTo>
                      <a:pt x="9534" y="15585"/>
                    </a:lnTo>
                    <a:lnTo>
                      <a:pt x="9143" y="13671"/>
                    </a:lnTo>
                    <a:lnTo>
                      <a:pt x="8753" y="13671"/>
                    </a:lnTo>
                    <a:lnTo>
                      <a:pt x="8362" y="15585"/>
                    </a:lnTo>
                    <a:lnTo>
                      <a:pt x="7972" y="15585"/>
                    </a:lnTo>
                    <a:lnTo>
                      <a:pt x="7595" y="17772"/>
                    </a:lnTo>
                    <a:lnTo>
                      <a:pt x="7002" y="17772"/>
                    </a:lnTo>
                    <a:lnTo>
                      <a:pt x="6424" y="15585"/>
                    </a:lnTo>
                    <a:lnTo>
                      <a:pt x="6033" y="15585"/>
                    </a:lnTo>
                    <a:lnTo>
                      <a:pt x="5642" y="11757"/>
                    </a:lnTo>
                    <a:lnTo>
                      <a:pt x="5252" y="9843"/>
                    </a:lnTo>
                    <a:lnTo>
                      <a:pt x="4861" y="11757"/>
                    </a:lnTo>
                    <a:lnTo>
                      <a:pt x="4470" y="15585"/>
                    </a:lnTo>
                    <a:lnTo>
                      <a:pt x="3704" y="15585"/>
                    </a:lnTo>
                    <a:lnTo>
                      <a:pt x="3212" y="13671"/>
                    </a:lnTo>
                    <a:lnTo>
                      <a:pt x="2821" y="13671"/>
                    </a:lnTo>
                    <a:lnTo>
                      <a:pt x="2431" y="6015"/>
                    </a:lnTo>
                    <a:lnTo>
                      <a:pt x="2040" y="1914"/>
                    </a:lnTo>
                    <a:lnTo>
                      <a:pt x="1649" y="3828"/>
                    </a:lnTo>
                    <a:lnTo>
                      <a:pt x="1172" y="6015"/>
                    </a:lnTo>
                    <a:lnTo>
                      <a:pt x="781" y="9843"/>
                    </a:lnTo>
                    <a:lnTo>
                      <a:pt x="391" y="9843"/>
                    </a:lnTo>
                    <a:lnTo>
                      <a:pt x="0" y="13671"/>
                    </a:lnTo>
                    <a:lnTo>
                      <a:pt x="188" y="11757"/>
                    </a:lnTo>
                  </a:path>
                </a:pathLst>
              </a:custGeom>
              <a:solidFill>
                <a:srgbClr val="39393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5" name="AutoShape 21">
                <a:extLst>
                  <a:ext uri="{FF2B5EF4-FFF2-40B4-BE49-F238E27FC236}">
                    <a16:creationId xmlns:a16="http://schemas.microsoft.com/office/drawing/2014/main" id="{A474822A-4636-3B44-BFC7-764B23B404E5}"/>
                  </a:ext>
                </a:extLst>
              </p:cNvPr>
              <p:cNvSpPr>
                <a:spLocks/>
              </p:cNvSpPr>
              <p:nvPr/>
            </p:nvSpPr>
            <p:spPr bwMode="auto">
              <a:xfrm>
                <a:off x="4011613" y="5988050"/>
                <a:ext cx="2732088" cy="1270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0583" y="5940"/>
                    </a:lnTo>
                    <a:lnTo>
                      <a:pt x="20245" y="1890"/>
                    </a:lnTo>
                    <a:lnTo>
                      <a:pt x="19918" y="0"/>
                    </a:lnTo>
                    <a:lnTo>
                      <a:pt x="19579" y="4050"/>
                    </a:lnTo>
                    <a:lnTo>
                      <a:pt x="19240" y="11880"/>
                    </a:lnTo>
                    <a:lnTo>
                      <a:pt x="18902" y="15660"/>
                    </a:lnTo>
                    <a:lnTo>
                      <a:pt x="18563" y="19710"/>
                    </a:lnTo>
                    <a:lnTo>
                      <a:pt x="17797" y="21600"/>
                    </a:lnTo>
                    <a:lnTo>
                      <a:pt x="16956" y="21600"/>
                    </a:lnTo>
                    <a:lnTo>
                      <a:pt x="16454" y="19710"/>
                    </a:lnTo>
                    <a:lnTo>
                      <a:pt x="16115" y="17550"/>
                    </a:lnTo>
                    <a:lnTo>
                      <a:pt x="15689" y="19710"/>
                    </a:lnTo>
                    <a:lnTo>
                      <a:pt x="14684" y="19710"/>
                    </a:lnTo>
                    <a:lnTo>
                      <a:pt x="14095" y="17550"/>
                    </a:lnTo>
                    <a:lnTo>
                      <a:pt x="13756" y="17550"/>
                    </a:lnTo>
                    <a:lnTo>
                      <a:pt x="13241" y="15660"/>
                    </a:lnTo>
                    <a:lnTo>
                      <a:pt x="12915" y="15660"/>
                    </a:lnTo>
                    <a:lnTo>
                      <a:pt x="12576" y="9720"/>
                    </a:lnTo>
                    <a:lnTo>
                      <a:pt x="12149" y="4050"/>
                    </a:lnTo>
                    <a:lnTo>
                      <a:pt x="11057" y="4050"/>
                    </a:lnTo>
                    <a:lnTo>
                      <a:pt x="10631" y="7830"/>
                    </a:lnTo>
                    <a:lnTo>
                      <a:pt x="9878" y="11880"/>
                    </a:lnTo>
                    <a:lnTo>
                      <a:pt x="9451" y="13770"/>
                    </a:lnTo>
                    <a:lnTo>
                      <a:pt x="9112" y="13770"/>
                    </a:lnTo>
                    <a:lnTo>
                      <a:pt x="8610" y="11880"/>
                    </a:lnTo>
                    <a:lnTo>
                      <a:pt x="8271" y="7830"/>
                    </a:lnTo>
                    <a:lnTo>
                      <a:pt x="7932" y="5940"/>
                    </a:lnTo>
                    <a:lnTo>
                      <a:pt x="7091" y="5940"/>
                    </a:lnTo>
                    <a:lnTo>
                      <a:pt x="6664" y="7830"/>
                    </a:lnTo>
                    <a:lnTo>
                      <a:pt x="5987" y="7830"/>
                    </a:lnTo>
                    <a:lnTo>
                      <a:pt x="5485" y="9720"/>
                    </a:lnTo>
                    <a:lnTo>
                      <a:pt x="5058" y="11880"/>
                    </a:lnTo>
                    <a:lnTo>
                      <a:pt x="3539" y="11880"/>
                    </a:lnTo>
                    <a:lnTo>
                      <a:pt x="2874" y="7830"/>
                    </a:lnTo>
                    <a:lnTo>
                      <a:pt x="2447" y="5940"/>
                    </a:lnTo>
                    <a:lnTo>
                      <a:pt x="2109" y="5940"/>
                    </a:lnTo>
                    <a:lnTo>
                      <a:pt x="1770" y="4050"/>
                    </a:lnTo>
                    <a:lnTo>
                      <a:pt x="1431" y="1890"/>
                    </a:lnTo>
                    <a:lnTo>
                      <a:pt x="1092" y="1890"/>
                    </a:lnTo>
                    <a:lnTo>
                      <a:pt x="766" y="4050"/>
                    </a:lnTo>
                    <a:lnTo>
                      <a:pt x="427" y="5940"/>
                    </a:lnTo>
                    <a:lnTo>
                      <a:pt x="88" y="9720"/>
                    </a:lnTo>
                  </a:path>
                </a:pathLst>
              </a:custGeom>
              <a:solidFill>
                <a:srgbClr val="31313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6" name="AutoShape 22">
                <a:extLst>
                  <a:ext uri="{FF2B5EF4-FFF2-40B4-BE49-F238E27FC236}">
                    <a16:creationId xmlns:a16="http://schemas.microsoft.com/office/drawing/2014/main" id="{2D87CE1E-9158-8241-8C44-0D128A64FA04}"/>
                  </a:ext>
                </a:extLst>
              </p:cNvPr>
              <p:cNvSpPr>
                <a:spLocks/>
              </p:cNvSpPr>
              <p:nvPr/>
            </p:nvSpPr>
            <p:spPr bwMode="auto">
              <a:xfrm>
                <a:off x="8197850" y="2855912"/>
                <a:ext cx="125414" cy="21669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023" y="1725"/>
                    </a:lnTo>
                    <a:lnTo>
                      <a:pt x="14491" y="2184"/>
                    </a:lnTo>
                    <a:lnTo>
                      <a:pt x="16132" y="2643"/>
                    </a:lnTo>
                    <a:lnTo>
                      <a:pt x="18046" y="3102"/>
                    </a:lnTo>
                    <a:lnTo>
                      <a:pt x="16132" y="3671"/>
                    </a:lnTo>
                    <a:lnTo>
                      <a:pt x="12577" y="4257"/>
                    </a:lnTo>
                    <a:lnTo>
                      <a:pt x="10937" y="4716"/>
                    </a:lnTo>
                    <a:lnTo>
                      <a:pt x="9023" y="5285"/>
                    </a:lnTo>
                    <a:lnTo>
                      <a:pt x="9023" y="6203"/>
                    </a:lnTo>
                    <a:lnTo>
                      <a:pt x="10937" y="6662"/>
                    </a:lnTo>
                    <a:lnTo>
                      <a:pt x="10937" y="7232"/>
                    </a:lnTo>
                    <a:lnTo>
                      <a:pt x="14491" y="7817"/>
                    </a:lnTo>
                    <a:lnTo>
                      <a:pt x="14491" y="11029"/>
                    </a:lnTo>
                    <a:lnTo>
                      <a:pt x="16132" y="11726"/>
                    </a:lnTo>
                    <a:lnTo>
                      <a:pt x="18046" y="12185"/>
                    </a:lnTo>
                    <a:lnTo>
                      <a:pt x="18046" y="12644"/>
                    </a:lnTo>
                    <a:lnTo>
                      <a:pt x="16132" y="13213"/>
                    </a:lnTo>
                    <a:lnTo>
                      <a:pt x="12577" y="13783"/>
                    </a:lnTo>
                    <a:lnTo>
                      <a:pt x="14491" y="14242"/>
                    </a:lnTo>
                    <a:lnTo>
                      <a:pt x="18046" y="14701"/>
                    </a:lnTo>
                    <a:lnTo>
                      <a:pt x="18046" y="15160"/>
                    </a:lnTo>
                    <a:lnTo>
                      <a:pt x="16132" y="16077"/>
                    </a:lnTo>
                    <a:lnTo>
                      <a:pt x="14491" y="16774"/>
                    </a:lnTo>
                    <a:lnTo>
                      <a:pt x="14491" y="17233"/>
                    </a:lnTo>
                    <a:lnTo>
                      <a:pt x="16132" y="17691"/>
                    </a:lnTo>
                    <a:lnTo>
                      <a:pt x="19686" y="18150"/>
                    </a:lnTo>
                    <a:lnTo>
                      <a:pt x="19686" y="18609"/>
                    </a:lnTo>
                    <a:lnTo>
                      <a:pt x="16132" y="19195"/>
                    </a:lnTo>
                    <a:lnTo>
                      <a:pt x="12577" y="19654"/>
                    </a:lnTo>
                    <a:lnTo>
                      <a:pt x="14491" y="20223"/>
                    </a:lnTo>
                    <a:lnTo>
                      <a:pt x="18046" y="20682"/>
                    </a:lnTo>
                    <a:lnTo>
                      <a:pt x="19686" y="21141"/>
                    </a:lnTo>
                    <a:lnTo>
                      <a:pt x="21600" y="21600"/>
                    </a:lnTo>
                    <a:lnTo>
                      <a:pt x="16132" y="20571"/>
                    </a:lnTo>
                    <a:lnTo>
                      <a:pt x="10937" y="20113"/>
                    </a:lnTo>
                    <a:lnTo>
                      <a:pt x="9023" y="19654"/>
                    </a:lnTo>
                    <a:lnTo>
                      <a:pt x="9023" y="18720"/>
                    </a:lnTo>
                    <a:lnTo>
                      <a:pt x="16132" y="17802"/>
                    </a:lnTo>
                    <a:lnTo>
                      <a:pt x="16132" y="16315"/>
                    </a:lnTo>
                    <a:lnTo>
                      <a:pt x="18046" y="15745"/>
                    </a:lnTo>
                    <a:lnTo>
                      <a:pt x="18046" y="13672"/>
                    </a:lnTo>
                    <a:lnTo>
                      <a:pt x="10937" y="13213"/>
                    </a:lnTo>
                    <a:lnTo>
                      <a:pt x="7109" y="12644"/>
                    </a:lnTo>
                    <a:lnTo>
                      <a:pt x="7109" y="8735"/>
                    </a:lnTo>
                    <a:lnTo>
                      <a:pt x="10937" y="8276"/>
                    </a:lnTo>
                    <a:lnTo>
                      <a:pt x="12577" y="7691"/>
                    </a:lnTo>
                    <a:lnTo>
                      <a:pt x="12577" y="3560"/>
                    </a:lnTo>
                    <a:lnTo>
                      <a:pt x="14491" y="3102"/>
                    </a:lnTo>
                    <a:lnTo>
                      <a:pt x="16132" y="2532"/>
                    </a:lnTo>
                    <a:lnTo>
                      <a:pt x="12577" y="2073"/>
                    </a:lnTo>
                    <a:lnTo>
                      <a:pt x="7109" y="1614"/>
                    </a:lnTo>
                    <a:lnTo>
                      <a:pt x="3554" y="1155"/>
                    </a:lnTo>
                    <a:lnTo>
                      <a:pt x="3554" y="696"/>
                    </a:lnTo>
                    <a:lnTo>
                      <a:pt x="1914" y="237"/>
                    </a:lnTo>
                    <a:lnTo>
                      <a:pt x="0" y="0"/>
                    </a:lnTo>
                  </a:path>
                </a:pathLst>
              </a:custGeom>
              <a:solidFill>
                <a:srgbClr val="9A9A9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7" name="AutoShape 23">
                <a:extLst>
                  <a:ext uri="{FF2B5EF4-FFF2-40B4-BE49-F238E27FC236}">
                    <a16:creationId xmlns:a16="http://schemas.microsoft.com/office/drawing/2014/main" id="{AF84567C-7237-8743-9B1D-D77A2A88A98B}"/>
                  </a:ext>
                </a:extLst>
              </p:cNvPr>
              <p:cNvSpPr>
                <a:spLocks/>
              </p:cNvSpPr>
              <p:nvPr/>
            </p:nvSpPr>
            <p:spPr bwMode="auto">
              <a:xfrm>
                <a:off x="0" y="0"/>
                <a:ext cx="168276" cy="33877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1174"/>
                    </a:lnTo>
                    <a:lnTo>
                      <a:pt x="21600" y="9990"/>
                    </a:lnTo>
                    <a:lnTo>
                      <a:pt x="10800" y="10577"/>
                    </a:lnTo>
                    <a:lnTo>
                      <a:pt x="10800" y="11751"/>
                    </a:lnTo>
                    <a:lnTo>
                      <a:pt x="13449" y="12339"/>
                    </a:lnTo>
                    <a:lnTo>
                      <a:pt x="8151" y="12926"/>
                    </a:lnTo>
                    <a:lnTo>
                      <a:pt x="8151" y="13523"/>
                    </a:lnTo>
                    <a:lnTo>
                      <a:pt x="5502" y="14110"/>
                    </a:lnTo>
                    <a:lnTo>
                      <a:pt x="10800" y="15284"/>
                    </a:lnTo>
                    <a:lnTo>
                      <a:pt x="10800" y="15871"/>
                    </a:lnTo>
                    <a:lnTo>
                      <a:pt x="13449" y="16458"/>
                    </a:lnTo>
                    <a:lnTo>
                      <a:pt x="8151" y="17045"/>
                    </a:lnTo>
                    <a:lnTo>
                      <a:pt x="5502" y="17632"/>
                    </a:lnTo>
                    <a:lnTo>
                      <a:pt x="5502" y="18219"/>
                    </a:lnTo>
                    <a:lnTo>
                      <a:pt x="8151" y="18958"/>
                    </a:lnTo>
                    <a:lnTo>
                      <a:pt x="8151" y="19687"/>
                    </a:lnTo>
                    <a:lnTo>
                      <a:pt x="5502" y="20426"/>
                    </a:lnTo>
                    <a:lnTo>
                      <a:pt x="10800" y="21600"/>
                    </a:lnTo>
                    <a:lnTo>
                      <a:pt x="2649" y="20861"/>
                    </a:lnTo>
                    <a:lnTo>
                      <a:pt x="2649" y="19393"/>
                    </a:lnTo>
                    <a:lnTo>
                      <a:pt x="5502" y="18806"/>
                    </a:lnTo>
                    <a:lnTo>
                      <a:pt x="8151" y="18219"/>
                    </a:lnTo>
                    <a:lnTo>
                      <a:pt x="8151" y="14990"/>
                    </a:lnTo>
                    <a:lnTo>
                      <a:pt x="10800" y="14403"/>
                    </a:lnTo>
                    <a:lnTo>
                      <a:pt x="10800" y="13077"/>
                    </a:lnTo>
                    <a:lnTo>
                      <a:pt x="8151" y="12490"/>
                    </a:lnTo>
                    <a:lnTo>
                      <a:pt x="8151" y="11903"/>
                    </a:lnTo>
                    <a:lnTo>
                      <a:pt x="13449" y="10729"/>
                    </a:lnTo>
                    <a:lnTo>
                      <a:pt x="13449" y="5587"/>
                    </a:lnTo>
                    <a:lnTo>
                      <a:pt x="10800" y="5000"/>
                    </a:lnTo>
                    <a:lnTo>
                      <a:pt x="10800" y="1468"/>
                    </a:lnTo>
                    <a:lnTo>
                      <a:pt x="5502" y="881"/>
                    </a:lnTo>
                    <a:lnTo>
                      <a:pt x="0" y="0"/>
                    </a:lnTo>
                  </a:path>
                </a:pathLst>
              </a:custGeom>
              <a:solidFill>
                <a:srgbClr val="9A9A9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8" name="AutoShape 24">
                <a:extLst>
                  <a:ext uri="{FF2B5EF4-FFF2-40B4-BE49-F238E27FC236}">
                    <a16:creationId xmlns:a16="http://schemas.microsoft.com/office/drawing/2014/main" id="{75045E2F-F7C5-A540-B027-00EFA06060D6}"/>
                  </a:ext>
                </a:extLst>
              </p:cNvPr>
              <p:cNvSpPr>
                <a:spLocks/>
              </p:cNvSpPr>
              <p:nvPr/>
            </p:nvSpPr>
            <p:spPr bwMode="auto">
              <a:xfrm>
                <a:off x="22225" y="369887"/>
                <a:ext cx="146051" cy="2695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548" y="929"/>
                    </a:lnTo>
                    <a:lnTo>
                      <a:pt x="18548" y="1666"/>
                    </a:lnTo>
                    <a:lnTo>
                      <a:pt x="15496" y="2404"/>
                    </a:lnTo>
                    <a:lnTo>
                      <a:pt x="6104" y="3142"/>
                    </a:lnTo>
                    <a:lnTo>
                      <a:pt x="6104" y="4618"/>
                    </a:lnTo>
                    <a:lnTo>
                      <a:pt x="9157" y="5355"/>
                    </a:lnTo>
                    <a:lnTo>
                      <a:pt x="12443" y="6093"/>
                    </a:lnTo>
                    <a:lnTo>
                      <a:pt x="12443" y="6831"/>
                    </a:lnTo>
                    <a:lnTo>
                      <a:pt x="9157" y="7760"/>
                    </a:lnTo>
                    <a:lnTo>
                      <a:pt x="9157" y="9973"/>
                    </a:lnTo>
                    <a:lnTo>
                      <a:pt x="3052" y="10889"/>
                    </a:lnTo>
                    <a:lnTo>
                      <a:pt x="0" y="11627"/>
                    </a:lnTo>
                    <a:lnTo>
                      <a:pt x="0" y="12365"/>
                    </a:lnTo>
                    <a:lnTo>
                      <a:pt x="6104" y="13102"/>
                    </a:lnTo>
                    <a:lnTo>
                      <a:pt x="6104" y="14031"/>
                    </a:lnTo>
                    <a:lnTo>
                      <a:pt x="3052" y="14960"/>
                    </a:lnTo>
                    <a:lnTo>
                      <a:pt x="3052" y="17173"/>
                    </a:lnTo>
                    <a:lnTo>
                      <a:pt x="0" y="17911"/>
                    </a:lnTo>
                    <a:lnTo>
                      <a:pt x="0" y="18649"/>
                    </a:lnTo>
                    <a:lnTo>
                      <a:pt x="3052" y="19387"/>
                    </a:lnTo>
                    <a:lnTo>
                      <a:pt x="12443" y="20124"/>
                    </a:lnTo>
                    <a:lnTo>
                      <a:pt x="12443" y="20862"/>
                    </a:lnTo>
                    <a:lnTo>
                      <a:pt x="6104" y="21600"/>
                    </a:lnTo>
                    <a:lnTo>
                      <a:pt x="12443" y="20862"/>
                    </a:lnTo>
                    <a:lnTo>
                      <a:pt x="9157" y="19934"/>
                    </a:lnTo>
                    <a:lnTo>
                      <a:pt x="6104" y="19196"/>
                    </a:lnTo>
                    <a:lnTo>
                      <a:pt x="6104" y="15329"/>
                    </a:lnTo>
                    <a:lnTo>
                      <a:pt x="12443" y="14591"/>
                    </a:lnTo>
                    <a:lnTo>
                      <a:pt x="15496" y="13840"/>
                    </a:lnTo>
                    <a:lnTo>
                      <a:pt x="9157" y="13102"/>
                    </a:lnTo>
                    <a:lnTo>
                      <a:pt x="3052" y="12365"/>
                    </a:lnTo>
                    <a:lnTo>
                      <a:pt x="3052" y="11627"/>
                    </a:lnTo>
                    <a:lnTo>
                      <a:pt x="9157" y="10151"/>
                    </a:lnTo>
                    <a:lnTo>
                      <a:pt x="9157" y="9413"/>
                    </a:lnTo>
                    <a:lnTo>
                      <a:pt x="12443" y="8676"/>
                    </a:lnTo>
                    <a:lnTo>
                      <a:pt x="15496" y="7938"/>
                    </a:lnTo>
                    <a:lnTo>
                      <a:pt x="15496" y="7200"/>
                    </a:lnTo>
                    <a:lnTo>
                      <a:pt x="12443" y="6462"/>
                    </a:lnTo>
                    <a:lnTo>
                      <a:pt x="9157" y="5724"/>
                    </a:lnTo>
                    <a:lnTo>
                      <a:pt x="6104" y="4987"/>
                    </a:lnTo>
                    <a:lnTo>
                      <a:pt x="6104" y="3511"/>
                    </a:lnTo>
                    <a:lnTo>
                      <a:pt x="15496" y="2773"/>
                    </a:lnTo>
                    <a:lnTo>
                      <a:pt x="15496" y="1298"/>
                    </a:lnTo>
                  </a:path>
                </a:pathLst>
              </a:custGeom>
              <a:solidFill>
                <a:srgbClr val="49494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9" name="AutoShape 25">
                <a:extLst>
                  <a:ext uri="{FF2B5EF4-FFF2-40B4-BE49-F238E27FC236}">
                    <a16:creationId xmlns:a16="http://schemas.microsoft.com/office/drawing/2014/main" id="{1F44EF1A-C78F-EF4D-9E4A-3A4C5571E6E9}"/>
                  </a:ext>
                </a:extLst>
              </p:cNvPr>
              <p:cNvSpPr>
                <a:spLocks/>
              </p:cNvSpPr>
              <p:nvPr/>
            </p:nvSpPr>
            <p:spPr bwMode="auto">
              <a:xfrm>
                <a:off x="1452562" y="0"/>
                <a:ext cx="4010027"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93" y="13593"/>
                    </a:lnTo>
                    <a:lnTo>
                      <a:pt x="1146" y="10800"/>
                    </a:lnTo>
                    <a:lnTo>
                      <a:pt x="1608" y="8193"/>
                    </a:lnTo>
                    <a:lnTo>
                      <a:pt x="2069" y="8193"/>
                    </a:lnTo>
                    <a:lnTo>
                      <a:pt x="2531" y="10800"/>
                    </a:lnTo>
                    <a:lnTo>
                      <a:pt x="3104" y="16200"/>
                    </a:lnTo>
                    <a:lnTo>
                      <a:pt x="5054" y="16200"/>
                    </a:lnTo>
                    <a:lnTo>
                      <a:pt x="5515" y="13593"/>
                    </a:lnTo>
                    <a:lnTo>
                      <a:pt x="6430" y="10800"/>
                    </a:lnTo>
                    <a:lnTo>
                      <a:pt x="7123" y="10800"/>
                    </a:lnTo>
                    <a:lnTo>
                      <a:pt x="7585" y="8193"/>
                    </a:lnTo>
                    <a:lnTo>
                      <a:pt x="8047" y="8193"/>
                    </a:lnTo>
                    <a:lnTo>
                      <a:pt x="8619" y="10800"/>
                    </a:lnTo>
                    <a:lnTo>
                      <a:pt x="10338" y="10800"/>
                    </a:lnTo>
                    <a:lnTo>
                      <a:pt x="10911" y="8193"/>
                    </a:lnTo>
                    <a:lnTo>
                      <a:pt x="12408" y="8193"/>
                    </a:lnTo>
                    <a:lnTo>
                      <a:pt x="12869" y="5400"/>
                    </a:lnTo>
                    <a:lnTo>
                      <a:pt x="13331" y="0"/>
                    </a:lnTo>
                    <a:lnTo>
                      <a:pt x="21138" y="0"/>
                    </a:lnTo>
                    <a:lnTo>
                      <a:pt x="21600" y="5400"/>
                    </a:lnTo>
                    <a:lnTo>
                      <a:pt x="21138" y="10800"/>
                    </a:lnTo>
                    <a:lnTo>
                      <a:pt x="19189" y="10800"/>
                    </a:lnTo>
                    <a:lnTo>
                      <a:pt x="18616" y="18993"/>
                    </a:lnTo>
                    <a:lnTo>
                      <a:pt x="18154" y="13593"/>
                    </a:lnTo>
                    <a:lnTo>
                      <a:pt x="17692" y="13593"/>
                    </a:lnTo>
                    <a:lnTo>
                      <a:pt x="17230" y="16200"/>
                    </a:lnTo>
                    <a:lnTo>
                      <a:pt x="16546" y="16200"/>
                    </a:lnTo>
                    <a:lnTo>
                      <a:pt x="15973" y="13593"/>
                    </a:lnTo>
                    <a:lnTo>
                      <a:pt x="15512" y="10800"/>
                    </a:lnTo>
                    <a:lnTo>
                      <a:pt x="13553" y="10800"/>
                    </a:lnTo>
                    <a:lnTo>
                      <a:pt x="13100" y="13593"/>
                    </a:lnTo>
                    <a:lnTo>
                      <a:pt x="12177" y="13593"/>
                    </a:lnTo>
                    <a:lnTo>
                      <a:pt x="11715" y="10800"/>
                    </a:lnTo>
                    <a:lnTo>
                      <a:pt x="10227" y="10800"/>
                    </a:lnTo>
                    <a:lnTo>
                      <a:pt x="9304" y="13593"/>
                    </a:lnTo>
                    <a:lnTo>
                      <a:pt x="8269" y="13593"/>
                    </a:lnTo>
                    <a:lnTo>
                      <a:pt x="7816" y="16200"/>
                    </a:lnTo>
                    <a:lnTo>
                      <a:pt x="7234" y="16200"/>
                    </a:lnTo>
                    <a:lnTo>
                      <a:pt x="6661" y="13593"/>
                    </a:lnTo>
                    <a:lnTo>
                      <a:pt x="3104" y="13593"/>
                    </a:lnTo>
                    <a:lnTo>
                      <a:pt x="2642" y="8193"/>
                    </a:lnTo>
                    <a:lnTo>
                      <a:pt x="1727" y="8193"/>
                    </a:lnTo>
                    <a:lnTo>
                      <a:pt x="1266" y="13593"/>
                    </a:lnTo>
                    <a:lnTo>
                      <a:pt x="804" y="13593"/>
                    </a:lnTo>
                    <a:lnTo>
                      <a:pt x="0" y="21600"/>
                    </a:lnTo>
                  </a:path>
                </a:pathLst>
              </a:custGeom>
              <a:solidFill>
                <a:srgbClr val="B9B9B9"/>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50" name="AutoShape 26">
                <a:extLst>
                  <a:ext uri="{FF2B5EF4-FFF2-40B4-BE49-F238E27FC236}">
                    <a16:creationId xmlns:a16="http://schemas.microsoft.com/office/drawing/2014/main" id="{B4B82240-4464-C14B-A065-56878ECF5DE5}"/>
                  </a:ext>
                </a:extLst>
              </p:cNvPr>
              <p:cNvSpPr>
                <a:spLocks/>
              </p:cNvSpPr>
              <p:nvPr/>
            </p:nvSpPr>
            <p:spPr bwMode="auto">
              <a:xfrm>
                <a:off x="4483100" y="0"/>
                <a:ext cx="2711451" cy="1174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78" y="0"/>
                    </a:moveTo>
                    <a:lnTo>
                      <a:pt x="4591" y="21600"/>
                    </a:lnTo>
                    <a:lnTo>
                      <a:pt x="7828" y="21600"/>
                    </a:lnTo>
                    <a:lnTo>
                      <a:pt x="8840" y="17222"/>
                    </a:lnTo>
                    <a:lnTo>
                      <a:pt x="9523" y="17222"/>
                    </a:lnTo>
                    <a:lnTo>
                      <a:pt x="10206" y="12843"/>
                    </a:lnTo>
                    <a:lnTo>
                      <a:pt x="11736" y="12843"/>
                    </a:lnTo>
                    <a:lnTo>
                      <a:pt x="12583" y="21600"/>
                    </a:lnTo>
                    <a:lnTo>
                      <a:pt x="16845" y="21600"/>
                    </a:lnTo>
                    <a:lnTo>
                      <a:pt x="17692" y="17222"/>
                    </a:lnTo>
                    <a:lnTo>
                      <a:pt x="18375" y="12843"/>
                    </a:lnTo>
                    <a:lnTo>
                      <a:pt x="19045" y="12843"/>
                    </a:lnTo>
                    <a:lnTo>
                      <a:pt x="19728" y="8757"/>
                    </a:lnTo>
                    <a:lnTo>
                      <a:pt x="21600" y="8757"/>
                    </a:lnTo>
                    <a:lnTo>
                      <a:pt x="20917" y="12843"/>
                    </a:lnTo>
                    <a:lnTo>
                      <a:pt x="20247" y="21600"/>
                    </a:lnTo>
                    <a:lnTo>
                      <a:pt x="18881" y="21600"/>
                    </a:lnTo>
                    <a:lnTo>
                      <a:pt x="18034" y="17222"/>
                    </a:lnTo>
                    <a:lnTo>
                      <a:pt x="11230" y="17222"/>
                    </a:lnTo>
                    <a:lnTo>
                      <a:pt x="10370" y="21600"/>
                    </a:lnTo>
                    <a:lnTo>
                      <a:pt x="9700" y="21600"/>
                    </a:lnTo>
                    <a:lnTo>
                      <a:pt x="8840" y="17222"/>
                    </a:lnTo>
                    <a:lnTo>
                      <a:pt x="8170" y="12843"/>
                    </a:lnTo>
                    <a:lnTo>
                      <a:pt x="6804" y="12843"/>
                    </a:lnTo>
                    <a:lnTo>
                      <a:pt x="6121" y="17222"/>
                    </a:lnTo>
                    <a:lnTo>
                      <a:pt x="5438" y="17222"/>
                    </a:lnTo>
                    <a:lnTo>
                      <a:pt x="4768" y="8757"/>
                    </a:lnTo>
                    <a:lnTo>
                      <a:pt x="4085" y="4378"/>
                    </a:lnTo>
                    <a:lnTo>
                      <a:pt x="2036" y="4378"/>
                    </a:lnTo>
                    <a:lnTo>
                      <a:pt x="1366" y="8757"/>
                    </a:lnTo>
                    <a:lnTo>
                      <a:pt x="683" y="12843"/>
                    </a:lnTo>
                    <a:lnTo>
                      <a:pt x="0" y="17222"/>
                    </a:lnTo>
                    <a:lnTo>
                      <a:pt x="683" y="17222"/>
                    </a:lnTo>
                    <a:lnTo>
                      <a:pt x="1366" y="8757"/>
                    </a:lnTo>
                    <a:lnTo>
                      <a:pt x="2036" y="8757"/>
                    </a:lnTo>
                    <a:lnTo>
                      <a:pt x="2378" y="0"/>
                    </a:lnTo>
                  </a:path>
                </a:pathLst>
              </a:custGeom>
              <a:solidFill>
                <a:srgbClr val="6D6D6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1051" name="Group 27">
              <a:extLst>
                <a:ext uri="{FF2B5EF4-FFF2-40B4-BE49-F238E27FC236}">
                  <a16:creationId xmlns:a16="http://schemas.microsoft.com/office/drawing/2014/main" id="{3BFD8A8F-7135-D74D-B159-C0C1AB347F7A}"/>
                </a:ext>
              </a:extLst>
            </p:cNvPr>
            <p:cNvGrpSpPr>
              <a:grpSpLocks/>
            </p:cNvGrpSpPr>
            <p:nvPr/>
          </p:nvGrpSpPr>
          <p:grpSpPr bwMode="auto">
            <a:xfrm>
              <a:off x="-1" y="-1"/>
              <a:ext cx="1978026" cy="1955801"/>
              <a:chOff x="-1" y="-1"/>
              <a:chExt cx="1978026" cy="1955801"/>
            </a:xfrm>
          </p:grpSpPr>
          <p:sp>
            <p:nvSpPr>
              <p:cNvPr id="1052" name="Rectangle 28">
                <a:extLst>
                  <a:ext uri="{FF2B5EF4-FFF2-40B4-BE49-F238E27FC236}">
                    <a16:creationId xmlns:a16="http://schemas.microsoft.com/office/drawing/2014/main" id="{5FB2AD83-7C94-3740-9815-7A1A4D280141}"/>
                  </a:ext>
                </a:extLst>
              </p:cNvPr>
              <p:cNvSpPr>
                <a:spLocks/>
              </p:cNvSpPr>
              <p:nvPr/>
            </p:nvSpPr>
            <p:spPr bwMode="auto">
              <a:xfrm>
                <a:off x="-1" y="0"/>
                <a:ext cx="1978026" cy="1955800"/>
              </a:xfrm>
              <a:prstGeom prst="rect">
                <a:avLst/>
              </a:pr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53" name="Rectangle 29">
                <a:extLst>
                  <a:ext uri="{FF2B5EF4-FFF2-40B4-BE49-F238E27FC236}">
                    <a16:creationId xmlns:a16="http://schemas.microsoft.com/office/drawing/2014/main" id="{57D0D388-D31D-E442-B743-C3183E783758}"/>
                  </a:ext>
                </a:extLst>
              </p:cNvPr>
              <p:cNvSpPr>
                <a:spLocks/>
              </p:cNvSpPr>
              <p:nvPr/>
            </p:nvSpPr>
            <p:spPr bwMode="auto">
              <a:xfrm>
                <a:off x="390524" y="320675"/>
                <a:ext cx="1587501" cy="1635125"/>
              </a:xfrm>
              <a:prstGeom prst="rect">
                <a:avLst/>
              </a:prstGeom>
              <a:solidFill>
                <a:srgbClr val="47474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54" name="Rectangle 30">
                <a:extLst>
                  <a:ext uri="{FF2B5EF4-FFF2-40B4-BE49-F238E27FC236}">
                    <a16:creationId xmlns:a16="http://schemas.microsoft.com/office/drawing/2014/main" id="{5326A3E5-4E96-0C49-B00C-F145DF8CF4D2}"/>
                  </a:ext>
                </a:extLst>
              </p:cNvPr>
              <p:cNvSpPr>
                <a:spLocks/>
              </p:cNvSpPr>
              <p:nvPr/>
            </p:nvSpPr>
            <p:spPr bwMode="auto">
              <a:xfrm>
                <a:off x="-1" y="-1"/>
                <a:ext cx="1860551" cy="1849439"/>
              </a:xfrm>
              <a:prstGeom prst="rect">
                <a:avLst/>
              </a:prstGeom>
              <a:gradFill rotWithShape="0">
                <a:gsLst>
                  <a:gs pos="0">
                    <a:srgbClr val="790015"/>
                  </a:gs>
                  <a:gs pos="100000">
                    <a:srgbClr val="610011"/>
                  </a:gs>
                </a:gsLst>
                <a:lin ang="5400000"/>
              </a:gra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sp>
        <p:nvSpPr>
          <p:cNvPr id="1055" name="Rectangle 31">
            <a:extLst>
              <a:ext uri="{FF2B5EF4-FFF2-40B4-BE49-F238E27FC236}">
                <a16:creationId xmlns:a16="http://schemas.microsoft.com/office/drawing/2014/main" id="{93C62C42-B4B1-6743-95A9-CF0748028988}"/>
              </a:ext>
            </a:extLst>
          </p:cNvPr>
          <p:cNvSpPr>
            <a:spLocks/>
          </p:cNvSpPr>
          <p:nvPr/>
        </p:nvSpPr>
        <p:spPr bwMode="auto">
          <a:xfrm>
            <a:off x="488950" y="6545263"/>
            <a:ext cx="895350" cy="227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600"/>
              </a:spcBef>
            </a:pPr>
            <a:r>
              <a:rPr lang="en-US" altLang="en-US" sz="900">
                <a:solidFill>
                  <a:srgbClr val="FFFFFF"/>
                </a:solidFill>
                <a:latin typeface="Arial" panose="020B0604020202020204" pitchFamily="34" charset="0"/>
                <a:cs typeface="Arial" panose="020B0604020202020204" pitchFamily="34" charset="0"/>
                <a:sym typeface="Arial" panose="020B0604020202020204" pitchFamily="34" charset="0"/>
              </a:rPr>
              <a:t>© </a:t>
            </a:r>
            <a:r>
              <a:rPr lang="en-US" altLang="en-US" sz="1000">
                <a:solidFill>
                  <a:srgbClr val="FFFFFF"/>
                </a:solidFill>
                <a:latin typeface="Arial" panose="020B0604020202020204" pitchFamily="34" charset="0"/>
                <a:cs typeface="Arial" panose="020B0604020202020204" pitchFamily="34" charset="0"/>
                <a:sym typeface="Arial" panose="020B0604020202020204" pitchFamily="34" charset="0"/>
              </a:rPr>
              <a:t>2005</a:t>
            </a:r>
            <a:r>
              <a:rPr lang="en-US" altLang="en-US" sz="900">
                <a:solidFill>
                  <a:srgbClr val="FFFFFF"/>
                </a:solidFill>
                <a:latin typeface="Arial" panose="020B0604020202020204" pitchFamily="34" charset="0"/>
                <a:cs typeface="Arial" panose="020B0604020202020204" pitchFamily="34" charset="0"/>
                <a:sym typeface="Arial" panose="020B0604020202020204" pitchFamily="34" charset="0"/>
              </a:rPr>
              <a:t> TBBMI</a:t>
            </a:r>
          </a:p>
        </p:txBody>
      </p:sp>
      <p:sp>
        <p:nvSpPr>
          <p:cNvPr id="1056" name="Rectangle 32">
            <a:extLst>
              <a:ext uri="{FF2B5EF4-FFF2-40B4-BE49-F238E27FC236}">
                <a16:creationId xmlns:a16="http://schemas.microsoft.com/office/drawing/2014/main" id="{7797F8D1-88B8-5C4A-98CF-C28354B77BE8}"/>
              </a:ext>
            </a:extLst>
          </p:cNvPr>
          <p:cNvSpPr>
            <a:spLocks/>
          </p:cNvSpPr>
          <p:nvPr/>
        </p:nvSpPr>
        <p:spPr bwMode="auto">
          <a:xfrm>
            <a:off x="7531100" y="6519863"/>
            <a:ext cx="7207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9.65.03c.</a:t>
            </a:r>
          </a:p>
        </p:txBody>
      </p:sp>
      <p:sp>
        <p:nvSpPr>
          <p:cNvPr id="1057" name="Rectangle 33">
            <a:extLst>
              <a:ext uri="{FF2B5EF4-FFF2-40B4-BE49-F238E27FC236}">
                <a16:creationId xmlns:a16="http://schemas.microsoft.com/office/drawing/2014/main" id="{D323E197-1B45-7244-9E0E-E0324D591963}"/>
              </a:ext>
            </a:extLst>
          </p:cNvPr>
          <p:cNvSpPr>
            <a:spLocks noGrp="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Times" pitchFamily="2" charset="0"/>
              </a:rPr>
              <a:t>Click to edit Master title style</a:t>
            </a:r>
          </a:p>
        </p:txBody>
      </p:sp>
      <p:sp>
        <p:nvSpPr>
          <p:cNvPr id="1058" name="Rectangle 34">
            <a:extLst>
              <a:ext uri="{FF2B5EF4-FFF2-40B4-BE49-F238E27FC236}">
                <a16:creationId xmlns:a16="http://schemas.microsoft.com/office/drawing/2014/main" id="{C6353D72-2BCD-6744-A517-7612A6A3C7D2}"/>
              </a:ext>
            </a:extLst>
          </p:cNvPr>
          <p:cNvSpPr>
            <a:spLocks noGrp="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a:sym typeface="Times" pitchFamily="2" charset="0"/>
              </a:rPr>
              <a:t>Click to edit Master text styles</a:t>
            </a:r>
          </a:p>
          <a:p>
            <a:pPr lvl="1"/>
            <a:r>
              <a:rPr lang="en-US" altLang="en-US">
                <a:sym typeface="Times" pitchFamily="2" charset="0"/>
              </a:rPr>
              <a:t>Second level</a:t>
            </a:r>
          </a:p>
          <a:p>
            <a:pPr lvl="2"/>
            <a:r>
              <a:rPr lang="en-US" altLang="en-US">
                <a:sym typeface="Times" pitchFamily="2" charset="0"/>
              </a:rPr>
              <a:t>Third level</a:t>
            </a:r>
          </a:p>
          <a:p>
            <a:pPr lvl="3"/>
            <a:r>
              <a:rPr lang="en-US" altLang="en-US">
                <a:sym typeface="Times" pitchFamily="2" charset="0"/>
              </a:rPr>
              <a:t>Fourth level</a:t>
            </a:r>
          </a:p>
          <a:p>
            <a:pPr lvl="4"/>
            <a:r>
              <a:rPr lang="en-US" altLang="en-US">
                <a:sym typeface="Times" pitchFamily="2" charset="0"/>
              </a:rPr>
              <a:t>Fifth level</a:t>
            </a:r>
          </a:p>
        </p:txBody>
      </p:sp>
      <p:sp>
        <p:nvSpPr>
          <p:cNvPr id="1059" name="Rectangle 35">
            <a:extLst>
              <a:ext uri="{FF2B5EF4-FFF2-40B4-BE49-F238E27FC236}">
                <a16:creationId xmlns:a16="http://schemas.microsoft.com/office/drawing/2014/main" id="{92EEE910-AEE1-514A-BACD-3FED05231AB6}"/>
              </a:ext>
            </a:extLst>
          </p:cNvPr>
          <p:cNvSpPr>
            <a:spLocks noGrp="1"/>
          </p:cNvSpPr>
          <p:nvPr>
            <p:ph type="sldNum" sz="quarter" idx="2"/>
          </p:nvPr>
        </p:nvSpPr>
        <p:spPr bwMode="auto">
          <a:xfrm>
            <a:off x="4419600" y="6172200"/>
            <a:ext cx="2133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45720" tIns="45720" rIns="45720" bIns="45720" numCol="1" anchor="ctr" anchorCtr="0" compatLnSpc="1">
            <a:prstTxWarp prst="textNoShape">
              <a:avLst/>
            </a:prstTxWarp>
          </a:bodyPr>
          <a:lstStyle>
            <a:lvl1pPr algn="r">
              <a:defRPr sz="12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defRPr>
            </a:lvl1pPr>
          </a:lstStyle>
          <a:p>
            <a:fld id="{76A5FE87-0A7D-E443-9B81-84505560FB9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hangingPunct="0">
        <a:spcBef>
          <a:spcPct val="0"/>
        </a:spcBef>
        <a:spcAft>
          <a:spcPct val="0"/>
        </a:spcAft>
        <a:defRPr sz="4400" kern="1200">
          <a:solidFill>
            <a:srgbClr val="FFD34A"/>
          </a:solidFill>
          <a:effectLst>
            <a:outerShdw blurRad="38100" dist="38100" dir="2700000" algn="tl">
              <a:srgbClr val="000000"/>
            </a:outerShdw>
          </a:effectLst>
          <a:latin typeface="+mj-lt"/>
          <a:ea typeface="+mj-ea"/>
          <a:cs typeface="+mj-cs"/>
          <a:sym typeface="Times" pitchFamily="2" charset="0"/>
        </a:defRPr>
      </a:lvl1pPr>
      <a:lvl2pPr algn="l" rtl="0" fontAlgn="base" hangingPunct="0">
        <a:spcBef>
          <a:spcPct val="0"/>
        </a:spcBef>
        <a:spcAft>
          <a:spcPct val="0"/>
        </a:spcAft>
        <a:defRPr sz="4400">
          <a:solidFill>
            <a:srgbClr val="FFD34A"/>
          </a:solidFill>
          <a:effectLst>
            <a:outerShdw blurRad="38100" dist="38100" dir="2700000" algn="tl">
              <a:srgbClr val="000000"/>
            </a:outerShdw>
          </a:effectLst>
          <a:latin typeface="Times" pitchFamily="2" charset="0"/>
          <a:ea typeface="Times" pitchFamily="2" charset="0"/>
          <a:cs typeface="Times" pitchFamily="2" charset="0"/>
          <a:sym typeface="Times" pitchFamily="2" charset="0"/>
        </a:defRPr>
      </a:lvl2pPr>
      <a:lvl3pPr algn="l" rtl="0" fontAlgn="base" hangingPunct="0">
        <a:spcBef>
          <a:spcPct val="0"/>
        </a:spcBef>
        <a:spcAft>
          <a:spcPct val="0"/>
        </a:spcAft>
        <a:defRPr sz="4400">
          <a:solidFill>
            <a:srgbClr val="FFD34A"/>
          </a:solidFill>
          <a:effectLst>
            <a:outerShdw blurRad="38100" dist="38100" dir="2700000" algn="tl">
              <a:srgbClr val="000000"/>
            </a:outerShdw>
          </a:effectLst>
          <a:latin typeface="Times" pitchFamily="2" charset="0"/>
          <a:ea typeface="Times" pitchFamily="2" charset="0"/>
          <a:cs typeface="Times" pitchFamily="2" charset="0"/>
          <a:sym typeface="Times" pitchFamily="2" charset="0"/>
        </a:defRPr>
      </a:lvl3pPr>
      <a:lvl4pPr algn="l" rtl="0" fontAlgn="base" hangingPunct="0">
        <a:spcBef>
          <a:spcPct val="0"/>
        </a:spcBef>
        <a:spcAft>
          <a:spcPct val="0"/>
        </a:spcAft>
        <a:defRPr sz="4400">
          <a:solidFill>
            <a:srgbClr val="FFD34A"/>
          </a:solidFill>
          <a:effectLst>
            <a:outerShdw blurRad="38100" dist="38100" dir="2700000" algn="tl">
              <a:srgbClr val="000000"/>
            </a:outerShdw>
          </a:effectLst>
          <a:latin typeface="Times" pitchFamily="2" charset="0"/>
          <a:ea typeface="Times" pitchFamily="2" charset="0"/>
          <a:cs typeface="Times" pitchFamily="2" charset="0"/>
          <a:sym typeface="Times" pitchFamily="2" charset="0"/>
        </a:defRPr>
      </a:lvl4pPr>
      <a:lvl5pPr algn="l" rtl="0" fontAlgn="base" hangingPunct="0">
        <a:spcBef>
          <a:spcPct val="0"/>
        </a:spcBef>
        <a:spcAft>
          <a:spcPct val="0"/>
        </a:spcAft>
        <a:defRPr sz="4400">
          <a:solidFill>
            <a:srgbClr val="FFD34A"/>
          </a:solidFill>
          <a:effectLst>
            <a:outerShdw blurRad="38100" dist="38100" dir="2700000" algn="tl">
              <a:srgbClr val="000000"/>
            </a:outerShdw>
          </a:effectLst>
          <a:latin typeface="Times" pitchFamily="2" charset="0"/>
          <a:ea typeface="Times" pitchFamily="2" charset="0"/>
          <a:cs typeface="Times" pitchFamily="2" charset="0"/>
          <a:sym typeface="Times" pitchFamily="2" charset="0"/>
        </a:defRPr>
      </a:lvl5pPr>
      <a:lvl6pPr marL="457200" algn="l" rtl="0" fontAlgn="base" hangingPunct="0">
        <a:spcBef>
          <a:spcPct val="0"/>
        </a:spcBef>
        <a:spcAft>
          <a:spcPct val="0"/>
        </a:spcAft>
        <a:defRPr sz="4400">
          <a:solidFill>
            <a:srgbClr val="FFD34A"/>
          </a:solidFill>
          <a:effectLst>
            <a:outerShdw blurRad="38100" dist="38100" dir="2700000" algn="tl">
              <a:srgbClr val="000000"/>
            </a:outerShdw>
          </a:effectLst>
          <a:latin typeface="Times" pitchFamily="2" charset="0"/>
          <a:ea typeface="Times" pitchFamily="2" charset="0"/>
          <a:cs typeface="Times" pitchFamily="2" charset="0"/>
          <a:sym typeface="Times" pitchFamily="2" charset="0"/>
        </a:defRPr>
      </a:lvl6pPr>
      <a:lvl7pPr marL="914400" algn="l" rtl="0" fontAlgn="base" hangingPunct="0">
        <a:spcBef>
          <a:spcPct val="0"/>
        </a:spcBef>
        <a:spcAft>
          <a:spcPct val="0"/>
        </a:spcAft>
        <a:defRPr sz="4400">
          <a:solidFill>
            <a:srgbClr val="FFD34A"/>
          </a:solidFill>
          <a:effectLst>
            <a:outerShdw blurRad="38100" dist="38100" dir="2700000" algn="tl">
              <a:srgbClr val="000000"/>
            </a:outerShdw>
          </a:effectLst>
          <a:latin typeface="Times" pitchFamily="2" charset="0"/>
          <a:ea typeface="Times" pitchFamily="2" charset="0"/>
          <a:cs typeface="Times" pitchFamily="2" charset="0"/>
          <a:sym typeface="Times" pitchFamily="2" charset="0"/>
        </a:defRPr>
      </a:lvl7pPr>
      <a:lvl8pPr marL="1371600" algn="l" rtl="0" fontAlgn="base" hangingPunct="0">
        <a:spcBef>
          <a:spcPct val="0"/>
        </a:spcBef>
        <a:spcAft>
          <a:spcPct val="0"/>
        </a:spcAft>
        <a:defRPr sz="4400">
          <a:solidFill>
            <a:srgbClr val="FFD34A"/>
          </a:solidFill>
          <a:effectLst>
            <a:outerShdw blurRad="38100" dist="38100" dir="2700000" algn="tl">
              <a:srgbClr val="000000"/>
            </a:outerShdw>
          </a:effectLst>
          <a:latin typeface="Times" pitchFamily="2" charset="0"/>
          <a:ea typeface="Times" pitchFamily="2" charset="0"/>
          <a:cs typeface="Times" pitchFamily="2" charset="0"/>
          <a:sym typeface="Times" pitchFamily="2" charset="0"/>
        </a:defRPr>
      </a:lvl8pPr>
      <a:lvl9pPr marL="1828800" algn="l" rtl="0" fontAlgn="base" hangingPunct="0">
        <a:spcBef>
          <a:spcPct val="0"/>
        </a:spcBef>
        <a:spcAft>
          <a:spcPct val="0"/>
        </a:spcAft>
        <a:defRPr sz="4400">
          <a:solidFill>
            <a:srgbClr val="FFD34A"/>
          </a:solidFill>
          <a:effectLst>
            <a:outerShdw blurRad="38100" dist="38100" dir="2700000" algn="tl">
              <a:srgbClr val="000000"/>
            </a:outerShdw>
          </a:effectLst>
          <a:latin typeface="Times" pitchFamily="2" charset="0"/>
          <a:ea typeface="Times" pitchFamily="2" charset="0"/>
          <a:cs typeface="Times" pitchFamily="2" charset="0"/>
          <a:sym typeface="Times" pitchFamily="2" charset="0"/>
        </a:defRPr>
      </a:lvl9pPr>
    </p:titleStyle>
    <p:bodyStyle>
      <a:lvl1pPr marL="342900" indent="-342900" algn="l" rtl="0" fontAlgn="base" hangingPunct="0">
        <a:spcBef>
          <a:spcPts val="700"/>
        </a:spcBef>
        <a:spcAft>
          <a:spcPct val="0"/>
        </a:spcAft>
        <a:buClr>
          <a:schemeClr val="accent2"/>
        </a:buClr>
        <a:buSzPct val="75000"/>
        <a:buFont typeface="Monotype Sorts" pitchFamily="2" charset="2"/>
        <a:buChar char=""/>
        <a:defRPr sz="3200" kern="1200">
          <a:solidFill>
            <a:srgbClr val="FFFFFF"/>
          </a:solidFill>
          <a:effectLst>
            <a:outerShdw blurRad="38100" dist="38100" dir="2700000" algn="tl">
              <a:srgbClr val="000000"/>
            </a:outerShdw>
          </a:effectLst>
          <a:latin typeface="+mn-lt"/>
          <a:ea typeface="+mn-ea"/>
          <a:cs typeface="+mn-cs"/>
          <a:sym typeface="Times" pitchFamily="2" charset="0"/>
        </a:defRPr>
      </a:lvl1pPr>
      <a:lvl2pPr marL="782638" indent="-325438" algn="l" rtl="0" fontAlgn="base" hangingPunct="0">
        <a:spcBef>
          <a:spcPts val="700"/>
        </a:spcBef>
        <a:spcAft>
          <a:spcPct val="0"/>
        </a:spcAft>
        <a:buClr>
          <a:schemeClr val="accent2"/>
        </a:buClr>
        <a:buSzPct val="100000"/>
        <a:buFont typeface="Monotype Sorts" pitchFamily="2" charset="2"/>
        <a:buChar char="–"/>
        <a:defRPr sz="3200" kern="1200">
          <a:solidFill>
            <a:srgbClr val="FFFFFF"/>
          </a:solidFill>
          <a:effectLst>
            <a:outerShdw blurRad="38100" dist="38100" dir="2700000" algn="tl">
              <a:srgbClr val="000000"/>
            </a:outerShdw>
          </a:effectLst>
          <a:latin typeface="+mn-lt"/>
          <a:ea typeface="+mn-ea"/>
          <a:cs typeface="+mn-cs"/>
          <a:sym typeface="Times" pitchFamily="2" charset="0"/>
        </a:defRPr>
      </a:lvl2pPr>
      <a:lvl3pPr marL="1219200" indent="-304800" algn="l" rtl="0" fontAlgn="base" hangingPunct="0">
        <a:spcBef>
          <a:spcPts val="700"/>
        </a:spcBef>
        <a:spcAft>
          <a:spcPct val="0"/>
        </a:spcAft>
        <a:buClr>
          <a:schemeClr val="accent2"/>
        </a:buClr>
        <a:buSzPct val="100000"/>
        <a:buFont typeface="Monotype Sorts" pitchFamily="2" charset="2"/>
        <a:buChar char="•"/>
        <a:defRPr sz="3200" kern="1200">
          <a:solidFill>
            <a:srgbClr val="FFFFFF"/>
          </a:solidFill>
          <a:effectLst>
            <a:outerShdw blurRad="38100" dist="38100" dir="2700000" algn="tl">
              <a:srgbClr val="000000"/>
            </a:outerShdw>
          </a:effectLst>
          <a:latin typeface="+mn-lt"/>
          <a:ea typeface="+mn-ea"/>
          <a:cs typeface="+mn-cs"/>
          <a:sym typeface="Times" pitchFamily="2" charset="0"/>
        </a:defRPr>
      </a:lvl3pPr>
      <a:lvl4pPr marL="1736725" indent="-365125" algn="l" rtl="0" fontAlgn="base" hangingPunct="0">
        <a:spcBef>
          <a:spcPts val="700"/>
        </a:spcBef>
        <a:spcAft>
          <a:spcPct val="0"/>
        </a:spcAft>
        <a:buClr>
          <a:schemeClr val="accent2"/>
        </a:buClr>
        <a:buSzPct val="100000"/>
        <a:buFont typeface="Monotype Sorts" pitchFamily="2" charset="2"/>
        <a:buChar char="–"/>
        <a:defRPr sz="3200" kern="1200">
          <a:solidFill>
            <a:srgbClr val="FFFFFF"/>
          </a:solidFill>
          <a:effectLst>
            <a:outerShdw blurRad="38100" dist="38100" dir="2700000" algn="tl">
              <a:srgbClr val="000000"/>
            </a:outerShdw>
          </a:effectLst>
          <a:latin typeface="+mn-lt"/>
          <a:ea typeface="+mn-ea"/>
          <a:cs typeface="+mn-cs"/>
          <a:sym typeface="Times" pitchFamily="2" charset="0"/>
        </a:defRPr>
      </a:lvl4pPr>
      <a:lvl5pPr marL="2193925" indent="-365125" algn="l" rtl="0" fontAlgn="base" hangingPunct="0">
        <a:spcBef>
          <a:spcPts val="700"/>
        </a:spcBef>
        <a:spcAft>
          <a:spcPct val="0"/>
        </a:spcAft>
        <a:buClr>
          <a:schemeClr val="accent2"/>
        </a:buClr>
        <a:buSzPct val="100000"/>
        <a:buFont typeface="Monotype Sorts" pitchFamily="2" charset="2"/>
        <a:buChar char="•"/>
        <a:defRPr sz="3200" kern="1200">
          <a:solidFill>
            <a:srgbClr val="FFFFFF"/>
          </a:solidFill>
          <a:effectLst>
            <a:outerShdw blurRad="38100" dist="38100" dir="2700000" algn="tl">
              <a:srgbClr val="000000"/>
            </a:outerShdw>
          </a:effectLst>
          <a:latin typeface="+mn-lt"/>
          <a:ea typeface="+mn-ea"/>
          <a:cs typeface="+mn-cs"/>
          <a:sym typeface="Time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32888" cy="6845300"/>
            <a:chOff x="0" y="0"/>
            <a:chExt cx="5753" cy="4312"/>
          </a:xfrm>
        </p:grpSpPr>
        <p:sp>
          <p:nvSpPr>
            <p:cNvPr id="15365"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w="12700">
              <a:noFill/>
              <a:miter lim="800000"/>
              <a:headEnd/>
              <a:tailEnd/>
            </a:ln>
          </p:spPr>
          <p:txBody>
            <a:bodyPr wrap="none" anchor="ctr"/>
            <a:lstStyle/>
            <a:p>
              <a:pPr algn="l">
                <a:defRPr/>
              </a:pPr>
              <a:endParaRPr lang="en-US" sz="2400">
                <a:solidFill>
                  <a:srgbClr val="FFFFFF"/>
                </a:solidFill>
                <a:ea typeface="ＭＳ Ｐゴシック" charset="-128"/>
                <a:cs typeface="ＭＳ Ｐゴシック" charset="-128"/>
              </a:endParaRPr>
            </a:p>
          </p:txBody>
        </p:sp>
        <p:grpSp>
          <p:nvGrpSpPr>
            <p:cNvPr id="13318"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p:spPr>
            <p:txBody>
              <a:bodyPr wrap="none" anchor="ctr"/>
              <a:lstStyle/>
              <a:p>
                <a:pPr algn="l">
                  <a:defRPr/>
                </a:pPr>
                <a:endParaRPr lang="en-US" sz="2400">
                  <a:solidFill>
                    <a:srgbClr val="FFFFFF"/>
                  </a:solidFill>
                  <a:ea typeface="ＭＳ Ｐゴシック" charset="-128"/>
                  <a:cs typeface="ＭＳ Ｐゴシック" charset="-128"/>
                </a:endParaRPr>
              </a:p>
            </p:txBody>
          </p:sp>
          <p:sp>
            <p:nvSpPr>
              <p:cNvPr id="15372"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73"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74"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75"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76"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77"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78"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79"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0"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1"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2"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3"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4"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5"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6"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7"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8"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89"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90"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91"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92"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sp>
            <p:nvSpPr>
              <p:cNvPr id="15393"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p:spPr>
            <p:txBody>
              <a:bodyPr/>
              <a:lstStyle/>
              <a:p>
                <a:pPr algn="l">
                  <a:defRPr/>
                </a:pPr>
                <a:endParaRPr lang="en-US" sz="2400">
                  <a:solidFill>
                    <a:srgbClr val="FFFFFF"/>
                  </a:solidFill>
                  <a:ea typeface="ＭＳ Ｐゴシック" charset="-128"/>
                  <a:cs typeface="ＭＳ Ｐゴシック" charset="-128"/>
                </a:endParaRPr>
              </a:p>
            </p:txBody>
          </p:sp>
        </p:grpSp>
        <p:grpSp>
          <p:nvGrpSpPr>
            <p:cNvPr id="13319" name="Group 28"/>
            <p:cNvGrpSpPr>
              <a:grpSpLocks/>
            </p:cNvGrpSpPr>
            <p:nvPr/>
          </p:nvGrpSpPr>
          <p:grpSpPr bwMode="auto">
            <a:xfrm>
              <a:off x="0" y="0"/>
              <a:ext cx="1246" cy="1232"/>
              <a:chOff x="0" y="0"/>
              <a:chExt cx="1246" cy="1232"/>
            </a:xfrm>
          </p:grpSpPr>
          <p:sp>
            <p:nvSpPr>
              <p:cNvPr id="15368" name="Rectangle 29"/>
              <p:cNvSpPr>
                <a:spLocks noChangeArrowheads="1"/>
              </p:cNvSpPr>
              <p:nvPr/>
            </p:nvSpPr>
            <p:spPr bwMode="auto">
              <a:xfrm>
                <a:off x="0" y="0"/>
                <a:ext cx="1246" cy="1232"/>
              </a:xfrm>
              <a:prstGeom prst="rect">
                <a:avLst/>
              </a:prstGeom>
              <a:solidFill>
                <a:schemeClr val="bg2"/>
              </a:solidFill>
              <a:ln w="12700">
                <a:noFill/>
                <a:miter lim="800000"/>
                <a:headEnd/>
                <a:tailEnd/>
              </a:ln>
            </p:spPr>
            <p:txBody>
              <a:bodyPr wrap="none" anchor="ctr"/>
              <a:lstStyle/>
              <a:p>
                <a:pPr algn="l">
                  <a:defRPr/>
                </a:pPr>
                <a:endParaRPr lang="en-US" sz="2400">
                  <a:solidFill>
                    <a:srgbClr val="FFFFFF"/>
                  </a:solidFill>
                  <a:ea typeface="ＭＳ Ｐゴシック" charset="-128"/>
                  <a:cs typeface="ＭＳ Ｐゴシック" charset="-128"/>
                </a:endParaRPr>
              </a:p>
            </p:txBody>
          </p:sp>
          <p:sp>
            <p:nvSpPr>
              <p:cNvPr id="15369" name="Rectangle 30"/>
              <p:cNvSpPr>
                <a:spLocks noChangeArrowheads="1"/>
              </p:cNvSpPr>
              <p:nvPr/>
            </p:nvSpPr>
            <p:spPr bwMode="auto">
              <a:xfrm>
                <a:off x="246" y="202"/>
                <a:ext cx="1000" cy="1030"/>
              </a:xfrm>
              <a:prstGeom prst="rect">
                <a:avLst/>
              </a:prstGeom>
              <a:solidFill>
                <a:srgbClr val="474747"/>
              </a:solidFill>
              <a:ln w="12700">
                <a:noFill/>
                <a:miter lim="800000"/>
                <a:headEnd/>
                <a:tailEnd/>
              </a:ln>
            </p:spPr>
            <p:txBody>
              <a:bodyPr wrap="none" anchor="ctr"/>
              <a:lstStyle/>
              <a:p>
                <a:pPr algn="l">
                  <a:defRPr/>
                </a:pPr>
                <a:endParaRPr lang="en-US" sz="2400">
                  <a:solidFill>
                    <a:srgbClr val="FFFFFF"/>
                  </a:solidFill>
                  <a:ea typeface="ＭＳ Ｐゴシック" charset="-128"/>
                  <a:cs typeface="ＭＳ Ｐゴシック" charset="-128"/>
                </a:endParaRPr>
              </a:p>
            </p:txBody>
          </p:sp>
          <p:sp>
            <p:nvSpPr>
              <p:cNvPr id="15370"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w="12700">
                <a:noFill/>
                <a:miter lim="800000"/>
                <a:headEnd/>
                <a:tailEnd/>
              </a:ln>
            </p:spPr>
            <p:txBody>
              <a:bodyPr wrap="none" anchor="ctr"/>
              <a:lstStyle/>
              <a:p>
                <a:pPr algn="l">
                  <a:defRPr/>
                </a:pPr>
                <a:endParaRPr lang="en-US" sz="2400">
                  <a:solidFill>
                    <a:srgbClr val="FFFFFF"/>
                  </a:solidFill>
                  <a:ea typeface="ＭＳ Ｐゴシック" charset="-128"/>
                  <a:cs typeface="ＭＳ Ｐゴシック" charset="-128"/>
                </a:endParaRPr>
              </a:p>
            </p:txBody>
          </p:sp>
        </p:grpSp>
      </p:grpSp>
      <p:sp>
        <p:nvSpPr>
          <p:cNvPr id="3104" name="Text Box 32"/>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r>
              <a:rPr lang="en-US" sz="1000" b="1">
                <a:solidFill>
                  <a:srgbClr val="FFFFFF"/>
                </a:solidFill>
              </a:rPr>
              <a:t>©2003 TBBMI</a:t>
            </a:r>
          </a:p>
        </p:txBody>
      </p:sp>
      <p:sp>
        <p:nvSpPr>
          <p:cNvPr id="3105" name="Rectangle 33"/>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r>
              <a:rPr lang="en-US" sz="1000" b="1">
                <a:solidFill>
                  <a:srgbClr val="FFFFFF"/>
                </a:solidFill>
                <a:effectLst>
                  <a:outerShdw blurRad="38100" dist="38100" dir="2700000" algn="tl">
                    <a:srgbClr val="000000"/>
                  </a:outerShdw>
                </a:effectLst>
                <a:latin typeface="Comic Sans MS" charset="0"/>
              </a:rPr>
              <a:t>7.5.01.</a:t>
            </a:r>
          </a:p>
        </p:txBody>
      </p:sp>
    </p:spTree>
    <p:extLst>
      <p:ext uri="{BB962C8B-B14F-4D97-AF65-F5344CB8AC3E}">
        <p14:creationId xmlns:p14="http://schemas.microsoft.com/office/powerpoint/2010/main" val="1261370527"/>
      </p:ext>
    </p:extLst>
  </p:cSld>
  <p:clrMap bg1="dk2" tx1="lt1" bg2="dk1" tx2="lt2" accent1="accent1" accent2="accent2" accent3="accent3" accent4="accent4" accent5="accent5" accent6="accent6" hlink="hlink" folHlink="folHlink"/>
  <p:sldLayoutIdLst>
    <p:sldLayoutId id="2147483709" r:id="rId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4507803"/>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472" y="2339496"/>
            <a:ext cx="18288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45060" name="Text Box 8"/>
          <p:cNvSpPr txBox="1">
            <a:spLocks noChangeArrowheads="1"/>
          </p:cNvSpPr>
          <p:nvPr/>
        </p:nvSpPr>
        <p:spPr bwMode="auto">
          <a:xfrm>
            <a:off x="481013" y="6502400"/>
            <a:ext cx="1087437" cy="261938"/>
          </a:xfrm>
          <a:prstGeom prst="rect">
            <a:avLst/>
          </a:prstGeom>
          <a:noFill/>
          <a:ln w="12700">
            <a:noFill/>
            <a:miter lim="800000"/>
            <a:headEnd/>
            <a:tailEnd/>
          </a:ln>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50" b="1" i="0" u="none" strike="noStrike" kern="1200" cap="none" spc="0" normalizeH="0" baseline="0" noProof="0" dirty="0">
                <a:ln>
                  <a:noFill/>
                </a:ln>
                <a:solidFill>
                  <a:srgbClr val="FFFFFF"/>
                </a:solidFill>
                <a:effectLst/>
                <a:uLnTx/>
                <a:uFillTx/>
                <a:latin typeface="Arial" charset="0"/>
                <a:ea typeface="Gulim" pitchFamily="34" charset="-128"/>
                <a:cs typeface="Gulim" pitchFamily="34" charset="-128"/>
              </a:rPr>
              <a:t>©2004 TBBMI</a:t>
            </a:r>
          </a:p>
        </p:txBody>
      </p:sp>
      <p:sp>
        <p:nvSpPr>
          <p:cNvPr id="17414" name="Rectangle 9"/>
          <p:cNvSpPr>
            <a:spLocks noChangeArrowheads="1"/>
          </p:cNvSpPr>
          <p:nvPr/>
        </p:nvSpPr>
        <p:spPr bwMode="auto">
          <a:xfrm>
            <a:off x="7626350" y="6526213"/>
            <a:ext cx="649288"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charset="0"/>
                <a:ea typeface="Gulim" charset="0"/>
                <a:cs typeface="Gulim" charset="0"/>
              </a:rPr>
              <a:t>9.65.01.</a:t>
            </a:r>
          </a:p>
        </p:txBody>
      </p:sp>
      <p:sp>
        <p:nvSpPr>
          <p:cNvPr id="17415" name="Text Box 10"/>
          <p:cNvSpPr txBox="1">
            <a:spLocks noChangeArrowheads="1"/>
          </p:cNvSpPr>
          <p:nvPr/>
        </p:nvSpPr>
        <p:spPr bwMode="auto">
          <a:xfrm>
            <a:off x="8085138" y="6526213"/>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charset="0"/>
                <a:ea typeface="Gulim" charset="0"/>
                <a:cs typeface="Gulim" charset="0"/>
              </a:rPr>
              <a:t>01</a:t>
            </a:r>
          </a:p>
        </p:txBody>
      </p:sp>
      <p:sp>
        <p:nvSpPr>
          <p:cNvPr id="100355" name="Rectangle 3"/>
          <p:cNvSpPr>
            <a:spLocks noGrp="1" noChangeArrowheads="1"/>
          </p:cNvSpPr>
          <p:nvPr>
            <p:ph type="ctrTitle"/>
          </p:nvPr>
        </p:nvSpPr>
        <p:spPr>
          <a:xfrm>
            <a:off x="-1739900" y="0"/>
            <a:ext cx="7772400" cy="838200"/>
          </a:xfrm>
        </p:spPr>
        <p:txBody>
          <a:bodyPr wrap="square" lIns="91440" tIns="45720" rIns="91440" bIns="45720" numCol="1" anchor="t" anchorCtr="0" compatLnSpc="1">
            <a:prstTxWarp prst="textNoShape">
              <a:avLst/>
            </a:prstTxWarp>
          </a:bodyPr>
          <a:lstStyle/>
          <a:p>
            <a:pPr eaLnBrk="1" hangingPunct="1"/>
            <a:r>
              <a:rPr lang="en-US">
                <a:solidFill>
                  <a:srgbClr val="FFFF00"/>
                </a:solidFill>
                <a:latin typeface="Times" charset="0"/>
                <a:ea typeface="ＭＳ Ｐゴシック" charset="0"/>
                <a:cs typeface="ＭＳ Ｐゴシック" charset="0"/>
              </a:rPr>
              <a:t>Lotha</a:t>
            </a:r>
          </a:p>
        </p:txBody>
      </p:sp>
      <p:sp>
        <p:nvSpPr>
          <p:cNvPr id="17417" name="WordArt 12"/>
          <p:cNvSpPr>
            <a:spLocks noChangeArrowheads="1" noChangeShapeType="1" noTextEdit="1"/>
          </p:cNvSpPr>
          <p:nvPr/>
        </p:nvSpPr>
        <p:spPr bwMode="auto">
          <a:xfrm>
            <a:off x="748628" y="681811"/>
            <a:ext cx="7125370" cy="4558631"/>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SlantDown">
              <a:avLst>
                <a:gd name="adj" fmla="val 4444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0" i="0" u="none" strike="noStrike" kern="10" cap="none" spc="0" normalizeH="0" baseline="0" noProof="0">
                <a:ln>
                  <a:noFill/>
                </a:ln>
                <a:solidFill>
                  <a:srgbClr val="FFFF00"/>
                </a:solidFill>
                <a:effectLst>
                  <a:outerShdw blurRad="63500" dist="38099" dir="2700000" algn="ctr" rotWithShape="0">
                    <a:srgbClr val="000000">
                      <a:alpha val="74997"/>
                    </a:srgbClr>
                  </a:outerShdw>
                </a:effectLst>
                <a:uLnTx/>
                <a:uFillTx/>
                <a:latin typeface="Kosher-Normal"/>
                <a:ea typeface="Kosher-Normal"/>
                <a:cs typeface="Kosher-Normal"/>
              </a:rPr>
              <a:t>ETE BIBLE… </a:t>
            </a:r>
            <a:br>
              <a:rPr kumimoji="0" lang="en-US" sz="8800" b="0" i="0" u="none" strike="noStrike" kern="10" cap="none" spc="0" normalizeH="0" baseline="0" noProof="0">
                <a:ln>
                  <a:noFill/>
                </a:ln>
                <a:solidFill>
                  <a:srgbClr val="FFFF00"/>
                </a:solidFill>
                <a:effectLst>
                  <a:outerShdw blurRad="63500" dist="38099" dir="2700000" algn="ctr" rotWithShape="0">
                    <a:srgbClr val="000000">
                      <a:alpha val="74997"/>
                    </a:srgbClr>
                  </a:outerShdw>
                </a:effectLst>
                <a:uLnTx/>
                <a:uFillTx/>
                <a:latin typeface="Kosher-Normal"/>
                <a:ea typeface="Kosher-Normal"/>
                <a:cs typeface="Kosher-Normal"/>
              </a:rPr>
            </a:br>
            <a:r>
              <a:rPr kumimoji="0" lang="en-US" sz="8800" b="0" i="0" u="none" strike="noStrike" kern="10" cap="none" spc="0" normalizeH="0" baseline="0" noProof="0">
                <a:ln>
                  <a:noFill/>
                </a:ln>
                <a:solidFill>
                  <a:srgbClr val="FFFF00"/>
                </a:solidFill>
                <a:effectLst>
                  <a:outerShdw blurRad="63500" dist="38099" dir="2700000" algn="ctr" rotWithShape="0">
                    <a:srgbClr val="000000">
                      <a:alpha val="74997"/>
                    </a:srgbClr>
                  </a:outerShdw>
                </a:effectLst>
                <a:uLnTx/>
                <a:uFillTx/>
                <a:latin typeface="Kosher-Normal"/>
                <a:ea typeface="Kosher-Normal"/>
                <a:cs typeface="Kosher-Normal"/>
              </a:rPr>
              <a:t>   ELAROENA</a:t>
            </a:r>
          </a:p>
        </p:txBody>
      </p:sp>
      <p:sp>
        <p:nvSpPr>
          <p:cNvPr id="13" name="Rectangle 12"/>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914400" rtl="0" eaLnBrk="0" fontAlgn="base" latinLnBrk="0" hangingPunct="0">
              <a:lnSpc>
                <a:spcPct val="100000"/>
              </a:lnSpc>
              <a:spcBef>
                <a:spcPct val="20000"/>
              </a:spcBef>
              <a:spcAft>
                <a:spcPct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2488398519"/>
      </p:ext>
    </p:extLst>
  </p:cSld>
  <p:clrMapOvr>
    <a:masterClrMapping/>
  </p:clrMapOvr>
  <p:transition>
    <p:wheel spokes="0"/>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E405DC82-3DDF-8040-B533-1656A82F8217}"/>
              </a:ext>
            </a:extLst>
          </p:cNvPr>
          <p:cNvSpPr>
            <a:spLocks/>
          </p:cNvSpPr>
          <p:nvPr/>
        </p:nvSpPr>
        <p:spPr bwMode="auto">
          <a:xfrm>
            <a:off x="3130550" y="1339850"/>
            <a:ext cx="2882900" cy="34417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30" name="AutoShape 2">
            <a:extLst>
              <a:ext uri="{FF2B5EF4-FFF2-40B4-BE49-F238E27FC236}">
                <a16:creationId xmlns:a16="http://schemas.microsoft.com/office/drawing/2014/main" id="{6CE0C678-ADA5-0A49-9590-BC91FBD5A95A}"/>
              </a:ext>
            </a:extLst>
          </p:cNvPr>
          <p:cNvSpPr>
            <a:spLocks/>
          </p:cNvSpPr>
          <p:nvPr/>
        </p:nvSpPr>
        <p:spPr bwMode="auto">
          <a:xfrm>
            <a:off x="3130550" y="971550"/>
            <a:ext cx="1663700" cy="1054100"/>
          </a:xfrm>
          <a:prstGeom prst="roundRect">
            <a:avLst>
              <a:gd name="adj" fmla="val 12495"/>
            </a:avLst>
          </a:prstGeom>
          <a:solidFill>
            <a:srgbClr val="FFD34A"/>
          </a:solidFill>
          <a:ln w="12700" cap="flat" cmpd="sng">
            <a:solidFill>
              <a:srgbClr val="CECE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31" name="Rectangle 3">
            <a:extLst>
              <a:ext uri="{FF2B5EF4-FFF2-40B4-BE49-F238E27FC236}">
                <a16:creationId xmlns:a16="http://schemas.microsoft.com/office/drawing/2014/main" id="{CC4D8B8C-B4BC-D943-8864-132361B92F2E}"/>
              </a:ext>
            </a:extLst>
          </p:cNvPr>
          <p:cNvSpPr>
            <a:spLocks/>
          </p:cNvSpPr>
          <p:nvPr/>
        </p:nvSpPr>
        <p:spPr bwMode="auto">
          <a:xfrm>
            <a:off x="3130550" y="1352550"/>
            <a:ext cx="2044700" cy="1054100"/>
          </a:xfrm>
          <a:prstGeom prst="rect">
            <a:avLst/>
          </a:prstGeom>
          <a:solidFill>
            <a:srgbClr val="FFD34A"/>
          </a:solidFill>
          <a:ln w="1270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32" name="Rectangle 4">
            <a:extLst>
              <a:ext uri="{FF2B5EF4-FFF2-40B4-BE49-F238E27FC236}">
                <a16:creationId xmlns:a16="http://schemas.microsoft.com/office/drawing/2014/main" id="{CAF2055D-D3E4-9641-B93C-1604F0713755}"/>
              </a:ext>
            </a:extLst>
          </p:cNvPr>
          <p:cNvSpPr>
            <a:spLocks/>
          </p:cNvSpPr>
          <p:nvPr/>
        </p:nvSpPr>
        <p:spPr bwMode="auto">
          <a:xfrm>
            <a:off x="3021013" y="866775"/>
            <a:ext cx="1612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   MOSES</a:t>
            </a:r>
          </a:p>
        </p:txBody>
      </p:sp>
      <p:sp>
        <p:nvSpPr>
          <p:cNvPr id="22533" name="Line 5">
            <a:extLst>
              <a:ext uri="{FF2B5EF4-FFF2-40B4-BE49-F238E27FC236}">
                <a16:creationId xmlns:a16="http://schemas.microsoft.com/office/drawing/2014/main" id="{9E9AE98C-EA05-7344-A071-052FCF37191F}"/>
              </a:ext>
            </a:extLst>
          </p:cNvPr>
          <p:cNvSpPr>
            <a:spLocks noChangeShapeType="1"/>
          </p:cNvSpPr>
          <p:nvPr/>
        </p:nvSpPr>
        <p:spPr bwMode="auto">
          <a:xfrm>
            <a:off x="3340100" y="24892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34" name="Line 6">
            <a:extLst>
              <a:ext uri="{FF2B5EF4-FFF2-40B4-BE49-F238E27FC236}">
                <a16:creationId xmlns:a16="http://schemas.microsoft.com/office/drawing/2014/main" id="{CAC4C013-F46A-B842-839C-571BFF62EFD3}"/>
              </a:ext>
            </a:extLst>
          </p:cNvPr>
          <p:cNvSpPr>
            <a:spLocks noChangeShapeType="1"/>
          </p:cNvSpPr>
          <p:nvPr/>
        </p:nvSpPr>
        <p:spPr bwMode="auto">
          <a:xfrm>
            <a:off x="3340100" y="29464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35" name="Line 7">
            <a:extLst>
              <a:ext uri="{FF2B5EF4-FFF2-40B4-BE49-F238E27FC236}">
                <a16:creationId xmlns:a16="http://schemas.microsoft.com/office/drawing/2014/main" id="{43C7E100-3013-3A46-86F6-5D51C532BA12}"/>
              </a:ext>
            </a:extLst>
          </p:cNvPr>
          <p:cNvSpPr>
            <a:spLocks noChangeShapeType="1"/>
          </p:cNvSpPr>
          <p:nvPr/>
        </p:nvSpPr>
        <p:spPr bwMode="auto">
          <a:xfrm>
            <a:off x="3346450" y="34036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36" name="Line 8">
            <a:extLst>
              <a:ext uri="{FF2B5EF4-FFF2-40B4-BE49-F238E27FC236}">
                <a16:creationId xmlns:a16="http://schemas.microsoft.com/office/drawing/2014/main" id="{2AD0FE11-08D9-9343-B249-597333121766}"/>
              </a:ext>
            </a:extLst>
          </p:cNvPr>
          <p:cNvSpPr>
            <a:spLocks noChangeShapeType="1"/>
          </p:cNvSpPr>
          <p:nvPr/>
        </p:nvSpPr>
        <p:spPr bwMode="auto">
          <a:xfrm>
            <a:off x="3340100" y="2032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37" name="Line 9">
            <a:extLst>
              <a:ext uri="{FF2B5EF4-FFF2-40B4-BE49-F238E27FC236}">
                <a16:creationId xmlns:a16="http://schemas.microsoft.com/office/drawing/2014/main" id="{D8CE5823-5DB6-6C46-A46C-7842C2988D19}"/>
              </a:ext>
            </a:extLst>
          </p:cNvPr>
          <p:cNvSpPr>
            <a:spLocks noChangeShapeType="1"/>
          </p:cNvSpPr>
          <p:nvPr/>
        </p:nvSpPr>
        <p:spPr bwMode="auto">
          <a:xfrm>
            <a:off x="3340100" y="4318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38" name="Line 10">
            <a:extLst>
              <a:ext uri="{FF2B5EF4-FFF2-40B4-BE49-F238E27FC236}">
                <a16:creationId xmlns:a16="http://schemas.microsoft.com/office/drawing/2014/main" id="{8CC056D6-3CA4-D24E-B2E2-06F7576EC905}"/>
              </a:ext>
            </a:extLst>
          </p:cNvPr>
          <p:cNvSpPr>
            <a:spLocks noChangeShapeType="1"/>
          </p:cNvSpPr>
          <p:nvPr/>
        </p:nvSpPr>
        <p:spPr bwMode="auto">
          <a:xfrm>
            <a:off x="3340100" y="38608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39" name="Rectangle 11">
            <a:extLst>
              <a:ext uri="{FF2B5EF4-FFF2-40B4-BE49-F238E27FC236}">
                <a16:creationId xmlns:a16="http://schemas.microsoft.com/office/drawing/2014/main" id="{506558ED-B215-6C4E-9E00-E3AF43B2A443}"/>
              </a:ext>
            </a:extLst>
          </p:cNvPr>
          <p:cNvSpPr>
            <a:spLocks/>
          </p:cNvSpPr>
          <p:nvPr/>
        </p:nvSpPr>
        <p:spPr bwMode="auto">
          <a:xfrm>
            <a:off x="3630613" y="1616075"/>
            <a:ext cx="199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KHOCHUK</a:t>
            </a:r>
          </a:p>
        </p:txBody>
      </p:sp>
      <p:sp>
        <p:nvSpPr>
          <p:cNvPr id="22540" name="Rectangle 12">
            <a:extLst>
              <a:ext uri="{FF2B5EF4-FFF2-40B4-BE49-F238E27FC236}">
                <a16:creationId xmlns:a16="http://schemas.microsoft.com/office/drawing/2014/main" id="{B6C18C52-A805-E447-9958-7B1B428DFAAD}"/>
              </a:ext>
            </a:extLst>
          </p:cNvPr>
          <p:cNvSpPr>
            <a:spLocks/>
          </p:cNvSpPr>
          <p:nvPr/>
        </p:nvSpPr>
        <p:spPr bwMode="auto">
          <a:xfrm>
            <a:off x="3897313" y="2073275"/>
            <a:ext cx="10890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SINAI</a:t>
            </a:r>
          </a:p>
        </p:txBody>
      </p:sp>
      <p:sp>
        <p:nvSpPr>
          <p:cNvPr id="22541" name="Rectangle 13">
            <a:extLst>
              <a:ext uri="{FF2B5EF4-FFF2-40B4-BE49-F238E27FC236}">
                <a16:creationId xmlns:a16="http://schemas.microsoft.com/office/drawing/2014/main" id="{DA02DE07-5DAD-AC45-8B47-067E5B5EB920}"/>
              </a:ext>
            </a:extLst>
          </p:cNvPr>
          <p:cNvSpPr>
            <a:spLocks/>
          </p:cNvSpPr>
          <p:nvPr/>
        </p:nvSpPr>
        <p:spPr bwMode="auto">
          <a:xfrm>
            <a:off x="3681413" y="2530475"/>
            <a:ext cx="1631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M - C - C </a:t>
            </a:r>
          </a:p>
        </p:txBody>
      </p:sp>
      <p:sp>
        <p:nvSpPr>
          <p:cNvPr id="22542" name="Rectangle 14">
            <a:extLst>
              <a:ext uri="{FF2B5EF4-FFF2-40B4-BE49-F238E27FC236}">
                <a16:creationId xmlns:a16="http://schemas.microsoft.com/office/drawing/2014/main" id="{18F2B50F-DACD-2044-AB8F-5EB5BCE58CC8}"/>
              </a:ext>
            </a:extLst>
          </p:cNvPr>
          <p:cNvSpPr>
            <a:spLocks/>
          </p:cNvSpPr>
          <p:nvPr/>
        </p:nvSpPr>
        <p:spPr bwMode="auto">
          <a:xfrm>
            <a:off x="4773613" y="963613"/>
            <a:ext cx="1376362" cy="3810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spcBef>
                <a:spcPts val="1000"/>
              </a:spcBef>
            </a:pPr>
            <a:r>
              <a:rPr lang="en-US" altLang="en-US" sz="1800">
                <a:solidFill>
                  <a:srgbClr val="FFD34A"/>
                </a:solidFill>
              </a:rPr>
              <a:t>ca. 1500 B.C.</a:t>
            </a:r>
          </a:p>
        </p:txBody>
      </p:sp>
      <p:sp>
        <p:nvSpPr>
          <p:cNvPr id="22543" name="Rectangle 15">
            <a:extLst>
              <a:ext uri="{FF2B5EF4-FFF2-40B4-BE49-F238E27FC236}">
                <a16:creationId xmlns:a16="http://schemas.microsoft.com/office/drawing/2014/main" id="{E75974E3-E56C-9142-A57C-D5B5F3C58888}"/>
              </a:ext>
            </a:extLst>
          </p:cNvPr>
          <p:cNvSpPr>
            <a:spLocks/>
          </p:cNvSpPr>
          <p:nvPr/>
        </p:nvSpPr>
        <p:spPr bwMode="auto">
          <a:xfrm>
            <a:off x="868363" y="2482850"/>
            <a:ext cx="1768475" cy="1308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4000" b="0">
                <a:solidFill>
                  <a:srgbClr val="FFD34A"/>
                </a:solidFill>
              </a:rPr>
              <a:t>AJ</a:t>
            </a:r>
            <a:r>
              <a:rPr lang="en-US" altLang="en-US" sz="8000" b="0">
                <a:solidFill>
                  <a:srgbClr val="00FF00"/>
                </a:solidFill>
              </a:rPr>
              <a:t>M</a:t>
            </a:r>
            <a:r>
              <a:rPr lang="en-US" altLang="en-US" sz="4000" b="0">
                <a:solidFill>
                  <a:srgbClr val="FFD34A"/>
                </a:solidFill>
              </a:rPr>
              <a:t>J</a:t>
            </a:r>
          </a:p>
        </p:txBody>
      </p:sp>
      <p:sp>
        <p:nvSpPr>
          <p:cNvPr id="22544" name="Rectangle 16">
            <a:extLst>
              <a:ext uri="{FF2B5EF4-FFF2-40B4-BE49-F238E27FC236}">
                <a16:creationId xmlns:a16="http://schemas.microsoft.com/office/drawing/2014/main" id="{1DC7331B-1AB7-C749-A1C0-BD3B041124E8}"/>
              </a:ext>
            </a:extLst>
          </p:cNvPr>
          <p:cNvSpPr>
            <a:spLocks/>
          </p:cNvSpPr>
          <p:nvPr/>
        </p:nvSpPr>
        <p:spPr bwMode="auto">
          <a:xfrm>
            <a:off x="1762125" y="25400"/>
            <a:ext cx="1993900" cy="3317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20–31</a:t>
            </a:r>
          </a:p>
        </p:txBody>
      </p:sp>
      <p:sp>
        <p:nvSpPr>
          <p:cNvPr id="22545" name="Rectangle 17">
            <a:extLst>
              <a:ext uri="{FF2B5EF4-FFF2-40B4-BE49-F238E27FC236}">
                <a16:creationId xmlns:a16="http://schemas.microsoft.com/office/drawing/2014/main" id="{BB22F0AD-F804-844A-869D-CE35D2DCD5FE}"/>
              </a:ext>
            </a:extLst>
          </p:cNvPr>
          <p:cNvSpPr>
            <a:spLocks/>
          </p:cNvSpPr>
          <p:nvPr/>
        </p:nvSpPr>
        <p:spPr bwMode="auto">
          <a:xfrm>
            <a:off x="449263" y="4772025"/>
            <a:ext cx="3973512" cy="649288"/>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900"/>
              </a:spcBef>
            </a:pPr>
            <a:r>
              <a:rPr lang="en-US" altLang="en-US" sz="3200">
                <a:solidFill>
                  <a:srgbClr val="FFCC99"/>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YIDONG</a:t>
            </a:r>
          </a:p>
        </p:txBody>
      </p:sp>
      <p:sp>
        <p:nvSpPr>
          <p:cNvPr id="22546" name="Rectangle 18">
            <a:extLst>
              <a:ext uri="{FF2B5EF4-FFF2-40B4-BE49-F238E27FC236}">
                <a16:creationId xmlns:a16="http://schemas.microsoft.com/office/drawing/2014/main" id="{98181102-D963-134F-BFAE-AE2E77A1FD4F}"/>
              </a:ext>
            </a:extLst>
          </p:cNvPr>
          <p:cNvSpPr>
            <a:spLocks/>
          </p:cNvSpPr>
          <p:nvPr/>
        </p:nvSpPr>
        <p:spPr bwMode="auto">
          <a:xfrm>
            <a:off x="2519363" y="5218113"/>
            <a:ext cx="2578100" cy="649287"/>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900"/>
              </a:spcBef>
            </a:pPr>
            <a:r>
              <a:rPr lang="en-US" altLang="en-US" sz="3200">
                <a:solidFill>
                  <a:srgbClr val="FFCC99"/>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KYONGDEN</a:t>
            </a:r>
          </a:p>
        </p:txBody>
      </p:sp>
      <p:sp>
        <p:nvSpPr>
          <p:cNvPr id="22547" name="Rectangle 19">
            <a:extLst>
              <a:ext uri="{FF2B5EF4-FFF2-40B4-BE49-F238E27FC236}">
                <a16:creationId xmlns:a16="http://schemas.microsoft.com/office/drawing/2014/main" id="{484CF0B2-42E0-1749-9430-CFBEE0CC03FA}"/>
              </a:ext>
            </a:extLst>
          </p:cNvPr>
          <p:cNvSpPr>
            <a:spLocks/>
          </p:cNvSpPr>
          <p:nvPr/>
        </p:nvSpPr>
        <p:spPr bwMode="auto">
          <a:xfrm>
            <a:off x="4556125" y="5651500"/>
            <a:ext cx="3973513" cy="649288"/>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900"/>
              </a:spcBef>
            </a:pPr>
            <a:r>
              <a:rPr lang="en-US" altLang="en-US" sz="3200">
                <a:solidFill>
                  <a:srgbClr val="FFCC99"/>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EKHUM-ERU</a:t>
            </a:r>
          </a:p>
        </p:txBody>
      </p:sp>
      <p:sp>
        <p:nvSpPr>
          <p:cNvPr id="22548" name="Oval 20">
            <a:extLst>
              <a:ext uri="{FF2B5EF4-FFF2-40B4-BE49-F238E27FC236}">
                <a16:creationId xmlns:a16="http://schemas.microsoft.com/office/drawing/2014/main" id="{1C9B97E6-2E7C-9B4C-8E7A-EA0EB6617C6D}"/>
              </a:ext>
            </a:extLst>
          </p:cNvPr>
          <p:cNvSpPr>
            <a:spLocks/>
          </p:cNvSpPr>
          <p:nvPr/>
        </p:nvSpPr>
        <p:spPr bwMode="auto">
          <a:xfrm>
            <a:off x="3544888" y="2462213"/>
            <a:ext cx="738187" cy="647700"/>
          </a:xfrm>
          <a:prstGeom prst="ellipse">
            <a:avLst/>
          </a:prstGeom>
          <a:noFill/>
          <a:ln w="76200" cap="flat" cmpd="sng">
            <a:solidFill>
              <a:srgbClr val="FF0000"/>
            </a:solidFill>
            <a:prstDash val="solid"/>
            <a:round/>
            <a:headEnd type="none" w="med" len="med"/>
            <a:tailEnd type="none" w="med" len="med"/>
          </a:ln>
          <a:effectLst>
            <a:outerShdw blurRad="63500" dist="81320" dir="2319588"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en-US" altLang="en-US" b="0">
              <a:solidFill>
                <a:srgbClr val="FF0000"/>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49" name="Oval 21">
            <a:extLst>
              <a:ext uri="{FF2B5EF4-FFF2-40B4-BE49-F238E27FC236}">
                <a16:creationId xmlns:a16="http://schemas.microsoft.com/office/drawing/2014/main" id="{CEBE2CA0-8180-9844-92D9-1CC6C5D9C944}"/>
              </a:ext>
            </a:extLst>
          </p:cNvPr>
          <p:cNvSpPr>
            <a:spLocks/>
          </p:cNvSpPr>
          <p:nvPr/>
        </p:nvSpPr>
        <p:spPr bwMode="auto">
          <a:xfrm>
            <a:off x="4097338" y="2443163"/>
            <a:ext cx="738187" cy="647700"/>
          </a:xfrm>
          <a:prstGeom prst="ellipse">
            <a:avLst/>
          </a:prstGeom>
          <a:noFill/>
          <a:ln w="76200" cap="flat" cmpd="sng">
            <a:solidFill>
              <a:srgbClr val="FF0000"/>
            </a:solidFill>
            <a:prstDash val="solid"/>
            <a:round/>
            <a:headEnd type="none" w="med" len="med"/>
            <a:tailEnd type="none" w="med" len="med"/>
          </a:ln>
          <a:effectLst>
            <a:outerShdw blurRad="63500" dist="81320" dir="2319588"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en-US" altLang="en-US" b="0">
              <a:solidFill>
                <a:srgbClr val="FF0000"/>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50" name="Oval 22">
            <a:extLst>
              <a:ext uri="{FF2B5EF4-FFF2-40B4-BE49-F238E27FC236}">
                <a16:creationId xmlns:a16="http://schemas.microsoft.com/office/drawing/2014/main" id="{3C7D2582-7A6B-F844-9EEE-8090BEC1A7B2}"/>
              </a:ext>
            </a:extLst>
          </p:cNvPr>
          <p:cNvSpPr>
            <a:spLocks/>
          </p:cNvSpPr>
          <p:nvPr/>
        </p:nvSpPr>
        <p:spPr bwMode="auto">
          <a:xfrm>
            <a:off x="4710113" y="2465388"/>
            <a:ext cx="739775" cy="646112"/>
          </a:xfrm>
          <a:prstGeom prst="ellipse">
            <a:avLst/>
          </a:prstGeom>
          <a:noFill/>
          <a:ln w="76200" cap="flat" cmpd="sng">
            <a:solidFill>
              <a:srgbClr val="FF0000"/>
            </a:solidFill>
            <a:prstDash val="solid"/>
            <a:round/>
            <a:headEnd type="none" w="med" len="med"/>
            <a:tailEnd type="none" w="med" len="med"/>
          </a:ln>
          <a:effectLst>
            <a:outerShdw blurRad="63500" dist="81320" dir="2319588"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en-US" altLang="en-US" b="0">
              <a:solidFill>
                <a:srgbClr val="FF0000"/>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51" name="Rectangle 23">
            <a:extLst>
              <a:ext uri="{FF2B5EF4-FFF2-40B4-BE49-F238E27FC236}">
                <a16:creationId xmlns:a16="http://schemas.microsoft.com/office/drawing/2014/main" id="{FBDD1846-6EE6-5445-99DE-E88743AF2713}"/>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52" name="Rectangle 24">
            <a:extLst>
              <a:ext uri="{FF2B5EF4-FFF2-40B4-BE49-F238E27FC236}">
                <a16:creationId xmlns:a16="http://schemas.microsoft.com/office/drawing/2014/main" id="{045AD522-4B28-2145-B2DD-BE6595ECBB2B}"/>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22553" name="AutoShape 25">
            <a:extLst>
              <a:ext uri="{FF2B5EF4-FFF2-40B4-BE49-F238E27FC236}">
                <a16:creationId xmlns:a16="http://schemas.microsoft.com/office/drawing/2014/main" id="{14166D5B-94BC-2B47-91D7-D5F68F8C06F1}"/>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54" name="Rectangle 26">
            <a:extLst>
              <a:ext uri="{FF2B5EF4-FFF2-40B4-BE49-F238E27FC236}">
                <a16:creationId xmlns:a16="http://schemas.microsoft.com/office/drawing/2014/main" id="{E7AE2F7A-08D5-AE49-9EFB-ACF422BA514F}"/>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55" name="AutoShape 27">
            <a:extLst>
              <a:ext uri="{FF2B5EF4-FFF2-40B4-BE49-F238E27FC236}">
                <a16:creationId xmlns:a16="http://schemas.microsoft.com/office/drawing/2014/main" id="{F96B63D4-0076-A746-9A97-1BE46E80261A}"/>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56" name="Line 28">
            <a:extLst>
              <a:ext uri="{FF2B5EF4-FFF2-40B4-BE49-F238E27FC236}">
                <a16:creationId xmlns:a16="http://schemas.microsoft.com/office/drawing/2014/main" id="{EDD472FE-626F-3F4E-A342-DBC22CD340B1}"/>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57" name="Line 29">
            <a:extLst>
              <a:ext uri="{FF2B5EF4-FFF2-40B4-BE49-F238E27FC236}">
                <a16:creationId xmlns:a16="http://schemas.microsoft.com/office/drawing/2014/main" id="{9FEA8327-06FB-9046-831E-1E74C0EF7D8D}"/>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58" name="Line 30">
            <a:extLst>
              <a:ext uri="{FF2B5EF4-FFF2-40B4-BE49-F238E27FC236}">
                <a16:creationId xmlns:a16="http://schemas.microsoft.com/office/drawing/2014/main" id="{A1BDDDBC-937B-6342-882A-3FA5D1E036A0}"/>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59" name="Line 31">
            <a:extLst>
              <a:ext uri="{FF2B5EF4-FFF2-40B4-BE49-F238E27FC236}">
                <a16:creationId xmlns:a16="http://schemas.microsoft.com/office/drawing/2014/main" id="{A1F0ED13-2495-894F-BDC5-A0F34FFFD720}"/>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60" name="Line 32">
            <a:extLst>
              <a:ext uri="{FF2B5EF4-FFF2-40B4-BE49-F238E27FC236}">
                <a16:creationId xmlns:a16="http://schemas.microsoft.com/office/drawing/2014/main" id="{EB0F2B06-6AF6-7140-B9CB-55118ACBDD8E}"/>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61" name="Rectangle 33">
            <a:extLst>
              <a:ext uri="{FF2B5EF4-FFF2-40B4-BE49-F238E27FC236}">
                <a16:creationId xmlns:a16="http://schemas.microsoft.com/office/drawing/2014/main" id="{A776B89D-F5AE-5245-BFC7-7606B73E16DA}"/>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22562" name="Rectangle 34">
            <a:extLst>
              <a:ext uri="{FF2B5EF4-FFF2-40B4-BE49-F238E27FC236}">
                <a16:creationId xmlns:a16="http://schemas.microsoft.com/office/drawing/2014/main" id="{5EFF1C18-1BD3-D944-ABDA-4538AF1D958B}"/>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22563" name="Rectangle 35">
            <a:extLst>
              <a:ext uri="{FF2B5EF4-FFF2-40B4-BE49-F238E27FC236}">
                <a16:creationId xmlns:a16="http://schemas.microsoft.com/office/drawing/2014/main" id="{64FF8F73-45A4-364E-A1D2-4EBA510C1399}"/>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22564" name="Line 36">
            <a:extLst>
              <a:ext uri="{FF2B5EF4-FFF2-40B4-BE49-F238E27FC236}">
                <a16:creationId xmlns:a16="http://schemas.microsoft.com/office/drawing/2014/main" id="{734EF694-E48D-D247-BC51-19C4725E874B}"/>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2565" name="Rectangle 37">
            <a:extLst>
              <a:ext uri="{FF2B5EF4-FFF2-40B4-BE49-F238E27FC236}">
                <a16:creationId xmlns:a16="http://schemas.microsoft.com/office/drawing/2014/main" id="{84193759-7E50-1846-B8DE-81F43174BD68}"/>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22566" name="Rectangle 38">
            <a:extLst>
              <a:ext uri="{FF2B5EF4-FFF2-40B4-BE49-F238E27FC236}">
                <a16:creationId xmlns:a16="http://schemas.microsoft.com/office/drawing/2014/main" id="{F700F3A1-F484-9140-BF06-2C0B74E388BB}"/>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22567" name="Rectangle 39">
            <a:extLst>
              <a:ext uri="{FF2B5EF4-FFF2-40B4-BE49-F238E27FC236}">
                <a16:creationId xmlns:a16="http://schemas.microsoft.com/office/drawing/2014/main" id="{C7351CAF-BF15-FF4D-9BCF-54607483BE30}"/>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09</a:t>
            </a:r>
          </a:p>
        </p:txBody>
      </p:sp>
      <p:sp>
        <p:nvSpPr>
          <p:cNvPr id="22568" name="Rectangle 40">
            <a:extLst>
              <a:ext uri="{FF2B5EF4-FFF2-40B4-BE49-F238E27FC236}">
                <a16:creationId xmlns:a16="http://schemas.microsoft.com/office/drawing/2014/main" id="{2C85B5BB-64D9-DB48-8923-5DDC279F947E}"/>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22569" name="Group 41">
            <a:extLst>
              <a:ext uri="{FF2B5EF4-FFF2-40B4-BE49-F238E27FC236}">
                <a16:creationId xmlns:a16="http://schemas.microsoft.com/office/drawing/2014/main" id="{173CA2AB-9560-0949-ACB8-7EEAB0486FBE}"/>
              </a:ext>
            </a:extLst>
          </p:cNvPr>
          <p:cNvGrpSpPr>
            <a:grpSpLocks/>
          </p:cNvGrpSpPr>
          <p:nvPr/>
        </p:nvGrpSpPr>
        <p:grpSpPr bwMode="auto">
          <a:xfrm>
            <a:off x="6157913" y="3697288"/>
            <a:ext cx="896937" cy="946150"/>
            <a:chOff x="-1" y="-1"/>
            <a:chExt cx="896380" cy="947739"/>
          </a:xfrm>
        </p:grpSpPr>
        <p:grpSp>
          <p:nvGrpSpPr>
            <p:cNvPr id="22570" name="Group 42">
              <a:extLst>
                <a:ext uri="{FF2B5EF4-FFF2-40B4-BE49-F238E27FC236}">
                  <a16:creationId xmlns:a16="http://schemas.microsoft.com/office/drawing/2014/main" id="{00D1BC36-A2E9-D94E-8106-2870BB3D50F0}"/>
                </a:ext>
              </a:extLst>
            </p:cNvPr>
            <p:cNvGrpSpPr>
              <a:grpSpLocks/>
            </p:cNvGrpSpPr>
            <p:nvPr/>
          </p:nvGrpSpPr>
          <p:grpSpPr bwMode="auto">
            <a:xfrm>
              <a:off x="0" y="98226"/>
              <a:ext cx="896379" cy="690988"/>
              <a:chOff x="0" y="0"/>
              <a:chExt cx="896379" cy="690988"/>
            </a:xfrm>
          </p:grpSpPr>
          <p:sp>
            <p:nvSpPr>
              <p:cNvPr id="22571" name="AutoShape 43" descr="Cork">
                <a:extLst>
                  <a:ext uri="{FF2B5EF4-FFF2-40B4-BE49-F238E27FC236}">
                    <a16:creationId xmlns:a16="http://schemas.microsoft.com/office/drawing/2014/main" id="{D8265023-6CFC-FC46-A5B3-104B906771FD}"/>
                  </a:ext>
                </a:extLst>
              </p:cNvPr>
              <p:cNvSpPr>
                <a:spLocks/>
              </p:cNvSpPr>
              <p:nvPr/>
            </p:nvSpPr>
            <p:spPr bwMode="auto">
              <a:xfrm>
                <a:off x="25840" y="0"/>
                <a:ext cx="870539" cy="124485"/>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72" name="AutoShape 44" descr="Cork">
                <a:extLst>
                  <a:ext uri="{FF2B5EF4-FFF2-40B4-BE49-F238E27FC236}">
                    <a16:creationId xmlns:a16="http://schemas.microsoft.com/office/drawing/2014/main" id="{735F5C19-7FC5-9848-896A-BB2594E208DE}"/>
                  </a:ext>
                </a:extLst>
              </p:cNvPr>
              <p:cNvSpPr>
                <a:spLocks/>
              </p:cNvSpPr>
              <p:nvPr/>
            </p:nvSpPr>
            <p:spPr bwMode="auto">
              <a:xfrm>
                <a:off x="0" y="92390"/>
                <a:ext cx="883100" cy="598598"/>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22573" name="AutoShape 45">
              <a:extLst>
                <a:ext uri="{FF2B5EF4-FFF2-40B4-BE49-F238E27FC236}">
                  <a16:creationId xmlns:a16="http://schemas.microsoft.com/office/drawing/2014/main" id="{DF9F2E24-FF7D-FD44-810B-66B3833C1539}"/>
                </a:ext>
              </a:extLst>
            </p:cNvPr>
            <p:cNvSpPr>
              <a:spLocks/>
            </p:cNvSpPr>
            <p:nvPr/>
          </p:nvSpPr>
          <p:spPr bwMode="auto">
            <a:xfrm>
              <a:off x="21742" y="801399"/>
              <a:ext cx="33688" cy="129954"/>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74" name="AutoShape 46">
              <a:extLst>
                <a:ext uri="{FF2B5EF4-FFF2-40B4-BE49-F238E27FC236}">
                  <a16:creationId xmlns:a16="http://schemas.microsoft.com/office/drawing/2014/main" id="{20ECD052-810D-C240-B8DB-4E1C4710AA45}"/>
                </a:ext>
              </a:extLst>
            </p:cNvPr>
            <p:cNvSpPr>
              <a:spLocks/>
            </p:cNvSpPr>
            <p:nvPr/>
          </p:nvSpPr>
          <p:spPr bwMode="auto">
            <a:xfrm>
              <a:off x="28507" y="797480"/>
              <a:ext cx="44527" cy="150258"/>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75" name="AutoShape 47">
              <a:extLst>
                <a:ext uri="{FF2B5EF4-FFF2-40B4-BE49-F238E27FC236}">
                  <a16:creationId xmlns:a16="http://schemas.microsoft.com/office/drawing/2014/main" id="{AB1F5D0F-1C48-0240-9AB9-C3EFBDFE6537}"/>
                </a:ext>
              </a:extLst>
            </p:cNvPr>
            <p:cNvSpPr>
              <a:spLocks/>
            </p:cNvSpPr>
            <p:nvPr/>
          </p:nvSpPr>
          <p:spPr bwMode="auto">
            <a:xfrm>
              <a:off x="616564" y="770053"/>
              <a:ext cx="64094" cy="154056"/>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76" name="AutoShape 48">
              <a:extLst>
                <a:ext uri="{FF2B5EF4-FFF2-40B4-BE49-F238E27FC236}">
                  <a16:creationId xmlns:a16="http://schemas.microsoft.com/office/drawing/2014/main" id="{07DEACD7-3DF7-7744-B520-B00511B84CAC}"/>
                </a:ext>
              </a:extLst>
            </p:cNvPr>
            <p:cNvSpPr>
              <a:spLocks/>
            </p:cNvSpPr>
            <p:nvPr/>
          </p:nvSpPr>
          <p:spPr bwMode="auto">
            <a:xfrm>
              <a:off x="71108" y="8868"/>
              <a:ext cx="33231" cy="207167"/>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2577" name="AutoShape 49">
              <a:extLst>
                <a:ext uri="{FF2B5EF4-FFF2-40B4-BE49-F238E27FC236}">
                  <a16:creationId xmlns:a16="http://schemas.microsoft.com/office/drawing/2014/main" id="{106AC17A-1080-8544-B89A-9E544162F8BF}"/>
                </a:ext>
              </a:extLst>
            </p:cNvPr>
            <p:cNvSpPr>
              <a:spLocks/>
            </p:cNvSpPr>
            <p:nvPr/>
          </p:nvSpPr>
          <p:spPr bwMode="auto">
            <a:xfrm>
              <a:off x="798071" y="0"/>
              <a:ext cx="65011" cy="174085"/>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22578" name="Oval 50">
            <a:extLst>
              <a:ext uri="{FF2B5EF4-FFF2-40B4-BE49-F238E27FC236}">
                <a16:creationId xmlns:a16="http://schemas.microsoft.com/office/drawing/2014/main" id="{11B963F1-2931-E740-B056-1813EEC14F48}"/>
              </a:ext>
            </a:extLst>
          </p:cNvPr>
          <p:cNvSpPr>
            <a:spLocks/>
          </p:cNvSpPr>
          <p:nvPr/>
        </p:nvSpPr>
        <p:spPr bwMode="auto">
          <a:xfrm>
            <a:off x="3263900" y="2489200"/>
            <a:ext cx="2362200" cy="546100"/>
          </a:xfrm>
          <a:prstGeom prst="ellipse">
            <a:avLst/>
          </a:prstGeom>
          <a:noFill/>
          <a:ln w="57150" cap="flat" cmpd="sng">
            <a:solidFill>
              <a:srgbClr val="FF0000"/>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22579" name="Group 51">
            <a:extLst>
              <a:ext uri="{FF2B5EF4-FFF2-40B4-BE49-F238E27FC236}">
                <a16:creationId xmlns:a16="http://schemas.microsoft.com/office/drawing/2014/main" id="{49F91B03-534B-EC4F-8425-36148D7E7DC3}"/>
              </a:ext>
            </a:extLst>
          </p:cNvPr>
          <p:cNvGrpSpPr>
            <a:grpSpLocks/>
          </p:cNvGrpSpPr>
          <p:nvPr/>
        </p:nvGrpSpPr>
        <p:grpSpPr bwMode="auto">
          <a:xfrm>
            <a:off x="519113" y="7938"/>
            <a:ext cx="774700" cy="1714500"/>
            <a:chOff x="0" y="0"/>
            <a:chExt cx="774700" cy="1714500"/>
          </a:xfrm>
        </p:grpSpPr>
        <p:sp>
          <p:nvSpPr>
            <p:cNvPr id="22580" name="Rectangle 52">
              <a:extLst>
                <a:ext uri="{FF2B5EF4-FFF2-40B4-BE49-F238E27FC236}">
                  <a16:creationId xmlns:a16="http://schemas.microsoft.com/office/drawing/2014/main" id="{F5311D4F-732B-C744-8B7B-1D194F1DDA10}"/>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22581" name="Line 53">
              <a:extLst>
                <a:ext uri="{FF2B5EF4-FFF2-40B4-BE49-F238E27FC236}">
                  <a16:creationId xmlns:a16="http://schemas.microsoft.com/office/drawing/2014/main" id="{CB0D38BA-A180-C04B-BA6A-F8AD2D18BE1D}"/>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22582" name="Rectangle 54">
            <a:extLst>
              <a:ext uri="{FF2B5EF4-FFF2-40B4-BE49-F238E27FC236}">
                <a16:creationId xmlns:a16="http://schemas.microsoft.com/office/drawing/2014/main" id="{DC6C98F0-BA6B-4B47-ACE6-54B4FCFA37C1}"/>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5000" fill="hold"/>
                                        <p:tgtEl>
                                          <p:spTgt spid="22541"/>
                                        </p:tgtEl>
                                        <p:attrNameLst>
                                          <p:attrName>ppt_w</p:attrName>
                                        </p:attrNameLst>
                                      </p:cBhvr>
                                      <p:tavLst>
                                        <p:tav tm="0" fmla="#ppt_w*sin(2.5*pi*$)">
                                          <p:val>
                                            <p:fltVal val="0"/>
                                          </p:val>
                                        </p:tav>
                                        <p:tav tm="100000">
                                          <p:val>
                                            <p:fltVal val="1"/>
                                          </p:val>
                                        </p:tav>
                                      </p:tavLst>
                                    </p:anim>
                                    <p:anim calcmode="lin" valueType="num">
                                      <p:cBhvr>
                                        <p:cTn id="8" dur="5000" fill="hold"/>
                                        <p:tgtEl>
                                          <p:spTgt spid="2254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22578"/>
                                        </p:tgtEl>
                                        <p:attrNameLst>
                                          <p:attrName>style.visibility</p:attrName>
                                        </p:attrNameLst>
                                      </p:cBhvr>
                                      <p:to>
                                        <p:strVal val="visible"/>
                                      </p:to>
                                    </p:set>
                                    <p:animEffect transition="in" filter="dissolve">
                                      <p:cBhvr>
                                        <p:cTn id="12" dur="500"/>
                                        <p:tgtEl>
                                          <p:spTgt spid="22578"/>
                                        </p:tgtEl>
                                      </p:cBhvr>
                                    </p:animEffect>
                                  </p:childTnLst>
                                </p:cTn>
                              </p:par>
                            </p:childTnLst>
                          </p:cTn>
                        </p:par>
                        <p:par>
                          <p:cTn id="13" fill="hold" nodeType="afterGroup">
                            <p:stCondLst>
                              <p:cond delay="5500"/>
                            </p:stCondLst>
                            <p:childTnLst>
                              <p:par>
                                <p:cTn id="14" presetID="23" presetClass="entr" presetSubtype="32" fill="hold" grpId="0" nodeType="afterEffect">
                                  <p:stCondLst>
                                    <p:cond delay="0"/>
                                  </p:stCondLst>
                                  <p:childTnLst>
                                    <p:set>
                                      <p:cBhvr>
                                        <p:cTn id="15" dur="1" fill="hold">
                                          <p:stCondLst>
                                            <p:cond delay="0"/>
                                          </p:stCondLst>
                                        </p:cTn>
                                        <p:tgtEl>
                                          <p:spTgt spid="22545"/>
                                        </p:tgtEl>
                                        <p:attrNameLst>
                                          <p:attrName>style.visibility</p:attrName>
                                        </p:attrNameLst>
                                      </p:cBhvr>
                                      <p:to>
                                        <p:strVal val="visible"/>
                                      </p:to>
                                    </p:set>
                                    <p:anim calcmode="lin" valueType="num">
                                      <p:cBhvr>
                                        <p:cTn id="16" dur="500" fill="hold"/>
                                        <p:tgtEl>
                                          <p:spTgt spid="22545"/>
                                        </p:tgtEl>
                                        <p:attrNameLst>
                                          <p:attrName>ppt_w</p:attrName>
                                        </p:attrNameLst>
                                      </p:cBhvr>
                                      <p:tavLst>
                                        <p:tav tm="0">
                                          <p:val>
                                            <p:strVal val="4*#ppt_w"/>
                                          </p:val>
                                        </p:tav>
                                        <p:tav tm="100000">
                                          <p:val>
                                            <p:strVal val="#ppt_w"/>
                                          </p:val>
                                        </p:tav>
                                      </p:tavLst>
                                    </p:anim>
                                    <p:anim calcmode="lin" valueType="num">
                                      <p:cBhvr>
                                        <p:cTn id="17" dur="500" fill="hold"/>
                                        <p:tgtEl>
                                          <p:spTgt spid="22545"/>
                                        </p:tgtEl>
                                        <p:attrNameLst>
                                          <p:attrName>ppt_h</p:attrName>
                                        </p:attrNameLst>
                                      </p:cBhvr>
                                      <p:tavLst>
                                        <p:tav tm="0">
                                          <p:val>
                                            <p:strVal val="4*#ppt_h"/>
                                          </p:val>
                                        </p:tav>
                                        <p:tav tm="100000">
                                          <p:val>
                                            <p:strVal val="#ppt_h"/>
                                          </p:val>
                                        </p:tav>
                                      </p:tavLst>
                                    </p:anim>
                                  </p:childTnLst>
                                </p:cTn>
                              </p:par>
                            </p:childTnLst>
                          </p:cTn>
                        </p:par>
                        <p:par>
                          <p:cTn id="18" fill="hold" nodeType="afterGroup">
                            <p:stCondLst>
                              <p:cond delay="6000"/>
                            </p:stCondLst>
                            <p:childTnLst>
                              <p:par>
                                <p:cTn id="19" presetID="2" presetClass="entr" presetSubtype="6" fill="hold" grpId="0" nodeType="afterEffect">
                                  <p:stCondLst>
                                    <p:cond delay="0"/>
                                  </p:stCondLst>
                                  <p:childTnLst>
                                    <p:set>
                                      <p:cBhvr>
                                        <p:cTn id="20" dur="1" fill="hold">
                                          <p:stCondLst>
                                            <p:cond delay="0"/>
                                          </p:stCondLst>
                                        </p:cTn>
                                        <p:tgtEl>
                                          <p:spTgt spid="22548"/>
                                        </p:tgtEl>
                                        <p:attrNameLst>
                                          <p:attrName>style.visibility</p:attrName>
                                        </p:attrNameLst>
                                      </p:cBhvr>
                                      <p:to>
                                        <p:strVal val="visible"/>
                                      </p:to>
                                    </p:set>
                                    <p:anim calcmode="lin" valueType="num">
                                      <p:cBhvr additive="base">
                                        <p:cTn id="21" dur="500" fill="hold"/>
                                        <p:tgtEl>
                                          <p:spTgt spid="22548"/>
                                        </p:tgtEl>
                                        <p:attrNameLst>
                                          <p:attrName>ppt_x</p:attrName>
                                        </p:attrNameLst>
                                      </p:cBhvr>
                                      <p:tavLst>
                                        <p:tav tm="0">
                                          <p:val>
                                            <p:strVal val="1+#ppt_w/2"/>
                                          </p:val>
                                        </p:tav>
                                        <p:tav tm="100000">
                                          <p:val>
                                            <p:strVal val="#ppt_x"/>
                                          </p:val>
                                        </p:tav>
                                      </p:tavLst>
                                    </p:anim>
                                    <p:anim calcmode="lin" valueType="num">
                                      <p:cBhvr additive="base">
                                        <p:cTn id="22" dur="500" fill="hold"/>
                                        <p:tgtEl>
                                          <p:spTgt spid="2254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22546"/>
                                        </p:tgtEl>
                                        <p:attrNameLst>
                                          <p:attrName>style.visibility</p:attrName>
                                        </p:attrNameLst>
                                      </p:cBhvr>
                                      <p:to>
                                        <p:strVal val="visible"/>
                                      </p:to>
                                    </p:set>
                                    <p:anim calcmode="lin" valueType="num">
                                      <p:cBhvr>
                                        <p:cTn id="27" dur="500" fill="hold"/>
                                        <p:tgtEl>
                                          <p:spTgt spid="22546"/>
                                        </p:tgtEl>
                                        <p:attrNameLst>
                                          <p:attrName>ppt_w</p:attrName>
                                        </p:attrNameLst>
                                      </p:cBhvr>
                                      <p:tavLst>
                                        <p:tav tm="0">
                                          <p:val>
                                            <p:strVal val="4*#ppt_w"/>
                                          </p:val>
                                        </p:tav>
                                        <p:tav tm="100000">
                                          <p:val>
                                            <p:strVal val="#ppt_w"/>
                                          </p:val>
                                        </p:tav>
                                      </p:tavLst>
                                    </p:anim>
                                    <p:anim calcmode="lin" valueType="num">
                                      <p:cBhvr>
                                        <p:cTn id="28" dur="500" fill="hold"/>
                                        <p:tgtEl>
                                          <p:spTgt spid="22546"/>
                                        </p:tgtEl>
                                        <p:attrNameLst>
                                          <p:attrName>ppt_h</p:attrName>
                                        </p:attrNameLst>
                                      </p:cBhvr>
                                      <p:tavLst>
                                        <p:tav tm="0">
                                          <p:val>
                                            <p:strVal val="4*#ppt_h"/>
                                          </p:val>
                                        </p:tav>
                                        <p:tav tm="100000">
                                          <p:val>
                                            <p:strVal val="#ppt_h"/>
                                          </p:val>
                                        </p:tav>
                                      </p:tavLst>
                                    </p:anim>
                                  </p:childTnLst>
                                </p:cTn>
                              </p:par>
                            </p:childTnLst>
                          </p:cTn>
                        </p:par>
                        <p:par>
                          <p:cTn id="29" fill="hold" nodeType="afterGroup">
                            <p:stCondLst>
                              <p:cond delay="500"/>
                            </p:stCondLst>
                            <p:childTnLst>
                              <p:par>
                                <p:cTn id="30" presetID="2" presetClass="entr" presetSubtype="6" fill="hold" grpId="0" nodeType="afterEffect">
                                  <p:stCondLst>
                                    <p:cond delay="0"/>
                                  </p:stCondLst>
                                  <p:childTnLst>
                                    <p:set>
                                      <p:cBhvr>
                                        <p:cTn id="31" dur="1" fill="hold">
                                          <p:stCondLst>
                                            <p:cond delay="0"/>
                                          </p:stCondLst>
                                        </p:cTn>
                                        <p:tgtEl>
                                          <p:spTgt spid="22549"/>
                                        </p:tgtEl>
                                        <p:attrNameLst>
                                          <p:attrName>style.visibility</p:attrName>
                                        </p:attrNameLst>
                                      </p:cBhvr>
                                      <p:to>
                                        <p:strVal val="visible"/>
                                      </p:to>
                                    </p:set>
                                    <p:anim calcmode="lin" valueType="num">
                                      <p:cBhvr additive="base">
                                        <p:cTn id="32" dur="500" fill="hold"/>
                                        <p:tgtEl>
                                          <p:spTgt spid="22549"/>
                                        </p:tgtEl>
                                        <p:attrNameLst>
                                          <p:attrName>ppt_x</p:attrName>
                                        </p:attrNameLst>
                                      </p:cBhvr>
                                      <p:tavLst>
                                        <p:tav tm="0">
                                          <p:val>
                                            <p:strVal val="1+#ppt_w/2"/>
                                          </p:val>
                                        </p:tav>
                                        <p:tav tm="100000">
                                          <p:val>
                                            <p:strVal val="#ppt_x"/>
                                          </p:val>
                                        </p:tav>
                                      </p:tavLst>
                                    </p:anim>
                                    <p:anim calcmode="lin" valueType="num">
                                      <p:cBhvr additive="base">
                                        <p:cTn id="33" dur="500" fill="hold"/>
                                        <p:tgtEl>
                                          <p:spTgt spid="22549"/>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32" fill="hold" grpId="0" nodeType="clickEffect">
                                  <p:stCondLst>
                                    <p:cond delay="0"/>
                                  </p:stCondLst>
                                  <p:childTnLst>
                                    <p:set>
                                      <p:cBhvr>
                                        <p:cTn id="37" dur="1" fill="hold">
                                          <p:stCondLst>
                                            <p:cond delay="0"/>
                                          </p:stCondLst>
                                        </p:cTn>
                                        <p:tgtEl>
                                          <p:spTgt spid="22547"/>
                                        </p:tgtEl>
                                        <p:attrNameLst>
                                          <p:attrName>style.visibility</p:attrName>
                                        </p:attrNameLst>
                                      </p:cBhvr>
                                      <p:to>
                                        <p:strVal val="visible"/>
                                      </p:to>
                                    </p:set>
                                    <p:anim calcmode="lin" valueType="num">
                                      <p:cBhvr>
                                        <p:cTn id="38" dur="500" fill="hold"/>
                                        <p:tgtEl>
                                          <p:spTgt spid="22547"/>
                                        </p:tgtEl>
                                        <p:attrNameLst>
                                          <p:attrName>ppt_w</p:attrName>
                                        </p:attrNameLst>
                                      </p:cBhvr>
                                      <p:tavLst>
                                        <p:tav tm="0">
                                          <p:val>
                                            <p:strVal val="4*#ppt_w"/>
                                          </p:val>
                                        </p:tav>
                                        <p:tav tm="100000">
                                          <p:val>
                                            <p:strVal val="#ppt_w"/>
                                          </p:val>
                                        </p:tav>
                                      </p:tavLst>
                                    </p:anim>
                                    <p:anim calcmode="lin" valueType="num">
                                      <p:cBhvr>
                                        <p:cTn id="39" dur="500" fill="hold"/>
                                        <p:tgtEl>
                                          <p:spTgt spid="22547"/>
                                        </p:tgtEl>
                                        <p:attrNameLst>
                                          <p:attrName>ppt_h</p:attrName>
                                        </p:attrNameLst>
                                      </p:cBhvr>
                                      <p:tavLst>
                                        <p:tav tm="0">
                                          <p:val>
                                            <p:strVal val="4*#ppt_h"/>
                                          </p:val>
                                        </p:tav>
                                        <p:tav tm="100000">
                                          <p:val>
                                            <p:strVal val="#ppt_h"/>
                                          </p:val>
                                        </p:tav>
                                      </p:tavLst>
                                    </p:anim>
                                  </p:childTnLst>
                                </p:cTn>
                              </p:par>
                            </p:childTnLst>
                          </p:cTn>
                        </p:par>
                        <p:par>
                          <p:cTn id="40" fill="hold" nodeType="afterGroup">
                            <p:stCondLst>
                              <p:cond delay="500"/>
                            </p:stCondLst>
                            <p:childTnLst>
                              <p:par>
                                <p:cTn id="41" presetID="2" presetClass="entr" presetSubtype="6" fill="hold" grpId="0" nodeType="afterEffect">
                                  <p:stCondLst>
                                    <p:cond delay="0"/>
                                  </p:stCondLst>
                                  <p:childTnLst>
                                    <p:set>
                                      <p:cBhvr>
                                        <p:cTn id="42" dur="1" fill="hold">
                                          <p:stCondLst>
                                            <p:cond delay="0"/>
                                          </p:stCondLst>
                                        </p:cTn>
                                        <p:tgtEl>
                                          <p:spTgt spid="22550"/>
                                        </p:tgtEl>
                                        <p:attrNameLst>
                                          <p:attrName>style.visibility</p:attrName>
                                        </p:attrNameLst>
                                      </p:cBhvr>
                                      <p:to>
                                        <p:strVal val="visible"/>
                                      </p:to>
                                    </p:set>
                                    <p:anim calcmode="lin" valueType="num">
                                      <p:cBhvr additive="base">
                                        <p:cTn id="43" dur="500" fill="hold"/>
                                        <p:tgtEl>
                                          <p:spTgt spid="22550"/>
                                        </p:tgtEl>
                                        <p:attrNameLst>
                                          <p:attrName>ppt_x</p:attrName>
                                        </p:attrNameLst>
                                      </p:cBhvr>
                                      <p:tavLst>
                                        <p:tav tm="0">
                                          <p:val>
                                            <p:strVal val="1+#ppt_w/2"/>
                                          </p:val>
                                        </p:tav>
                                        <p:tav tm="100000">
                                          <p:val>
                                            <p:strVal val="#ppt_x"/>
                                          </p:val>
                                        </p:tav>
                                      </p:tavLst>
                                    </p:anim>
                                    <p:anim calcmode="lin" valueType="num">
                                      <p:cBhvr additive="base">
                                        <p:cTn id="44" dur="500" fill="hold"/>
                                        <p:tgtEl>
                                          <p:spTgt spid="225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utoUpdateAnimBg="0"/>
      <p:bldP spid="22545" grpId="0" autoUpdateAnimBg="0"/>
      <p:bldP spid="22546" grpId="0" autoUpdateAnimBg="0"/>
      <p:bldP spid="22547" grpId="0" autoUpdateAnimBg="0"/>
      <p:bldP spid="22548" grpId="0" animBg="1" autoUpdateAnimBg="0"/>
      <p:bldP spid="22549" grpId="0" animBg="1" autoUpdateAnimBg="0"/>
      <p:bldP spid="22550" grpId="0" animBg="1" autoUpdateAnimBg="0"/>
      <p:bldP spid="2257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09E68009-3DF6-BF47-AE4B-D43D540FBEF0}"/>
              </a:ext>
            </a:extLst>
          </p:cNvPr>
          <p:cNvSpPr>
            <a:spLocks/>
          </p:cNvSpPr>
          <p:nvPr/>
        </p:nvSpPr>
        <p:spPr bwMode="auto">
          <a:xfrm>
            <a:off x="1595438" y="869950"/>
            <a:ext cx="6816725" cy="5078413"/>
          </a:xfrm>
          <a:prstGeom prst="rect">
            <a:avLst/>
          </a:prstGeom>
          <a:solidFill>
            <a:schemeClr val="accent2"/>
          </a:solidFill>
          <a:ln w="76200" cap="flat" cmpd="sng">
            <a:solidFill>
              <a:srgbClr val="00DFC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4578" name="Rectangle 2">
            <a:extLst>
              <a:ext uri="{FF2B5EF4-FFF2-40B4-BE49-F238E27FC236}">
                <a16:creationId xmlns:a16="http://schemas.microsoft.com/office/drawing/2014/main" id="{90C4084F-EA39-0E43-A3A4-F8A61395C2CE}"/>
              </a:ext>
            </a:extLst>
          </p:cNvPr>
          <p:cNvSpPr>
            <a:spLocks/>
          </p:cNvSpPr>
          <p:nvPr/>
        </p:nvSpPr>
        <p:spPr bwMode="auto">
          <a:xfrm>
            <a:off x="1671638" y="925513"/>
            <a:ext cx="6565900" cy="16129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4000" u="sng">
                <a:solidFill>
                  <a:srgbClr val="FAFD00"/>
                </a:solidFill>
              </a:rPr>
              <a:t>SHIKHFU(TORAH</a:t>
            </a:r>
            <a:r>
              <a:rPr lang="en-US" altLang="en-US" sz="4400">
                <a:solidFill>
                  <a:srgbClr val="FAFD00"/>
                </a:solidFill>
              </a:rPr>
              <a:t>)</a:t>
            </a:r>
            <a:endParaRPr lang="en-US" altLang="en-US" sz="4000" u="sng">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r>
              <a:rPr lang="en-US" altLang="en-US" sz="3200">
                <a:solidFill>
                  <a:srgbClr val="00DFCA"/>
                </a:solidFill>
              </a:rPr>
              <a:t>Potsow ntsinran olan ethum shiang:</a:t>
            </a:r>
            <a:endParaRPr lang="en-US" altLang="en-US" sz="2400">
              <a:solidFill>
                <a:srgbClr val="FFFFFF"/>
              </a:solidFill>
            </a:endParaRPr>
          </a:p>
        </p:txBody>
      </p:sp>
      <p:sp>
        <p:nvSpPr>
          <p:cNvPr id="24579" name="Rectangle 3">
            <a:extLst>
              <a:ext uri="{FF2B5EF4-FFF2-40B4-BE49-F238E27FC236}">
                <a16:creationId xmlns:a16="http://schemas.microsoft.com/office/drawing/2014/main" id="{019B4F9D-A516-E94E-9E99-40073D5CBCBF}"/>
              </a:ext>
            </a:extLst>
          </p:cNvPr>
          <p:cNvSpPr>
            <a:spLocks/>
          </p:cNvSpPr>
          <p:nvPr/>
        </p:nvSpPr>
        <p:spPr bwMode="auto">
          <a:xfrm>
            <a:off x="1766888" y="20638"/>
            <a:ext cx="1993900" cy="331787"/>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20–31</a:t>
            </a:r>
          </a:p>
        </p:txBody>
      </p:sp>
      <p:sp>
        <p:nvSpPr>
          <p:cNvPr id="24580" name="Rectangle 4">
            <a:extLst>
              <a:ext uri="{FF2B5EF4-FFF2-40B4-BE49-F238E27FC236}">
                <a16:creationId xmlns:a16="http://schemas.microsoft.com/office/drawing/2014/main" id="{03D5CA0B-78E6-1B44-B4F0-014CB8CD3B02}"/>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4581" name="Rectangle 5">
            <a:extLst>
              <a:ext uri="{FF2B5EF4-FFF2-40B4-BE49-F238E27FC236}">
                <a16:creationId xmlns:a16="http://schemas.microsoft.com/office/drawing/2014/main" id="{DCE4D27B-4CB7-1443-ADCE-80216FA677BB}"/>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24582" name="AutoShape 6">
            <a:extLst>
              <a:ext uri="{FF2B5EF4-FFF2-40B4-BE49-F238E27FC236}">
                <a16:creationId xmlns:a16="http://schemas.microsoft.com/office/drawing/2014/main" id="{8319B8D6-5ACD-684F-A322-4777BDE7968C}"/>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4583" name="Rectangle 7">
            <a:extLst>
              <a:ext uri="{FF2B5EF4-FFF2-40B4-BE49-F238E27FC236}">
                <a16:creationId xmlns:a16="http://schemas.microsoft.com/office/drawing/2014/main" id="{21263232-733B-5540-BAE6-142072F315B7}"/>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4584" name="AutoShape 8">
            <a:extLst>
              <a:ext uri="{FF2B5EF4-FFF2-40B4-BE49-F238E27FC236}">
                <a16:creationId xmlns:a16="http://schemas.microsoft.com/office/drawing/2014/main" id="{8224BA47-9701-4C4A-A0CD-8F56DEAFEC45}"/>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4585" name="Line 9">
            <a:extLst>
              <a:ext uri="{FF2B5EF4-FFF2-40B4-BE49-F238E27FC236}">
                <a16:creationId xmlns:a16="http://schemas.microsoft.com/office/drawing/2014/main" id="{5DC39313-BAB0-CA4D-A385-19C99E5FB8E6}"/>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4586" name="Line 10">
            <a:extLst>
              <a:ext uri="{FF2B5EF4-FFF2-40B4-BE49-F238E27FC236}">
                <a16:creationId xmlns:a16="http://schemas.microsoft.com/office/drawing/2014/main" id="{85486BE0-8873-FB46-AD71-A005C7DE0759}"/>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4587" name="Line 11">
            <a:extLst>
              <a:ext uri="{FF2B5EF4-FFF2-40B4-BE49-F238E27FC236}">
                <a16:creationId xmlns:a16="http://schemas.microsoft.com/office/drawing/2014/main" id="{51210284-BC85-284A-8C89-D91CC4CF7E48}"/>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4588" name="Line 12">
            <a:extLst>
              <a:ext uri="{FF2B5EF4-FFF2-40B4-BE49-F238E27FC236}">
                <a16:creationId xmlns:a16="http://schemas.microsoft.com/office/drawing/2014/main" id="{25B28199-FDBE-A946-9A0C-29BCF3231A0F}"/>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4589" name="Line 13">
            <a:extLst>
              <a:ext uri="{FF2B5EF4-FFF2-40B4-BE49-F238E27FC236}">
                <a16:creationId xmlns:a16="http://schemas.microsoft.com/office/drawing/2014/main" id="{A0DC6DA1-43CE-8E43-A1CB-94C0A796CC81}"/>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4590" name="Rectangle 14">
            <a:extLst>
              <a:ext uri="{FF2B5EF4-FFF2-40B4-BE49-F238E27FC236}">
                <a16:creationId xmlns:a16="http://schemas.microsoft.com/office/drawing/2014/main" id="{26046501-A751-394F-81A8-482273769A61}"/>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24591" name="Rectangle 15">
            <a:extLst>
              <a:ext uri="{FF2B5EF4-FFF2-40B4-BE49-F238E27FC236}">
                <a16:creationId xmlns:a16="http://schemas.microsoft.com/office/drawing/2014/main" id="{F2E9BB12-5CED-EC4B-87B1-54EBBB353015}"/>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24592" name="Rectangle 16">
            <a:extLst>
              <a:ext uri="{FF2B5EF4-FFF2-40B4-BE49-F238E27FC236}">
                <a16:creationId xmlns:a16="http://schemas.microsoft.com/office/drawing/2014/main" id="{06DFD3C6-FC6C-3548-9B31-9BE7BD7AC18C}"/>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24593" name="Line 17">
            <a:extLst>
              <a:ext uri="{FF2B5EF4-FFF2-40B4-BE49-F238E27FC236}">
                <a16:creationId xmlns:a16="http://schemas.microsoft.com/office/drawing/2014/main" id="{EC4B7896-F190-E64B-8110-7A64E0575373}"/>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4594" name="Rectangle 18">
            <a:extLst>
              <a:ext uri="{FF2B5EF4-FFF2-40B4-BE49-F238E27FC236}">
                <a16:creationId xmlns:a16="http://schemas.microsoft.com/office/drawing/2014/main" id="{594B76CE-E13C-0A47-BB8B-F3B8D845DFC3}"/>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24595" name="Rectangle 19">
            <a:extLst>
              <a:ext uri="{FF2B5EF4-FFF2-40B4-BE49-F238E27FC236}">
                <a16:creationId xmlns:a16="http://schemas.microsoft.com/office/drawing/2014/main" id="{91FE2D4B-31A7-C648-A703-49A5C69B04A7}"/>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24596" name="Rectangle 20">
            <a:extLst>
              <a:ext uri="{FF2B5EF4-FFF2-40B4-BE49-F238E27FC236}">
                <a16:creationId xmlns:a16="http://schemas.microsoft.com/office/drawing/2014/main" id="{1F01B72D-6876-D14D-9D42-6B3CD0F27740}"/>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10</a:t>
            </a:r>
          </a:p>
        </p:txBody>
      </p:sp>
      <p:sp>
        <p:nvSpPr>
          <p:cNvPr id="24597" name="Rectangle 21">
            <a:extLst>
              <a:ext uri="{FF2B5EF4-FFF2-40B4-BE49-F238E27FC236}">
                <a16:creationId xmlns:a16="http://schemas.microsoft.com/office/drawing/2014/main" id="{6CCCF66C-6147-CC40-8B46-ACC4A88CD654}"/>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24598" name="Group 22">
            <a:extLst>
              <a:ext uri="{FF2B5EF4-FFF2-40B4-BE49-F238E27FC236}">
                <a16:creationId xmlns:a16="http://schemas.microsoft.com/office/drawing/2014/main" id="{6EA092D1-EBA9-914D-9CE3-A50DF8797A39}"/>
              </a:ext>
            </a:extLst>
          </p:cNvPr>
          <p:cNvGrpSpPr>
            <a:grpSpLocks/>
          </p:cNvGrpSpPr>
          <p:nvPr/>
        </p:nvGrpSpPr>
        <p:grpSpPr bwMode="auto">
          <a:xfrm>
            <a:off x="519113" y="7938"/>
            <a:ext cx="774700" cy="1714500"/>
            <a:chOff x="0" y="0"/>
            <a:chExt cx="774700" cy="1714500"/>
          </a:xfrm>
        </p:grpSpPr>
        <p:sp>
          <p:nvSpPr>
            <p:cNvPr id="24599" name="Rectangle 23">
              <a:extLst>
                <a:ext uri="{FF2B5EF4-FFF2-40B4-BE49-F238E27FC236}">
                  <a16:creationId xmlns:a16="http://schemas.microsoft.com/office/drawing/2014/main" id="{C95414DF-445D-C54C-9BBB-7298C880EB30}"/>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24600" name="Line 24">
              <a:extLst>
                <a:ext uri="{FF2B5EF4-FFF2-40B4-BE49-F238E27FC236}">
                  <a16:creationId xmlns:a16="http://schemas.microsoft.com/office/drawing/2014/main" id="{B3EAE5A3-37C6-2643-886B-3D820132C0E2}"/>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Tree>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5757890B-2762-DA4D-B605-B611907A0566}"/>
              </a:ext>
            </a:extLst>
          </p:cNvPr>
          <p:cNvSpPr>
            <a:spLocks/>
          </p:cNvSpPr>
          <p:nvPr/>
        </p:nvSpPr>
        <p:spPr bwMode="auto">
          <a:xfrm>
            <a:off x="1595438" y="869950"/>
            <a:ext cx="6816725" cy="5078413"/>
          </a:xfrm>
          <a:prstGeom prst="rect">
            <a:avLst/>
          </a:prstGeom>
          <a:solidFill>
            <a:schemeClr val="accent2"/>
          </a:solidFill>
          <a:ln w="76200" cap="flat" cmpd="sng">
            <a:solidFill>
              <a:srgbClr val="00DFC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6626" name="Rectangle 2">
            <a:extLst>
              <a:ext uri="{FF2B5EF4-FFF2-40B4-BE49-F238E27FC236}">
                <a16:creationId xmlns:a16="http://schemas.microsoft.com/office/drawing/2014/main" id="{FB29F398-8E87-684C-B173-8AE22F2CCA26}"/>
              </a:ext>
            </a:extLst>
          </p:cNvPr>
          <p:cNvSpPr>
            <a:spLocks/>
          </p:cNvSpPr>
          <p:nvPr/>
        </p:nvSpPr>
        <p:spPr bwMode="auto">
          <a:xfrm>
            <a:off x="1671638" y="925513"/>
            <a:ext cx="6565900" cy="32639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4000">
                <a:solidFill>
                  <a:srgbClr val="FAFD00"/>
                </a:solidFill>
              </a:rPr>
              <a:t>SHIKHFU (TORAH</a:t>
            </a:r>
            <a:r>
              <a:rPr lang="en-US" altLang="en-US" sz="4400">
                <a:solidFill>
                  <a:srgbClr val="FAFD00"/>
                </a:solidFill>
              </a:rPr>
              <a:t>)</a:t>
            </a:r>
            <a:endParaRPr lang="en-US" altLang="en-US" sz="40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r>
              <a:rPr lang="en-US" altLang="en-US" sz="3200">
                <a:solidFill>
                  <a:srgbClr val="00DFCA"/>
                </a:solidFill>
              </a:rPr>
              <a:t>Potsow ntsinran  olan ethum shiang:</a:t>
            </a:r>
          </a:p>
          <a:p>
            <a:pPr algn="ctr"/>
            <a:endParaRPr lang="en-US" altLang="en-US" sz="2800">
              <a:solidFill>
                <a:srgbClr val="00DFCA"/>
              </a:solidFill>
            </a:endParaRPr>
          </a:p>
          <a:p>
            <a:endParaRPr lang="en-US" altLang="en-US" sz="2400">
              <a:solidFill>
                <a:srgbClr val="FFFFFF"/>
              </a:solidFill>
            </a:endParaRPr>
          </a:p>
          <a:p>
            <a:r>
              <a:rPr lang="en-US" altLang="en-US" sz="2800">
                <a:solidFill>
                  <a:srgbClr val="FAFD00"/>
                </a:solidFill>
              </a:rPr>
              <a:t>YIDONG: </a:t>
            </a:r>
            <a:r>
              <a:rPr lang="en-US" altLang="en-US" sz="2400">
                <a:solidFill>
                  <a:srgbClr val="FFFFFF"/>
                </a:solidFill>
              </a:rPr>
              <a:t>Yizung taro ji; echungren shilo shiku ejongkaphen </a:t>
            </a:r>
            <a:endParaRPr lang="en-US" altLang="en-US" sz="28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6627" name="Rectangle 3">
            <a:extLst>
              <a:ext uri="{FF2B5EF4-FFF2-40B4-BE49-F238E27FC236}">
                <a16:creationId xmlns:a16="http://schemas.microsoft.com/office/drawing/2014/main" id="{440C70C6-4727-5D44-97F9-7623C068D265}"/>
              </a:ext>
            </a:extLst>
          </p:cNvPr>
          <p:cNvSpPr>
            <a:spLocks/>
          </p:cNvSpPr>
          <p:nvPr/>
        </p:nvSpPr>
        <p:spPr bwMode="auto">
          <a:xfrm>
            <a:off x="1771650" y="15875"/>
            <a:ext cx="1993900" cy="3317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20–17</a:t>
            </a:r>
          </a:p>
        </p:txBody>
      </p:sp>
      <p:sp>
        <p:nvSpPr>
          <p:cNvPr id="26628" name="Rectangle 4">
            <a:extLst>
              <a:ext uri="{FF2B5EF4-FFF2-40B4-BE49-F238E27FC236}">
                <a16:creationId xmlns:a16="http://schemas.microsoft.com/office/drawing/2014/main" id="{E2F8EFF9-F77F-5A49-8E3C-7451B501B96E}"/>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6629" name="Rectangle 5">
            <a:extLst>
              <a:ext uri="{FF2B5EF4-FFF2-40B4-BE49-F238E27FC236}">
                <a16:creationId xmlns:a16="http://schemas.microsoft.com/office/drawing/2014/main" id="{5FA6A046-E9FD-D849-995B-425C09FDE868}"/>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26630" name="AutoShape 6">
            <a:extLst>
              <a:ext uri="{FF2B5EF4-FFF2-40B4-BE49-F238E27FC236}">
                <a16:creationId xmlns:a16="http://schemas.microsoft.com/office/drawing/2014/main" id="{66E728C0-7BDE-474B-8AC1-4C5C1073FBFF}"/>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6631" name="Rectangle 7">
            <a:extLst>
              <a:ext uri="{FF2B5EF4-FFF2-40B4-BE49-F238E27FC236}">
                <a16:creationId xmlns:a16="http://schemas.microsoft.com/office/drawing/2014/main" id="{09C65423-B1AD-334A-B7AF-09C9338538ED}"/>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6632" name="AutoShape 8">
            <a:extLst>
              <a:ext uri="{FF2B5EF4-FFF2-40B4-BE49-F238E27FC236}">
                <a16:creationId xmlns:a16="http://schemas.microsoft.com/office/drawing/2014/main" id="{479B7D56-A249-E149-8454-7D40B94B81D6}"/>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6633" name="Line 9">
            <a:extLst>
              <a:ext uri="{FF2B5EF4-FFF2-40B4-BE49-F238E27FC236}">
                <a16:creationId xmlns:a16="http://schemas.microsoft.com/office/drawing/2014/main" id="{F09A699F-87BE-144C-BF19-734241F9EEBA}"/>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6634" name="Line 10">
            <a:extLst>
              <a:ext uri="{FF2B5EF4-FFF2-40B4-BE49-F238E27FC236}">
                <a16:creationId xmlns:a16="http://schemas.microsoft.com/office/drawing/2014/main" id="{C1C9594E-613E-1D43-80A5-0F9324BD1A6C}"/>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6635" name="Line 11">
            <a:extLst>
              <a:ext uri="{FF2B5EF4-FFF2-40B4-BE49-F238E27FC236}">
                <a16:creationId xmlns:a16="http://schemas.microsoft.com/office/drawing/2014/main" id="{1B0C30B0-286F-224F-AF30-3250A0F622A0}"/>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6636" name="Line 12">
            <a:extLst>
              <a:ext uri="{FF2B5EF4-FFF2-40B4-BE49-F238E27FC236}">
                <a16:creationId xmlns:a16="http://schemas.microsoft.com/office/drawing/2014/main" id="{FB7DBB21-3DF8-C44A-83AF-A263E37C7D01}"/>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6637" name="Line 13">
            <a:extLst>
              <a:ext uri="{FF2B5EF4-FFF2-40B4-BE49-F238E27FC236}">
                <a16:creationId xmlns:a16="http://schemas.microsoft.com/office/drawing/2014/main" id="{C6AA7D00-F6B5-3249-AF89-20BEB77D599D}"/>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6638" name="Rectangle 14">
            <a:extLst>
              <a:ext uri="{FF2B5EF4-FFF2-40B4-BE49-F238E27FC236}">
                <a16:creationId xmlns:a16="http://schemas.microsoft.com/office/drawing/2014/main" id="{649A9760-16D9-704B-B111-A2CB9D91147A}"/>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26639" name="Rectangle 15">
            <a:extLst>
              <a:ext uri="{FF2B5EF4-FFF2-40B4-BE49-F238E27FC236}">
                <a16:creationId xmlns:a16="http://schemas.microsoft.com/office/drawing/2014/main" id="{8353007E-BCC3-C74E-9EC4-27E5752AC53B}"/>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26640" name="Rectangle 16">
            <a:extLst>
              <a:ext uri="{FF2B5EF4-FFF2-40B4-BE49-F238E27FC236}">
                <a16:creationId xmlns:a16="http://schemas.microsoft.com/office/drawing/2014/main" id="{297EAB2E-4641-D540-9BD2-AF69BF08D84B}"/>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26641" name="Line 17">
            <a:extLst>
              <a:ext uri="{FF2B5EF4-FFF2-40B4-BE49-F238E27FC236}">
                <a16:creationId xmlns:a16="http://schemas.microsoft.com/office/drawing/2014/main" id="{FAB92829-3FF6-0647-91EE-C037D5B6DE31}"/>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6642" name="Rectangle 18">
            <a:extLst>
              <a:ext uri="{FF2B5EF4-FFF2-40B4-BE49-F238E27FC236}">
                <a16:creationId xmlns:a16="http://schemas.microsoft.com/office/drawing/2014/main" id="{2072165D-7AF0-364D-95F4-5A6AF8E5B07E}"/>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26643" name="Rectangle 19">
            <a:extLst>
              <a:ext uri="{FF2B5EF4-FFF2-40B4-BE49-F238E27FC236}">
                <a16:creationId xmlns:a16="http://schemas.microsoft.com/office/drawing/2014/main" id="{E0889344-A4BE-3D41-9BE5-06200DB8F524}"/>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26644" name="Rectangle 20">
            <a:extLst>
              <a:ext uri="{FF2B5EF4-FFF2-40B4-BE49-F238E27FC236}">
                <a16:creationId xmlns:a16="http://schemas.microsoft.com/office/drawing/2014/main" id="{F0EB40F3-FFDB-B344-9072-820D088774E2}"/>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11</a:t>
            </a:r>
          </a:p>
        </p:txBody>
      </p:sp>
      <p:sp>
        <p:nvSpPr>
          <p:cNvPr id="26645" name="Rectangle 21">
            <a:extLst>
              <a:ext uri="{FF2B5EF4-FFF2-40B4-BE49-F238E27FC236}">
                <a16:creationId xmlns:a16="http://schemas.microsoft.com/office/drawing/2014/main" id="{251541F1-756D-0A4D-9D5B-9556A776F780}"/>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26646" name="Group 22">
            <a:extLst>
              <a:ext uri="{FF2B5EF4-FFF2-40B4-BE49-F238E27FC236}">
                <a16:creationId xmlns:a16="http://schemas.microsoft.com/office/drawing/2014/main" id="{14654C0B-3C78-EF49-AA6E-605FCC997106}"/>
              </a:ext>
            </a:extLst>
          </p:cNvPr>
          <p:cNvGrpSpPr>
            <a:grpSpLocks/>
          </p:cNvGrpSpPr>
          <p:nvPr/>
        </p:nvGrpSpPr>
        <p:grpSpPr bwMode="auto">
          <a:xfrm>
            <a:off x="519113" y="7938"/>
            <a:ext cx="774700" cy="1714500"/>
            <a:chOff x="0" y="0"/>
            <a:chExt cx="774700" cy="1714500"/>
          </a:xfrm>
        </p:grpSpPr>
        <p:sp>
          <p:nvSpPr>
            <p:cNvPr id="26647" name="Rectangle 23">
              <a:extLst>
                <a:ext uri="{FF2B5EF4-FFF2-40B4-BE49-F238E27FC236}">
                  <a16:creationId xmlns:a16="http://schemas.microsoft.com/office/drawing/2014/main" id="{B216424C-8666-B64C-BE7B-082B98DAEA0B}"/>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26648" name="Line 24">
              <a:extLst>
                <a:ext uri="{FF2B5EF4-FFF2-40B4-BE49-F238E27FC236}">
                  <a16:creationId xmlns:a16="http://schemas.microsoft.com/office/drawing/2014/main" id="{2F2974F0-0C7A-1B4D-B29F-B6112586B555}"/>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Tree>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0458CEEB-E008-DA43-9C8A-1A7F11B2C30A}"/>
              </a:ext>
            </a:extLst>
          </p:cNvPr>
          <p:cNvSpPr>
            <a:spLocks/>
          </p:cNvSpPr>
          <p:nvPr/>
        </p:nvSpPr>
        <p:spPr bwMode="auto">
          <a:xfrm>
            <a:off x="1595438" y="869950"/>
            <a:ext cx="6816725" cy="5078413"/>
          </a:xfrm>
          <a:prstGeom prst="rect">
            <a:avLst/>
          </a:prstGeom>
          <a:solidFill>
            <a:schemeClr val="accent2"/>
          </a:solidFill>
          <a:ln w="76200" cap="flat" cmpd="sng">
            <a:solidFill>
              <a:srgbClr val="00DFC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8674" name="Rectangle 2">
            <a:extLst>
              <a:ext uri="{FF2B5EF4-FFF2-40B4-BE49-F238E27FC236}">
                <a16:creationId xmlns:a16="http://schemas.microsoft.com/office/drawing/2014/main" id="{90C64704-A375-BD4D-9AFA-D171617D3524}"/>
              </a:ext>
            </a:extLst>
          </p:cNvPr>
          <p:cNvSpPr>
            <a:spLocks/>
          </p:cNvSpPr>
          <p:nvPr/>
        </p:nvSpPr>
        <p:spPr bwMode="auto">
          <a:xfrm>
            <a:off x="1671638" y="925513"/>
            <a:ext cx="6565900" cy="39497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4000">
                <a:solidFill>
                  <a:srgbClr val="FAFD00"/>
                </a:solidFill>
              </a:rPr>
              <a:t>SHIKHFU (TORAH</a:t>
            </a:r>
            <a:r>
              <a:rPr lang="en-US" altLang="en-US" sz="4400">
                <a:solidFill>
                  <a:srgbClr val="FAFD00"/>
                </a:solidFill>
              </a:rPr>
              <a:t>)</a:t>
            </a:r>
            <a:endParaRPr lang="en-US" altLang="en-US" sz="40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r>
              <a:rPr lang="en-US" altLang="en-US" sz="3200">
                <a:solidFill>
                  <a:srgbClr val="00DFCA"/>
                </a:solidFill>
              </a:rPr>
              <a:t>Potsow ntsinran olan ethum:</a:t>
            </a:r>
            <a:endParaRPr lang="en-US" altLang="en-US" sz="2800">
              <a:solidFill>
                <a:srgbClr val="00DFCA"/>
              </a:solidFill>
            </a:endParaRPr>
          </a:p>
          <a:p>
            <a:endParaRPr lang="en-US" altLang="en-US" sz="2400">
              <a:solidFill>
                <a:srgbClr val="FFFFFF"/>
              </a:solidFill>
            </a:endParaRPr>
          </a:p>
          <a:p>
            <a:r>
              <a:rPr lang="en-US" altLang="en-US" sz="2800">
                <a:solidFill>
                  <a:srgbClr val="FAFD00"/>
                </a:solidFill>
              </a:rPr>
              <a:t>YIDONG: </a:t>
            </a:r>
            <a:r>
              <a:rPr lang="en-US" altLang="en-US" sz="2400">
                <a:solidFill>
                  <a:srgbClr val="FFFFFF"/>
                </a:solidFill>
              </a:rPr>
              <a:t>Yizung taro ji; echungren shilo shiku ejongkaphen</a:t>
            </a:r>
            <a:endParaRPr lang="en-US" altLang="en-US" sz="28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endParaRPr lang="en-US" altLang="en-US" sz="2400">
              <a:solidFill>
                <a:srgbClr val="FFFFFF"/>
              </a:solidFill>
            </a:endParaRPr>
          </a:p>
          <a:p>
            <a:r>
              <a:rPr lang="en-US" altLang="en-US" sz="2800">
                <a:solidFill>
                  <a:srgbClr val="FAFD00"/>
                </a:solidFill>
              </a:rPr>
              <a:t>KYONGDEN: </a:t>
            </a:r>
            <a:r>
              <a:rPr lang="en-US" altLang="en-US" sz="2400">
                <a:solidFill>
                  <a:srgbClr val="FFFFFF"/>
                </a:solidFill>
              </a:rPr>
              <a:t>Kyong jiang na okho ethan jilo kvuto vanta wovla .</a:t>
            </a:r>
          </a:p>
        </p:txBody>
      </p:sp>
      <p:sp>
        <p:nvSpPr>
          <p:cNvPr id="28675" name="Rectangle 3">
            <a:extLst>
              <a:ext uri="{FF2B5EF4-FFF2-40B4-BE49-F238E27FC236}">
                <a16:creationId xmlns:a16="http://schemas.microsoft.com/office/drawing/2014/main" id="{A2525ABC-44A3-1D4F-9385-CFFE8707D4F6}"/>
              </a:ext>
            </a:extLst>
          </p:cNvPr>
          <p:cNvSpPr>
            <a:spLocks/>
          </p:cNvSpPr>
          <p:nvPr/>
        </p:nvSpPr>
        <p:spPr bwMode="auto">
          <a:xfrm>
            <a:off x="1770063" y="15875"/>
            <a:ext cx="1993900" cy="3317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21-24</a:t>
            </a:r>
          </a:p>
        </p:txBody>
      </p:sp>
      <p:sp>
        <p:nvSpPr>
          <p:cNvPr id="28676" name="Rectangle 4">
            <a:extLst>
              <a:ext uri="{FF2B5EF4-FFF2-40B4-BE49-F238E27FC236}">
                <a16:creationId xmlns:a16="http://schemas.microsoft.com/office/drawing/2014/main" id="{ED39D901-3C6C-6741-BF35-8425034999DA}"/>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8677" name="Rectangle 5">
            <a:extLst>
              <a:ext uri="{FF2B5EF4-FFF2-40B4-BE49-F238E27FC236}">
                <a16:creationId xmlns:a16="http://schemas.microsoft.com/office/drawing/2014/main" id="{3FC45E00-02DE-A045-BC0E-8019D50BBEC5}"/>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28678" name="AutoShape 6">
            <a:extLst>
              <a:ext uri="{FF2B5EF4-FFF2-40B4-BE49-F238E27FC236}">
                <a16:creationId xmlns:a16="http://schemas.microsoft.com/office/drawing/2014/main" id="{8FB849CE-DD99-D64A-92A5-7C52BE8EF932}"/>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8679" name="Rectangle 7">
            <a:extLst>
              <a:ext uri="{FF2B5EF4-FFF2-40B4-BE49-F238E27FC236}">
                <a16:creationId xmlns:a16="http://schemas.microsoft.com/office/drawing/2014/main" id="{B366F65C-50B7-9043-8F58-36B3DBC6E133}"/>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8680" name="AutoShape 8">
            <a:extLst>
              <a:ext uri="{FF2B5EF4-FFF2-40B4-BE49-F238E27FC236}">
                <a16:creationId xmlns:a16="http://schemas.microsoft.com/office/drawing/2014/main" id="{704EBC44-0B84-0140-8D95-EBF31FB6C85A}"/>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8681" name="Line 9">
            <a:extLst>
              <a:ext uri="{FF2B5EF4-FFF2-40B4-BE49-F238E27FC236}">
                <a16:creationId xmlns:a16="http://schemas.microsoft.com/office/drawing/2014/main" id="{C4B06D28-C984-1C4C-8DE5-F8D39B88D788}"/>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8682" name="Line 10">
            <a:extLst>
              <a:ext uri="{FF2B5EF4-FFF2-40B4-BE49-F238E27FC236}">
                <a16:creationId xmlns:a16="http://schemas.microsoft.com/office/drawing/2014/main" id="{3D77F92D-493E-2542-81D2-F4D733125C6A}"/>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8683" name="Line 11">
            <a:extLst>
              <a:ext uri="{FF2B5EF4-FFF2-40B4-BE49-F238E27FC236}">
                <a16:creationId xmlns:a16="http://schemas.microsoft.com/office/drawing/2014/main" id="{F05A13AD-52B3-5A41-8CAE-7383392B8282}"/>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8684" name="Line 12">
            <a:extLst>
              <a:ext uri="{FF2B5EF4-FFF2-40B4-BE49-F238E27FC236}">
                <a16:creationId xmlns:a16="http://schemas.microsoft.com/office/drawing/2014/main" id="{BF0944E1-1F18-0746-82E9-86E0476C8B25}"/>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8685" name="Line 13">
            <a:extLst>
              <a:ext uri="{FF2B5EF4-FFF2-40B4-BE49-F238E27FC236}">
                <a16:creationId xmlns:a16="http://schemas.microsoft.com/office/drawing/2014/main" id="{8C72A568-4A74-624F-A34B-45FE5B5437E9}"/>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8686" name="Rectangle 14">
            <a:extLst>
              <a:ext uri="{FF2B5EF4-FFF2-40B4-BE49-F238E27FC236}">
                <a16:creationId xmlns:a16="http://schemas.microsoft.com/office/drawing/2014/main" id="{2177124C-77B6-404C-BA95-216D21DCD9EE}"/>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28687" name="Rectangle 15">
            <a:extLst>
              <a:ext uri="{FF2B5EF4-FFF2-40B4-BE49-F238E27FC236}">
                <a16:creationId xmlns:a16="http://schemas.microsoft.com/office/drawing/2014/main" id="{F47B926A-059A-E045-8875-34297567EAB7}"/>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28688" name="Rectangle 16">
            <a:extLst>
              <a:ext uri="{FF2B5EF4-FFF2-40B4-BE49-F238E27FC236}">
                <a16:creationId xmlns:a16="http://schemas.microsoft.com/office/drawing/2014/main" id="{7D37472D-EF5D-FE4C-B672-D1AD1792C2FB}"/>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28689" name="Line 17">
            <a:extLst>
              <a:ext uri="{FF2B5EF4-FFF2-40B4-BE49-F238E27FC236}">
                <a16:creationId xmlns:a16="http://schemas.microsoft.com/office/drawing/2014/main" id="{694EF96F-2AFC-E145-8C31-8CA01AFBFC9E}"/>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8690" name="Rectangle 18">
            <a:extLst>
              <a:ext uri="{FF2B5EF4-FFF2-40B4-BE49-F238E27FC236}">
                <a16:creationId xmlns:a16="http://schemas.microsoft.com/office/drawing/2014/main" id="{B50FECC2-F61B-1C44-A04B-0F2271BE7BEA}"/>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28691" name="Rectangle 19">
            <a:extLst>
              <a:ext uri="{FF2B5EF4-FFF2-40B4-BE49-F238E27FC236}">
                <a16:creationId xmlns:a16="http://schemas.microsoft.com/office/drawing/2014/main" id="{F94ED760-C584-4846-94F9-27BC4D0D3142}"/>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28692" name="Rectangle 20">
            <a:extLst>
              <a:ext uri="{FF2B5EF4-FFF2-40B4-BE49-F238E27FC236}">
                <a16:creationId xmlns:a16="http://schemas.microsoft.com/office/drawing/2014/main" id="{1980B353-9399-AB4A-B6FB-262CA473D136}"/>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12</a:t>
            </a:r>
          </a:p>
        </p:txBody>
      </p:sp>
      <p:sp>
        <p:nvSpPr>
          <p:cNvPr id="28693" name="Rectangle 21">
            <a:extLst>
              <a:ext uri="{FF2B5EF4-FFF2-40B4-BE49-F238E27FC236}">
                <a16:creationId xmlns:a16="http://schemas.microsoft.com/office/drawing/2014/main" id="{D307DDD3-76EC-464E-BE31-0C0CDE19AEAF}"/>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28694" name="Group 22">
            <a:extLst>
              <a:ext uri="{FF2B5EF4-FFF2-40B4-BE49-F238E27FC236}">
                <a16:creationId xmlns:a16="http://schemas.microsoft.com/office/drawing/2014/main" id="{FDC9D8DB-7AC6-AB47-B9F1-4F9BAF356D30}"/>
              </a:ext>
            </a:extLst>
          </p:cNvPr>
          <p:cNvGrpSpPr>
            <a:grpSpLocks/>
          </p:cNvGrpSpPr>
          <p:nvPr/>
        </p:nvGrpSpPr>
        <p:grpSpPr bwMode="auto">
          <a:xfrm>
            <a:off x="519113" y="7938"/>
            <a:ext cx="774700" cy="1714500"/>
            <a:chOff x="0" y="0"/>
            <a:chExt cx="774700" cy="1714500"/>
          </a:xfrm>
        </p:grpSpPr>
        <p:sp>
          <p:nvSpPr>
            <p:cNvPr id="28695" name="Rectangle 23">
              <a:extLst>
                <a:ext uri="{FF2B5EF4-FFF2-40B4-BE49-F238E27FC236}">
                  <a16:creationId xmlns:a16="http://schemas.microsoft.com/office/drawing/2014/main" id="{CEDA2E23-C166-1D42-B063-A04528E9414E}"/>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28696" name="Line 24">
              <a:extLst>
                <a:ext uri="{FF2B5EF4-FFF2-40B4-BE49-F238E27FC236}">
                  <a16:creationId xmlns:a16="http://schemas.microsoft.com/office/drawing/2014/main" id="{33CAC01F-5155-7040-BCE9-35CF42902D1C}"/>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Tree>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1C5F4413-77BA-F54D-A7E1-CD5BE1543E9B}"/>
              </a:ext>
            </a:extLst>
          </p:cNvPr>
          <p:cNvSpPr>
            <a:spLocks/>
          </p:cNvSpPr>
          <p:nvPr/>
        </p:nvSpPr>
        <p:spPr bwMode="auto">
          <a:xfrm>
            <a:off x="1595438" y="869950"/>
            <a:ext cx="6816725" cy="5078413"/>
          </a:xfrm>
          <a:prstGeom prst="rect">
            <a:avLst/>
          </a:prstGeom>
          <a:solidFill>
            <a:schemeClr val="accent2"/>
          </a:solidFill>
          <a:ln w="76200" cap="flat" cmpd="sng">
            <a:solidFill>
              <a:srgbClr val="00DFC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0722" name="Rectangle 2">
            <a:extLst>
              <a:ext uri="{FF2B5EF4-FFF2-40B4-BE49-F238E27FC236}">
                <a16:creationId xmlns:a16="http://schemas.microsoft.com/office/drawing/2014/main" id="{9988D718-9D97-2049-9BA0-B049D70AF78A}"/>
              </a:ext>
            </a:extLst>
          </p:cNvPr>
          <p:cNvSpPr>
            <a:spLocks/>
          </p:cNvSpPr>
          <p:nvPr/>
        </p:nvSpPr>
        <p:spPr bwMode="auto">
          <a:xfrm>
            <a:off x="1671638" y="925513"/>
            <a:ext cx="6565900" cy="4381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4000">
                <a:solidFill>
                  <a:srgbClr val="FAFD00"/>
                </a:solidFill>
              </a:rPr>
              <a:t>SHIKHFU (TORAH</a:t>
            </a:r>
            <a:r>
              <a:rPr lang="en-US" altLang="en-US" sz="4400">
                <a:solidFill>
                  <a:srgbClr val="FAFD00"/>
                </a:solidFill>
              </a:rPr>
              <a:t>)</a:t>
            </a:r>
            <a:endParaRPr lang="en-US" altLang="en-US" sz="40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r>
              <a:rPr lang="en-US" altLang="en-US" sz="3200">
                <a:solidFill>
                  <a:srgbClr val="00DFCA"/>
                </a:solidFill>
              </a:rPr>
              <a:t>Potsow ntsinran olan ethum :</a:t>
            </a:r>
            <a:endParaRPr lang="en-US" altLang="en-US" sz="2800">
              <a:solidFill>
                <a:srgbClr val="00DFCA"/>
              </a:solidFill>
            </a:endParaRPr>
          </a:p>
          <a:p>
            <a:endParaRPr lang="en-US" altLang="en-US" sz="2400">
              <a:solidFill>
                <a:srgbClr val="FFFFFF"/>
              </a:solidFill>
            </a:endParaRPr>
          </a:p>
          <a:p>
            <a:r>
              <a:rPr lang="en-US" altLang="en-US" sz="2800">
                <a:solidFill>
                  <a:srgbClr val="FAFD00"/>
                </a:solidFill>
              </a:rPr>
              <a:t>YIDONG: </a:t>
            </a:r>
            <a:r>
              <a:rPr lang="en-US" altLang="en-US" sz="2400">
                <a:solidFill>
                  <a:srgbClr val="FFFFFF"/>
                </a:solidFill>
              </a:rPr>
              <a:t>Yizung tsro ji; a basis 	for our current legal system.</a:t>
            </a:r>
            <a:endParaRPr lang="en-US" altLang="en-US" sz="28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endParaRPr lang="en-US" altLang="en-US" sz="2400">
              <a:solidFill>
                <a:srgbClr val="FFFFFF"/>
              </a:solidFill>
            </a:endParaRPr>
          </a:p>
          <a:p>
            <a:r>
              <a:rPr lang="en-US" altLang="en-US" sz="2800">
                <a:solidFill>
                  <a:srgbClr val="FAFD00"/>
                </a:solidFill>
              </a:rPr>
              <a:t>KYONGDEN: </a:t>
            </a:r>
            <a:r>
              <a:rPr lang="en-US" altLang="en-US" sz="2400">
                <a:solidFill>
                  <a:srgbClr val="FFFFFF"/>
                </a:solidFill>
              </a:rPr>
              <a:t>Kyong jiang na okho ethan jilo kvuto vanta wotavla.</a:t>
            </a:r>
          </a:p>
          <a:p>
            <a:endParaRPr lang="en-US" altLang="en-US" sz="2400">
              <a:solidFill>
                <a:srgbClr val="FFFFFF"/>
              </a:solidFill>
            </a:endParaRPr>
          </a:p>
          <a:p>
            <a:r>
              <a:rPr lang="en-US" altLang="en-US" sz="2800">
                <a:solidFill>
                  <a:srgbClr val="FAFD00"/>
                </a:solidFill>
              </a:rPr>
              <a:t>EKHUM-ERU: </a:t>
            </a:r>
            <a:r>
              <a:rPr lang="en-US" altLang="en-US" sz="2400">
                <a:solidFill>
                  <a:srgbClr val="FFFFFF"/>
                </a:solidFill>
              </a:rPr>
              <a:t>Potsow kvuto khumtav la.</a:t>
            </a:r>
            <a:endParaRPr lang="en-US" altLang="en-US" sz="2800">
              <a:solidFill>
                <a:srgbClr val="FAFD00"/>
              </a:solidFill>
            </a:endParaRPr>
          </a:p>
        </p:txBody>
      </p:sp>
      <p:sp>
        <p:nvSpPr>
          <p:cNvPr id="30723" name="Rectangle 3">
            <a:extLst>
              <a:ext uri="{FF2B5EF4-FFF2-40B4-BE49-F238E27FC236}">
                <a16:creationId xmlns:a16="http://schemas.microsoft.com/office/drawing/2014/main" id="{A2FB3486-F7CC-0D4D-888F-C014735BCECC}"/>
              </a:ext>
            </a:extLst>
          </p:cNvPr>
          <p:cNvSpPr>
            <a:spLocks/>
          </p:cNvSpPr>
          <p:nvPr/>
        </p:nvSpPr>
        <p:spPr bwMode="auto">
          <a:xfrm>
            <a:off x="1770063" y="15875"/>
            <a:ext cx="1993900" cy="3317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25-31</a:t>
            </a:r>
          </a:p>
        </p:txBody>
      </p:sp>
      <p:sp>
        <p:nvSpPr>
          <p:cNvPr id="30724" name="Rectangle 4">
            <a:extLst>
              <a:ext uri="{FF2B5EF4-FFF2-40B4-BE49-F238E27FC236}">
                <a16:creationId xmlns:a16="http://schemas.microsoft.com/office/drawing/2014/main" id="{DAC0DA99-2922-1A4B-A7B9-085538DF174F}"/>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0725" name="Rectangle 5">
            <a:extLst>
              <a:ext uri="{FF2B5EF4-FFF2-40B4-BE49-F238E27FC236}">
                <a16:creationId xmlns:a16="http://schemas.microsoft.com/office/drawing/2014/main" id="{A7C63946-C15C-5845-A6FF-3C0FDD69B788}"/>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30726" name="AutoShape 6">
            <a:extLst>
              <a:ext uri="{FF2B5EF4-FFF2-40B4-BE49-F238E27FC236}">
                <a16:creationId xmlns:a16="http://schemas.microsoft.com/office/drawing/2014/main" id="{1EEA45D6-9A1A-DA4B-A195-79999C059A12}"/>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0727" name="Rectangle 7">
            <a:extLst>
              <a:ext uri="{FF2B5EF4-FFF2-40B4-BE49-F238E27FC236}">
                <a16:creationId xmlns:a16="http://schemas.microsoft.com/office/drawing/2014/main" id="{96685943-86DC-B245-9EEF-FAE86316F808}"/>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0728" name="AutoShape 8">
            <a:extLst>
              <a:ext uri="{FF2B5EF4-FFF2-40B4-BE49-F238E27FC236}">
                <a16:creationId xmlns:a16="http://schemas.microsoft.com/office/drawing/2014/main" id="{37F37F07-9D49-5F44-BA1D-2A060992BA43}"/>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0729" name="Line 9">
            <a:extLst>
              <a:ext uri="{FF2B5EF4-FFF2-40B4-BE49-F238E27FC236}">
                <a16:creationId xmlns:a16="http://schemas.microsoft.com/office/drawing/2014/main" id="{2F57449A-39B7-EF4E-95A4-3881C1629AB5}"/>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0730" name="Line 10">
            <a:extLst>
              <a:ext uri="{FF2B5EF4-FFF2-40B4-BE49-F238E27FC236}">
                <a16:creationId xmlns:a16="http://schemas.microsoft.com/office/drawing/2014/main" id="{14EBCEF0-7BE0-6348-B051-0DCB692F03C1}"/>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0731" name="Line 11">
            <a:extLst>
              <a:ext uri="{FF2B5EF4-FFF2-40B4-BE49-F238E27FC236}">
                <a16:creationId xmlns:a16="http://schemas.microsoft.com/office/drawing/2014/main" id="{98514E2B-F099-204D-8E4B-4E82094D1ADF}"/>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0732" name="Line 12">
            <a:extLst>
              <a:ext uri="{FF2B5EF4-FFF2-40B4-BE49-F238E27FC236}">
                <a16:creationId xmlns:a16="http://schemas.microsoft.com/office/drawing/2014/main" id="{DE854117-EDD7-8D4B-A382-57C7C30BA157}"/>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0733" name="Line 13">
            <a:extLst>
              <a:ext uri="{FF2B5EF4-FFF2-40B4-BE49-F238E27FC236}">
                <a16:creationId xmlns:a16="http://schemas.microsoft.com/office/drawing/2014/main" id="{ADF8AD8F-04F6-D948-9597-0B3C26AD637E}"/>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0734" name="Rectangle 14">
            <a:extLst>
              <a:ext uri="{FF2B5EF4-FFF2-40B4-BE49-F238E27FC236}">
                <a16:creationId xmlns:a16="http://schemas.microsoft.com/office/drawing/2014/main" id="{A739CDC3-E9FA-0D4F-ACD4-76A555C8682A}"/>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30735" name="Rectangle 15">
            <a:extLst>
              <a:ext uri="{FF2B5EF4-FFF2-40B4-BE49-F238E27FC236}">
                <a16:creationId xmlns:a16="http://schemas.microsoft.com/office/drawing/2014/main" id="{AAC8CACE-43F5-9F45-B4E5-9C12F3D56174}"/>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30736" name="Rectangle 16">
            <a:extLst>
              <a:ext uri="{FF2B5EF4-FFF2-40B4-BE49-F238E27FC236}">
                <a16:creationId xmlns:a16="http://schemas.microsoft.com/office/drawing/2014/main" id="{A5E6627D-3632-4B41-B1CC-93607328FB3B}"/>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30737" name="Line 17">
            <a:extLst>
              <a:ext uri="{FF2B5EF4-FFF2-40B4-BE49-F238E27FC236}">
                <a16:creationId xmlns:a16="http://schemas.microsoft.com/office/drawing/2014/main" id="{B76BEDAB-6CF8-934E-82BD-506E4551FB24}"/>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0738" name="Rectangle 18">
            <a:extLst>
              <a:ext uri="{FF2B5EF4-FFF2-40B4-BE49-F238E27FC236}">
                <a16:creationId xmlns:a16="http://schemas.microsoft.com/office/drawing/2014/main" id="{3489E822-77BE-0840-8FBA-0A6E8FD13D96}"/>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30739" name="Rectangle 19">
            <a:extLst>
              <a:ext uri="{FF2B5EF4-FFF2-40B4-BE49-F238E27FC236}">
                <a16:creationId xmlns:a16="http://schemas.microsoft.com/office/drawing/2014/main" id="{1F0C8E0B-D651-E242-A0FD-DDE9163182F4}"/>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30740" name="Rectangle 20">
            <a:extLst>
              <a:ext uri="{FF2B5EF4-FFF2-40B4-BE49-F238E27FC236}">
                <a16:creationId xmlns:a16="http://schemas.microsoft.com/office/drawing/2014/main" id="{18D20EFF-5B00-3A4B-9126-7E99980AF0DC}"/>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13</a:t>
            </a:r>
          </a:p>
        </p:txBody>
      </p:sp>
      <p:sp>
        <p:nvSpPr>
          <p:cNvPr id="30741" name="Rectangle 21">
            <a:extLst>
              <a:ext uri="{FF2B5EF4-FFF2-40B4-BE49-F238E27FC236}">
                <a16:creationId xmlns:a16="http://schemas.microsoft.com/office/drawing/2014/main" id="{762F5443-2329-5444-A7DA-F67AB115BD4D}"/>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30742" name="Group 22">
            <a:extLst>
              <a:ext uri="{FF2B5EF4-FFF2-40B4-BE49-F238E27FC236}">
                <a16:creationId xmlns:a16="http://schemas.microsoft.com/office/drawing/2014/main" id="{7F46CF88-F09A-A942-9E15-A66E93121185}"/>
              </a:ext>
            </a:extLst>
          </p:cNvPr>
          <p:cNvGrpSpPr>
            <a:grpSpLocks/>
          </p:cNvGrpSpPr>
          <p:nvPr/>
        </p:nvGrpSpPr>
        <p:grpSpPr bwMode="auto">
          <a:xfrm>
            <a:off x="519113" y="7938"/>
            <a:ext cx="774700" cy="1714500"/>
            <a:chOff x="0" y="0"/>
            <a:chExt cx="774700" cy="1714500"/>
          </a:xfrm>
        </p:grpSpPr>
        <p:sp>
          <p:nvSpPr>
            <p:cNvPr id="30743" name="Rectangle 23">
              <a:extLst>
                <a:ext uri="{FF2B5EF4-FFF2-40B4-BE49-F238E27FC236}">
                  <a16:creationId xmlns:a16="http://schemas.microsoft.com/office/drawing/2014/main" id="{6FCBA1DA-21B3-984D-8E23-0E57983874C6}"/>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30744" name="Line 24">
              <a:extLst>
                <a:ext uri="{FF2B5EF4-FFF2-40B4-BE49-F238E27FC236}">
                  <a16:creationId xmlns:a16="http://schemas.microsoft.com/office/drawing/2014/main" id="{3F6E6671-4929-2B49-BB0F-F723B364D767}"/>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Tree>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C2722FE-B40C-DC4E-BAFB-69CE9E3FA149}"/>
              </a:ext>
            </a:extLst>
          </p:cNvPr>
          <p:cNvSpPr>
            <a:spLocks/>
          </p:cNvSpPr>
          <p:nvPr/>
        </p:nvSpPr>
        <p:spPr bwMode="auto">
          <a:xfrm>
            <a:off x="1600200" y="838200"/>
            <a:ext cx="6858000" cy="5257800"/>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70" name="AutoShape 2">
            <a:extLst>
              <a:ext uri="{FF2B5EF4-FFF2-40B4-BE49-F238E27FC236}">
                <a16:creationId xmlns:a16="http://schemas.microsoft.com/office/drawing/2014/main" id="{177F2F6E-0162-824B-A8FD-4AB57B4D735A}"/>
              </a:ext>
            </a:extLst>
          </p:cNvPr>
          <p:cNvSpPr>
            <a:spLocks/>
          </p:cNvSpPr>
          <p:nvPr/>
        </p:nvSpPr>
        <p:spPr bwMode="auto">
          <a:xfrm>
            <a:off x="1616075" y="858838"/>
            <a:ext cx="1619250" cy="304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71" name="AutoShape 3">
            <a:extLst>
              <a:ext uri="{FF2B5EF4-FFF2-40B4-BE49-F238E27FC236}">
                <a16:creationId xmlns:a16="http://schemas.microsoft.com/office/drawing/2014/main" id="{DA07F636-B346-D542-A530-9A2873E0D701}"/>
              </a:ext>
            </a:extLst>
          </p:cNvPr>
          <p:cNvSpPr>
            <a:spLocks/>
          </p:cNvSpPr>
          <p:nvPr/>
        </p:nvSpPr>
        <p:spPr bwMode="auto">
          <a:xfrm>
            <a:off x="6989763" y="3978275"/>
            <a:ext cx="1430337" cy="209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72" name="AutoShape 4">
            <a:extLst>
              <a:ext uri="{FF2B5EF4-FFF2-40B4-BE49-F238E27FC236}">
                <a16:creationId xmlns:a16="http://schemas.microsoft.com/office/drawing/2014/main" id="{449B2F10-23F0-4F49-BBD9-DF339364C5CC}"/>
              </a:ext>
            </a:extLst>
          </p:cNvPr>
          <p:cNvSpPr>
            <a:spLocks/>
          </p:cNvSpPr>
          <p:nvPr/>
        </p:nvSpPr>
        <p:spPr bwMode="auto">
          <a:xfrm>
            <a:off x="3560763" y="1693863"/>
            <a:ext cx="4097337" cy="291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73" name="Rectangle 5">
            <a:extLst>
              <a:ext uri="{FF2B5EF4-FFF2-40B4-BE49-F238E27FC236}">
                <a16:creationId xmlns:a16="http://schemas.microsoft.com/office/drawing/2014/main" id="{B7822127-7825-294B-B274-B91B5F5B7728}"/>
              </a:ext>
            </a:extLst>
          </p:cNvPr>
          <p:cNvSpPr>
            <a:spLocks/>
          </p:cNvSpPr>
          <p:nvPr/>
        </p:nvSpPr>
        <p:spPr bwMode="auto">
          <a:xfrm>
            <a:off x="4630738" y="2649538"/>
            <a:ext cx="15208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ER</a:t>
            </a:r>
          </a:p>
        </p:txBody>
      </p:sp>
      <p:sp>
        <p:nvSpPr>
          <p:cNvPr id="32774" name="AutoShape 6">
            <a:extLst>
              <a:ext uri="{FF2B5EF4-FFF2-40B4-BE49-F238E27FC236}">
                <a16:creationId xmlns:a16="http://schemas.microsoft.com/office/drawing/2014/main" id="{B285C704-122D-7743-B497-78CD4FFBC07A}"/>
              </a:ext>
            </a:extLst>
          </p:cNvPr>
          <p:cNvSpPr>
            <a:spLocks/>
          </p:cNvSpPr>
          <p:nvPr/>
        </p:nvSpPr>
        <p:spPr bwMode="auto">
          <a:xfrm>
            <a:off x="2036763" y="4589463"/>
            <a:ext cx="1887537" cy="148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75" name="Rectangle 7">
            <a:extLst>
              <a:ext uri="{FF2B5EF4-FFF2-40B4-BE49-F238E27FC236}">
                <a16:creationId xmlns:a16="http://schemas.microsoft.com/office/drawing/2014/main" id="{67522FE2-871C-3C48-AE2F-0FFFD690DA5F}"/>
              </a:ext>
            </a:extLst>
          </p:cNvPr>
          <p:cNvSpPr>
            <a:spLocks/>
          </p:cNvSpPr>
          <p:nvPr/>
        </p:nvSpPr>
        <p:spPr bwMode="auto">
          <a:xfrm>
            <a:off x="7259638" y="5259388"/>
            <a:ext cx="13112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PG</a:t>
            </a:r>
          </a:p>
        </p:txBody>
      </p:sp>
      <p:sp>
        <p:nvSpPr>
          <p:cNvPr id="32776" name="AutoShape 8">
            <a:extLst>
              <a:ext uri="{FF2B5EF4-FFF2-40B4-BE49-F238E27FC236}">
                <a16:creationId xmlns:a16="http://schemas.microsoft.com/office/drawing/2014/main" id="{B4C8C2C9-67EB-3546-A047-CAC817B34E44}"/>
              </a:ext>
            </a:extLst>
          </p:cNvPr>
          <p:cNvSpPr>
            <a:spLocks/>
          </p:cNvSpPr>
          <p:nvPr/>
        </p:nvSpPr>
        <p:spPr bwMode="auto">
          <a:xfrm>
            <a:off x="3257550" y="2628900"/>
            <a:ext cx="2667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77" name="AutoShape 9">
            <a:extLst>
              <a:ext uri="{FF2B5EF4-FFF2-40B4-BE49-F238E27FC236}">
                <a16:creationId xmlns:a16="http://schemas.microsoft.com/office/drawing/2014/main" id="{DAE460B5-175F-7B4D-A64D-6D2371EC6A38}"/>
              </a:ext>
            </a:extLst>
          </p:cNvPr>
          <p:cNvSpPr>
            <a:spLocks/>
          </p:cNvSpPr>
          <p:nvPr/>
        </p:nvSpPr>
        <p:spPr bwMode="auto">
          <a:xfrm>
            <a:off x="3067050" y="3333750"/>
            <a:ext cx="43815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78" name="AutoShape 10">
            <a:extLst>
              <a:ext uri="{FF2B5EF4-FFF2-40B4-BE49-F238E27FC236}">
                <a16:creationId xmlns:a16="http://schemas.microsoft.com/office/drawing/2014/main" id="{9D3E1B49-8E51-014B-80A2-58625111419A}"/>
              </a:ext>
            </a:extLst>
          </p:cNvPr>
          <p:cNvSpPr>
            <a:spLocks/>
          </p:cNvSpPr>
          <p:nvPr/>
        </p:nvSpPr>
        <p:spPr bwMode="auto">
          <a:xfrm>
            <a:off x="3332163" y="2933700"/>
            <a:ext cx="5873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79" name="Rectangle 11">
            <a:extLst>
              <a:ext uri="{FF2B5EF4-FFF2-40B4-BE49-F238E27FC236}">
                <a16:creationId xmlns:a16="http://schemas.microsoft.com/office/drawing/2014/main" id="{B3D0EB7B-1CE0-CA48-94EC-AD7D0D2E487E}"/>
              </a:ext>
            </a:extLst>
          </p:cNvPr>
          <p:cNvSpPr>
            <a:spLocks/>
          </p:cNvSpPr>
          <p:nvPr/>
        </p:nvSpPr>
        <p:spPr bwMode="auto">
          <a:xfrm>
            <a:off x="3449638" y="2382838"/>
            <a:ext cx="12731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SG</a:t>
            </a:r>
          </a:p>
        </p:txBody>
      </p:sp>
      <p:sp>
        <p:nvSpPr>
          <p:cNvPr id="32780" name="Rectangle 12">
            <a:extLst>
              <a:ext uri="{FF2B5EF4-FFF2-40B4-BE49-F238E27FC236}">
                <a16:creationId xmlns:a16="http://schemas.microsoft.com/office/drawing/2014/main" id="{F6BB1CAE-917A-7249-9A4F-A4145DE2334D}"/>
              </a:ext>
            </a:extLst>
          </p:cNvPr>
          <p:cNvSpPr>
            <a:spLocks/>
          </p:cNvSpPr>
          <p:nvPr/>
        </p:nvSpPr>
        <p:spPr bwMode="auto">
          <a:xfrm>
            <a:off x="2516188" y="5640388"/>
            <a:ext cx="701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RS</a:t>
            </a:r>
          </a:p>
        </p:txBody>
      </p:sp>
      <p:sp>
        <p:nvSpPr>
          <p:cNvPr id="32781" name="Rectangle 13">
            <a:extLst>
              <a:ext uri="{FF2B5EF4-FFF2-40B4-BE49-F238E27FC236}">
                <a16:creationId xmlns:a16="http://schemas.microsoft.com/office/drawing/2014/main" id="{D6DE90B6-F3B2-1946-9EBE-F910E344DC1D}"/>
              </a:ext>
            </a:extLst>
          </p:cNvPr>
          <p:cNvSpPr>
            <a:spLocks/>
          </p:cNvSpPr>
          <p:nvPr/>
        </p:nvSpPr>
        <p:spPr bwMode="auto">
          <a:xfrm>
            <a:off x="2020888" y="9921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MS</a:t>
            </a:r>
          </a:p>
        </p:txBody>
      </p:sp>
      <p:sp>
        <p:nvSpPr>
          <p:cNvPr id="32782" name="Line 14">
            <a:extLst>
              <a:ext uri="{FF2B5EF4-FFF2-40B4-BE49-F238E27FC236}">
                <a16:creationId xmlns:a16="http://schemas.microsoft.com/office/drawing/2014/main" id="{0E2F9971-34C9-7641-86D5-3A3891414195}"/>
              </a:ext>
            </a:extLst>
          </p:cNvPr>
          <p:cNvSpPr>
            <a:spLocks noChangeShapeType="1"/>
          </p:cNvSpPr>
          <p:nvPr/>
        </p:nvSpPr>
        <p:spPr bwMode="auto">
          <a:xfrm>
            <a:off x="1746250" y="3505200"/>
            <a:ext cx="6546850" cy="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2783" name="Line 15">
            <a:extLst>
              <a:ext uri="{FF2B5EF4-FFF2-40B4-BE49-F238E27FC236}">
                <a16:creationId xmlns:a16="http://schemas.microsoft.com/office/drawing/2014/main" id="{AA15FF29-C95F-514A-BD25-8CDEA64C57D9}"/>
              </a:ext>
            </a:extLst>
          </p:cNvPr>
          <p:cNvSpPr>
            <a:spLocks noChangeShapeType="1"/>
          </p:cNvSpPr>
          <p:nvPr/>
        </p:nvSpPr>
        <p:spPr bwMode="auto">
          <a:xfrm flipH="1">
            <a:off x="4991100" y="984250"/>
            <a:ext cx="0" cy="500380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2784" name="Rectangle 16">
            <a:extLst>
              <a:ext uri="{FF2B5EF4-FFF2-40B4-BE49-F238E27FC236}">
                <a16:creationId xmlns:a16="http://schemas.microsoft.com/office/drawing/2014/main" id="{58A7FAF0-7B98-C840-8E9E-0383939C7A25}"/>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 OLAN EVON YUTA E</a:t>
            </a:r>
          </a:p>
        </p:txBody>
      </p:sp>
      <p:sp>
        <p:nvSpPr>
          <p:cNvPr id="32785" name="Rectangle 17">
            <a:extLst>
              <a:ext uri="{FF2B5EF4-FFF2-40B4-BE49-F238E27FC236}">
                <a16:creationId xmlns:a16="http://schemas.microsoft.com/office/drawing/2014/main" id="{9FE15F26-22C1-4941-800C-3466C3983810}"/>
              </a:ext>
            </a:extLst>
          </p:cNvPr>
          <p:cNvSpPr>
            <a:spLocks/>
          </p:cNvSpPr>
          <p:nvPr/>
        </p:nvSpPr>
        <p:spPr bwMode="auto">
          <a:xfrm>
            <a:off x="2613025" y="3613150"/>
            <a:ext cx="17303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DS</a:t>
            </a:r>
          </a:p>
        </p:txBody>
      </p:sp>
      <p:sp>
        <p:nvSpPr>
          <p:cNvPr id="32786" name="Rectangle 18">
            <a:extLst>
              <a:ext uri="{FF2B5EF4-FFF2-40B4-BE49-F238E27FC236}">
                <a16:creationId xmlns:a16="http://schemas.microsoft.com/office/drawing/2014/main" id="{2301521D-E1E6-6341-854A-912FAB3EFA00}"/>
              </a:ext>
            </a:extLst>
          </p:cNvPr>
          <p:cNvSpPr>
            <a:spLocks/>
          </p:cNvSpPr>
          <p:nvPr/>
        </p:nvSpPr>
        <p:spPr bwMode="auto">
          <a:xfrm>
            <a:off x="6896100" y="43957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U</a:t>
            </a:r>
          </a:p>
        </p:txBody>
      </p:sp>
      <p:sp>
        <p:nvSpPr>
          <p:cNvPr id="32787" name="Rectangle 19">
            <a:extLst>
              <a:ext uri="{FF2B5EF4-FFF2-40B4-BE49-F238E27FC236}">
                <a16:creationId xmlns:a16="http://schemas.microsoft.com/office/drawing/2014/main" id="{C02AE2C9-CCD2-0A47-A272-FDA2CCCB47A1}"/>
              </a:ext>
            </a:extLst>
          </p:cNvPr>
          <p:cNvSpPr>
            <a:spLocks/>
          </p:cNvSpPr>
          <p:nvPr/>
        </p:nvSpPr>
        <p:spPr bwMode="auto">
          <a:xfrm>
            <a:off x="5830888" y="28844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B</a:t>
            </a:r>
          </a:p>
        </p:txBody>
      </p:sp>
      <p:sp>
        <p:nvSpPr>
          <p:cNvPr id="32788" name="Rectangle 20">
            <a:extLst>
              <a:ext uri="{FF2B5EF4-FFF2-40B4-BE49-F238E27FC236}">
                <a16:creationId xmlns:a16="http://schemas.microsoft.com/office/drawing/2014/main" id="{C8126BD2-F7D8-0A4B-8FD1-9E4EFB57F94E}"/>
              </a:ext>
            </a:extLst>
          </p:cNvPr>
          <p:cNvSpPr>
            <a:spLocks/>
          </p:cNvSpPr>
          <p:nvPr/>
        </p:nvSpPr>
        <p:spPr bwMode="auto">
          <a:xfrm>
            <a:off x="5487988" y="181133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H</a:t>
            </a:r>
          </a:p>
        </p:txBody>
      </p:sp>
      <p:sp>
        <p:nvSpPr>
          <p:cNvPr id="32789" name="Rectangle 21">
            <a:extLst>
              <a:ext uri="{FF2B5EF4-FFF2-40B4-BE49-F238E27FC236}">
                <a16:creationId xmlns:a16="http://schemas.microsoft.com/office/drawing/2014/main" id="{76EB1890-9326-B943-B1CF-6B8268F44613}"/>
              </a:ext>
            </a:extLst>
          </p:cNvPr>
          <p:cNvSpPr>
            <a:spLocks/>
          </p:cNvSpPr>
          <p:nvPr/>
        </p:nvSpPr>
        <p:spPr bwMode="auto">
          <a:xfrm>
            <a:off x="7088188" y="1525588"/>
            <a:ext cx="12922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N(A)</a:t>
            </a:r>
          </a:p>
        </p:txBody>
      </p:sp>
      <p:sp>
        <p:nvSpPr>
          <p:cNvPr id="32790" name="Oval 22">
            <a:extLst>
              <a:ext uri="{FF2B5EF4-FFF2-40B4-BE49-F238E27FC236}">
                <a16:creationId xmlns:a16="http://schemas.microsoft.com/office/drawing/2014/main" id="{554C0479-2C35-894A-AE8A-68AFD03A074C}"/>
              </a:ext>
            </a:extLst>
          </p:cNvPr>
          <p:cNvSpPr>
            <a:spLocks/>
          </p:cNvSpPr>
          <p:nvPr/>
        </p:nvSpPr>
        <p:spPr bwMode="auto">
          <a:xfrm>
            <a:off x="6919913" y="1643063"/>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91" name="Rectangle 23">
            <a:extLst>
              <a:ext uri="{FF2B5EF4-FFF2-40B4-BE49-F238E27FC236}">
                <a16:creationId xmlns:a16="http://schemas.microsoft.com/office/drawing/2014/main" id="{EED72AAD-B061-1E46-A165-50BC54F53344}"/>
              </a:ext>
            </a:extLst>
          </p:cNvPr>
          <p:cNvSpPr>
            <a:spLocks/>
          </p:cNvSpPr>
          <p:nvPr/>
        </p:nvSpPr>
        <p:spPr bwMode="auto">
          <a:xfrm>
            <a:off x="3122613" y="2568575"/>
            <a:ext cx="320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C</a:t>
            </a:r>
          </a:p>
        </p:txBody>
      </p:sp>
      <p:sp>
        <p:nvSpPr>
          <p:cNvPr id="32792" name="Oval 24">
            <a:extLst>
              <a:ext uri="{FF2B5EF4-FFF2-40B4-BE49-F238E27FC236}">
                <a16:creationId xmlns:a16="http://schemas.microsoft.com/office/drawing/2014/main" id="{0CA03A5F-317A-1242-B670-28958766876C}"/>
              </a:ext>
            </a:extLst>
          </p:cNvPr>
          <p:cNvSpPr>
            <a:spLocks/>
          </p:cNvSpPr>
          <p:nvPr/>
        </p:nvSpPr>
        <p:spPr bwMode="auto">
          <a:xfrm>
            <a:off x="2973388" y="3233738"/>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93" name="Oval 25">
            <a:extLst>
              <a:ext uri="{FF2B5EF4-FFF2-40B4-BE49-F238E27FC236}">
                <a16:creationId xmlns:a16="http://schemas.microsoft.com/office/drawing/2014/main" id="{73D2C681-C502-7748-B798-23B137E6F34E}"/>
              </a:ext>
            </a:extLst>
          </p:cNvPr>
          <p:cNvSpPr>
            <a:spLocks/>
          </p:cNvSpPr>
          <p:nvPr/>
        </p:nvSpPr>
        <p:spPr bwMode="auto">
          <a:xfrm>
            <a:off x="3516313" y="32019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94" name="Rectangle 26">
            <a:extLst>
              <a:ext uri="{FF2B5EF4-FFF2-40B4-BE49-F238E27FC236}">
                <a16:creationId xmlns:a16="http://schemas.microsoft.com/office/drawing/2014/main" id="{14249B5A-45AE-5144-BA8D-FED754BE06CC}"/>
              </a:ext>
            </a:extLst>
          </p:cNvPr>
          <p:cNvSpPr>
            <a:spLocks/>
          </p:cNvSpPr>
          <p:nvPr/>
        </p:nvSpPr>
        <p:spPr bwMode="auto">
          <a:xfrm>
            <a:off x="3219450" y="5164138"/>
            <a:ext cx="5588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MS</a:t>
            </a:r>
          </a:p>
        </p:txBody>
      </p:sp>
      <p:sp>
        <p:nvSpPr>
          <p:cNvPr id="32795" name="Rectangle 27">
            <a:extLst>
              <a:ext uri="{FF2B5EF4-FFF2-40B4-BE49-F238E27FC236}">
                <a16:creationId xmlns:a16="http://schemas.microsoft.com/office/drawing/2014/main" id="{AD1FAFD5-D7FE-6C40-A675-668BBFA1377C}"/>
              </a:ext>
            </a:extLst>
          </p:cNvPr>
          <p:cNvSpPr>
            <a:spLocks/>
          </p:cNvSpPr>
          <p:nvPr/>
        </p:nvSpPr>
        <p:spPr bwMode="auto">
          <a:xfrm>
            <a:off x="1847850" y="4081463"/>
            <a:ext cx="306388"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E</a:t>
            </a:r>
          </a:p>
        </p:txBody>
      </p:sp>
      <p:sp>
        <p:nvSpPr>
          <p:cNvPr id="32796" name="Rectangle 28">
            <a:extLst>
              <a:ext uri="{FF2B5EF4-FFF2-40B4-BE49-F238E27FC236}">
                <a16:creationId xmlns:a16="http://schemas.microsoft.com/office/drawing/2014/main" id="{7584D1EB-30FD-8647-819B-8EA63E9FF2D2}"/>
              </a:ext>
            </a:extLst>
          </p:cNvPr>
          <p:cNvSpPr>
            <a:spLocks/>
          </p:cNvSpPr>
          <p:nvPr/>
        </p:nvSpPr>
        <p:spPr bwMode="auto">
          <a:xfrm>
            <a:off x="3790950" y="3078163"/>
            <a:ext cx="608013"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MN</a:t>
            </a:r>
          </a:p>
        </p:txBody>
      </p:sp>
      <p:sp>
        <p:nvSpPr>
          <p:cNvPr id="32797" name="AutoShape 29">
            <a:extLst>
              <a:ext uri="{FF2B5EF4-FFF2-40B4-BE49-F238E27FC236}">
                <a16:creationId xmlns:a16="http://schemas.microsoft.com/office/drawing/2014/main" id="{04257E4B-24A1-3E4F-A960-10F37771ED29}"/>
              </a:ext>
            </a:extLst>
          </p:cNvPr>
          <p:cNvSpPr>
            <a:spLocks/>
          </p:cNvSpPr>
          <p:nvPr/>
        </p:nvSpPr>
        <p:spPr bwMode="auto">
          <a:xfrm>
            <a:off x="5816600" y="3136900"/>
            <a:ext cx="939800" cy="142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98" name="AutoShape 30">
            <a:extLst>
              <a:ext uri="{FF2B5EF4-FFF2-40B4-BE49-F238E27FC236}">
                <a16:creationId xmlns:a16="http://schemas.microsoft.com/office/drawing/2014/main" id="{C50BE8FE-C5E6-824B-AAF9-1785104314BF}"/>
              </a:ext>
            </a:extLst>
          </p:cNvPr>
          <p:cNvSpPr>
            <a:spLocks/>
          </p:cNvSpPr>
          <p:nvPr/>
        </p:nvSpPr>
        <p:spPr bwMode="auto">
          <a:xfrm>
            <a:off x="2921000" y="1879600"/>
            <a:ext cx="2882900" cy="1231900"/>
          </a:xfrm>
          <a:custGeom>
            <a:avLst/>
            <a:gdLst>
              <a:gd name="T0" fmla="*/ 10800 w 21600"/>
              <a:gd name="T1" fmla="+- 0 11031 463"/>
              <a:gd name="T2" fmla="*/ 11031 h 21137"/>
              <a:gd name="T3" fmla="*/ 10800 w 21600"/>
              <a:gd name="T4" fmla="+- 0 11031 463"/>
              <a:gd name="T5" fmla="*/ 11031 h 21137"/>
              <a:gd name="T6" fmla="*/ 10800 w 21600"/>
              <a:gd name="T7" fmla="+- 0 11031 463"/>
              <a:gd name="T8" fmla="*/ 11031 h 21137"/>
              <a:gd name="T9" fmla="*/ 10800 w 21600"/>
              <a:gd name="T10" fmla="+- 0 11031 463"/>
              <a:gd name="T11" fmla="*/ 11031 h 21137"/>
            </a:gdLst>
            <a:ahLst/>
            <a:cxnLst>
              <a:cxn ang="0">
                <a:pos x="T0" y="T2"/>
              </a:cxn>
              <a:cxn ang="0">
                <a:pos x="T3" y="T5"/>
              </a:cxn>
              <a:cxn ang="0">
                <a:pos x="T6" y="T8"/>
              </a:cxn>
              <a:cxn ang="0">
                <a:pos x="T9" y="T11"/>
              </a:cxn>
            </a:cxnLst>
            <a:rect l="0" t="0" r="r" b="b"/>
            <a:pathLst>
              <a:path w="21600" h="21137">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799" name="AutoShape 31">
            <a:extLst>
              <a:ext uri="{FF2B5EF4-FFF2-40B4-BE49-F238E27FC236}">
                <a16:creationId xmlns:a16="http://schemas.microsoft.com/office/drawing/2014/main" id="{FACE02CC-6654-3D42-A51D-5E87E6FB8A70}"/>
              </a:ext>
            </a:extLst>
          </p:cNvPr>
          <p:cNvSpPr>
            <a:spLocks/>
          </p:cNvSpPr>
          <p:nvPr/>
        </p:nvSpPr>
        <p:spPr bwMode="auto">
          <a:xfrm>
            <a:off x="1739900" y="2832100"/>
            <a:ext cx="1181100" cy="140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noFill/>
          <a:ln w="57150" cap="flat" cmpd="sng">
            <a:solidFill>
              <a:srgbClr val="296F3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00" name="AutoShape 32">
            <a:extLst>
              <a:ext uri="{FF2B5EF4-FFF2-40B4-BE49-F238E27FC236}">
                <a16:creationId xmlns:a16="http://schemas.microsoft.com/office/drawing/2014/main" id="{BE8D6CCC-779A-F949-89CB-39EDB38C6AFD}"/>
              </a:ext>
            </a:extLst>
          </p:cNvPr>
          <p:cNvSpPr>
            <a:spLocks/>
          </p:cNvSpPr>
          <p:nvPr/>
        </p:nvSpPr>
        <p:spPr bwMode="auto">
          <a:xfrm>
            <a:off x="1758950" y="4229100"/>
            <a:ext cx="1314450" cy="1181100"/>
          </a:xfrm>
          <a:custGeom>
            <a:avLst/>
            <a:gdLst>
              <a:gd name="T0" fmla="+- 0 11641 1683"/>
              <a:gd name="T1" fmla="*/ T0 w 19917"/>
              <a:gd name="T2" fmla="*/ 10735 h 21471"/>
              <a:gd name="T3" fmla="+- 0 11641 1683"/>
              <a:gd name="T4" fmla="*/ T3 w 19917"/>
              <a:gd name="T5" fmla="*/ 10735 h 21471"/>
              <a:gd name="T6" fmla="+- 0 11641 1683"/>
              <a:gd name="T7" fmla="*/ T6 w 19917"/>
              <a:gd name="T8" fmla="*/ 10735 h 21471"/>
              <a:gd name="T9" fmla="+- 0 11641 1683"/>
              <a:gd name="T10" fmla="*/ T9 w 19917"/>
              <a:gd name="T11" fmla="*/ 10735 h 21471"/>
            </a:gdLst>
            <a:ahLst/>
            <a:cxnLst>
              <a:cxn ang="0">
                <a:pos x="T1" y="T2"/>
              </a:cxn>
              <a:cxn ang="0">
                <a:pos x="T4" y="T5"/>
              </a:cxn>
              <a:cxn ang="0">
                <a:pos x="T7" y="T8"/>
              </a:cxn>
              <a:cxn ang="0">
                <a:pos x="T10" y="T11"/>
              </a:cxn>
            </a:cxnLst>
            <a:rect l="0" t="0" r="r" b="b"/>
            <a:pathLst>
              <a:path w="19917" h="21471">
                <a:moveTo>
                  <a:pt x="268" y="0"/>
                </a:moveTo>
                <a:cubicBezTo>
                  <a:pt x="-1683" y="6950"/>
                  <a:pt x="7612" y="4989"/>
                  <a:pt x="9900" y="5076"/>
                </a:cubicBezTo>
                <a:cubicBezTo>
                  <a:pt x="12187" y="5970"/>
                  <a:pt x="14764" y="7988"/>
                  <a:pt x="15294" y="11074"/>
                </a:cubicBezTo>
                <a:cubicBezTo>
                  <a:pt x="15727" y="13669"/>
                  <a:pt x="15823" y="16351"/>
                  <a:pt x="16449" y="18918"/>
                </a:cubicBezTo>
                <a:cubicBezTo>
                  <a:pt x="16570" y="19495"/>
                  <a:pt x="16955" y="20793"/>
                  <a:pt x="17413" y="20994"/>
                </a:cubicBezTo>
                <a:cubicBezTo>
                  <a:pt x="18978" y="21600"/>
                  <a:pt x="18159" y="21456"/>
                  <a:pt x="19917" y="21456"/>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01" name="AutoShape 33">
            <a:extLst>
              <a:ext uri="{FF2B5EF4-FFF2-40B4-BE49-F238E27FC236}">
                <a16:creationId xmlns:a16="http://schemas.microsoft.com/office/drawing/2014/main" id="{BEA1216E-9C34-1949-A0F7-4950A1E8C1C7}"/>
              </a:ext>
            </a:extLst>
          </p:cNvPr>
          <p:cNvSpPr>
            <a:spLocks/>
          </p:cNvSpPr>
          <p:nvPr/>
        </p:nvSpPr>
        <p:spPr bwMode="auto">
          <a:xfrm>
            <a:off x="3021013" y="4659313"/>
            <a:ext cx="241300" cy="750887"/>
          </a:xfrm>
          <a:custGeom>
            <a:avLst/>
            <a:gdLst>
              <a:gd name="T0" fmla="+- 0 10009 502"/>
              <a:gd name="T1" fmla="*/ T0 w 19014"/>
              <a:gd name="T2" fmla="+- 0 10845 135"/>
              <a:gd name="T3" fmla="*/ 10845 h 21420"/>
              <a:gd name="T4" fmla="+- 0 10009 502"/>
              <a:gd name="T5" fmla="*/ T4 w 19014"/>
              <a:gd name="T6" fmla="+- 0 10845 135"/>
              <a:gd name="T7" fmla="*/ 10845 h 21420"/>
              <a:gd name="T8" fmla="+- 0 10009 502"/>
              <a:gd name="T9" fmla="*/ T8 w 19014"/>
              <a:gd name="T10" fmla="+- 0 10845 135"/>
              <a:gd name="T11" fmla="*/ 10845 h 21420"/>
              <a:gd name="T12" fmla="+- 0 10009 502"/>
              <a:gd name="T13" fmla="*/ T12 w 19014"/>
              <a:gd name="T14" fmla="+- 0 10845 135"/>
              <a:gd name="T15" fmla="*/ 10845 h 21420"/>
            </a:gdLst>
            <a:ahLst/>
            <a:cxnLst>
              <a:cxn ang="0">
                <a:pos x="T1" y="T3"/>
              </a:cxn>
              <a:cxn ang="0">
                <a:pos x="T5" y="T7"/>
              </a:cxn>
              <a:cxn ang="0">
                <a:pos x="T9" y="T11"/>
              </a:cxn>
              <a:cxn ang="0">
                <a:pos x="T13" y="T15"/>
              </a:cxn>
            </a:cxnLst>
            <a:rect l="0" t="0" r="r" b="b"/>
            <a:pathLst>
              <a:path w="19014" h="21420">
                <a:moveTo>
                  <a:pt x="5024" y="21420"/>
                </a:moveTo>
                <a:cubicBezTo>
                  <a:pt x="10800" y="21057"/>
                  <a:pt x="10675" y="21465"/>
                  <a:pt x="14065" y="19968"/>
                </a:cubicBezTo>
                <a:cubicBezTo>
                  <a:pt x="15447" y="19241"/>
                  <a:pt x="18084" y="17789"/>
                  <a:pt x="18084" y="17789"/>
                </a:cubicBezTo>
                <a:cubicBezTo>
                  <a:pt x="21098" y="13388"/>
                  <a:pt x="16451" y="7579"/>
                  <a:pt x="9042" y="3994"/>
                </a:cubicBezTo>
                <a:cubicBezTo>
                  <a:pt x="6656" y="1499"/>
                  <a:pt x="9796" y="4176"/>
                  <a:pt x="5024" y="2179"/>
                </a:cubicBezTo>
                <a:cubicBezTo>
                  <a:pt x="-502" y="-135"/>
                  <a:pt x="3517" y="1"/>
                  <a:pt x="0" y="1"/>
                </a:cubicBezTo>
              </a:path>
            </a:pathLst>
          </a:custGeom>
          <a:noFill/>
          <a:ln w="57150" cap="flat" cmpd="sng">
            <a:solidFill>
              <a:srgbClr val="FFFA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32802" name="Group 34">
            <a:extLst>
              <a:ext uri="{FF2B5EF4-FFF2-40B4-BE49-F238E27FC236}">
                <a16:creationId xmlns:a16="http://schemas.microsoft.com/office/drawing/2014/main" id="{016C5086-F7E2-2644-93FC-B2335C773F95}"/>
              </a:ext>
            </a:extLst>
          </p:cNvPr>
          <p:cNvGrpSpPr>
            <a:grpSpLocks/>
          </p:cNvGrpSpPr>
          <p:nvPr/>
        </p:nvGrpSpPr>
        <p:grpSpPr bwMode="auto">
          <a:xfrm>
            <a:off x="2614613" y="3279775"/>
            <a:ext cx="1527175" cy="1500188"/>
            <a:chOff x="0" y="0"/>
            <a:chExt cx="1526758" cy="1499057"/>
          </a:xfrm>
        </p:grpSpPr>
        <p:sp>
          <p:nvSpPr>
            <p:cNvPr id="32803" name="AutoShape 35">
              <a:extLst>
                <a:ext uri="{FF2B5EF4-FFF2-40B4-BE49-F238E27FC236}">
                  <a16:creationId xmlns:a16="http://schemas.microsoft.com/office/drawing/2014/main" id="{311B3535-09A0-3A48-A10C-2DD81C4DA5E6}"/>
                </a:ext>
              </a:extLst>
            </p:cNvPr>
            <p:cNvSpPr>
              <a:spLocks/>
            </p:cNvSpPr>
            <p:nvPr/>
          </p:nvSpPr>
          <p:spPr bwMode="auto">
            <a:xfrm rot="7507951">
              <a:off x="249028" y="178028"/>
              <a:ext cx="1028701" cy="11430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00" y="0"/>
                  </a:moveTo>
                  <a:lnTo>
                    <a:pt x="15200" y="5400"/>
                  </a:lnTo>
                  <a:lnTo>
                    <a:pt x="0" y="5400"/>
                  </a:lnTo>
                  <a:lnTo>
                    <a:pt x="0" y="16200"/>
                  </a:lnTo>
                  <a:lnTo>
                    <a:pt x="15200" y="16200"/>
                  </a:lnTo>
                  <a:lnTo>
                    <a:pt x="15200" y="21600"/>
                  </a:lnTo>
                  <a:lnTo>
                    <a:pt x="21600" y="10800"/>
                  </a:lnTo>
                  <a:close/>
                </a:path>
              </a:pathLst>
            </a:custGeom>
            <a:solidFill>
              <a:srgbClr val="EEFF4B"/>
            </a:solidFill>
            <a:ln w="28575" cap="flat" cmpd="sng">
              <a:solidFill>
                <a:srgbClr val="D83104"/>
              </a:solidFill>
              <a:prstDash val="solid"/>
              <a:miter lim="800000"/>
              <a:headEnd type="none" w="med" len="med"/>
              <a:tailEnd type="none" w="med" len="med"/>
            </a:ln>
            <a:effectLst>
              <a:outerShdw blurRad="63500" dist="8980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04" name="Rectangle 36">
              <a:extLst>
                <a:ext uri="{FF2B5EF4-FFF2-40B4-BE49-F238E27FC236}">
                  <a16:creationId xmlns:a16="http://schemas.microsoft.com/office/drawing/2014/main" id="{3CB606C8-7075-0C48-8C25-2EA2CAEABD18}"/>
                </a:ext>
              </a:extLst>
            </p:cNvPr>
            <p:cNvSpPr>
              <a:spLocks/>
            </p:cNvSpPr>
            <p:nvPr/>
          </p:nvSpPr>
          <p:spPr bwMode="auto">
            <a:xfrm rot="7507951">
              <a:off x="1065122" y="-19188"/>
              <a:ext cx="76201" cy="571501"/>
            </a:xfrm>
            <a:prstGeom prst="rect">
              <a:avLst/>
            </a:prstGeom>
            <a:solidFill>
              <a:srgbClr val="EEFF4B"/>
            </a:solidFill>
            <a:ln w="28575" cap="flat" cmpd="sng">
              <a:solidFill>
                <a:srgbClr val="D83104"/>
              </a:solidFill>
              <a:prstDash val="solid"/>
              <a:miter lim="800000"/>
              <a:headEnd type="none" w="med" len="med"/>
              <a:tailEnd type="none" w="med" len="med"/>
            </a:ln>
            <a:effectLst>
              <a:outerShdw blurRad="63500" dist="8980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05" name="Rectangle 37">
              <a:extLst>
                <a:ext uri="{FF2B5EF4-FFF2-40B4-BE49-F238E27FC236}">
                  <a16:creationId xmlns:a16="http://schemas.microsoft.com/office/drawing/2014/main" id="{9F95DA02-8617-1643-BE57-F1F023C42C1B}"/>
                </a:ext>
              </a:extLst>
            </p:cNvPr>
            <p:cNvSpPr>
              <a:spLocks/>
            </p:cNvSpPr>
            <p:nvPr/>
          </p:nvSpPr>
          <p:spPr bwMode="auto">
            <a:xfrm rot="7507951">
              <a:off x="1138985" y="-97085"/>
              <a:ext cx="38101" cy="571501"/>
            </a:xfrm>
            <a:prstGeom prst="rect">
              <a:avLst/>
            </a:prstGeom>
            <a:solidFill>
              <a:srgbClr val="EEFF4B"/>
            </a:solidFill>
            <a:ln w="28575" cap="flat" cmpd="sng">
              <a:solidFill>
                <a:srgbClr val="D83104"/>
              </a:solidFill>
              <a:prstDash val="solid"/>
              <a:miter lim="800000"/>
              <a:headEnd type="none" w="med" len="med"/>
              <a:tailEnd type="none" w="med" len="med"/>
            </a:ln>
            <a:effectLst>
              <a:outerShdw blurRad="63500" dist="8980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32806" name="Oval 38">
            <a:extLst>
              <a:ext uri="{FF2B5EF4-FFF2-40B4-BE49-F238E27FC236}">
                <a16:creationId xmlns:a16="http://schemas.microsoft.com/office/drawing/2014/main" id="{2C448B92-74C6-1B49-BC47-22CCC3D64957}"/>
              </a:ext>
            </a:extLst>
          </p:cNvPr>
          <p:cNvSpPr>
            <a:spLocks/>
          </p:cNvSpPr>
          <p:nvPr/>
        </p:nvSpPr>
        <p:spPr bwMode="auto">
          <a:xfrm>
            <a:off x="2992438" y="5284788"/>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07" name="Oval 39">
            <a:extLst>
              <a:ext uri="{FF2B5EF4-FFF2-40B4-BE49-F238E27FC236}">
                <a16:creationId xmlns:a16="http://schemas.microsoft.com/office/drawing/2014/main" id="{E7B1B44E-1248-C248-A73F-A2CFD1AFDD15}"/>
              </a:ext>
            </a:extLst>
          </p:cNvPr>
          <p:cNvSpPr>
            <a:spLocks/>
          </p:cNvSpPr>
          <p:nvPr/>
        </p:nvSpPr>
        <p:spPr bwMode="auto">
          <a:xfrm>
            <a:off x="1671638" y="418623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08" name="Oval 40">
            <a:extLst>
              <a:ext uri="{FF2B5EF4-FFF2-40B4-BE49-F238E27FC236}">
                <a16:creationId xmlns:a16="http://schemas.microsoft.com/office/drawing/2014/main" id="{22BD420A-D6A3-CE4E-A57D-B6EFCB88FC44}"/>
              </a:ext>
            </a:extLst>
          </p:cNvPr>
          <p:cNvSpPr>
            <a:spLocks/>
          </p:cNvSpPr>
          <p:nvPr/>
        </p:nvSpPr>
        <p:spPr bwMode="auto">
          <a:xfrm>
            <a:off x="6735763" y="4506913"/>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09" name="Oval 41">
            <a:extLst>
              <a:ext uri="{FF2B5EF4-FFF2-40B4-BE49-F238E27FC236}">
                <a16:creationId xmlns:a16="http://schemas.microsoft.com/office/drawing/2014/main" id="{6FC3C784-F744-2044-BDDB-19EFF0FD1D39}"/>
              </a:ext>
            </a:extLst>
          </p:cNvPr>
          <p:cNvSpPr>
            <a:spLocks/>
          </p:cNvSpPr>
          <p:nvPr/>
        </p:nvSpPr>
        <p:spPr bwMode="auto">
          <a:xfrm>
            <a:off x="5700713" y="3033713"/>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10" name="Oval 42">
            <a:extLst>
              <a:ext uri="{FF2B5EF4-FFF2-40B4-BE49-F238E27FC236}">
                <a16:creationId xmlns:a16="http://schemas.microsoft.com/office/drawing/2014/main" id="{0193BE14-BF15-544F-9062-E974EB53B25F}"/>
              </a:ext>
            </a:extLst>
          </p:cNvPr>
          <p:cNvSpPr>
            <a:spLocks/>
          </p:cNvSpPr>
          <p:nvPr/>
        </p:nvSpPr>
        <p:spPr bwMode="auto">
          <a:xfrm>
            <a:off x="5313363" y="19827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11" name="Oval 43">
            <a:extLst>
              <a:ext uri="{FF2B5EF4-FFF2-40B4-BE49-F238E27FC236}">
                <a16:creationId xmlns:a16="http://schemas.microsoft.com/office/drawing/2014/main" id="{9357974B-23D4-4043-A0FD-82557A43FF66}"/>
              </a:ext>
            </a:extLst>
          </p:cNvPr>
          <p:cNvSpPr>
            <a:spLocks/>
          </p:cNvSpPr>
          <p:nvPr/>
        </p:nvSpPr>
        <p:spPr bwMode="auto">
          <a:xfrm>
            <a:off x="2871788" y="2744788"/>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12" name="Rectangle 44">
            <a:extLst>
              <a:ext uri="{FF2B5EF4-FFF2-40B4-BE49-F238E27FC236}">
                <a16:creationId xmlns:a16="http://schemas.microsoft.com/office/drawing/2014/main" id="{F9743DF9-B4D8-CA45-9E96-4879E6EECBA8}"/>
              </a:ext>
            </a:extLst>
          </p:cNvPr>
          <p:cNvSpPr>
            <a:spLocks/>
          </p:cNvSpPr>
          <p:nvPr/>
        </p:nvSpPr>
        <p:spPr bwMode="auto">
          <a:xfrm>
            <a:off x="2765425" y="3078163"/>
            <a:ext cx="2540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J</a:t>
            </a:r>
          </a:p>
        </p:txBody>
      </p:sp>
      <p:sp>
        <p:nvSpPr>
          <p:cNvPr id="32813" name="Rectangle 45">
            <a:extLst>
              <a:ext uri="{FF2B5EF4-FFF2-40B4-BE49-F238E27FC236}">
                <a16:creationId xmlns:a16="http://schemas.microsoft.com/office/drawing/2014/main" id="{3D023377-FF7C-3349-8634-A25F6300ECCD}"/>
              </a:ext>
            </a:extLst>
          </p:cNvPr>
          <p:cNvSpPr>
            <a:spLocks/>
          </p:cNvSpPr>
          <p:nvPr/>
        </p:nvSpPr>
        <p:spPr bwMode="auto">
          <a:xfrm>
            <a:off x="1763713" y="46038"/>
            <a:ext cx="272415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20:13</a:t>
            </a:r>
          </a:p>
        </p:txBody>
      </p:sp>
      <p:sp>
        <p:nvSpPr>
          <p:cNvPr id="32814" name="Rectangle 46">
            <a:extLst>
              <a:ext uri="{FF2B5EF4-FFF2-40B4-BE49-F238E27FC236}">
                <a16:creationId xmlns:a16="http://schemas.microsoft.com/office/drawing/2014/main" id="{A5F63702-A5EE-BE42-B0B6-2549961AD666}"/>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32815" name="Rectangle 47">
            <a:extLst>
              <a:ext uri="{FF2B5EF4-FFF2-40B4-BE49-F238E27FC236}">
                <a16:creationId xmlns:a16="http://schemas.microsoft.com/office/drawing/2014/main" id="{B9C9FC3B-6D24-984B-9D1E-A5C8B09B0710}"/>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14</a:t>
            </a:r>
          </a:p>
        </p:txBody>
      </p:sp>
      <p:sp>
        <p:nvSpPr>
          <p:cNvPr id="32816" name="Rectangle 48">
            <a:extLst>
              <a:ext uri="{FF2B5EF4-FFF2-40B4-BE49-F238E27FC236}">
                <a16:creationId xmlns:a16="http://schemas.microsoft.com/office/drawing/2014/main" id="{D0116B7D-2FFA-BB45-A56A-43722AB51263}"/>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pic>
        <p:nvPicPr>
          <p:cNvPr id="32817" name="Picture 49" descr="image12.png">
            <a:extLst>
              <a:ext uri="{FF2B5EF4-FFF2-40B4-BE49-F238E27FC236}">
                <a16:creationId xmlns:a16="http://schemas.microsoft.com/office/drawing/2014/main" id="{76A0B132-610A-E246-82E5-1AAD44A93F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641350"/>
            <a:ext cx="6229350" cy="4103688"/>
          </a:xfrm>
          <a:prstGeom prst="rect">
            <a:avLst/>
          </a:prstGeom>
          <a:noFill/>
          <a:ln>
            <a:noFill/>
          </a:ln>
          <a:effectLst>
            <a:outerShdw blurRad="63500" dist="125724"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sp>
        <p:nvSpPr>
          <p:cNvPr id="32818" name="Oval 50">
            <a:extLst>
              <a:ext uri="{FF2B5EF4-FFF2-40B4-BE49-F238E27FC236}">
                <a16:creationId xmlns:a16="http://schemas.microsoft.com/office/drawing/2014/main" id="{7F486C41-210C-834A-99DA-64F9C89C70A4}"/>
              </a:ext>
            </a:extLst>
          </p:cNvPr>
          <p:cNvSpPr>
            <a:spLocks/>
          </p:cNvSpPr>
          <p:nvPr/>
        </p:nvSpPr>
        <p:spPr bwMode="auto">
          <a:xfrm>
            <a:off x="2451100" y="4152900"/>
            <a:ext cx="1066800" cy="990600"/>
          </a:xfrm>
          <a:prstGeom prst="ellipse">
            <a:avLst/>
          </a:prstGeom>
          <a:noFill/>
          <a:ln w="57150" cap="flat" cmpd="sng">
            <a:solidFill>
              <a:srgbClr val="FFFFFF"/>
            </a:solidFill>
            <a:prstDash val="solid"/>
            <a:round/>
            <a:headEnd type="none" w="med" len="med"/>
            <a:tailEnd type="none" w="med" len="med"/>
          </a:ln>
          <a:effectLst>
            <a:outerShdw blurRad="63500" dist="109250" dir="2132261"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19" name="Rectangle 51">
            <a:extLst>
              <a:ext uri="{FF2B5EF4-FFF2-40B4-BE49-F238E27FC236}">
                <a16:creationId xmlns:a16="http://schemas.microsoft.com/office/drawing/2014/main" id="{64737675-0F11-0A4B-8F30-A1A10361014E}"/>
              </a:ext>
            </a:extLst>
          </p:cNvPr>
          <p:cNvSpPr>
            <a:spLocks/>
          </p:cNvSpPr>
          <p:nvPr/>
        </p:nvSpPr>
        <p:spPr bwMode="auto">
          <a:xfrm>
            <a:off x="3157538" y="4451350"/>
            <a:ext cx="835025" cy="698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spcBef>
                <a:spcPts val="2400"/>
              </a:spcBef>
            </a:pPr>
            <a:r>
              <a:rPr lang="en-US" altLang="en-US" sz="4000">
                <a:solidFill>
                  <a:srgbClr val="EEFF4B"/>
                </a:solidFill>
              </a:rPr>
              <a:t>KB</a:t>
            </a:r>
          </a:p>
        </p:txBody>
      </p:sp>
      <p:sp>
        <p:nvSpPr>
          <p:cNvPr id="32820" name="Oval 52">
            <a:extLst>
              <a:ext uri="{FF2B5EF4-FFF2-40B4-BE49-F238E27FC236}">
                <a16:creationId xmlns:a16="http://schemas.microsoft.com/office/drawing/2014/main" id="{EDDF064D-6B70-4C4F-9584-D40316EF9E4A}"/>
              </a:ext>
            </a:extLst>
          </p:cNvPr>
          <p:cNvSpPr>
            <a:spLocks/>
          </p:cNvSpPr>
          <p:nvPr/>
        </p:nvSpPr>
        <p:spPr bwMode="auto">
          <a:xfrm>
            <a:off x="2906713" y="45735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21" name="Rectangle 53">
            <a:extLst>
              <a:ext uri="{FF2B5EF4-FFF2-40B4-BE49-F238E27FC236}">
                <a16:creationId xmlns:a16="http://schemas.microsoft.com/office/drawing/2014/main" id="{687D1206-F43B-AC44-984B-3FCAC2D22A80}"/>
              </a:ext>
            </a:extLst>
          </p:cNvPr>
          <p:cNvSpPr>
            <a:spLocks/>
          </p:cNvSpPr>
          <p:nvPr/>
        </p:nvSpPr>
        <p:spPr bwMode="auto">
          <a:xfrm>
            <a:off x="1100138" y="3144838"/>
            <a:ext cx="6029325" cy="12080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900"/>
              </a:spcBef>
            </a:pPr>
            <a:r>
              <a:rPr lang="en-US" altLang="en-US" sz="3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Oasis ji KADESH BARNEA lo tsocho.</a:t>
            </a:r>
          </a:p>
        </p:txBody>
      </p:sp>
      <p:grpSp>
        <p:nvGrpSpPr>
          <p:cNvPr id="32822" name="Group 54">
            <a:extLst>
              <a:ext uri="{FF2B5EF4-FFF2-40B4-BE49-F238E27FC236}">
                <a16:creationId xmlns:a16="http://schemas.microsoft.com/office/drawing/2014/main" id="{D704CBA6-E79D-6343-85A6-3C51CD7E502E}"/>
              </a:ext>
            </a:extLst>
          </p:cNvPr>
          <p:cNvGrpSpPr>
            <a:grpSpLocks/>
          </p:cNvGrpSpPr>
          <p:nvPr/>
        </p:nvGrpSpPr>
        <p:grpSpPr bwMode="auto">
          <a:xfrm>
            <a:off x="7948613" y="3429000"/>
            <a:ext cx="952500" cy="1330325"/>
            <a:chOff x="0" y="0"/>
            <a:chExt cx="952500" cy="1330325"/>
          </a:xfrm>
        </p:grpSpPr>
        <p:sp>
          <p:nvSpPr>
            <p:cNvPr id="32823" name="Rectangle 55">
              <a:extLst>
                <a:ext uri="{FF2B5EF4-FFF2-40B4-BE49-F238E27FC236}">
                  <a16:creationId xmlns:a16="http://schemas.microsoft.com/office/drawing/2014/main" id="{016337A2-25CF-3C4B-9014-B5ADB84701D3}"/>
                </a:ext>
              </a:extLst>
            </p:cNvPr>
            <p:cNvSpPr>
              <a:spLocks/>
            </p:cNvSpPr>
            <p:nvPr/>
          </p:nvSpPr>
          <p:spPr bwMode="auto">
            <a:xfrm>
              <a:off x="228600" y="974724"/>
              <a:ext cx="254001" cy="11588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24" name="Rectangle 56">
              <a:extLst>
                <a:ext uri="{FF2B5EF4-FFF2-40B4-BE49-F238E27FC236}">
                  <a16:creationId xmlns:a16="http://schemas.microsoft.com/office/drawing/2014/main" id="{C6255597-1C1D-A348-BB48-44588B7BADEC}"/>
                </a:ext>
              </a:extLst>
            </p:cNvPr>
            <p:cNvSpPr>
              <a:spLocks/>
            </p:cNvSpPr>
            <p:nvPr/>
          </p:nvSpPr>
          <p:spPr bwMode="auto">
            <a:xfrm>
              <a:off x="173037" y="927100"/>
              <a:ext cx="214611"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32825" name="AutoShape 57">
              <a:extLst>
                <a:ext uri="{FF2B5EF4-FFF2-40B4-BE49-F238E27FC236}">
                  <a16:creationId xmlns:a16="http://schemas.microsoft.com/office/drawing/2014/main" id="{3495F9DF-D3AE-4A41-AF64-E06CFC04FC7B}"/>
                </a:ext>
              </a:extLst>
            </p:cNvPr>
            <p:cNvSpPr>
              <a:spLocks/>
            </p:cNvSpPr>
            <p:nvPr/>
          </p:nvSpPr>
          <p:spPr bwMode="auto">
            <a:xfrm>
              <a:off x="1587" y="28575"/>
              <a:ext cx="730251"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26" name="Rectangle 58">
              <a:extLst>
                <a:ext uri="{FF2B5EF4-FFF2-40B4-BE49-F238E27FC236}">
                  <a16:creationId xmlns:a16="http://schemas.microsoft.com/office/drawing/2014/main" id="{924457D4-6E4A-0C42-B525-4FCA20041E35}"/>
                </a:ext>
              </a:extLst>
            </p:cNvPr>
            <p:cNvSpPr>
              <a:spLocks/>
            </p:cNvSpPr>
            <p:nvPr/>
          </p:nvSpPr>
          <p:spPr bwMode="auto">
            <a:xfrm>
              <a:off x="0" y="187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27" name="AutoShape 59">
              <a:extLst>
                <a:ext uri="{FF2B5EF4-FFF2-40B4-BE49-F238E27FC236}">
                  <a16:creationId xmlns:a16="http://schemas.microsoft.com/office/drawing/2014/main" id="{029EE843-4F87-C040-B59C-5E230AD6A3B6}"/>
                </a:ext>
              </a:extLst>
            </p:cNvPr>
            <p:cNvSpPr>
              <a:spLocks/>
            </p:cNvSpPr>
            <p:nvPr/>
          </p:nvSpPr>
          <p:spPr bwMode="auto">
            <a:xfrm>
              <a:off x="20637" y="57150"/>
              <a:ext cx="698501"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2828" name="Line 60">
              <a:extLst>
                <a:ext uri="{FF2B5EF4-FFF2-40B4-BE49-F238E27FC236}">
                  <a16:creationId xmlns:a16="http://schemas.microsoft.com/office/drawing/2014/main" id="{E5A143E9-9DB2-6C4E-BD34-E71048C5D240}"/>
                </a:ext>
              </a:extLst>
            </p:cNvPr>
            <p:cNvSpPr>
              <a:spLocks noChangeShapeType="1"/>
            </p:cNvSpPr>
            <p:nvPr/>
          </p:nvSpPr>
          <p:spPr bwMode="auto">
            <a:xfrm>
              <a:off x="44450" y="4095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2829" name="Line 61">
              <a:extLst>
                <a:ext uri="{FF2B5EF4-FFF2-40B4-BE49-F238E27FC236}">
                  <a16:creationId xmlns:a16="http://schemas.microsoft.com/office/drawing/2014/main" id="{057D8815-A66D-DA4B-8A0E-A7E4661E0A70}"/>
                </a:ext>
              </a:extLst>
            </p:cNvPr>
            <p:cNvSpPr>
              <a:spLocks noChangeShapeType="1"/>
            </p:cNvSpPr>
            <p:nvPr/>
          </p:nvSpPr>
          <p:spPr bwMode="auto">
            <a:xfrm>
              <a:off x="44450" y="5873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2830" name="Line 62">
              <a:extLst>
                <a:ext uri="{FF2B5EF4-FFF2-40B4-BE49-F238E27FC236}">
                  <a16:creationId xmlns:a16="http://schemas.microsoft.com/office/drawing/2014/main" id="{24F20E2B-2904-864A-A2B9-7EB825A4F492}"/>
                </a:ext>
              </a:extLst>
            </p:cNvPr>
            <p:cNvSpPr>
              <a:spLocks noChangeShapeType="1"/>
            </p:cNvSpPr>
            <p:nvPr/>
          </p:nvSpPr>
          <p:spPr bwMode="auto">
            <a:xfrm>
              <a:off x="44450" y="7651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2831" name="Line 63">
              <a:extLst>
                <a:ext uri="{FF2B5EF4-FFF2-40B4-BE49-F238E27FC236}">
                  <a16:creationId xmlns:a16="http://schemas.microsoft.com/office/drawing/2014/main" id="{668B7F70-E9B7-A948-BE39-3D00962BBF90}"/>
                </a:ext>
              </a:extLst>
            </p:cNvPr>
            <p:cNvSpPr>
              <a:spLocks noChangeShapeType="1"/>
            </p:cNvSpPr>
            <p:nvPr/>
          </p:nvSpPr>
          <p:spPr bwMode="auto">
            <a:xfrm>
              <a:off x="44450" y="9429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2832" name="Line 64">
              <a:extLst>
                <a:ext uri="{FF2B5EF4-FFF2-40B4-BE49-F238E27FC236}">
                  <a16:creationId xmlns:a16="http://schemas.microsoft.com/office/drawing/2014/main" id="{0BA4C5E3-F1D9-1749-8BA2-5993EF9669E2}"/>
                </a:ext>
              </a:extLst>
            </p:cNvPr>
            <p:cNvSpPr>
              <a:spLocks noChangeShapeType="1"/>
            </p:cNvSpPr>
            <p:nvPr/>
          </p:nvSpPr>
          <p:spPr bwMode="auto">
            <a:xfrm>
              <a:off x="57150" y="11207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2833" name="Rectangle 65">
              <a:extLst>
                <a:ext uri="{FF2B5EF4-FFF2-40B4-BE49-F238E27FC236}">
                  <a16:creationId xmlns:a16="http://schemas.microsoft.com/office/drawing/2014/main" id="{AF384275-33B6-AA46-9D18-8277B3E234F1}"/>
                </a:ext>
              </a:extLst>
            </p:cNvPr>
            <p:cNvSpPr>
              <a:spLocks/>
            </p:cNvSpPr>
            <p:nvPr/>
          </p:nvSpPr>
          <p:spPr bwMode="auto">
            <a:xfrm>
              <a:off x="58737" y="0"/>
              <a:ext cx="51443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32834" name="Rectangle 66">
              <a:extLst>
                <a:ext uri="{FF2B5EF4-FFF2-40B4-BE49-F238E27FC236}">
                  <a16:creationId xmlns:a16="http://schemas.microsoft.com/office/drawing/2014/main" id="{EEB7BA45-3B10-EA44-83CE-F55D89F4124B}"/>
                </a:ext>
              </a:extLst>
            </p:cNvPr>
            <p:cNvSpPr>
              <a:spLocks/>
            </p:cNvSpPr>
            <p:nvPr/>
          </p:nvSpPr>
          <p:spPr bwMode="auto">
            <a:xfrm>
              <a:off x="207962" y="412750"/>
              <a:ext cx="37473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32835" name="Rectangle 67">
              <a:extLst>
                <a:ext uri="{FF2B5EF4-FFF2-40B4-BE49-F238E27FC236}">
                  <a16:creationId xmlns:a16="http://schemas.microsoft.com/office/drawing/2014/main" id="{FB38D2E5-02C9-1044-986B-292AB18A780C}"/>
                </a:ext>
              </a:extLst>
            </p:cNvPr>
            <p:cNvSpPr>
              <a:spLocks/>
            </p:cNvSpPr>
            <p:nvPr/>
          </p:nvSpPr>
          <p:spPr bwMode="auto">
            <a:xfrm>
              <a:off x="127000" y="596900"/>
              <a:ext cx="56505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32836" name="Line 68">
              <a:extLst>
                <a:ext uri="{FF2B5EF4-FFF2-40B4-BE49-F238E27FC236}">
                  <a16:creationId xmlns:a16="http://schemas.microsoft.com/office/drawing/2014/main" id="{DF9E291E-1018-6346-94EC-7702C5A1EAB8}"/>
                </a:ext>
              </a:extLst>
            </p:cNvPr>
            <p:cNvSpPr>
              <a:spLocks noChangeShapeType="1"/>
            </p:cNvSpPr>
            <p:nvPr/>
          </p:nvSpPr>
          <p:spPr bwMode="auto">
            <a:xfrm>
              <a:off x="38100" y="1298575"/>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2837" name="Rectangle 69">
              <a:extLst>
                <a:ext uri="{FF2B5EF4-FFF2-40B4-BE49-F238E27FC236}">
                  <a16:creationId xmlns:a16="http://schemas.microsoft.com/office/drawing/2014/main" id="{3056CDB3-EB8E-1F44-95BF-5FA92380BB5B}"/>
                </a:ext>
              </a:extLst>
            </p:cNvPr>
            <p:cNvSpPr>
              <a:spLocks/>
            </p:cNvSpPr>
            <p:nvPr/>
          </p:nvSpPr>
          <p:spPr bwMode="auto">
            <a:xfrm>
              <a:off x="171450" y="241300"/>
              <a:ext cx="5905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grpSp>
      <p:sp>
        <p:nvSpPr>
          <p:cNvPr id="32838" name="Rectangle 70">
            <a:extLst>
              <a:ext uri="{FF2B5EF4-FFF2-40B4-BE49-F238E27FC236}">
                <a16:creationId xmlns:a16="http://schemas.microsoft.com/office/drawing/2014/main" id="{E41F0AFB-3D28-D745-B815-B824338C9682}"/>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801"/>
                                        </p:tgtEl>
                                        <p:attrNameLst>
                                          <p:attrName>style.visibility</p:attrName>
                                        </p:attrNameLst>
                                      </p:cBhvr>
                                      <p:to>
                                        <p:strVal val="visible"/>
                                      </p:to>
                                    </p:set>
                                    <p:animEffect transition="in" filter="wipe(down)">
                                      <p:cBhvr>
                                        <p:cTn id="7" dur="500"/>
                                        <p:tgtEl>
                                          <p:spTgt spid="32801"/>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2818"/>
                                        </p:tgtEl>
                                        <p:attrNameLst>
                                          <p:attrName>style.visibility</p:attrName>
                                        </p:attrNameLst>
                                      </p:cBhvr>
                                      <p:to>
                                        <p:strVal val="visible"/>
                                      </p:to>
                                    </p:set>
                                    <p:animEffect transition="in" filter="dissolve">
                                      <p:cBhvr>
                                        <p:cTn id="11" dur="500"/>
                                        <p:tgtEl>
                                          <p:spTgt spid="328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2817"/>
                                        </p:tgtEl>
                                        <p:attrNameLst>
                                          <p:attrName>style.visibility</p:attrName>
                                        </p:attrNameLst>
                                      </p:cBhvr>
                                      <p:to>
                                        <p:strVal val="visible"/>
                                      </p:to>
                                    </p:set>
                                    <p:animEffect transition="in" filter="wipe(left)">
                                      <p:cBhvr>
                                        <p:cTn id="16" dur="500"/>
                                        <p:tgtEl>
                                          <p:spTgt spid="3281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2821"/>
                                        </p:tgtEl>
                                        <p:attrNameLst>
                                          <p:attrName>style.visibility</p:attrName>
                                        </p:attrNameLst>
                                      </p:cBhvr>
                                      <p:to>
                                        <p:strVal val="visible"/>
                                      </p:to>
                                    </p:set>
                                    <p:animEffect transition="in" filter="wipe(left)">
                                      <p:cBhvr>
                                        <p:cTn id="20" dur="500"/>
                                        <p:tgtEl>
                                          <p:spTgt spid="32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01" grpId="0" animBg="1" autoUpdateAnimBg="0"/>
      <p:bldP spid="32818" grpId="0" animBg="1" autoUpdateAnimBg="0"/>
      <p:bldP spid="3282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B6FC0532-8B36-8944-A8DC-8131B19B3E1B}"/>
              </a:ext>
            </a:extLst>
          </p:cNvPr>
          <p:cNvSpPr>
            <a:spLocks/>
          </p:cNvSpPr>
          <p:nvPr/>
        </p:nvSpPr>
        <p:spPr bwMode="auto">
          <a:xfrm>
            <a:off x="3130550" y="1339850"/>
            <a:ext cx="2882900" cy="34417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18" name="Rectangle 2">
            <a:extLst>
              <a:ext uri="{FF2B5EF4-FFF2-40B4-BE49-F238E27FC236}">
                <a16:creationId xmlns:a16="http://schemas.microsoft.com/office/drawing/2014/main" id="{BF915BA7-52D8-114B-B08E-C07CAF3F2E14}"/>
              </a:ext>
            </a:extLst>
          </p:cNvPr>
          <p:cNvSpPr>
            <a:spLocks/>
          </p:cNvSpPr>
          <p:nvPr/>
        </p:nvSpPr>
        <p:spPr bwMode="auto">
          <a:xfrm>
            <a:off x="3152775" y="3001963"/>
            <a:ext cx="27511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400">
                <a:solidFill>
                  <a:schemeClr val="accent2"/>
                </a:solidFill>
              </a:rPr>
              <a:t>KADESH BARNEA</a:t>
            </a:r>
          </a:p>
        </p:txBody>
      </p:sp>
      <p:sp>
        <p:nvSpPr>
          <p:cNvPr id="34819" name="AutoShape 3">
            <a:extLst>
              <a:ext uri="{FF2B5EF4-FFF2-40B4-BE49-F238E27FC236}">
                <a16:creationId xmlns:a16="http://schemas.microsoft.com/office/drawing/2014/main" id="{59A281F5-8421-8D4B-9832-60CD496FAD64}"/>
              </a:ext>
            </a:extLst>
          </p:cNvPr>
          <p:cNvSpPr>
            <a:spLocks/>
          </p:cNvSpPr>
          <p:nvPr/>
        </p:nvSpPr>
        <p:spPr bwMode="auto">
          <a:xfrm>
            <a:off x="3130550" y="971550"/>
            <a:ext cx="1663700" cy="1054100"/>
          </a:xfrm>
          <a:prstGeom prst="roundRect">
            <a:avLst>
              <a:gd name="adj" fmla="val 12495"/>
            </a:avLst>
          </a:prstGeom>
          <a:solidFill>
            <a:srgbClr val="FFD34A"/>
          </a:solidFill>
          <a:ln w="12700" cap="flat" cmpd="sng">
            <a:solidFill>
              <a:srgbClr val="CECE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20" name="Rectangle 4">
            <a:extLst>
              <a:ext uri="{FF2B5EF4-FFF2-40B4-BE49-F238E27FC236}">
                <a16:creationId xmlns:a16="http://schemas.microsoft.com/office/drawing/2014/main" id="{45748E63-E6F9-E94B-8633-B5D377195800}"/>
              </a:ext>
            </a:extLst>
          </p:cNvPr>
          <p:cNvSpPr>
            <a:spLocks/>
          </p:cNvSpPr>
          <p:nvPr/>
        </p:nvSpPr>
        <p:spPr bwMode="auto">
          <a:xfrm>
            <a:off x="3130550" y="1352550"/>
            <a:ext cx="2044700" cy="1054100"/>
          </a:xfrm>
          <a:prstGeom prst="rect">
            <a:avLst/>
          </a:prstGeom>
          <a:solidFill>
            <a:srgbClr val="FFD34A"/>
          </a:solidFill>
          <a:ln w="1270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21" name="Rectangle 5">
            <a:extLst>
              <a:ext uri="{FF2B5EF4-FFF2-40B4-BE49-F238E27FC236}">
                <a16:creationId xmlns:a16="http://schemas.microsoft.com/office/drawing/2014/main" id="{C301AE57-D2AB-A84C-9C39-7A45E7F64731}"/>
              </a:ext>
            </a:extLst>
          </p:cNvPr>
          <p:cNvSpPr>
            <a:spLocks/>
          </p:cNvSpPr>
          <p:nvPr/>
        </p:nvSpPr>
        <p:spPr bwMode="auto">
          <a:xfrm>
            <a:off x="3021013" y="866775"/>
            <a:ext cx="1612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   MOSES</a:t>
            </a:r>
          </a:p>
        </p:txBody>
      </p:sp>
      <p:sp>
        <p:nvSpPr>
          <p:cNvPr id="34822" name="Line 6">
            <a:extLst>
              <a:ext uri="{FF2B5EF4-FFF2-40B4-BE49-F238E27FC236}">
                <a16:creationId xmlns:a16="http://schemas.microsoft.com/office/drawing/2014/main" id="{DF093A8E-329F-DA4D-ADD7-CE8B90FBBCAC}"/>
              </a:ext>
            </a:extLst>
          </p:cNvPr>
          <p:cNvSpPr>
            <a:spLocks noChangeShapeType="1"/>
          </p:cNvSpPr>
          <p:nvPr/>
        </p:nvSpPr>
        <p:spPr bwMode="auto">
          <a:xfrm>
            <a:off x="3340100" y="24892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23" name="Line 7">
            <a:extLst>
              <a:ext uri="{FF2B5EF4-FFF2-40B4-BE49-F238E27FC236}">
                <a16:creationId xmlns:a16="http://schemas.microsoft.com/office/drawing/2014/main" id="{5FD693FD-734C-D94C-AB56-AFA19646F12C}"/>
              </a:ext>
            </a:extLst>
          </p:cNvPr>
          <p:cNvSpPr>
            <a:spLocks noChangeShapeType="1"/>
          </p:cNvSpPr>
          <p:nvPr/>
        </p:nvSpPr>
        <p:spPr bwMode="auto">
          <a:xfrm>
            <a:off x="3340100" y="29464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24" name="Line 8">
            <a:extLst>
              <a:ext uri="{FF2B5EF4-FFF2-40B4-BE49-F238E27FC236}">
                <a16:creationId xmlns:a16="http://schemas.microsoft.com/office/drawing/2014/main" id="{093D5DEF-AACD-C94B-8F27-714B6F9DC3A2}"/>
              </a:ext>
            </a:extLst>
          </p:cNvPr>
          <p:cNvSpPr>
            <a:spLocks noChangeShapeType="1"/>
          </p:cNvSpPr>
          <p:nvPr/>
        </p:nvSpPr>
        <p:spPr bwMode="auto">
          <a:xfrm>
            <a:off x="3346450" y="34036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25" name="Line 9">
            <a:extLst>
              <a:ext uri="{FF2B5EF4-FFF2-40B4-BE49-F238E27FC236}">
                <a16:creationId xmlns:a16="http://schemas.microsoft.com/office/drawing/2014/main" id="{D82C07BC-ED0F-EE46-8232-4FE54FDD771A}"/>
              </a:ext>
            </a:extLst>
          </p:cNvPr>
          <p:cNvSpPr>
            <a:spLocks noChangeShapeType="1"/>
          </p:cNvSpPr>
          <p:nvPr/>
        </p:nvSpPr>
        <p:spPr bwMode="auto">
          <a:xfrm>
            <a:off x="3340100" y="2032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26" name="Line 10">
            <a:extLst>
              <a:ext uri="{FF2B5EF4-FFF2-40B4-BE49-F238E27FC236}">
                <a16:creationId xmlns:a16="http://schemas.microsoft.com/office/drawing/2014/main" id="{F14D62D1-3EED-1948-B17A-9948157C050B}"/>
              </a:ext>
            </a:extLst>
          </p:cNvPr>
          <p:cNvSpPr>
            <a:spLocks noChangeShapeType="1"/>
          </p:cNvSpPr>
          <p:nvPr/>
        </p:nvSpPr>
        <p:spPr bwMode="auto">
          <a:xfrm>
            <a:off x="3340100" y="4318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27" name="Line 11">
            <a:extLst>
              <a:ext uri="{FF2B5EF4-FFF2-40B4-BE49-F238E27FC236}">
                <a16:creationId xmlns:a16="http://schemas.microsoft.com/office/drawing/2014/main" id="{7A639870-264A-874E-BB71-CDA2345870C0}"/>
              </a:ext>
            </a:extLst>
          </p:cNvPr>
          <p:cNvSpPr>
            <a:spLocks noChangeShapeType="1"/>
          </p:cNvSpPr>
          <p:nvPr/>
        </p:nvSpPr>
        <p:spPr bwMode="auto">
          <a:xfrm>
            <a:off x="3340100" y="38608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28" name="Rectangle 12">
            <a:extLst>
              <a:ext uri="{FF2B5EF4-FFF2-40B4-BE49-F238E27FC236}">
                <a16:creationId xmlns:a16="http://schemas.microsoft.com/office/drawing/2014/main" id="{ACA40693-55C7-9A49-9A21-F643D140A5E3}"/>
              </a:ext>
            </a:extLst>
          </p:cNvPr>
          <p:cNvSpPr>
            <a:spLocks/>
          </p:cNvSpPr>
          <p:nvPr/>
        </p:nvSpPr>
        <p:spPr bwMode="auto">
          <a:xfrm>
            <a:off x="3630613" y="1616075"/>
            <a:ext cx="199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KHOCHUK</a:t>
            </a:r>
          </a:p>
        </p:txBody>
      </p:sp>
      <p:sp>
        <p:nvSpPr>
          <p:cNvPr id="34829" name="Rectangle 13">
            <a:extLst>
              <a:ext uri="{FF2B5EF4-FFF2-40B4-BE49-F238E27FC236}">
                <a16:creationId xmlns:a16="http://schemas.microsoft.com/office/drawing/2014/main" id="{EFF15A14-7B0C-D54C-B4FB-0B4E3FCB6367}"/>
              </a:ext>
            </a:extLst>
          </p:cNvPr>
          <p:cNvSpPr>
            <a:spLocks/>
          </p:cNvSpPr>
          <p:nvPr/>
        </p:nvSpPr>
        <p:spPr bwMode="auto">
          <a:xfrm>
            <a:off x="3897313" y="2073275"/>
            <a:ext cx="10890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SINAI</a:t>
            </a:r>
          </a:p>
        </p:txBody>
      </p:sp>
      <p:sp>
        <p:nvSpPr>
          <p:cNvPr id="34830" name="Rectangle 14">
            <a:extLst>
              <a:ext uri="{FF2B5EF4-FFF2-40B4-BE49-F238E27FC236}">
                <a16:creationId xmlns:a16="http://schemas.microsoft.com/office/drawing/2014/main" id="{25F1EC4F-4B0F-104B-95C5-561750CAE91A}"/>
              </a:ext>
            </a:extLst>
          </p:cNvPr>
          <p:cNvSpPr>
            <a:spLocks/>
          </p:cNvSpPr>
          <p:nvPr/>
        </p:nvSpPr>
        <p:spPr bwMode="auto">
          <a:xfrm>
            <a:off x="3681413" y="2530475"/>
            <a:ext cx="1631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M - C - C </a:t>
            </a:r>
          </a:p>
        </p:txBody>
      </p:sp>
      <p:sp>
        <p:nvSpPr>
          <p:cNvPr id="34831" name="Rectangle 15">
            <a:extLst>
              <a:ext uri="{FF2B5EF4-FFF2-40B4-BE49-F238E27FC236}">
                <a16:creationId xmlns:a16="http://schemas.microsoft.com/office/drawing/2014/main" id="{5B258ADD-DFDA-8B42-A50F-696734F8D56F}"/>
              </a:ext>
            </a:extLst>
          </p:cNvPr>
          <p:cNvSpPr>
            <a:spLocks/>
          </p:cNvSpPr>
          <p:nvPr/>
        </p:nvSpPr>
        <p:spPr bwMode="auto">
          <a:xfrm>
            <a:off x="4773613" y="963613"/>
            <a:ext cx="1376362" cy="3810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spcBef>
                <a:spcPts val="1000"/>
              </a:spcBef>
            </a:pPr>
            <a:r>
              <a:rPr lang="en-US" altLang="en-US" sz="1800">
                <a:solidFill>
                  <a:srgbClr val="FFD34A"/>
                </a:solidFill>
              </a:rPr>
              <a:t>ca. 1500 B.C.</a:t>
            </a:r>
          </a:p>
        </p:txBody>
      </p:sp>
      <p:sp>
        <p:nvSpPr>
          <p:cNvPr id="34832" name="Rectangle 16">
            <a:extLst>
              <a:ext uri="{FF2B5EF4-FFF2-40B4-BE49-F238E27FC236}">
                <a16:creationId xmlns:a16="http://schemas.microsoft.com/office/drawing/2014/main" id="{D56D2155-C69E-E14E-869F-7984B9860D22}"/>
              </a:ext>
            </a:extLst>
          </p:cNvPr>
          <p:cNvSpPr>
            <a:spLocks/>
          </p:cNvSpPr>
          <p:nvPr/>
        </p:nvSpPr>
        <p:spPr bwMode="auto">
          <a:xfrm>
            <a:off x="868363" y="2482850"/>
            <a:ext cx="1768475" cy="1308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4000" b="0">
                <a:solidFill>
                  <a:srgbClr val="FFD34A"/>
                </a:solidFill>
              </a:rPr>
              <a:t>AJ</a:t>
            </a:r>
            <a:r>
              <a:rPr lang="en-US" altLang="en-US" sz="8000" b="0">
                <a:solidFill>
                  <a:srgbClr val="00FF00"/>
                </a:solidFill>
              </a:rPr>
              <a:t>M</a:t>
            </a:r>
            <a:r>
              <a:rPr lang="en-US" altLang="en-US" sz="4000" b="0">
                <a:solidFill>
                  <a:srgbClr val="FFD34A"/>
                </a:solidFill>
              </a:rPr>
              <a:t>J</a:t>
            </a:r>
          </a:p>
        </p:txBody>
      </p:sp>
      <p:sp>
        <p:nvSpPr>
          <p:cNvPr id="34833" name="Rectangle 17">
            <a:extLst>
              <a:ext uri="{FF2B5EF4-FFF2-40B4-BE49-F238E27FC236}">
                <a16:creationId xmlns:a16="http://schemas.microsoft.com/office/drawing/2014/main" id="{539E1BE5-1686-E747-86E1-A72942547BBD}"/>
              </a:ext>
            </a:extLst>
          </p:cNvPr>
          <p:cNvSpPr>
            <a:spLocks/>
          </p:cNvSpPr>
          <p:nvPr/>
        </p:nvSpPr>
        <p:spPr bwMode="auto">
          <a:xfrm>
            <a:off x="1770063" y="46038"/>
            <a:ext cx="272415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32:8; Deut. 1:19</a:t>
            </a:r>
          </a:p>
        </p:txBody>
      </p:sp>
      <p:sp>
        <p:nvSpPr>
          <p:cNvPr id="34834" name="Rectangle 18">
            <a:extLst>
              <a:ext uri="{FF2B5EF4-FFF2-40B4-BE49-F238E27FC236}">
                <a16:creationId xmlns:a16="http://schemas.microsoft.com/office/drawing/2014/main" id="{58E42D1C-C9BF-CB4A-B90D-78D6064AC646}"/>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35" name="Rectangle 19">
            <a:extLst>
              <a:ext uri="{FF2B5EF4-FFF2-40B4-BE49-F238E27FC236}">
                <a16:creationId xmlns:a16="http://schemas.microsoft.com/office/drawing/2014/main" id="{91908F2B-C177-DA4A-90FB-261AB9C2AE95}"/>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34836" name="AutoShape 20">
            <a:extLst>
              <a:ext uri="{FF2B5EF4-FFF2-40B4-BE49-F238E27FC236}">
                <a16:creationId xmlns:a16="http://schemas.microsoft.com/office/drawing/2014/main" id="{9D668B78-EF9A-5D46-BD5F-0F33C162024B}"/>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37" name="Rectangle 21">
            <a:extLst>
              <a:ext uri="{FF2B5EF4-FFF2-40B4-BE49-F238E27FC236}">
                <a16:creationId xmlns:a16="http://schemas.microsoft.com/office/drawing/2014/main" id="{76495632-BB9D-9448-B5F2-7BAD80549CE6}"/>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38" name="AutoShape 22">
            <a:extLst>
              <a:ext uri="{FF2B5EF4-FFF2-40B4-BE49-F238E27FC236}">
                <a16:creationId xmlns:a16="http://schemas.microsoft.com/office/drawing/2014/main" id="{95073853-BC35-734E-906C-E0400EA2C3AC}"/>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39" name="Line 23">
            <a:extLst>
              <a:ext uri="{FF2B5EF4-FFF2-40B4-BE49-F238E27FC236}">
                <a16:creationId xmlns:a16="http://schemas.microsoft.com/office/drawing/2014/main" id="{DF6742D8-C64C-974B-83C8-BBB35E6DDAFC}"/>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40" name="Line 24">
            <a:extLst>
              <a:ext uri="{FF2B5EF4-FFF2-40B4-BE49-F238E27FC236}">
                <a16:creationId xmlns:a16="http://schemas.microsoft.com/office/drawing/2014/main" id="{CF7F39B0-25CD-C44E-911C-A52FF89F1308}"/>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41" name="Line 25">
            <a:extLst>
              <a:ext uri="{FF2B5EF4-FFF2-40B4-BE49-F238E27FC236}">
                <a16:creationId xmlns:a16="http://schemas.microsoft.com/office/drawing/2014/main" id="{11F99EDE-951B-9647-BA9F-8178A572FB95}"/>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42" name="Line 26">
            <a:extLst>
              <a:ext uri="{FF2B5EF4-FFF2-40B4-BE49-F238E27FC236}">
                <a16:creationId xmlns:a16="http://schemas.microsoft.com/office/drawing/2014/main" id="{6F54416C-16F7-BE45-9246-2C4D452D0146}"/>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43" name="Line 27">
            <a:extLst>
              <a:ext uri="{FF2B5EF4-FFF2-40B4-BE49-F238E27FC236}">
                <a16:creationId xmlns:a16="http://schemas.microsoft.com/office/drawing/2014/main" id="{B89ED4F7-3E55-8848-980B-37E251381882}"/>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44" name="Rectangle 28">
            <a:extLst>
              <a:ext uri="{FF2B5EF4-FFF2-40B4-BE49-F238E27FC236}">
                <a16:creationId xmlns:a16="http://schemas.microsoft.com/office/drawing/2014/main" id="{F7C8C8CC-E666-5345-A39D-12EB80003CEF}"/>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34845" name="Rectangle 29">
            <a:extLst>
              <a:ext uri="{FF2B5EF4-FFF2-40B4-BE49-F238E27FC236}">
                <a16:creationId xmlns:a16="http://schemas.microsoft.com/office/drawing/2014/main" id="{770E550E-CFDA-C247-A029-4F3205F43987}"/>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34846" name="Rectangle 30">
            <a:extLst>
              <a:ext uri="{FF2B5EF4-FFF2-40B4-BE49-F238E27FC236}">
                <a16:creationId xmlns:a16="http://schemas.microsoft.com/office/drawing/2014/main" id="{192A4C3E-8F65-794A-BCFB-F1998A9AFA00}"/>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34847" name="Rectangle 31">
            <a:extLst>
              <a:ext uri="{FF2B5EF4-FFF2-40B4-BE49-F238E27FC236}">
                <a16:creationId xmlns:a16="http://schemas.microsoft.com/office/drawing/2014/main" id="{F5950605-01A2-1745-BFC8-407E6778535A}"/>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34848" name="Line 32">
            <a:extLst>
              <a:ext uri="{FF2B5EF4-FFF2-40B4-BE49-F238E27FC236}">
                <a16:creationId xmlns:a16="http://schemas.microsoft.com/office/drawing/2014/main" id="{D85873D7-D49C-7B4B-92E7-342001BEBB4C}"/>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4849" name="Rectangle 33">
            <a:extLst>
              <a:ext uri="{FF2B5EF4-FFF2-40B4-BE49-F238E27FC236}">
                <a16:creationId xmlns:a16="http://schemas.microsoft.com/office/drawing/2014/main" id="{4D62118D-8924-3346-8B30-D7D4FC20E752}"/>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34850" name="Rectangle 34">
            <a:extLst>
              <a:ext uri="{FF2B5EF4-FFF2-40B4-BE49-F238E27FC236}">
                <a16:creationId xmlns:a16="http://schemas.microsoft.com/office/drawing/2014/main" id="{E9500CD4-CF7D-5947-A558-377048252C91}"/>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34851" name="Rectangle 35">
            <a:extLst>
              <a:ext uri="{FF2B5EF4-FFF2-40B4-BE49-F238E27FC236}">
                <a16:creationId xmlns:a16="http://schemas.microsoft.com/office/drawing/2014/main" id="{B5690145-0C88-0041-9F75-35A5FED7893E}"/>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15</a:t>
            </a:r>
          </a:p>
        </p:txBody>
      </p:sp>
      <p:sp>
        <p:nvSpPr>
          <p:cNvPr id="34852" name="Rectangle 36">
            <a:extLst>
              <a:ext uri="{FF2B5EF4-FFF2-40B4-BE49-F238E27FC236}">
                <a16:creationId xmlns:a16="http://schemas.microsoft.com/office/drawing/2014/main" id="{B02A2925-95D0-6E46-A315-42496160BFD4}"/>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34853" name="Group 37">
            <a:extLst>
              <a:ext uri="{FF2B5EF4-FFF2-40B4-BE49-F238E27FC236}">
                <a16:creationId xmlns:a16="http://schemas.microsoft.com/office/drawing/2014/main" id="{8A618D70-22A3-2D42-8EF1-91786888DAA5}"/>
              </a:ext>
            </a:extLst>
          </p:cNvPr>
          <p:cNvGrpSpPr>
            <a:grpSpLocks/>
          </p:cNvGrpSpPr>
          <p:nvPr/>
        </p:nvGrpSpPr>
        <p:grpSpPr bwMode="auto">
          <a:xfrm>
            <a:off x="6157913" y="3697288"/>
            <a:ext cx="896937" cy="946150"/>
            <a:chOff x="-1" y="-1"/>
            <a:chExt cx="896380" cy="947739"/>
          </a:xfrm>
        </p:grpSpPr>
        <p:grpSp>
          <p:nvGrpSpPr>
            <p:cNvPr id="34854" name="Group 38">
              <a:extLst>
                <a:ext uri="{FF2B5EF4-FFF2-40B4-BE49-F238E27FC236}">
                  <a16:creationId xmlns:a16="http://schemas.microsoft.com/office/drawing/2014/main" id="{41BE5FDE-A83B-3442-BCA4-CC105357317D}"/>
                </a:ext>
              </a:extLst>
            </p:cNvPr>
            <p:cNvGrpSpPr>
              <a:grpSpLocks/>
            </p:cNvGrpSpPr>
            <p:nvPr/>
          </p:nvGrpSpPr>
          <p:grpSpPr bwMode="auto">
            <a:xfrm>
              <a:off x="0" y="98226"/>
              <a:ext cx="896379" cy="690988"/>
              <a:chOff x="0" y="0"/>
              <a:chExt cx="896379" cy="690988"/>
            </a:xfrm>
          </p:grpSpPr>
          <p:sp>
            <p:nvSpPr>
              <p:cNvPr id="34855" name="AutoShape 39" descr="Cork">
                <a:extLst>
                  <a:ext uri="{FF2B5EF4-FFF2-40B4-BE49-F238E27FC236}">
                    <a16:creationId xmlns:a16="http://schemas.microsoft.com/office/drawing/2014/main" id="{CA35A496-35E1-0F46-8972-314B7708CEB5}"/>
                  </a:ext>
                </a:extLst>
              </p:cNvPr>
              <p:cNvSpPr>
                <a:spLocks/>
              </p:cNvSpPr>
              <p:nvPr/>
            </p:nvSpPr>
            <p:spPr bwMode="auto">
              <a:xfrm>
                <a:off x="25840" y="0"/>
                <a:ext cx="870539" cy="124485"/>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56" name="AutoShape 40" descr="Cork">
                <a:extLst>
                  <a:ext uri="{FF2B5EF4-FFF2-40B4-BE49-F238E27FC236}">
                    <a16:creationId xmlns:a16="http://schemas.microsoft.com/office/drawing/2014/main" id="{2C7DE415-7068-E04E-A9F0-AD488750880C}"/>
                  </a:ext>
                </a:extLst>
              </p:cNvPr>
              <p:cNvSpPr>
                <a:spLocks/>
              </p:cNvSpPr>
              <p:nvPr/>
            </p:nvSpPr>
            <p:spPr bwMode="auto">
              <a:xfrm>
                <a:off x="0" y="92390"/>
                <a:ext cx="883100" cy="598598"/>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34857" name="AutoShape 41">
              <a:extLst>
                <a:ext uri="{FF2B5EF4-FFF2-40B4-BE49-F238E27FC236}">
                  <a16:creationId xmlns:a16="http://schemas.microsoft.com/office/drawing/2014/main" id="{EB7B58F0-2C6C-AE46-9586-DC6C5CF4F343}"/>
                </a:ext>
              </a:extLst>
            </p:cNvPr>
            <p:cNvSpPr>
              <a:spLocks/>
            </p:cNvSpPr>
            <p:nvPr/>
          </p:nvSpPr>
          <p:spPr bwMode="auto">
            <a:xfrm>
              <a:off x="21742" y="801399"/>
              <a:ext cx="33688" cy="129954"/>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58" name="AutoShape 42">
              <a:extLst>
                <a:ext uri="{FF2B5EF4-FFF2-40B4-BE49-F238E27FC236}">
                  <a16:creationId xmlns:a16="http://schemas.microsoft.com/office/drawing/2014/main" id="{0CBBEEFA-AB78-494B-9F91-A3BB9504A33E}"/>
                </a:ext>
              </a:extLst>
            </p:cNvPr>
            <p:cNvSpPr>
              <a:spLocks/>
            </p:cNvSpPr>
            <p:nvPr/>
          </p:nvSpPr>
          <p:spPr bwMode="auto">
            <a:xfrm>
              <a:off x="28507" y="797480"/>
              <a:ext cx="44527" cy="150258"/>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59" name="AutoShape 43">
              <a:extLst>
                <a:ext uri="{FF2B5EF4-FFF2-40B4-BE49-F238E27FC236}">
                  <a16:creationId xmlns:a16="http://schemas.microsoft.com/office/drawing/2014/main" id="{B7BFDFDB-F8A5-1C42-841D-6B8A15AC8965}"/>
                </a:ext>
              </a:extLst>
            </p:cNvPr>
            <p:cNvSpPr>
              <a:spLocks/>
            </p:cNvSpPr>
            <p:nvPr/>
          </p:nvSpPr>
          <p:spPr bwMode="auto">
            <a:xfrm>
              <a:off x="616564" y="770053"/>
              <a:ext cx="64094" cy="154056"/>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60" name="AutoShape 44">
              <a:extLst>
                <a:ext uri="{FF2B5EF4-FFF2-40B4-BE49-F238E27FC236}">
                  <a16:creationId xmlns:a16="http://schemas.microsoft.com/office/drawing/2014/main" id="{F78A7FEE-39E4-1649-9DE1-710DFED9D490}"/>
                </a:ext>
              </a:extLst>
            </p:cNvPr>
            <p:cNvSpPr>
              <a:spLocks/>
            </p:cNvSpPr>
            <p:nvPr/>
          </p:nvSpPr>
          <p:spPr bwMode="auto">
            <a:xfrm>
              <a:off x="71108" y="8868"/>
              <a:ext cx="33231" cy="207167"/>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4861" name="AutoShape 45">
              <a:extLst>
                <a:ext uri="{FF2B5EF4-FFF2-40B4-BE49-F238E27FC236}">
                  <a16:creationId xmlns:a16="http://schemas.microsoft.com/office/drawing/2014/main" id="{A6EC6E1B-192D-0A4C-A123-D3C9CE389DE4}"/>
                </a:ext>
              </a:extLst>
            </p:cNvPr>
            <p:cNvSpPr>
              <a:spLocks/>
            </p:cNvSpPr>
            <p:nvPr/>
          </p:nvSpPr>
          <p:spPr bwMode="auto">
            <a:xfrm>
              <a:off x="798071" y="0"/>
              <a:ext cx="65011" cy="174085"/>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34862" name="Group 46">
            <a:extLst>
              <a:ext uri="{FF2B5EF4-FFF2-40B4-BE49-F238E27FC236}">
                <a16:creationId xmlns:a16="http://schemas.microsoft.com/office/drawing/2014/main" id="{3BD84A03-C807-3D41-9872-1A26FB1F34C5}"/>
              </a:ext>
            </a:extLst>
          </p:cNvPr>
          <p:cNvGrpSpPr>
            <a:grpSpLocks/>
          </p:cNvGrpSpPr>
          <p:nvPr/>
        </p:nvGrpSpPr>
        <p:grpSpPr bwMode="auto">
          <a:xfrm>
            <a:off x="519113" y="7938"/>
            <a:ext cx="774700" cy="1714500"/>
            <a:chOff x="0" y="0"/>
            <a:chExt cx="774700" cy="1714500"/>
          </a:xfrm>
        </p:grpSpPr>
        <p:sp>
          <p:nvSpPr>
            <p:cNvPr id="34863" name="Rectangle 47">
              <a:extLst>
                <a:ext uri="{FF2B5EF4-FFF2-40B4-BE49-F238E27FC236}">
                  <a16:creationId xmlns:a16="http://schemas.microsoft.com/office/drawing/2014/main" id="{E1083E8F-C0F6-5741-9224-6E8C611F90A7}"/>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34864" name="Line 48">
              <a:extLst>
                <a:ext uri="{FF2B5EF4-FFF2-40B4-BE49-F238E27FC236}">
                  <a16:creationId xmlns:a16="http://schemas.microsoft.com/office/drawing/2014/main" id="{207E3C72-C957-1942-87F4-69CB807E06A1}"/>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34865" name="Oval 49">
            <a:extLst>
              <a:ext uri="{FF2B5EF4-FFF2-40B4-BE49-F238E27FC236}">
                <a16:creationId xmlns:a16="http://schemas.microsoft.com/office/drawing/2014/main" id="{FA547DCA-D596-7545-ADC8-ACCD83AF30A0}"/>
              </a:ext>
            </a:extLst>
          </p:cNvPr>
          <p:cNvSpPr>
            <a:spLocks/>
          </p:cNvSpPr>
          <p:nvPr/>
        </p:nvSpPr>
        <p:spPr bwMode="auto">
          <a:xfrm>
            <a:off x="2946400" y="2868613"/>
            <a:ext cx="3121025" cy="671512"/>
          </a:xfrm>
          <a:prstGeom prst="ellipse">
            <a:avLst/>
          </a:prstGeom>
          <a:noFill/>
          <a:ln w="57150" cap="flat" cmpd="sng">
            <a:solidFill>
              <a:srgbClr val="FF0000"/>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0" fill="hold"/>
                                        <p:tgtEl>
                                          <p:spTgt spid="34818"/>
                                        </p:tgtEl>
                                        <p:attrNameLst>
                                          <p:attrName>ppt_w</p:attrName>
                                        </p:attrNameLst>
                                      </p:cBhvr>
                                      <p:tavLst>
                                        <p:tav tm="0" fmla="#ppt_w*sin(2.5*pi*$)">
                                          <p:val>
                                            <p:fltVal val="0"/>
                                          </p:val>
                                        </p:tav>
                                        <p:tav tm="100000">
                                          <p:val>
                                            <p:fltVal val="1"/>
                                          </p:val>
                                        </p:tav>
                                      </p:tavLst>
                                    </p:anim>
                                    <p:anim calcmode="lin" valueType="num">
                                      <p:cBhvr>
                                        <p:cTn id="8" dur="5000" fill="hold"/>
                                        <p:tgtEl>
                                          <p:spTgt spid="3481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34865"/>
                                        </p:tgtEl>
                                        <p:attrNameLst>
                                          <p:attrName>style.visibility</p:attrName>
                                        </p:attrNameLst>
                                      </p:cBhvr>
                                      <p:to>
                                        <p:strVal val="visible"/>
                                      </p:to>
                                    </p:set>
                                    <p:animEffect transition="in" filter="dissolve">
                                      <p:cBhvr>
                                        <p:cTn id="12" dur="500"/>
                                        <p:tgtEl>
                                          <p:spTgt spid="34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6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image13.png">
            <a:extLst>
              <a:ext uri="{FF2B5EF4-FFF2-40B4-BE49-F238E27FC236}">
                <a16:creationId xmlns:a16="http://schemas.microsoft.com/office/drawing/2014/main" id="{063DE12E-1B09-A143-8E9E-6328F04C91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270000"/>
            <a:ext cx="6438900" cy="4564063"/>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6866" name="Group 2">
            <a:extLst>
              <a:ext uri="{FF2B5EF4-FFF2-40B4-BE49-F238E27FC236}">
                <a16:creationId xmlns:a16="http://schemas.microsoft.com/office/drawing/2014/main" id="{3060D5EB-3C39-D74C-B918-6B813E2D2E7C}"/>
              </a:ext>
            </a:extLst>
          </p:cNvPr>
          <p:cNvGrpSpPr>
            <a:grpSpLocks/>
          </p:cNvGrpSpPr>
          <p:nvPr/>
        </p:nvGrpSpPr>
        <p:grpSpPr bwMode="auto">
          <a:xfrm>
            <a:off x="1897063" y="1666875"/>
            <a:ext cx="5589587" cy="3684588"/>
            <a:chOff x="0" y="-1"/>
            <a:chExt cx="5589627" cy="3685223"/>
          </a:xfrm>
        </p:grpSpPr>
        <p:sp>
          <p:nvSpPr>
            <p:cNvPr id="36867" name="Rectangle 3">
              <a:extLst>
                <a:ext uri="{FF2B5EF4-FFF2-40B4-BE49-F238E27FC236}">
                  <a16:creationId xmlns:a16="http://schemas.microsoft.com/office/drawing/2014/main" id="{CEAC60B9-1749-274A-85DD-E99CD313D8C4}"/>
                </a:ext>
              </a:extLst>
            </p:cNvPr>
            <p:cNvSpPr>
              <a:spLocks/>
            </p:cNvSpPr>
            <p:nvPr/>
          </p:nvSpPr>
          <p:spPr bwMode="auto">
            <a:xfrm rot="1785869">
              <a:off x="2382564" y="402405"/>
              <a:ext cx="1447801" cy="165101"/>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68" name="Rectangle 4">
              <a:extLst>
                <a:ext uri="{FF2B5EF4-FFF2-40B4-BE49-F238E27FC236}">
                  <a16:creationId xmlns:a16="http://schemas.microsoft.com/office/drawing/2014/main" id="{6CABD488-B622-B742-B6CB-218501A4017B}"/>
                </a:ext>
              </a:extLst>
            </p:cNvPr>
            <p:cNvSpPr>
              <a:spLocks/>
            </p:cNvSpPr>
            <p:nvPr/>
          </p:nvSpPr>
          <p:spPr bwMode="auto">
            <a:xfrm rot="19795803">
              <a:off x="2115864" y="351605"/>
              <a:ext cx="1447801" cy="165101"/>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69" name="Rectangle 5">
              <a:extLst>
                <a:ext uri="{FF2B5EF4-FFF2-40B4-BE49-F238E27FC236}">
                  <a16:creationId xmlns:a16="http://schemas.microsoft.com/office/drawing/2014/main" id="{51B16373-7CB2-2042-B562-E32DB86A0EA4}"/>
                </a:ext>
              </a:extLst>
            </p:cNvPr>
            <p:cNvSpPr>
              <a:spLocks/>
            </p:cNvSpPr>
            <p:nvPr/>
          </p:nvSpPr>
          <p:spPr bwMode="auto">
            <a:xfrm rot="8101981">
              <a:off x="-208235" y="1256479"/>
              <a:ext cx="2290763" cy="358776"/>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70" name="Rectangle 6">
              <a:extLst>
                <a:ext uri="{FF2B5EF4-FFF2-40B4-BE49-F238E27FC236}">
                  <a16:creationId xmlns:a16="http://schemas.microsoft.com/office/drawing/2014/main" id="{7EB03D1A-0BF8-7A49-AA2E-AAF28C58CBA0}"/>
                </a:ext>
              </a:extLst>
            </p:cNvPr>
            <p:cNvSpPr>
              <a:spLocks/>
            </p:cNvSpPr>
            <p:nvPr/>
          </p:nvSpPr>
          <p:spPr bwMode="auto">
            <a:xfrm rot="85204">
              <a:off x="3703364" y="745305"/>
              <a:ext cx="1447801" cy="165101"/>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71" name="Rectangle 7">
              <a:extLst>
                <a:ext uri="{FF2B5EF4-FFF2-40B4-BE49-F238E27FC236}">
                  <a16:creationId xmlns:a16="http://schemas.microsoft.com/office/drawing/2014/main" id="{56646798-2C22-5745-A957-12510D9AE562}"/>
                </a:ext>
              </a:extLst>
            </p:cNvPr>
            <p:cNvSpPr>
              <a:spLocks/>
            </p:cNvSpPr>
            <p:nvPr/>
          </p:nvSpPr>
          <p:spPr bwMode="auto">
            <a:xfrm rot="85204">
              <a:off x="858564" y="694505"/>
              <a:ext cx="1447801" cy="165101"/>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72" name="Rectangle 8">
              <a:extLst>
                <a:ext uri="{FF2B5EF4-FFF2-40B4-BE49-F238E27FC236}">
                  <a16:creationId xmlns:a16="http://schemas.microsoft.com/office/drawing/2014/main" id="{2C2D426C-C501-4C47-B5DC-168892481A77}"/>
                </a:ext>
              </a:extLst>
            </p:cNvPr>
            <p:cNvSpPr>
              <a:spLocks/>
            </p:cNvSpPr>
            <p:nvPr/>
          </p:nvSpPr>
          <p:spPr bwMode="auto">
            <a:xfrm rot="10911120">
              <a:off x="42589" y="3237680"/>
              <a:ext cx="5499101" cy="358776"/>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73" name="Rectangle 9">
              <a:extLst>
                <a:ext uri="{FF2B5EF4-FFF2-40B4-BE49-F238E27FC236}">
                  <a16:creationId xmlns:a16="http://schemas.microsoft.com/office/drawing/2014/main" id="{53ABD45B-8B53-2F47-A51C-5631B6DFAE71}"/>
                </a:ext>
              </a:extLst>
            </p:cNvPr>
            <p:cNvSpPr>
              <a:spLocks/>
            </p:cNvSpPr>
            <p:nvPr/>
          </p:nvSpPr>
          <p:spPr bwMode="auto">
            <a:xfrm rot="3349979">
              <a:off x="3652564" y="1459679"/>
              <a:ext cx="2290764" cy="358776"/>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36874" name="Rectangle 10">
            <a:extLst>
              <a:ext uri="{FF2B5EF4-FFF2-40B4-BE49-F238E27FC236}">
                <a16:creationId xmlns:a16="http://schemas.microsoft.com/office/drawing/2014/main" id="{C32E6CE0-7814-F449-9DFC-5770A1D45884}"/>
              </a:ext>
            </a:extLst>
          </p:cNvPr>
          <p:cNvSpPr>
            <a:spLocks/>
          </p:cNvSpPr>
          <p:nvPr/>
        </p:nvSpPr>
        <p:spPr bwMode="auto">
          <a:xfrm>
            <a:off x="1779588" y="17463"/>
            <a:ext cx="1993900" cy="293687"/>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13</a:t>
            </a:r>
          </a:p>
        </p:txBody>
      </p:sp>
      <p:sp>
        <p:nvSpPr>
          <p:cNvPr id="36875" name="Rectangle 11">
            <a:extLst>
              <a:ext uri="{FF2B5EF4-FFF2-40B4-BE49-F238E27FC236}">
                <a16:creationId xmlns:a16="http://schemas.microsoft.com/office/drawing/2014/main" id="{11A3F24F-3FD7-9148-9270-4382971C185C}"/>
              </a:ext>
            </a:extLst>
          </p:cNvPr>
          <p:cNvSpPr>
            <a:spLocks/>
          </p:cNvSpPr>
          <p:nvPr/>
        </p:nvSpPr>
        <p:spPr bwMode="auto">
          <a:xfrm>
            <a:off x="1739900" y="5137150"/>
            <a:ext cx="6191250" cy="508000"/>
          </a:xfrm>
          <a:prstGeom prst="rect">
            <a:avLst/>
          </a:prstGeom>
          <a:noFill/>
          <a:ln>
            <a:noFill/>
          </a:ln>
          <a:effectLst>
            <a:outerShdw blurRad="63500" dist="29783" dir="1514402"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0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sz="24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Yingsu yinglo metae Suranki </a:t>
            </a:r>
            <a:endParaRPr lang="en-US" altLang="en-US" sz="20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76" name="Rectangle 12">
            <a:extLst>
              <a:ext uri="{FF2B5EF4-FFF2-40B4-BE49-F238E27FC236}">
                <a16:creationId xmlns:a16="http://schemas.microsoft.com/office/drawing/2014/main" id="{8A6E3A91-5A33-2844-B9D8-B0D96AA25121}"/>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77" name="Rectangle 13">
            <a:extLst>
              <a:ext uri="{FF2B5EF4-FFF2-40B4-BE49-F238E27FC236}">
                <a16:creationId xmlns:a16="http://schemas.microsoft.com/office/drawing/2014/main" id="{1EE8EAD7-FCE7-5F4A-A441-C258E5D429B0}"/>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36878" name="AutoShape 14">
            <a:extLst>
              <a:ext uri="{FF2B5EF4-FFF2-40B4-BE49-F238E27FC236}">
                <a16:creationId xmlns:a16="http://schemas.microsoft.com/office/drawing/2014/main" id="{C24EBC73-5EEF-3C4C-9992-CD1700B58015}"/>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79" name="Rectangle 15">
            <a:extLst>
              <a:ext uri="{FF2B5EF4-FFF2-40B4-BE49-F238E27FC236}">
                <a16:creationId xmlns:a16="http://schemas.microsoft.com/office/drawing/2014/main" id="{DB12E536-D3DB-4747-9335-B58001FD60B3}"/>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80" name="AutoShape 16">
            <a:extLst>
              <a:ext uri="{FF2B5EF4-FFF2-40B4-BE49-F238E27FC236}">
                <a16:creationId xmlns:a16="http://schemas.microsoft.com/office/drawing/2014/main" id="{D3181FD2-198A-6348-969B-326AE834B59D}"/>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6881" name="Line 17">
            <a:extLst>
              <a:ext uri="{FF2B5EF4-FFF2-40B4-BE49-F238E27FC236}">
                <a16:creationId xmlns:a16="http://schemas.microsoft.com/office/drawing/2014/main" id="{B1831078-550D-624D-82CB-376E9BFD055D}"/>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82" name="Line 18">
            <a:extLst>
              <a:ext uri="{FF2B5EF4-FFF2-40B4-BE49-F238E27FC236}">
                <a16:creationId xmlns:a16="http://schemas.microsoft.com/office/drawing/2014/main" id="{9E28DA88-F047-B046-9172-BD47CF6AE873}"/>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83" name="Line 19">
            <a:extLst>
              <a:ext uri="{FF2B5EF4-FFF2-40B4-BE49-F238E27FC236}">
                <a16:creationId xmlns:a16="http://schemas.microsoft.com/office/drawing/2014/main" id="{8EC8CD6F-4F3B-2245-B2F8-A2F85935F055}"/>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84" name="Line 20">
            <a:extLst>
              <a:ext uri="{FF2B5EF4-FFF2-40B4-BE49-F238E27FC236}">
                <a16:creationId xmlns:a16="http://schemas.microsoft.com/office/drawing/2014/main" id="{D2971D77-AB9E-024A-9260-93D63BBEFABD}"/>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85" name="Line 21">
            <a:extLst>
              <a:ext uri="{FF2B5EF4-FFF2-40B4-BE49-F238E27FC236}">
                <a16:creationId xmlns:a16="http://schemas.microsoft.com/office/drawing/2014/main" id="{A34F9776-4920-8A46-920D-E01EACADE2F2}"/>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86" name="Rectangle 22">
            <a:extLst>
              <a:ext uri="{FF2B5EF4-FFF2-40B4-BE49-F238E27FC236}">
                <a16:creationId xmlns:a16="http://schemas.microsoft.com/office/drawing/2014/main" id="{A2F77263-42D9-D14F-8A80-9A099CA0F97D}"/>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36887" name="Rectangle 23">
            <a:extLst>
              <a:ext uri="{FF2B5EF4-FFF2-40B4-BE49-F238E27FC236}">
                <a16:creationId xmlns:a16="http://schemas.microsoft.com/office/drawing/2014/main" id="{629D4DE9-789E-F945-94E7-06687E5A9BD7}"/>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36888" name="Rectangle 24">
            <a:extLst>
              <a:ext uri="{FF2B5EF4-FFF2-40B4-BE49-F238E27FC236}">
                <a16:creationId xmlns:a16="http://schemas.microsoft.com/office/drawing/2014/main" id="{6FBA29E7-85DF-AD4E-9FE4-1B6F2D29BEBF}"/>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36889" name="Rectangle 25">
            <a:extLst>
              <a:ext uri="{FF2B5EF4-FFF2-40B4-BE49-F238E27FC236}">
                <a16:creationId xmlns:a16="http://schemas.microsoft.com/office/drawing/2014/main" id="{1144EAFE-5450-F74D-802A-4F4335183FDD}"/>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36890" name="Line 26">
            <a:extLst>
              <a:ext uri="{FF2B5EF4-FFF2-40B4-BE49-F238E27FC236}">
                <a16:creationId xmlns:a16="http://schemas.microsoft.com/office/drawing/2014/main" id="{6E9AD0DB-7429-E343-8B9D-07AE26E212FF}"/>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91" name="Rectangle 27">
            <a:extLst>
              <a:ext uri="{FF2B5EF4-FFF2-40B4-BE49-F238E27FC236}">
                <a16:creationId xmlns:a16="http://schemas.microsoft.com/office/drawing/2014/main" id="{9B1ACD9F-221D-1547-AC1D-8F06A70E4262}"/>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36892" name="Rectangle 28">
            <a:extLst>
              <a:ext uri="{FF2B5EF4-FFF2-40B4-BE49-F238E27FC236}">
                <a16:creationId xmlns:a16="http://schemas.microsoft.com/office/drawing/2014/main" id="{63BE1D50-931F-5D4A-99E1-F83473CFD8F3}"/>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36893" name="Rectangle 29">
            <a:extLst>
              <a:ext uri="{FF2B5EF4-FFF2-40B4-BE49-F238E27FC236}">
                <a16:creationId xmlns:a16="http://schemas.microsoft.com/office/drawing/2014/main" id="{004849C2-3B3F-304D-93FF-AC0BF60A380B}"/>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16</a:t>
            </a:r>
          </a:p>
        </p:txBody>
      </p:sp>
      <p:sp>
        <p:nvSpPr>
          <p:cNvPr id="36894" name="Rectangle 30">
            <a:extLst>
              <a:ext uri="{FF2B5EF4-FFF2-40B4-BE49-F238E27FC236}">
                <a16:creationId xmlns:a16="http://schemas.microsoft.com/office/drawing/2014/main" id="{58402AEC-38C9-134F-846A-49B820F1FC4B}"/>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36895" name="Line 31">
            <a:extLst>
              <a:ext uri="{FF2B5EF4-FFF2-40B4-BE49-F238E27FC236}">
                <a16:creationId xmlns:a16="http://schemas.microsoft.com/office/drawing/2014/main" id="{A2F95D7E-304F-424D-92C3-4924A2099EAD}"/>
              </a:ext>
            </a:extLst>
          </p:cNvPr>
          <p:cNvSpPr>
            <a:spLocks noChangeShapeType="1"/>
          </p:cNvSpPr>
          <p:nvPr/>
        </p:nvSpPr>
        <p:spPr bwMode="auto">
          <a:xfrm>
            <a:off x="5962650" y="2533650"/>
            <a:ext cx="1162050" cy="1847850"/>
          </a:xfrm>
          <a:prstGeom prst="line">
            <a:avLst/>
          </a:prstGeom>
          <a:noFill/>
          <a:ln w="10160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96" name="Line 32">
            <a:extLst>
              <a:ext uri="{FF2B5EF4-FFF2-40B4-BE49-F238E27FC236}">
                <a16:creationId xmlns:a16="http://schemas.microsoft.com/office/drawing/2014/main" id="{7338D14B-5C33-8149-A679-7D05E0DEF3D2}"/>
              </a:ext>
            </a:extLst>
          </p:cNvPr>
          <p:cNvSpPr>
            <a:spLocks noChangeShapeType="1"/>
          </p:cNvSpPr>
          <p:nvPr/>
        </p:nvSpPr>
        <p:spPr bwMode="auto">
          <a:xfrm flipH="1" flipV="1">
            <a:off x="5592763" y="2609850"/>
            <a:ext cx="641350" cy="7938"/>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97" name="Line 33">
            <a:extLst>
              <a:ext uri="{FF2B5EF4-FFF2-40B4-BE49-F238E27FC236}">
                <a16:creationId xmlns:a16="http://schemas.microsoft.com/office/drawing/2014/main" id="{7A0A2CFA-1F3D-AE4D-99C8-2FD066461762}"/>
              </a:ext>
            </a:extLst>
          </p:cNvPr>
          <p:cNvSpPr>
            <a:spLocks noChangeShapeType="1"/>
          </p:cNvSpPr>
          <p:nvPr/>
        </p:nvSpPr>
        <p:spPr bwMode="auto">
          <a:xfrm>
            <a:off x="4586288" y="2039938"/>
            <a:ext cx="1057275" cy="604837"/>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98" name="Line 34">
            <a:extLst>
              <a:ext uri="{FF2B5EF4-FFF2-40B4-BE49-F238E27FC236}">
                <a16:creationId xmlns:a16="http://schemas.microsoft.com/office/drawing/2014/main" id="{D7D9FCC2-8CFA-0E47-80F7-3DEBEFAFC091}"/>
              </a:ext>
            </a:extLst>
          </p:cNvPr>
          <p:cNvSpPr>
            <a:spLocks noChangeShapeType="1"/>
          </p:cNvSpPr>
          <p:nvPr/>
        </p:nvSpPr>
        <p:spPr bwMode="auto">
          <a:xfrm flipH="1">
            <a:off x="4087813" y="2109788"/>
            <a:ext cx="828675" cy="517525"/>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899" name="Line 35">
            <a:extLst>
              <a:ext uri="{FF2B5EF4-FFF2-40B4-BE49-F238E27FC236}">
                <a16:creationId xmlns:a16="http://schemas.microsoft.com/office/drawing/2014/main" id="{74DB1B55-17D2-CF45-A566-DB3390156313}"/>
              </a:ext>
            </a:extLst>
          </p:cNvPr>
          <p:cNvSpPr>
            <a:spLocks noChangeShapeType="1"/>
          </p:cNvSpPr>
          <p:nvPr/>
        </p:nvSpPr>
        <p:spPr bwMode="auto">
          <a:xfrm flipH="1" flipV="1">
            <a:off x="3373438" y="2557463"/>
            <a:ext cx="809625" cy="15875"/>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900" name="Line 36">
            <a:extLst>
              <a:ext uri="{FF2B5EF4-FFF2-40B4-BE49-F238E27FC236}">
                <a16:creationId xmlns:a16="http://schemas.microsoft.com/office/drawing/2014/main" id="{9FE68D6E-6948-E947-8D68-131C4BCCB496}"/>
              </a:ext>
            </a:extLst>
          </p:cNvPr>
          <p:cNvSpPr>
            <a:spLocks noChangeShapeType="1"/>
          </p:cNvSpPr>
          <p:nvPr/>
        </p:nvSpPr>
        <p:spPr bwMode="auto">
          <a:xfrm flipV="1">
            <a:off x="1951038" y="2397125"/>
            <a:ext cx="1819275" cy="1928813"/>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901" name="Line 37">
            <a:extLst>
              <a:ext uri="{FF2B5EF4-FFF2-40B4-BE49-F238E27FC236}">
                <a16:creationId xmlns:a16="http://schemas.microsoft.com/office/drawing/2014/main" id="{9847517C-F470-C243-A733-9CDA7F77F763}"/>
              </a:ext>
            </a:extLst>
          </p:cNvPr>
          <p:cNvSpPr>
            <a:spLocks noChangeShapeType="1"/>
          </p:cNvSpPr>
          <p:nvPr/>
        </p:nvSpPr>
        <p:spPr bwMode="auto">
          <a:xfrm>
            <a:off x="2027238" y="4808538"/>
            <a:ext cx="5248275" cy="196850"/>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6902" name="Rectangle 38">
            <a:extLst>
              <a:ext uri="{FF2B5EF4-FFF2-40B4-BE49-F238E27FC236}">
                <a16:creationId xmlns:a16="http://schemas.microsoft.com/office/drawing/2014/main" id="{25BD476D-2B58-2D48-9C36-CD300922998B}"/>
              </a:ext>
            </a:extLst>
          </p:cNvPr>
          <p:cNvSpPr>
            <a:spLocks/>
          </p:cNvSpPr>
          <p:nvPr/>
        </p:nvSpPr>
        <p:spPr bwMode="auto">
          <a:xfrm>
            <a:off x="1577975" y="1811338"/>
            <a:ext cx="6480175" cy="509587"/>
          </a:xfrm>
          <a:prstGeom prst="rect">
            <a:avLst/>
          </a:prstGeom>
          <a:noFill/>
          <a:ln>
            <a:noFill/>
          </a:ln>
          <a:effectLst>
            <a:outerShdw blurRad="63500" dist="5388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400"/>
              </a:spcBef>
            </a:pPr>
            <a:r>
              <a:rPr lang="en-US" altLang="en-US" sz="24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MOSES na jipo esopvui jiang tssacho.</a:t>
            </a:r>
          </a:p>
        </p:txBody>
      </p:sp>
      <p:sp>
        <p:nvSpPr>
          <p:cNvPr id="36903" name="Rectangle 39">
            <a:extLst>
              <a:ext uri="{FF2B5EF4-FFF2-40B4-BE49-F238E27FC236}">
                <a16:creationId xmlns:a16="http://schemas.microsoft.com/office/drawing/2014/main" id="{24F26390-0ACB-A349-BF39-B487A453545E}"/>
              </a:ext>
            </a:extLst>
          </p:cNvPr>
          <p:cNvSpPr>
            <a:spLocks/>
          </p:cNvSpPr>
          <p:nvPr/>
        </p:nvSpPr>
        <p:spPr bwMode="auto">
          <a:xfrm>
            <a:off x="1752600" y="568325"/>
            <a:ext cx="5930900" cy="1512888"/>
          </a:xfrm>
          <a:prstGeom prst="rect">
            <a:avLst/>
          </a:prstGeom>
          <a:noFill/>
          <a:ln>
            <a:noFill/>
          </a:ln>
          <a:effectLst>
            <a:outerShdw blurRad="63500" dist="5388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2400"/>
              </a:spcBef>
            </a:pPr>
            <a:r>
              <a:rPr lang="en-US" altLang="en-US" sz="4000">
                <a:solidFill>
                  <a:srgbClr val="66FF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MOSES NA YIVON ETHAN ETHELAN LIA</a:t>
            </a:r>
          </a:p>
        </p:txBody>
      </p:sp>
      <p:sp>
        <p:nvSpPr>
          <p:cNvPr id="36904" name="Oval 40">
            <a:extLst>
              <a:ext uri="{FF2B5EF4-FFF2-40B4-BE49-F238E27FC236}">
                <a16:creationId xmlns:a16="http://schemas.microsoft.com/office/drawing/2014/main" id="{3DAAC377-D293-2947-8EC5-148715DF5374}"/>
              </a:ext>
            </a:extLst>
          </p:cNvPr>
          <p:cNvSpPr>
            <a:spLocks/>
          </p:cNvSpPr>
          <p:nvPr/>
        </p:nvSpPr>
        <p:spPr bwMode="auto">
          <a:xfrm>
            <a:off x="1811338" y="4979988"/>
            <a:ext cx="5884862" cy="800100"/>
          </a:xfrm>
          <a:prstGeom prst="ellipse">
            <a:avLst/>
          </a:prstGeom>
          <a:noFill/>
          <a:ln w="57150" cap="flat" cmpd="sng">
            <a:solidFill>
              <a:srgbClr val="EEFF4B"/>
            </a:solidFill>
            <a:prstDash val="solid"/>
            <a:round/>
            <a:headEnd type="none" w="med" len="med"/>
            <a:tailEnd type="none" w="med" len="med"/>
          </a:ln>
          <a:effectLst>
            <a:outerShdw blurRad="63500" dist="99190" dir="2388334"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36905" name="Group 41">
            <a:extLst>
              <a:ext uri="{FF2B5EF4-FFF2-40B4-BE49-F238E27FC236}">
                <a16:creationId xmlns:a16="http://schemas.microsoft.com/office/drawing/2014/main" id="{50842E7E-70AF-104B-8A43-EE6BCA2B56F1}"/>
              </a:ext>
            </a:extLst>
          </p:cNvPr>
          <p:cNvGrpSpPr>
            <a:grpSpLocks/>
          </p:cNvGrpSpPr>
          <p:nvPr/>
        </p:nvGrpSpPr>
        <p:grpSpPr bwMode="auto">
          <a:xfrm>
            <a:off x="519113" y="7938"/>
            <a:ext cx="774700" cy="1714500"/>
            <a:chOff x="0" y="0"/>
            <a:chExt cx="774700" cy="1714500"/>
          </a:xfrm>
        </p:grpSpPr>
        <p:sp>
          <p:nvSpPr>
            <p:cNvPr id="36906" name="Rectangle 42">
              <a:extLst>
                <a:ext uri="{FF2B5EF4-FFF2-40B4-BE49-F238E27FC236}">
                  <a16:creationId xmlns:a16="http://schemas.microsoft.com/office/drawing/2014/main" id="{B3EFCDDE-D4A7-8F4B-B290-B06AEEE1E7D6}"/>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36907" name="Line 43">
              <a:extLst>
                <a:ext uri="{FF2B5EF4-FFF2-40B4-BE49-F238E27FC236}">
                  <a16:creationId xmlns:a16="http://schemas.microsoft.com/office/drawing/2014/main" id="{AFC91B1C-14ED-E840-AD50-CEA51D143871}"/>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36908" name="Rectangle 44">
            <a:extLst>
              <a:ext uri="{FF2B5EF4-FFF2-40B4-BE49-F238E27FC236}">
                <a16:creationId xmlns:a16="http://schemas.microsoft.com/office/drawing/2014/main" id="{0F4CDBDC-AF37-3741-A104-2A5B9C6C32B6}"/>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75"/>
                                        </p:tgtEl>
                                        <p:attrNameLst>
                                          <p:attrName>style.visibility</p:attrName>
                                        </p:attrNameLst>
                                      </p:cBhvr>
                                      <p:to>
                                        <p:strVal val="visible"/>
                                      </p:to>
                                    </p:set>
                                    <p:animEffect transition="in" filter="dissolve">
                                      <p:cBhvr>
                                        <p:cTn id="7" dur="500"/>
                                        <p:tgtEl>
                                          <p:spTgt spid="36875"/>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6904"/>
                                        </p:tgtEl>
                                        <p:attrNameLst>
                                          <p:attrName>style.visibility</p:attrName>
                                        </p:attrNameLst>
                                      </p:cBhvr>
                                      <p:to>
                                        <p:strVal val="visible"/>
                                      </p:to>
                                    </p:set>
                                    <p:anim calcmode="lin" valueType="num">
                                      <p:cBhvr>
                                        <p:cTn id="11" dur="500" fill="hold"/>
                                        <p:tgtEl>
                                          <p:spTgt spid="36904"/>
                                        </p:tgtEl>
                                        <p:attrNameLst>
                                          <p:attrName>ppt_w</p:attrName>
                                        </p:attrNameLst>
                                      </p:cBhvr>
                                      <p:tavLst>
                                        <p:tav tm="0">
                                          <p:val>
                                            <p:fltVal val="0"/>
                                          </p:val>
                                        </p:tav>
                                        <p:tav tm="100000">
                                          <p:val>
                                            <p:strVal val="#ppt_w"/>
                                          </p:val>
                                        </p:tav>
                                      </p:tavLst>
                                    </p:anim>
                                    <p:anim calcmode="lin" valueType="num">
                                      <p:cBhvr>
                                        <p:cTn id="12" dur="500" fill="hold"/>
                                        <p:tgtEl>
                                          <p:spTgt spid="3690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36903"/>
                                        </p:tgtEl>
                                        <p:attrNameLst>
                                          <p:attrName>style.visibility</p:attrName>
                                        </p:attrNameLst>
                                      </p:cBhvr>
                                      <p:to>
                                        <p:strVal val="visible"/>
                                      </p:to>
                                    </p:set>
                                    <p:anim calcmode="lin" valueType="num">
                                      <p:cBhvr>
                                        <p:cTn id="17" dur="500" fill="hold"/>
                                        <p:tgtEl>
                                          <p:spTgt spid="36903"/>
                                        </p:tgtEl>
                                        <p:attrNameLst>
                                          <p:attrName>ppt_w</p:attrName>
                                        </p:attrNameLst>
                                      </p:cBhvr>
                                      <p:tavLst>
                                        <p:tav tm="0">
                                          <p:val>
                                            <p:fltVal val="0"/>
                                          </p:val>
                                        </p:tav>
                                        <p:tav tm="100000">
                                          <p:val>
                                            <p:strVal val="#ppt_w"/>
                                          </p:val>
                                        </p:tav>
                                      </p:tavLst>
                                    </p:anim>
                                    <p:anim calcmode="lin" valueType="num">
                                      <p:cBhvr>
                                        <p:cTn id="18" dur="500" fill="hold"/>
                                        <p:tgtEl>
                                          <p:spTgt spid="3690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36902"/>
                                        </p:tgtEl>
                                        <p:attrNameLst>
                                          <p:attrName>style.visibility</p:attrName>
                                        </p:attrNameLst>
                                      </p:cBhvr>
                                      <p:to>
                                        <p:strVal val="visible"/>
                                      </p:to>
                                    </p:set>
                                    <p:anim calcmode="lin" valueType="num">
                                      <p:cBhvr>
                                        <p:cTn id="23" dur="500" fill="hold"/>
                                        <p:tgtEl>
                                          <p:spTgt spid="36902"/>
                                        </p:tgtEl>
                                        <p:attrNameLst>
                                          <p:attrName>ppt_w</p:attrName>
                                        </p:attrNameLst>
                                      </p:cBhvr>
                                      <p:tavLst>
                                        <p:tav tm="0">
                                          <p:val>
                                            <p:fltVal val="0"/>
                                          </p:val>
                                        </p:tav>
                                        <p:tav tm="100000">
                                          <p:val>
                                            <p:strVal val="#ppt_w"/>
                                          </p:val>
                                        </p:tav>
                                      </p:tavLst>
                                    </p:anim>
                                    <p:anim calcmode="lin" valueType="num">
                                      <p:cBhvr>
                                        <p:cTn id="24" dur="500" fill="hold"/>
                                        <p:tgtEl>
                                          <p:spTgt spid="369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autoUpdateAnimBg="0"/>
      <p:bldP spid="36902" grpId="0" autoUpdateAnimBg="0"/>
      <p:bldP spid="36903" grpId="0" autoUpdateAnimBg="0"/>
      <p:bldP spid="36904"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image13.png">
            <a:extLst>
              <a:ext uri="{FF2B5EF4-FFF2-40B4-BE49-F238E27FC236}">
                <a16:creationId xmlns:a16="http://schemas.microsoft.com/office/drawing/2014/main" id="{FDC0187E-CAA8-174E-BA25-9E2A75DD72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270000"/>
            <a:ext cx="6438900" cy="4564063"/>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8914" name="Group 2">
            <a:extLst>
              <a:ext uri="{FF2B5EF4-FFF2-40B4-BE49-F238E27FC236}">
                <a16:creationId xmlns:a16="http://schemas.microsoft.com/office/drawing/2014/main" id="{AADC3F6A-B1CD-D04F-B629-B1307FD24227}"/>
              </a:ext>
            </a:extLst>
          </p:cNvPr>
          <p:cNvGrpSpPr>
            <a:grpSpLocks/>
          </p:cNvGrpSpPr>
          <p:nvPr/>
        </p:nvGrpSpPr>
        <p:grpSpPr bwMode="auto">
          <a:xfrm>
            <a:off x="1897063" y="1666875"/>
            <a:ext cx="5589587" cy="3684588"/>
            <a:chOff x="0" y="-1"/>
            <a:chExt cx="5589627" cy="3685223"/>
          </a:xfrm>
        </p:grpSpPr>
        <p:sp>
          <p:nvSpPr>
            <p:cNvPr id="38915" name="Rectangle 3">
              <a:extLst>
                <a:ext uri="{FF2B5EF4-FFF2-40B4-BE49-F238E27FC236}">
                  <a16:creationId xmlns:a16="http://schemas.microsoft.com/office/drawing/2014/main" id="{92E2DE11-33DF-E146-8986-D66F12FEA403}"/>
                </a:ext>
              </a:extLst>
            </p:cNvPr>
            <p:cNvSpPr>
              <a:spLocks/>
            </p:cNvSpPr>
            <p:nvPr/>
          </p:nvSpPr>
          <p:spPr bwMode="auto">
            <a:xfrm rot="1785869">
              <a:off x="2382564" y="402405"/>
              <a:ext cx="1447801" cy="165101"/>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16" name="Rectangle 4">
              <a:extLst>
                <a:ext uri="{FF2B5EF4-FFF2-40B4-BE49-F238E27FC236}">
                  <a16:creationId xmlns:a16="http://schemas.microsoft.com/office/drawing/2014/main" id="{2C66E33C-CC2E-1E44-B54F-8F608E6A1F15}"/>
                </a:ext>
              </a:extLst>
            </p:cNvPr>
            <p:cNvSpPr>
              <a:spLocks/>
            </p:cNvSpPr>
            <p:nvPr/>
          </p:nvSpPr>
          <p:spPr bwMode="auto">
            <a:xfrm rot="19795803">
              <a:off x="2115864" y="351605"/>
              <a:ext cx="1447801" cy="165101"/>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17" name="Rectangle 5">
              <a:extLst>
                <a:ext uri="{FF2B5EF4-FFF2-40B4-BE49-F238E27FC236}">
                  <a16:creationId xmlns:a16="http://schemas.microsoft.com/office/drawing/2014/main" id="{231925EC-39E2-7F40-8EF2-29EB9B1436E6}"/>
                </a:ext>
              </a:extLst>
            </p:cNvPr>
            <p:cNvSpPr>
              <a:spLocks/>
            </p:cNvSpPr>
            <p:nvPr/>
          </p:nvSpPr>
          <p:spPr bwMode="auto">
            <a:xfrm rot="8101981">
              <a:off x="-208235" y="1256479"/>
              <a:ext cx="2290763" cy="358776"/>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18" name="Rectangle 6">
              <a:extLst>
                <a:ext uri="{FF2B5EF4-FFF2-40B4-BE49-F238E27FC236}">
                  <a16:creationId xmlns:a16="http://schemas.microsoft.com/office/drawing/2014/main" id="{DA92F344-B809-754E-BB52-BA3E089041F9}"/>
                </a:ext>
              </a:extLst>
            </p:cNvPr>
            <p:cNvSpPr>
              <a:spLocks/>
            </p:cNvSpPr>
            <p:nvPr/>
          </p:nvSpPr>
          <p:spPr bwMode="auto">
            <a:xfrm rot="85204">
              <a:off x="3703364" y="745305"/>
              <a:ext cx="1447801" cy="165101"/>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19" name="Rectangle 7">
              <a:extLst>
                <a:ext uri="{FF2B5EF4-FFF2-40B4-BE49-F238E27FC236}">
                  <a16:creationId xmlns:a16="http://schemas.microsoft.com/office/drawing/2014/main" id="{9B1FA758-1940-8240-B7FD-38ACF900F5FE}"/>
                </a:ext>
              </a:extLst>
            </p:cNvPr>
            <p:cNvSpPr>
              <a:spLocks/>
            </p:cNvSpPr>
            <p:nvPr/>
          </p:nvSpPr>
          <p:spPr bwMode="auto">
            <a:xfrm rot="85204">
              <a:off x="858564" y="694505"/>
              <a:ext cx="1447801" cy="165101"/>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20" name="Rectangle 8">
              <a:extLst>
                <a:ext uri="{FF2B5EF4-FFF2-40B4-BE49-F238E27FC236}">
                  <a16:creationId xmlns:a16="http://schemas.microsoft.com/office/drawing/2014/main" id="{D6C891D0-029A-FD4F-A6DA-849FC901C631}"/>
                </a:ext>
              </a:extLst>
            </p:cNvPr>
            <p:cNvSpPr>
              <a:spLocks/>
            </p:cNvSpPr>
            <p:nvPr/>
          </p:nvSpPr>
          <p:spPr bwMode="auto">
            <a:xfrm rot="10911120">
              <a:off x="42589" y="3237680"/>
              <a:ext cx="5499101" cy="358776"/>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21" name="Rectangle 9">
              <a:extLst>
                <a:ext uri="{FF2B5EF4-FFF2-40B4-BE49-F238E27FC236}">
                  <a16:creationId xmlns:a16="http://schemas.microsoft.com/office/drawing/2014/main" id="{93AA8E12-8583-8944-BAE2-BCDF99C5A0BF}"/>
                </a:ext>
              </a:extLst>
            </p:cNvPr>
            <p:cNvSpPr>
              <a:spLocks/>
            </p:cNvSpPr>
            <p:nvPr/>
          </p:nvSpPr>
          <p:spPr bwMode="auto">
            <a:xfrm rot="3349979">
              <a:off x="3652564" y="1459679"/>
              <a:ext cx="2290764" cy="358776"/>
            </a:xfrm>
            <a:prstGeom prst="rect">
              <a:avLst/>
            </a:prstGeom>
            <a:solidFill>
              <a:srgbClr val="1F1F1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38922" name="Rectangle 10">
            <a:extLst>
              <a:ext uri="{FF2B5EF4-FFF2-40B4-BE49-F238E27FC236}">
                <a16:creationId xmlns:a16="http://schemas.microsoft.com/office/drawing/2014/main" id="{FDA77B88-5EEF-C644-93BC-ABBF69AEEA00}"/>
              </a:ext>
            </a:extLst>
          </p:cNvPr>
          <p:cNvSpPr>
            <a:spLocks/>
          </p:cNvSpPr>
          <p:nvPr/>
        </p:nvSpPr>
        <p:spPr bwMode="auto">
          <a:xfrm>
            <a:off x="1628775" y="1223963"/>
            <a:ext cx="6384925" cy="4572000"/>
          </a:xfrm>
          <a:prstGeom prst="rect">
            <a:avLst/>
          </a:prstGeom>
          <a:solidFill>
            <a:srgbClr val="1A0004">
              <a:alpha val="56078"/>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23" name="Rectangle 11">
            <a:extLst>
              <a:ext uri="{FF2B5EF4-FFF2-40B4-BE49-F238E27FC236}">
                <a16:creationId xmlns:a16="http://schemas.microsoft.com/office/drawing/2014/main" id="{2FA24CB6-4026-BC41-A517-2B3966127C2D}"/>
              </a:ext>
            </a:extLst>
          </p:cNvPr>
          <p:cNvSpPr>
            <a:spLocks/>
          </p:cNvSpPr>
          <p:nvPr/>
        </p:nvSpPr>
        <p:spPr bwMode="auto">
          <a:xfrm>
            <a:off x="1779588" y="17463"/>
            <a:ext cx="2476500" cy="293687"/>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13; Deut. 1:19-23</a:t>
            </a:r>
          </a:p>
        </p:txBody>
      </p:sp>
      <p:sp>
        <p:nvSpPr>
          <p:cNvPr id="38924" name="Rectangle 12">
            <a:extLst>
              <a:ext uri="{FF2B5EF4-FFF2-40B4-BE49-F238E27FC236}">
                <a16:creationId xmlns:a16="http://schemas.microsoft.com/office/drawing/2014/main" id="{22A47B00-1F2F-6843-BC07-CF9CA832012F}"/>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25" name="Rectangle 13">
            <a:extLst>
              <a:ext uri="{FF2B5EF4-FFF2-40B4-BE49-F238E27FC236}">
                <a16:creationId xmlns:a16="http://schemas.microsoft.com/office/drawing/2014/main" id="{5AC18AEB-2642-1C4F-9190-9FD3C59CA6DA}"/>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38926" name="AutoShape 14">
            <a:extLst>
              <a:ext uri="{FF2B5EF4-FFF2-40B4-BE49-F238E27FC236}">
                <a16:creationId xmlns:a16="http://schemas.microsoft.com/office/drawing/2014/main" id="{B96A6F90-759F-A543-A572-8D8C679A6205}"/>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27" name="Rectangle 15">
            <a:extLst>
              <a:ext uri="{FF2B5EF4-FFF2-40B4-BE49-F238E27FC236}">
                <a16:creationId xmlns:a16="http://schemas.microsoft.com/office/drawing/2014/main" id="{441D3A70-408A-5041-9170-FF38A4C9BE4A}"/>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28" name="AutoShape 16">
            <a:extLst>
              <a:ext uri="{FF2B5EF4-FFF2-40B4-BE49-F238E27FC236}">
                <a16:creationId xmlns:a16="http://schemas.microsoft.com/office/drawing/2014/main" id="{A30AA45C-6D53-8C49-86FA-95600BF94B0D}"/>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38929" name="Line 17">
            <a:extLst>
              <a:ext uri="{FF2B5EF4-FFF2-40B4-BE49-F238E27FC236}">
                <a16:creationId xmlns:a16="http://schemas.microsoft.com/office/drawing/2014/main" id="{55AB4841-DCF5-E942-9608-436ACB60B2EF}"/>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30" name="Line 18">
            <a:extLst>
              <a:ext uri="{FF2B5EF4-FFF2-40B4-BE49-F238E27FC236}">
                <a16:creationId xmlns:a16="http://schemas.microsoft.com/office/drawing/2014/main" id="{D61A96D8-C0F0-664E-B189-A33FB700828E}"/>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31" name="Line 19">
            <a:extLst>
              <a:ext uri="{FF2B5EF4-FFF2-40B4-BE49-F238E27FC236}">
                <a16:creationId xmlns:a16="http://schemas.microsoft.com/office/drawing/2014/main" id="{7946B4FE-8078-1D45-9331-8EC630C67C9C}"/>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32" name="Line 20">
            <a:extLst>
              <a:ext uri="{FF2B5EF4-FFF2-40B4-BE49-F238E27FC236}">
                <a16:creationId xmlns:a16="http://schemas.microsoft.com/office/drawing/2014/main" id="{357495A6-0A9C-0840-8D6D-855E0D092EB0}"/>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33" name="Line 21">
            <a:extLst>
              <a:ext uri="{FF2B5EF4-FFF2-40B4-BE49-F238E27FC236}">
                <a16:creationId xmlns:a16="http://schemas.microsoft.com/office/drawing/2014/main" id="{9377E544-2961-7843-AA74-F5091A779BC1}"/>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34" name="Rectangle 22">
            <a:extLst>
              <a:ext uri="{FF2B5EF4-FFF2-40B4-BE49-F238E27FC236}">
                <a16:creationId xmlns:a16="http://schemas.microsoft.com/office/drawing/2014/main" id="{98D93230-6939-6842-BA51-A3DE84921547}"/>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38935" name="Rectangle 23">
            <a:extLst>
              <a:ext uri="{FF2B5EF4-FFF2-40B4-BE49-F238E27FC236}">
                <a16:creationId xmlns:a16="http://schemas.microsoft.com/office/drawing/2014/main" id="{3021C311-18A1-AA4C-B027-0ACFE7619D24}"/>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38936" name="Rectangle 24">
            <a:extLst>
              <a:ext uri="{FF2B5EF4-FFF2-40B4-BE49-F238E27FC236}">
                <a16:creationId xmlns:a16="http://schemas.microsoft.com/office/drawing/2014/main" id="{2DE223CD-8190-DB4C-8416-C2D5517AB2DE}"/>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38937" name="Rectangle 25">
            <a:extLst>
              <a:ext uri="{FF2B5EF4-FFF2-40B4-BE49-F238E27FC236}">
                <a16:creationId xmlns:a16="http://schemas.microsoft.com/office/drawing/2014/main" id="{8B5539C9-A909-CA41-B46D-930A64AF7AAE}"/>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38938" name="Line 26">
            <a:extLst>
              <a:ext uri="{FF2B5EF4-FFF2-40B4-BE49-F238E27FC236}">
                <a16:creationId xmlns:a16="http://schemas.microsoft.com/office/drawing/2014/main" id="{9BD2B0CE-248F-134D-87B5-71585C697698}"/>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39" name="Rectangle 27">
            <a:extLst>
              <a:ext uri="{FF2B5EF4-FFF2-40B4-BE49-F238E27FC236}">
                <a16:creationId xmlns:a16="http://schemas.microsoft.com/office/drawing/2014/main" id="{16536CE6-9A44-D84F-9E3F-555941BEEADC}"/>
              </a:ext>
            </a:extLst>
          </p:cNvPr>
          <p:cNvSpPr>
            <a:spLocks/>
          </p:cNvSpPr>
          <p:nvPr/>
        </p:nvSpPr>
        <p:spPr bwMode="auto">
          <a:xfrm>
            <a:off x="8120063" y="3670300"/>
            <a:ext cx="6842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38940" name="Rectangle 28">
            <a:extLst>
              <a:ext uri="{FF2B5EF4-FFF2-40B4-BE49-F238E27FC236}">
                <a16:creationId xmlns:a16="http://schemas.microsoft.com/office/drawing/2014/main" id="{C38F78CA-4B11-DF48-A567-CCA1DD60E0CF}"/>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38941" name="Rectangle 29">
            <a:extLst>
              <a:ext uri="{FF2B5EF4-FFF2-40B4-BE49-F238E27FC236}">
                <a16:creationId xmlns:a16="http://schemas.microsoft.com/office/drawing/2014/main" id="{E9D7D8BC-6768-4F42-A448-1B0B36617F47}"/>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17</a:t>
            </a:r>
          </a:p>
        </p:txBody>
      </p:sp>
      <p:sp>
        <p:nvSpPr>
          <p:cNvPr id="38942" name="Rectangle 30">
            <a:extLst>
              <a:ext uri="{FF2B5EF4-FFF2-40B4-BE49-F238E27FC236}">
                <a16:creationId xmlns:a16="http://schemas.microsoft.com/office/drawing/2014/main" id="{D9F7B2C1-E3E7-D844-A2B8-58DD8B05E6E0}"/>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38943" name="Line 31">
            <a:extLst>
              <a:ext uri="{FF2B5EF4-FFF2-40B4-BE49-F238E27FC236}">
                <a16:creationId xmlns:a16="http://schemas.microsoft.com/office/drawing/2014/main" id="{0A784440-6CF4-4F42-B8AD-BAA77C387A73}"/>
              </a:ext>
            </a:extLst>
          </p:cNvPr>
          <p:cNvSpPr>
            <a:spLocks noChangeShapeType="1"/>
          </p:cNvSpPr>
          <p:nvPr/>
        </p:nvSpPr>
        <p:spPr bwMode="auto">
          <a:xfrm>
            <a:off x="5962650" y="2533650"/>
            <a:ext cx="1162050" cy="1847850"/>
          </a:xfrm>
          <a:prstGeom prst="line">
            <a:avLst/>
          </a:prstGeom>
          <a:noFill/>
          <a:ln w="10160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44" name="Line 32">
            <a:extLst>
              <a:ext uri="{FF2B5EF4-FFF2-40B4-BE49-F238E27FC236}">
                <a16:creationId xmlns:a16="http://schemas.microsoft.com/office/drawing/2014/main" id="{16A24146-9BCB-0943-B90E-EE046B694D7B}"/>
              </a:ext>
            </a:extLst>
          </p:cNvPr>
          <p:cNvSpPr>
            <a:spLocks noChangeShapeType="1"/>
          </p:cNvSpPr>
          <p:nvPr/>
        </p:nvSpPr>
        <p:spPr bwMode="auto">
          <a:xfrm flipH="1" flipV="1">
            <a:off x="5592763" y="2609850"/>
            <a:ext cx="641350" cy="7938"/>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45" name="Line 33">
            <a:extLst>
              <a:ext uri="{FF2B5EF4-FFF2-40B4-BE49-F238E27FC236}">
                <a16:creationId xmlns:a16="http://schemas.microsoft.com/office/drawing/2014/main" id="{36A5C155-3395-7443-B4C2-FD4C29F0C440}"/>
              </a:ext>
            </a:extLst>
          </p:cNvPr>
          <p:cNvSpPr>
            <a:spLocks noChangeShapeType="1"/>
          </p:cNvSpPr>
          <p:nvPr/>
        </p:nvSpPr>
        <p:spPr bwMode="auto">
          <a:xfrm>
            <a:off x="4586288" y="2039938"/>
            <a:ext cx="1057275" cy="604837"/>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46" name="Line 34">
            <a:extLst>
              <a:ext uri="{FF2B5EF4-FFF2-40B4-BE49-F238E27FC236}">
                <a16:creationId xmlns:a16="http://schemas.microsoft.com/office/drawing/2014/main" id="{3A613942-BC32-FF43-AF70-4B5DF73E425C}"/>
              </a:ext>
            </a:extLst>
          </p:cNvPr>
          <p:cNvSpPr>
            <a:spLocks noChangeShapeType="1"/>
          </p:cNvSpPr>
          <p:nvPr/>
        </p:nvSpPr>
        <p:spPr bwMode="auto">
          <a:xfrm flipH="1">
            <a:off x="4087813" y="2109788"/>
            <a:ext cx="828675" cy="517525"/>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47" name="Line 35">
            <a:extLst>
              <a:ext uri="{FF2B5EF4-FFF2-40B4-BE49-F238E27FC236}">
                <a16:creationId xmlns:a16="http://schemas.microsoft.com/office/drawing/2014/main" id="{4859DF80-A665-814B-A0CD-C6689AC978F4}"/>
              </a:ext>
            </a:extLst>
          </p:cNvPr>
          <p:cNvSpPr>
            <a:spLocks noChangeShapeType="1"/>
          </p:cNvSpPr>
          <p:nvPr/>
        </p:nvSpPr>
        <p:spPr bwMode="auto">
          <a:xfrm flipH="1" flipV="1">
            <a:off x="3373438" y="2557463"/>
            <a:ext cx="809625" cy="15875"/>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48" name="Line 36">
            <a:extLst>
              <a:ext uri="{FF2B5EF4-FFF2-40B4-BE49-F238E27FC236}">
                <a16:creationId xmlns:a16="http://schemas.microsoft.com/office/drawing/2014/main" id="{198AF942-DA2B-734A-8283-4FD59FF09590}"/>
              </a:ext>
            </a:extLst>
          </p:cNvPr>
          <p:cNvSpPr>
            <a:spLocks noChangeShapeType="1"/>
          </p:cNvSpPr>
          <p:nvPr/>
        </p:nvSpPr>
        <p:spPr bwMode="auto">
          <a:xfrm flipV="1">
            <a:off x="1951038" y="2397125"/>
            <a:ext cx="1819275" cy="1928813"/>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49" name="Line 37">
            <a:extLst>
              <a:ext uri="{FF2B5EF4-FFF2-40B4-BE49-F238E27FC236}">
                <a16:creationId xmlns:a16="http://schemas.microsoft.com/office/drawing/2014/main" id="{0825CE9C-2531-9C44-9C00-94AB4FA612F3}"/>
              </a:ext>
            </a:extLst>
          </p:cNvPr>
          <p:cNvSpPr>
            <a:spLocks noChangeShapeType="1"/>
          </p:cNvSpPr>
          <p:nvPr/>
        </p:nvSpPr>
        <p:spPr bwMode="auto">
          <a:xfrm>
            <a:off x="2027238" y="4808538"/>
            <a:ext cx="5248275" cy="196850"/>
          </a:xfrm>
          <a:prstGeom prst="line">
            <a:avLst/>
          </a:prstGeom>
          <a:noFill/>
          <a:ln w="120650" cap="flat" cmpd="sng">
            <a:solidFill>
              <a:srgbClr val="1F1D1A"/>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38950" name="Rectangle 38">
            <a:extLst>
              <a:ext uri="{FF2B5EF4-FFF2-40B4-BE49-F238E27FC236}">
                <a16:creationId xmlns:a16="http://schemas.microsoft.com/office/drawing/2014/main" id="{17C8F210-1A07-A142-B35C-20550EB1F7DE}"/>
              </a:ext>
            </a:extLst>
          </p:cNvPr>
          <p:cNvSpPr>
            <a:spLocks/>
          </p:cNvSpPr>
          <p:nvPr/>
        </p:nvSpPr>
        <p:spPr bwMode="auto">
          <a:xfrm>
            <a:off x="1489075" y="1082675"/>
            <a:ext cx="6678613" cy="8016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2400"/>
              </a:spcBef>
            </a:pPr>
            <a:r>
              <a:rPr lang="en-US" altLang="en-US" sz="4000" b="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Meta ji ” Kvutola?</a:t>
            </a:r>
          </a:p>
        </p:txBody>
      </p:sp>
      <p:sp>
        <p:nvSpPr>
          <p:cNvPr id="38951" name="Rectangle 39">
            <a:extLst>
              <a:ext uri="{FF2B5EF4-FFF2-40B4-BE49-F238E27FC236}">
                <a16:creationId xmlns:a16="http://schemas.microsoft.com/office/drawing/2014/main" id="{0CB9E2E3-A3E3-A54F-82A2-28C9768DA32A}"/>
              </a:ext>
            </a:extLst>
          </p:cNvPr>
          <p:cNvSpPr>
            <a:spLocks/>
          </p:cNvSpPr>
          <p:nvPr/>
        </p:nvSpPr>
        <p:spPr bwMode="auto">
          <a:xfrm>
            <a:off x="2540000" y="1882775"/>
            <a:ext cx="6299200" cy="8016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2400"/>
              </a:spcBef>
            </a:pPr>
            <a:r>
              <a:rPr lang="en-US" altLang="en-US" sz="4000" b="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Kyong jiang jo ochola?</a:t>
            </a:r>
          </a:p>
        </p:txBody>
      </p:sp>
      <p:sp>
        <p:nvSpPr>
          <p:cNvPr id="38952" name="Rectangle 40">
            <a:extLst>
              <a:ext uri="{FF2B5EF4-FFF2-40B4-BE49-F238E27FC236}">
                <a16:creationId xmlns:a16="http://schemas.microsoft.com/office/drawing/2014/main" id="{41987097-C728-9A45-88FE-C27F2D942525}"/>
              </a:ext>
            </a:extLst>
          </p:cNvPr>
          <p:cNvSpPr>
            <a:spLocks/>
          </p:cNvSpPr>
          <p:nvPr/>
        </p:nvSpPr>
        <p:spPr bwMode="auto">
          <a:xfrm>
            <a:off x="1620838" y="2682875"/>
            <a:ext cx="5395912" cy="8016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2400"/>
              </a:spcBef>
            </a:pPr>
            <a:r>
              <a:rPr lang="en-US" altLang="en-US" sz="4000" b="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Zhukvu tona junhyo?</a:t>
            </a:r>
          </a:p>
        </p:txBody>
      </p:sp>
      <p:sp>
        <p:nvSpPr>
          <p:cNvPr id="38953" name="Rectangle 41">
            <a:extLst>
              <a:ext uri="{FF2B5EF4-FFF2-40B4-BE49-F238E27FC236}">
                <a16:creationId xmlns:a16="http://schemas.microsoft.com/office/drawing/2014/main" id="{04384C49-FCB7-3F45-9484-FB5525BB47C7}"/>
              </a:ext>
            </a:extLst>
          </p:cNvPr>
          <p:cNvSpPr>
            <a:spLocks/>
          </p:cNvSpPr>
          <p:nvPr/>
        </p:nvSpPr>
        <p:spPr bwMode="auto">
          <a:xfrm>
            <a:off x="2784475" y="3532188"/>
            <a:ext cx="4851400" cy="8032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2400"/>
              </a:spcBef>
            </a:pPr>
            <a:r>
              <a:rPr lang="en-US" altLang="en-US" sz="4000" b="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Phunglan tona Ora?</a:t>
            </a:r>
          </a:p>
        </p:txBody>
      </p:sp>
      <p:sp>
        <p:nvSpPr>
          <p:cNvPr id="38954" name="Rectangle 42">
            <a:extLst>
              <a:ext uri="{FF2B5EF4-FFF2-40B4-BE49-F238E27FC236}">
                <a16:creationId xmlns:a16="http://schemas.microsoft.com/office/drawing/2014/main" id="{020F717D-C8E3-D14E-BE61-890B59AE83F2}"/>
              </a:ext>
            </a:extLst>
          </p:cNvPr>
          <p:cNvSpPr>
            <a:spLocks/>
          </p:cNvSpPr>
          <p:nvPr/>
        </p:nvSpPr>
        <p:spPr bwMode="auto">
          <a:xfrm>
            <a:off x="2387600" y="4371975"/>
            <a:ext cx="5156200" cy="8016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2400"/>
              </a:spcBef>
            </a:pPr>
            <a:r>
              <a:rPr lang="en-US" altLang="en-US" sz="4000" b="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Lizhu li?</a:t>
            </a:r>
          </a:p>
        </p:txBody>
      </p:sp>
      <p:sp>
        <p:nvSpPr>
          <p:cNvPr id="38955" name="Rectangle 43">
            <a:extLst>
              <a:ext uri="{FF2B5EF4-FFF2-40B4-BE49-F238E27FC236}">
                <a16:creationId xmlns:a16="http://schemas.microsoft.com/office/drawing/2014/main" id="{2DBE5502-E3AA-5841-A523-B43DF010B717}"/>
              </a:ext>
            </a:extLst>
          </p:cNvPr>
          <p:cNvSpPr>
            <a:spLocks/>
          </p:cNvSpPr>
          <p:nvPr/>
        </p:nvSpPr>
        <p:spPr bwMode="auto">
          <a:xfrm>
            <a:off x="4233863" y="5124450"/>
            <a:ext cx="4419600" cy="8016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2400"/>
              </a:spcBef>
            </a:pPr>
            <a:r>
              <a:rPr lang="en-US" altLang="en-US" sz="4000" b="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Etsoye lili?</a:t>
            </a:r>
          </a:p>
        </p:txBody>
      </p:sp>
      <p:sp>
        <p:nvSpPr>
          <p:cNvPr id="38956" name="Rectangle 44">
            <a:extLst>
              <a:ext uri="{FF2B5EF4-FFF2-40B4-BE49-F238E27FC236}">
                <a16:creationId xmlns:a16="http://schemas.microsoft.com/office/drawing/2014/main" id="{96313451-E104-244B-AC19-DAC85D075252}"/>
              </a:ext>
            </a:extLst>
          </p:cNvPr>
          <p:cNvSpPr>
            <a:spLocks/>
          </p:cNvSpPr>
          <p:nvPr/>
        </p:nvSpPr>
        <p:spPr bwMode="auto">
          <a:xfrm>
            <a:off x="1987550" y="561975"/>
            <a:ext cx="6516688" cy="649288"/>
          </a:xfrm>
          <a:prstGeom prst="rect">
            <a:avLst/>
          </a:prstGeom>
          <a:noFill/>
          <a:ln>
            <a:noFill/>
          </a:ln>
          <a:effectLst>
            <a:outerShdw blurRad="63500" dist="5388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900"/>
              </a:spcBef>
            </a:pPr>
            <a:r>
              <a:rPr lang="en-US" altLang="en-US" sz="3200">
                <a:solidFill>
                  <a:srgbClr val="66FF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ELAN-ELANI ENGAO JIANG…</a:t>
            </a:r>
          </a:p>
        </p:txBody>
      </p:sp>
      <p:grpSp>
        <p:nvGrpSpPr>
          <p:cNvPr id="38957" name="Group 45">
            <a:extLst>
              <a:ext uri="{FF2B5EF4-FFF2-40B4-BE49-F238E27FC236}">
                <a16:creationId xmlns:a16="http://schemas.microsoft.com/office/drawing/2014/main" id="{7D6FEC34-3B9E-2E40-AD53-24F83D04EC44}"/>
              </a:ext>
            </a:extLst>
          </p:cNvPr>
          <p:cNvGrpSpPr>
            <a:grpSpLocks/>
          </p:cNvGrpSpPr>
          <p:nvPr/>
        </p:nvGrpSpPr>
        <p:grpSpPr bwMode="auto">
          <a:xfrm>
            <a:off x="569913" y="0"/>
            <a:ext cx="774700" cy="1714500"/>
            <a:chOff x="0" y="0"/>
            <a:chExt cx="774700" cy="1714500"/>
          </a:xfrm>
        </p:grpSpPr>
        <p:sp>
          <p:nvSpPr>
            <p:cNvPr id="38958" name="Rectangle 46">
              <a:extLst>
                <a:ext uri="{FF2B5EF4-FFF2-40B4-BE49-F238E27FC236}">
                  <a16:creationId xmlns:a16="http://schemas.microsoft.com/office/drawing/2014/main" id="{861499C3-434C-8A41-AC69-E41A9A2FE976}"/>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38959" name="Line 47">
              <a:extLst>
                <a:ext uri="{FF2B5EF4-FFF2-40B4-BE49-F238E27FC236}">
                  <a16:creationId xmlns:a16="http://schemas.microsoft.com/office/drawing/2014/main" id="{FEB56ADC-355D-6246-9E30-AF19A9833C83}"/>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38960" name="Rectangle 48">
            <a:extLst>
              <a:ext uri="{FF2B5EF4-FFF2-40B4-BE49-F238E27FC236}">
                <a16:creationId xmlns:a16="http://schemas.microsoft.com/office/drawing/2014/main" id="{20A5FDEB-7698-E94C-AFC3-EC0909306AD1}"/>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6</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22"/>
                                        </p:tgtEl>
                                        <p:attrNameLst>
                                          <p:attrName>style.visibility</p:attrName>
                                        </p:attrNameLst>
                                      </p:cBhvr>
                                      <p:to>
                                        <p:strVal val="visible"/>
                                      </p:to>
                                    </p:set>
                                    <p:animEffect transition="in" filter="dissolve">
                                      <p:cBhvr>
                                        <p:cTn id="7" dur="500"/>
                                        <p:tgtEl>
                                          <p:spTgt spid="389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8950"/>
                                        </p:tgtEl>
                                        <p:attrNameLst>
                                          <p:attrName>style.visibility</p:attrName>
                                        </p:attrNameLst>
                                      </p:cBhvr>
                                      <p:to>
                                        <p:strVal val="visible"/>
                                      </p:to>
                                    </p:set>
                                    <p:anim calcmode="lin" valueType="num">
                                      <p:cBhvr>
                                        <p:cTn id="12" dur="500" fill="hold"/>
                                        <p:tgtEl>
                                          <p:spTgt spid="38950"/>
                                        </p:tgtEl>
                                        <p:attrNameLst>
                                          <p:attrName>ppt_w</p:attrName>
                                        </p:attrNameLst>
                                      </p:cBhvr>
                                      <p:tavLst>
                                        <p:tav tm="0">
                                          <p:val>
                                            <p:fltVal val="0"/>
                                          </p:val>
                                        </p:tav>
                                        <p:tav tm="100000">
                                          <p:val>
                                            <p:strVal val="#ppt_w"/>
                                          </p:val>
                                        </p:tav>
                                      </p:tavLst>
                                    </p:anim>
                                    <p:anim calcmode="lin" valueType="num">
                                      <p:cBhvr>
                                        <p:cTn id="13" dur="500" fill="hold"/>
                                        <p:tgtEl>
                                          <p:spTgt spid="3895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8951"/>
                                        </p:tgtEl>
                                        <p:attrNameLst>
                                          <p:attrName>style.visibility</p:attrName>
                                        </p:attrNameLst>
                                      </p:cBhvr>
                                      <p:to>
                                        <p:strVal val="visible"/>
                                      </p:to>
                                    </p:set>
                                    <p:anim calcmode="lin" valueType="num">
                                      <p:cBhvr>
                                        <p:cTn id="18" dur="500" fill="hold"/>
                                        <p:tgtEl>
                                          <p:spTgt spid="38951"/>
                                        </p:tgtEl>
                                        <p:attrNameLst>
                                          <p:attrName>ppt_w</p:attrName>
                                        </p:attrNameLst>
                                      </p:cBhvr>
                                      <p:tavLst>
                                        <p:tav tm="0">
                                          <p:val>
                                            <p:fltVal val="0"/>
                                          </p:val>
                                        </p:tav>
                                        <p:tav tm="100000">
                                          <p:val>
                                            <p:strVal val="#ppt_w"/>
                                          </p:val>
                                        </p:tav>
                                      </p:tavLst>
                                    </p:anim>
                                    <p:anim calcmode="lin" valueType="num">
                                      <p:cBhvr>
                                        <p:cTn id="19" dur="500" fill="hold"/>
                                        <p:tgtEl>
                                          <p:spTgt spid="38951"/>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38952"/>
                                        </p:tgtEl>
                                        <p:attrNameLst>
                                          <p:attrName>style.visibility</p:attrName>
                                        </p:attrNameLst>
                                      </p:cBhvr>
                                      <p:to>
                                        <p:strVal val="visible"/>
                                      </p:to>
                                    </p:set>
                                    <p:anim calcmode="lin" valueType="num">
                                      <p:cBhvr>
                                        <p:cTn id="24" dur="500" fill="hold"/>
                                        <p:tgtEl>
                                          <p:spTgt spid="38952"/>
                                        </p:tgtEl>
                                        <p:attrNameLst>
                                          <p:attrName>ppt_w</p:attrName>
                                        </p:attrNameLst>
                                      </p:cBhvr>
                                      <p:tavLst>
                                        <p:tav tm="0">
                                          <p:val>
                                            <p:fltVal val="0"/>
                                          </p:val>
                                        </p:tav>
                                        <p:tav tm="100000">
                                          <p:val>
                                            <p:strVal val="#ppt_w"/>
                                          </p:val>
                                        </p:tav>
                                      </p:tavLst>
                                    </p:anim>
                                    <p:anim calcmode="lin" valueType="num">
                                      <p:cBhvr>
                                        <p:cTn id="25" dur="500" fill="hold"/>
                                        <p:tgtEl>
                                          <p:spTgt spid="38952"/>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38953"/>
                                        </p:tgtEl>
                                        <p:attrNameLst>
                                          <p:attrName>style.visibility</p:attrName>
                                        </p:attrNameLst>
                                      </p:cBhvr>
                                      <p:to>
                                        <p:strVal val="visible"/>
                                      </p:to>
                                    </p:set>
                                    <p:anim calcmode="lin" valueType="num">
                                      <p:cBhvr>
                                        <p:cTn id="30" dur="500" fill="hold"/>
                                        <p:tgtEl>
                                          <p:spTgt spid="38953"/>
                                        </p:tgtEl>
                                        <p:attrNameLst>
                                          <p:attrName>ppt_w</p:attrName>
                                        </p:attrNameLst>
                                      </p:cBhvr>
                                      <p:tavLst>
                                        <p:tav tm="0">
                                          <p:val>
                                            <p:fltVal val="0"/>
                                          </p:val>
                                        </p:tav>
                                        <p:tav tm="100000">
                                          <p:val>
                                            <p:strVal val="#ppt_w"/>
                                          </p:val>
                                        </p:tav>
                                      </p:tavLst>
                                    </p:anim>
                                    <p:anim calcmode="lin" valueType="num">
                                      <p:cBhvr>
                                        <p:cTn id="31" dur="500" fill="hold"/>
                                        <p:tgtEl>
                                          <p:spTgt spid="38953"/>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38954"/>
                                        </p:tgtEl>
                                        <p:attrNameLst>
                                          <p:attrName>style.visibility</p:attrName>
                                        </p:attrNameLst>
                                      </p:cBhvr>
                                      <p:to>
                                        <p:strVal val="visible"/>
                                      </p:to>
                                    </p:set>
                                    <p:anim calcmode="lin" valueType="num">
                                      <p:cBhvr>
                                        <p:cTn id="36" dur="500" fill="hold"/>
                                        <p:tgtEl>
                                          <p:spTgt spid="38954"/>
                                        </p:tgtEl>
                                        <p:attrNameLst>
                                          <p:attrName>ppt_w</p:attrName>
                                        </p:attrNameLst>
                                      </p:cBhvr>
                                      <p:tavLst>
                                        <p:tav tm="0">
                                          <p:val>
                                            <p:fltVal val="0"/>
                                          </p:val>
                                        </p:tav>
                                        <p:tav tm="100000">
                                          <p:val>
                                            <p:strVal val="#ppt_w"/>
                                          </p:val>
                                        </p:tav>
                                      </p:tavLst>
                                    </p:anim>
                                    <p:anim calcmode="lin" valueType="num">
                                      <p:cBhvr>
                                        <p:cTn id="37" dur="500" fill="hold"/>
                                        <p:tgtEl>
                                          <p:spTgt spid="38954"/>
                                        </p:tgtEl>
                                        <p:attrNameLst>
                                          <p:attrName>ppt_h</p:attrName>
                                        </p:attrNameLst>
                                      </p:cBhvr>
                                      <p:tavLst>
                                        <p:tav tm="0">
                                          <p:val>
                                            <p:fltVal val="0"/>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38955"/>
                                        </p:tgtEl>
                                        <p:attrNameLst>
                                          <p:attrName>style.visibility</p:attrName>
                                        </p:attrNameLst>
                                      </p:cBhvr>
                                      <p:to>
                                        <p:strVal val="visible"/>
                                      </p:to>
                                    </p:set>
                                    <p:anim calcmode="lin" valueType="num">
                                      <p:cBhvr>
                                        <p:cTn id="42" dur="500" fill="hold"/>
                                        <p:tgtEl>
                                          <p:spTgt spid="38955"/>
                                        </p:tgtEl>
                                        <p:attrNameLst>
                                          <p:attrName>ppt_w</p:attrName>
                                        </p:attrNameLst>
                                      </p:cBhvr>
                                      <p:tavLst>
                                        <p:tav tm="0">
                                          <p:val>
                                            <p:fltVal val="0"/>
                                          </p:val>
                                        </p:tav>
                                        <p:tav tm="100000">
                                          <p:val>
                                            <p:strVal val="#ppt_w"/>
                                          </p:val>
                                        </p:tav>
                                      </p:tavLst>
                                    </p:anim>
                                    <p:anim calcmode="lin" valueType="num">
                                      <p:cBhvr>
                                        <p:cTn id="43" dur="500" fill="hold"/>
                                        <p:tgtEl>
                                          <p:spTgt spid="389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nimBg="1" autoUpdateAnimBg="0"/>
      <p:bldP spid="38950" grpId="0" autoUpdateAnimBg="0"/>
      <p:bldP spid="38951" grpId="0" autoUpdateAnimBg="0"/>
      <p:bldP spid="38952" grpId="0" autoUpdateAnimBg="0"/>
      <p:bldP spid="38953" grpId="0" autoUpdateAnimBg="0"/>
      <p:bldP spid="38954" grpId="0" autoUpdateAnimBg="0"/>
      <p:bldP spid="3895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3EC386FB-56AF-5845-8FA2-665759BFE4EB}"/>
              </a:ext>
            </a:extLst>
          </p:cNvPr>
          <p:cNvSpPr>
            <a:spLocks/>
          </p:cNvSpPr>
          <p:nvPr/>
        </p:nvSpPr>
        <p:spPr bwMode="auto">
          <a:xfrm>
            <a:off x="1600200" y="838200"/>
            <a:ext cx="6858000" cy="5257800"/>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62" name="AutoShape 2">
            <a:extLst>
              <a:ext uri="{FF2B5EF4-FFF2-40B4-BE49-F238E27FC236}">
                <a16:creationId xmlns:a16="http://schemas.microsoft.com/office/drawing/2014/main" id="{B7044F85-8396-FB4E-8192-8F7C92562C24}"/>
              </a:ext>
            </a:extLst>
          </p:cNvPr>
          <p:cNvSpPr>
            <a:spLocks/>
          </p:cNvSpPr>
          <p:nvPr/>
        </p:nvSpPr>
        <p:spPr bwMode="auto">
          <a:xfrm>
            <a:off x="1616075" y="858838"/>
            <a:ext cx="1619250" cy="304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63" name="AutoShape 3">
            <a:extLst>
              <a:ext uri="{FF2B5EF4-FFF2-40B4-BE49-F238E27FC236}">
                <a16:creationId xmlns:a16="http://schemas.microsoft.com/office/drawing/2014/main" id="{CFEEA764-AA62-6648-8301-77AB1C2AB9F6}"/>
              </a:ext>
            </a:extLst>
          </p:cNvPr>
          <p:cNvSpPr>
            <a:spLocks/>
          </p:cNvSpPr>
          <p:nvPr/>
        </p:nvSpPr>
        <p:spPr bwMode="auto">
          <a:xfrm>
            <a:off x="6989763" y="3978275"/>
            <a:ext cx="1430337" cy="209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64" name="AutoShape 4">
            <a:extLst>
              <a:ext uri="{FF2B5EF4-FFF2-40B4-BE49-F238E27FC236}">
                <a16:creationId xmlns:a16="http://schemas.microsoft.com/office/drawing/2014/main" id="{5856B0A0-A884-2648-8023-742DC28CE43F}"/>
              </a:ext>
            </a:extLst>
          </p:cNvPr>
          <p:cNvSpPr>
            <a:spLocks/>
          </p:cNvSpPr>
          <p:nvPr/>
        </p:nvSpPr>
        <p:spPr bwMode="auto">
          <a:xfrm>
            <a:off x="3560763" y="1693863"/>
            <a:ext cx="4097337" cy="291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65" name="Rectangle 5">
            <a:extLst>
              <a:ext uri="{FF2B5EF4-FFF2-40B4-BE49-F238E27FC236}">
                <a16:creationId xmlns:a16="http://schemas.microsoft.com/office/drawing/2014/main" id="{E0901DCB-508B-8849-8143-5186C0DF4474}"/>
              </a:ext>
            </a:extLst>
          </p:cNvPr>
          <p:cNvSpPr>
            <a:spLocks/>
          </p:cNvSpPr>
          <p:nvPr/>
        </p:nvSpPr>
        <p:spPr bwMode="auto">
          <a:xfrm>
            <a:off x="4630738" y="2649538"/>
            <a:ext cx="1520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ER</a:t>
            </a:r>
          </a:p>
        </p:txBody>
      </p:sp>
      <p:sp>
        <p:nvSpPr>
          <p:cNvPr id="40966" name="AutoShape 6">
            <a:extLst>
              <a:ext uri="{FF2B5EF4-FFF2-40B4-BE49-F238E27FC236}">
                <a16:creationId xmlns:a16="http://schemas.microsoft.com/office/drawing/2014/main" id="{53C7796D-1A24-2740-81B4-3D9C60F345B4}"/>
              </a:ext>
            </a:extLst>
          </p:cNvPr>
          <p:cNvSpPr>
            <a:spLocks/>
          </p:cNvSpPr>
          <p:nvPr/>
        </p:nvSpPr>
        <p:spPr bwMode="auto">
          <a:xfrm>
            <a:off x="2036763" y="4589463"/>
            <a:ext cx="1887537" cy="148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67" name="Rectangle 7">
            <a:extLst>
              <a:ext uri="{FF2B5EF4-FFF2-40B4-BE49-F238E27FC236}">
                <a16:creationId xmlns:a16="http://schemas.microsoft.com/office/drawing/2014/main" id="{E5288741-2B82-D443-A6AB-E481E040AD3D}"/>
              </a:ext>
            </a:extLst>
          </p:cNvPr>
          <p:cNvSpPr>
            <a:spLocks/>
          </p:cNvSpPr>
          <p:nvPr/>
        </p:nvSpPr>
        <p:spPr bwMode="auto">
          <a:xfrm>
            <a:off x="7259638" y="5259388"/>
            <a:ext cx="13112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PG</a:t>
            </a:r>
          </a:p>
        </p:txBody>
      </p:sp>
      <p:sp>
        <p:nvSpPr>
          <p:cNvPr id="40968" name="AutoShape 8">
            <a:extLst>
              <a:ext uri="{FF2B5EF4-FFF2-40B4-BE49-F238E27FC236}">
                <a16:creationId xmlns:a16="http://schemas.microsoft.com/office/drawing/2014/main" id="{8B97AF8F-3327-124E-9DF2-57F627140D4C}"/>
              </a:ext>
            </a:extLst>
          </p:cNvPr>
          <p:cNvSpPr>
            <a:spLocks/>
          </p:cNvSpPr>
          <p:nvPr/>
        </p:nvSpPr>
        <p:spPr bwMode="auto">
          <a:xfrm>
            <a:off x="3257550" y="2628900"/>
            <a:ext cx="2667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69" name="AutoShape 9">
            <a:extLst>
              <a:ext uri="{FF2B5EF4-FFF2-40B4-BE49-F238E27FC236}">
                <a16:creationId xmlns:a16="http://schemas.microsoft.com/office/drawing/2014/main" id="{4E9FBB79-579C-E34E-ABEA-7F78C83585AC}"/>
              </a:ext>
            </a:extLst>
          </p:cNvPr>
          <p:cNvSpPr>
            <a:spLocks/>
          </p:cNvSpPr>
          <p:nvPr/>
        </p:nvSpPr>
        <p:spPr bwMode="auto">
          <a:xfrm>
            <a:off x="3067050" y="3333750"/>
            <a:ext cx="43815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70" name="AutoShape 10">
            <a:extLst>
              <a:ext uri="{FF2B5EF4-FFF2-40B4-BE49-F238E27FC236}">
                <a16:creationId xmlns:a16="http://schemas.microsoft.com/office/drawing/2014/main" id="{D9BAFC92-C2AB-734E-861C-B045B5566468}"/>
              </a:ext>
            </a:extLst>
          </p:cNvPr>
          <p:cNvSpPr>
            <a:spLocks/>
          </p:cNvSpPr>
          <p:nvPr/>
        </p:nvSpPr>
        <p:spPr bwMode="auto">
          <a:xfrm>
            <a:off x="3332163" y="2933700"/>
            <a:ext cx="5873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71" name="Rectangle 11">
            <a:extLst>
              <a:ext uri="{FF2B5EF4-FFF2-40B4-BE49-F238E27FC236}">
                <a16:creationId xmlns:a16="http://schemas.microsoft.com/office/drawing/2014/main" id="{2BABE9E8-6877-CD4D-91B5-DB19478CE6D2}"/>
              </a:ext>
            </a:extLst>
          </p:cNvPr>
          <p:cNvSpPr>
            <a:spLocks/>
          </p:cNvSpPr>
          <p:nvPr/>
        </p:nvSpPr>
        <p:spPr bwMode="auto">
          <a:xfrm>
            <a:off x="3449638" y="2382838"/>
            <a:ext cx="12731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SG</a:t>
            </a:r>
          </a:p>
        </p:txBody>
      </p:sp>
      <p:sp>
        <p:nvSpPr>
          <p:cNvPr id="40972" name="Rectangle 12">
            <a:extLst>
              <a:ext uri="{FF2B5EF4-FFF2-40B4-BE49-F238E27FC236}">
                <a16:creationId xmlns:a16="http://schemas.microsoft.com/office/drawing/2014/main" id="{3C047B4E-E014-004D-8151-31CA54711375}"/>
              </a:ext>
            </a:extLst>
          </p:cNvPr>
          <p:cNvSpPr>
            <a:spLocks/>
          </p:cNvSpPr>
          <p:nvPr/>
        </p:nvSpPr>
        <p:spPr bwMode="auto">
          <a:xfrm>
            <a:off x="2516188" y="5640388"/>
            <a:ext cx="701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RS</a:t>
            </a:r>
          </a:p>
        </p:txBody>
      </p:sp>
      <p:sp>
        <p:nvSpPr>
          <p:cNvPr id="40973" name="Rectangle 13">
            <a:extLst>
              <a:ext uri="{FF2B5EF4-FFF2-40B4-BE49-F238E27FC236}">
                <a16:creationId xmlns:a16="http://schemas.microsoft.com/office/drawing/2014/main" id="{CE397E48-0FA5-964B-A82C-C53527CD2405}"/>
              </a:ext>
            </a:extLst>
          </p:cNvPr>
          <p:cNvSpPr>
            <a:spLocks/>
          </p:cNvSpPr>
          <p:nvPr/>
        </p:nvSpPr>
        <p:spPr bwMode="auto">
          <a:xfrm>
            <a:off x="2020888" y="9921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MS</a:t>
            </a:r>
          </a:p>
        </p:txBody>
      </p:sp>
      <p:sp>
        <p:nvSpPr>
          <p:cNvPr id="40974" name="Line 14">
            <a:extLst>
              <a:ext uri="{FF2B5EF4-FFF2-40B4-BE49-F238E27FC236}">
                <a16:creationId xmlns:a16="http://schemas.microsoft.com/office/drawing/2014/main" id="{5ED86594-ABBB-CF43-8839-6271C9BCE878}"/>
              </a:ext>
            </a:extLst>
          </p:cNvPr>
          <p:cNvSpPr>
            <a:spLocks noChangeShapeType="1"/>
          </p:cNvSpPr>
          <p:nvPr/>
        </p:nvSpPr>
        <p:spPr bwMode="auto">
          <a:xfrm>
            <a:off x="1746250" y="3505200"/>
            <a:ext cx="6546850" cy="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0975" name="Line 15">
            <a:extLst>
              <a:ext uri="{FF2B5EF4-FFF2-40B4-BE49-F238E27FC236}">
                <a16:creationId xmlns:a16="http://schemas.microsoft.com/office/drawing/2014/main" id="{C6C3F564-0BC1-3D48-91ED-79FD4C0ED962}"/>
              </a:ext>
            </a:extLst>
          </p:cNvPr>
          <p:cNvSpPr>
            <a:spLocks noChangeShapeType="1"/>
          </p:cNvSpPr>
          <p:nvPr/>
        </p:nvSpPr>
        <p:spPr bwMode="auto">
          <a:xfrm flipH="1">
            <a:off x="4991100" y="984250"/>
            <a:ext cx="0" cy="500380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0976" name="Rectangle 16">
            <a:extLst>
              <a:ext uri="{FF2B5EF4-FFF2-40B4-BE49-F238E27FC236}">
                <a16:creationId xmlns:a16="http://schemas.microsoft.com/office/drawing/2014/main" id="{56C907EC-5C8B-D14E-A618-8BEE9AC5664D}"/>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 OLAN EVON YUTA</a:t>
            </a:r>
          </a:p>
        </p:txBody>
      </p:sp>
      <p:sp>
        <p:nvSpPr>
          <p:cNvPr id="40977" name="Rectangle 17">
            <a:extLst>
              <a:ext uri="{FF2B5EF4-FFF2-40B4-BE49-F238E27FC236}">
                <a16:creationId xmlns:a16="http://schemas.microsoft.com/office/drawing/2014/main" id="{057A8B2F-BA1F-A442-B3AA-B4CC9B0097F6}"/>
              </a:ext>
            </a:extLst>
          </p:cNvPr>
          <p:cNvSpPr>
            <a:spLocks/>
          </p:cNvSpPr>
          <p:nvPr/>
        </p:nvSpPr>
        <p:spPr bwMode="auto">
          <a:xfrm>
            <a:off x="2613025" y="3613150"/>
            <a:ext cx="17303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DS</a:t>
            </a:r>
          </a:p>
        </p:txBody>
      </p:sp>
      <p:sp>
        <p:nvSpPr>
          <p:cNvPr id="40978" name="Oval 18">
            <a:extLst>
              <a:ext uri="{FF2B5EF4-FFF2-40B4-BE49-F238E27FC236}">
                <a16:creationId xmlns:a16="http://schemas.microsoft.com/office/drawing/2014/main" id="{79E48803-DADA-A14C-A2EB-529BCC208D5B}"/>
              </a:ext>
            </a:extLst>
          </p:cNvPr>
          <p:cNvSpPr>
            <a:spLocks/>
          </p:cNvSpPr>
          <p:nvPr/>
        </p:nvSpPr>
        <p:spPr bwMode="auto">
          <a:xfrm>
            <a:off x="6735763" y="4506913"/>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79" name="Rectangle 19">
            <a:extLst>
              <a:ext uri="{FF2B5EF4-FFF2-40B4-BE49-F238E27FC236}">
                <a16:creationId xmlns:a16="http://schemas.microsoft.com/office/drawing/2014/main" id="{30220306-B6C0-F34D-9457-0CC6B4410778}"/>
              </a:ext>
            </a:extLst>
          </p:cNvPr>
          <p:cNvSpPr>
            <a:spLocks/>
          </p:cNvSpPr>
          <p:nvPr/>
        </p:nvSpPr>
        <p:spPr bwMode="auto">
          <a:xfrm>
            <a:off x="6896100" y="43957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U</a:t>
            </a:r>
          </a:p>
        </p:txBody>
      </p:sp>
      <p:sp>
        <p:nvSpPr>
          <p:cNvPr id="40980" name="Rectangle 20">
            <a:extLst>
              <a:ext uri="{FF2B5EF4-FFF2-40B4-BE49-F238E27FC236}">
                <a16:creationId xmlns:a16="http://schemas.microsoft.com/office/drawing/2014/main" id="{643C0D22-581C-D645-82DD-919CA8D87989}"/>
              </a:ext>
            </a:extLst>
          </p:cNvPr>
          <p:cNvSpPr>
            <a:spLocks/>
          </p:cNvSpPr>
          <p:nvPr/>
        </p:nvSpPr>
        <p:spPr bwMode="auto">
          <a:xfrm>
            <a:off x="5830888" y="2884488"/>
            <a:ext cx="835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chemeClr val="accent1"/>
                </a:solidFill>
              </a:rPr>
              <a:t>B</a:t>
            </a:r>
          </a:p>
        </p:txBody>
      </p:sp>
      <p:sp>
        <p:nvSpPr>
          <p:cNvPr id="40981" name="Oval 21">
            <a:extLst>
              <a:ext uri="{FF2B5EF4-FFF2-40B4-BE49-F238E27FC236}">
                <a16:creationId xmlns:a16="http://schemas.microsoft.com/office/drawing/2014/main" id="{A65096E2-6D3E-8B42-90A8-F8D7F666938F}"/>
              </a:ext>
            </a:extLst>
          </p:cNvPr>
          <p:cNvSpPr>
            <a:spLocks/>
          </p:cNvSpPr>
          <p:nvPr/>
        </p:nvSpPr>
        <p:spPr bwMode="auto">
          <a:xfrm>
            <a:off x="5700713" y="3033713"/>
            <a:ext cx="195262" cy="187325"/>
          </a:xfrm>
          <a:prstGeom prst="ellipse">
            <a:avLst/>
          </a:pr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82" name="Rectangle 22">
            <a:extLst>
              <a:ext uri="{FF2B5EF4-FFF2-40B4-BE49-F238E27FC236}">
                <a16:creationId xmlns:a16="http://schemas.microsoft.com/office/drawing/2014/main" id="{AF663648-1048-7B4E-8B49-2326F46FCAF6}"/>
              </a:ext>
            </a:extLst>
          </p:cNvPr>
          <p:cNvSpPr>
            <a:spLocks/>
          </p:cNvSpPr>
          <p:nvPr/>
        </p:nvSpPr>
        <p:spPr bwMode="auto">
          <a:xfrm>
            <a:off x="5487988" y="1811338"/>
            <a:ext cx="835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H</a:t>
            </a:r>
          </a:p>
        </p:txBody>
      </p:sp>
      <p:sp>
        <p:nvSpPr>
          <p:cNvPr id="40983" name="Oval 23">
            <a:extLst>
              <a:ext uri="{FF2B5EF4-FFF2-40B4-BE49-F238E27FC236}">
                <a16:creationId xmlns:a16="http://schemas.microsoft.com/office/drawing/2014/main" id="{A3EB6A51-3D4E-F647-B3F6-3634EA3D3DBA}"/>
              </a:ext>
            </a:extLst>
          </p:cNvPr>
          <p:cNvSpPr>
            <a:spLocks/>
          </p:cNvSpPr>
          <p:nvPr/>
        </p:nvSpPr>
        <p:spPr bwMode="auto">
          <a:xfrm>
            <a:off x="5313363" y="1982788"/>
            <a:ext cx="193675" cy="187325"/>
          </a:xfrm>
          <a:prstGeom prst="ellipse">
            <a:avLst/>
          </a:prstGeom>
          <a:solidFill>
            <a:srgbClr val="0331B3"/>
          </a:solidFill>
          <a:ln w="25400" cap="flat" cmpd="sng">
            <a:solidFill>
              <a:srgbClr val="0331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84" name="Rectangle 24">
            <a:extLst>
              <a:ext uri="{FF2B5EF4-FFF2-40B4-BE49-F238E27FC236}">
                <a16:creationId xmlns:a16="http://schemas.microsoft.com/office/drawing/2014/main" id="{17F67A83-C6F4-1946-9079-5F767F3908BC}"/>
              </a:ext>
            </a:extLst>
          </p:cNvPr>
          <p:cNvSpPr>
            <a:spLocks/>
          </p:cNvSpPr>
          <p:nvPr/>
        </p:nvSpPr>
        <p:spPr bwMode="auto">
          <a:xfrm>
            <a:off x="7088188" y="1525588"/>
            <a:ext cx="1292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N(A)</a:t>
            </a:r>
          </a:p>
        </p:txBody>
      </p:sp>
      <p:sp>
        <p:nvSpPr>
          <p:cNvPr id="40985" name="Oval 25">
            <a:extLst>
              <a:ext uri="{FF2B5EF4-FFF2-40B4-BE49-F238E27FC236}">
                <a16:creationId xmlns:a16="http://schemas.microsoft.com/office/drawing/2014/main" id="{75964FE7-EC82-4E43-98BD-DD4C5EF3410B}"/>
              </a:ext>
            </a:extLst>
          </p:cNvPr>
          <p:cNvSpPr>
            <a:spLocks/>
          </p:cNvSpPr>
          <p:nvPr/>
        </p:nvSpPr>
        <p:spPr bwMode="auto">
          <a:xfrm>
            <a:off x="6919913" y="1643063"/>
            <a:ext cx="195262" cy="188912"/>
          </a:xfrm>
          <a:prstGeom prst="ellipse">
            <a:avLst/>
          </a:prstGeom>
          <a:solidFill>
            <a:srgbClr val="0331B3"/>
          </a:solidFill>
          <a:ln w="25400" cap="flat" cmpd="sng">
            <a:solidFill>
              <a:srgbClr val="0331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86" name="Oval 26">
            <a:extLst>
              <a:ext uri="{FF2B5EF4-FFF2-40B4-BE49-F238E27FC236}">
                <a16:creationId xmlns:a16="http://schemas.microsoft.com/office/drawing/2014/main" id="{B1E8F406-BDA9-5E4E-B28A-43A2C4D78B8F}"/>
              </a:ext>
            </a:extLst>
          </p:cNvPr>
          <p:cNvSpPr>
            <a:spLocks/>
          </p:cNvSpPr>
          <p:nvPr/>
        </p:nvSpPr>
        <p:spPr bwMode="auto">
          <a:xfrm>
            <a:off x="2871788" y="2744788"/>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87" name="Rectangle 27">
            <a:extLst>
              <a:ext uri="{FF2B5EF4-FFF2-40B4-BE49-F238E27FC236}">
                <a16:creationId xmlns:a16="http://schemas.microsoft.com/office/drawing/2014/main" id="{6396B28C-A766-AF44-BE72-E7B3C7BB58D3}"/>
              </a:ext>
            </a:extLst>
          </p:cNvPr>
          <p:cNvSpPr>
            <a:spLocks/>
          </p:cNvSpPr>
          <p:nvPr/>
        </p:nvSpPr>
        <p:spPr bwMode="auto">
          <a:xfrm>
            <a:off x="3122613" y="2568575"/>
            <a:ext cx="320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C</a:t>
            </a:r>
          </a:p>
        </p:txBody>
      </p:sp>
      <p:sp>
        <p:nvSpPr>
          <p:cNvPr id="40988" name="Oval 28">
            <a:extLst>
              <a:ext uri="{FF2B5EF4-FFF2-40B4-BE49-F238E27FC236}">
                <a16:creationId xmlns:a16="http://schemas.microsoft.com/office/drawing/2014/main" id="{F7757AF6-174A-3A41-A63B-86F61522B3CC}"/>
              </a:ext>
            </a:extLst>
          </p:cNvPr>
          <p:cNvSpPr>
            <a:spLocks/>
          </p:cNvSpPr>
          <p:nvPr/>
        </p:nvSpPr>
        <p:spPr bwMode="auto">
          <a:xfrm>
            <a:off x="2973388" y="3233738"/>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89" name="Rectangle 29">
            <a:extLst>
              <a:ext uri="{FF2B5EF4-FFF2-40B4-BE49-F238E27FC236}">
                <a16:creationId xmlns:a16="http://schemas.microsoft.com/office/drawing/2014/main" id="{ED27D69D-8915-3748-870A-6A2D95175EAC}"/>
              </a:ext>
            </a:extLst>
          </p:cNvPr>
          <p:cNvSpPr>
            <a:spLocks/>
          </p:cNvSpPr>
          <p:nvPr/>
        </p:nvSpPr>
        <p:spPr bwMode="auto">
          <a:xfrm>
            <a:off x="2765425" y="3078163"/>
            <a:ext cx="2540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J</a:t>
            </a:r>
          </a:p>
        </p:txBody>
      </p:sp>
      <p:sp>
        <p:nvSpPr>
          <p:cNvPr id="40990" name="Oval 30">
            <a:extLst>
              <a:ext uri="{FF2B5EF4-FFF2-40B4-BE49-F238E27FC236}">
                <a16:creationId xmlns:a16="http://schemas.microsoft.com/office/drawing/2014/main" id="{6D875A34-5F8D-2940-AF90-11F61DF5114F}"/>
              </a:ext>
            </a:extLst>
          </p:cNvPr>
          <p:cNvSpPr>
            <a:spLocks/>
          </p:cNvSpPr>
          <p:nvPr/>
        </p:nvSpPr>
        <p:spPr bwMode="auto">
          <a:xfrm>
            <a:off x="3516313" y="32019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91" name="Oval 31">
            <a:extLst>
              <a:ext uri="{FF2B5EF4-FFF2-40B4-BE49-F238E27FC236}">
                <a16:creationId xmlns:a16="http://schemas.microsoft.com/office/drawing/2014/main" id="{77ADDCCE-73A0-6348-8CB5-098972EDE5BC}"/>
              </a:ext>
            </a:extLst>
          </p:cNvPr>
          <p:cNvSpPr>
            <a:spLocks/>
          </p:cNvSpPr>
          <p:nvPr/>
        </p:nvSpPr>
        <p:spPr bwMode="auto">
          <a:xfrm>
            <a:off x="2906713" y="45735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92" name="Rectangle 32">
            <a:extLst>
              <a:ext uri="{FF2B5EF4-FFF2-40B4-BE49-F238E27FC236}">
                <a16:creationId xmlns:a16="http://schemas.microsoft.com/office/drawing/2014/main" id="{EA925A0F-9FC5-BC49-8301-14D3F90E956F}"/>
              </a:ext>
            </a:extLst>
          </p:cNvPr>
          <p:cNvSpPr>
            <a:spLocks/>
          </p:cNvSpPr>
          <p:nvPr/>
        </p:nvSpPr>
        <p:spPr bwMode="auto">
          <a:xfrm>
            <a:off x="3105150" y="4451350"/>
            <a:ext cx="5429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KB</a:t>
            </a:r>
          </a:p>
        </p:txBody>
      </p:sp>
      <p:sp>
        <p:nvSpPr>
          <p:cNvPr id="40993" name="Oval 33">
            <a:extLst>
              <a:ext uri="{FF2B5EF4-FFF2-40B4-BE49-F238E27FC236}">
                <a16:creationId xmlns:a16="http://schemas.microsoft.com/office/drawing/2014/main" id="{2267F285-1C50-9543-8399-3FAC063A92AA}"/>
              </a:ext>
            </a:extLst>
          </p:cNvPr>
          <p:cNvSpPr>
            <a:spLocks/>
          </p:cNvSpPr>
          <p:nvPr/>
        </p:nvSpPr>
        <p:spPr bwMode="auto">
          <a:xfrm>
            <a:off x="2992438" y="5284788"/>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94" name="Rectangle 34">
            <a:extLst>
              <a:ext uri="{FF2B5EF4-FFF2-40B4-BE49-F238E27FC236}">
                <a16:creationId xmlns:a16="http://schemas.microsoft.com/office/drawing/2014/main" id="{B1B932FB-6514-CD4D-80A9-BB547485FE04}"/>
              </a:ext>
            </a:extLst>
          </p:cNvPr>
          <p:cNvSpPr>
            <a:spLocks/>
          </p:cNvSpPr>
          <p:nvPr/>
        </p:nvSpPr>
        <p:spPr bwMode="auto">
          <a:xfrm>
            <a:off x="3219450" y="5164138"/>
            <a:ext cx="5588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MS</a:t>
            </a:r>
          </a:p>
        </p:txBody>
      </p:sp>
      <p:sp>
        <p:nvSpPr>
          <p:cNvPr id="40995" name="Oval 35">
            <a:extLst>
              <a:ext uri="{FF2B5EF4-FFF2-40B4-BE49-F238E27FC236}">
                <a16:creationId xmlns:a16="http://schemas.microsoft.com/office/drawing/2014/main" id="{4E03EA8E-E2D2-C24E-AFAC-B6E060A80838}"/>
              </a:ext>
            </a:extLst>
          </p:cNvPr>
          <p:cNvSpPr>
            <a:spLocks/>
          </p:cNvSpPr>
          <p:nvPr/>
        </p:nvSpPr>
        <p:spPr bwMode="auto">
          <a:xfrm>
            <a:off x="1671638" y="4186238"/>
            <a:ext cx="193675" cy="187325"/>
          </a:xfrm>
          <a:prstGeom prst="ellipse">
            <a:avLst/>
          </a:prstGeom>
          <a:solidFill>
            <a:srgbClr val="00CC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96" name="Rectangle 36">
            <a:extLst>
              <a:ext uri="{FF2B5EF4-FFF2-40B4-BE49-F238E27FC236}">
                <a16:creationId xmlns:a16="http://schemas.microsoft.com/office/drawing/2014/main" id="{F8BDB77C-0E38-9441-8AE0-BE1C806F2535}"/>
              </a:ext>
            </a:extLst>
          </p:cNvPr>
          <p:cNvSpPr>
            <a:spLocks/>
          </p:cNvSpPr>
          <p:nvPr/>
        </p:nvSpPr>
        <p:spPr bwMode="auto">
          <a:xfrm>
            <a:off x="1847850" y="4081463"/>
            <a:ext cx="306388"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E</a:t>
            </a:r>
          </a:p>
        </p:txBody>
      </p:sp>
      <p:sp>
        <p:nvSpPr>
          <p:cNvPr id="40997" name="Rectangle 37">
            <a:extLst>
              <a:ext uri="{FF2B5EF4-FFF2-40B4-BE49-F238E27FC236}">
                <a16:creationId xmlns:a16="http://schemas.microsoft.com/office/drawing/2014/main" id="{F5326DA4-F5DA-A444-B6BD-B82E13FB1804}"/>
              </a:ext>
            </a:extLst>
          </p:cNvPr>
          <p:cNvSpPr>
            <a:spLocks/>
          </p:cNvSpPr>
          <p:nvPr/>
        </p:nvSpPr>
        <p:spPr bwMode="auto">
          <a:xfrm>
            <a:off x="3790950" y="3078163"/>
            <a:ext cx="608013"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MN</a:t>
            </a:r>
          </a:p>
        </p:txBody>
      </p:sp>
      <p:sp>
        <p:nvSpPr>
          <p:cNvPr id="40998" name="Oval 38">
            <a:extLst>
              <a:ext uri="{FF2B5EF4-FFF2-40B4-BE49-F238E27FC236}">
                <a16:creationId xmlns:a16="http://schemas.microsoft.com/office/drawing/2014/main" id="{BCA0CF19-8A78-F046-8AC1-A3584D97DF8D}"/>
              </a:ext>
            </a:extLst>
          </p:cNvPr>
          <p:cNvSpPr>
            <a:spLocks/>
          </p:cNvSpPr>
          <p:nvPr/>
        </p:nvSpPr>
        <p:spPr bwMode="auto">
          <a:xfrm>
            <a:off x="2819400" y="4191000"/>
            <a:ext cx="1066800" cy="990600"/>
          </a:xfrm>
          <a:prstGeom prst="ellipse">
            <a:avLst/>
          </a:prstGeom>
          <a:noFill/>
          <a:ln w="57150" cap="flat" cmpd="sng">
            <a:solidFill>
              <a:srgbClr val="D83104"/>
            </a:solidFill>
            <a:prstDash val="solid"/>
            <a:round/>
            <a:headEnd type="none" w="med" len="med"/>
            <a:tailEnd type="none" w="med" len="med"/>
          </a:ln>
          <a:effectLst>
            <a:outerShdw blurRad="63500" dist="109250" dir="2132261"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0999" name="AutoShape 39">
            <a:extLst>
              <a:ext uri="{FF2B5EF4-FFF2-40B4-BE49-F238E27FC236}">
                <a16:creationId xmlns:a16="http://schemas.microsoft.com/office/drawing/2014/main" id="{6C4730B0-6546-6941-A219-DE1A188E6164}"/>
              </a:ext>
            </a:extLst>
          </p:cNvPr>
          <p:cNvSpPr>
            <a:spLocks/>
          </p:cNvSpPr>
          <p:nvPr/>
        </p:nvSpPr>
        <p:spPr bwMode="auto">
          <a:xfrm>
            <a:off x="2847975" y="1268413"/>
            <a:ext cx="838200" cy="3363912"/>
          </a:xfrm>
          <a:custGeom>
            <a:avLst/>
            <a:gdLst>
              <a:gd name="T0" fmla="+- 0 10959 1041"/>
              <a:gd name="T1" fmla="*/ T0 w 19837"/>
              <a:gd name="T2" fmla="+- 0 10805 11"/>
              <a:gd name="T3" fmla="*/ 10805 h 21589"/>
              <a:gd name="T4" fmla="+- 0 10959 1041"/>
              <a:gd name="T5" fmla="*/ T4 w 19837"/>
              <a:gd name="T6" fmla="+- 0 10805 11"/>
              <a:gd name="T7" fmla="*/ 10805 h 21589"/>
              <a:gd name="T8" fmla="+- 0 10959 1041"/>
              <a:gd name="T9" fmla="*/ T8 w 19837"/>
              <a:gd name="T10" fmla="+- 0 10805 11"/>
              <a:gd name="T11" fmla="*/ 10805 h 21589"/>
              <a:gd name="T12" fmla="+- 0 10959 1041"/>
              <a:gd name="T13" fmla="*/ T12 w 19837"/>
              <a:gd name="T14" fmla="+- 0 10805 11"/>
              <a:gd name="T15" fmla="*/ 10805 h 21589"/>
            </a:gdLst>
            <a:ahLst/>
            <a:cxnLst>
              <a:cxn ang="0">
                <a:pos x="T1" y="T3"/>
              </a:cxn>
              <a:cxn ang="0">
                <a:pos x="T5" y="T7"/>
              </a:cxn>
              <a:cxn ang="0">
                <a:pos x="T9" y="T11"/>
              </a:cxn>
              <a:cxn ang="0">
                <a:pos x="T13" y="T15"/>
              </a:cxn>
            </a:cxnLst>
            <a:rect l="0" t="0" r="r" b="b"/>
            <a:pathLst>
              <a:path w="19837" h="21589">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noFill/>
          <a:ln w="57150" cap="flat" cmpd="sng">
            <a:solidFill>
              <a:srgbClr val="EEFF4B"/>
            </a:solidFill>
            <a:prstDash val="sysDot"/>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1000" name="Rectangle 40">
            <a:extLst>
              <a:ext uri="{FF2B5EF4-FFF2-40B4-BE49-F238E27FC236}">
                <a16:creationId xmlns:a16="http://schemas.microsoft.com/office/drawing/2014/main" id="{498DFB3A-E21E-454C-91FC-A53B25004783}"/>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grpSp>
        <p:nvGrpSpPr>
          <p:cNvPr id="41001" name="Group 41">
            <a:extLst>
              <a:ext uri="{FF2B5EF4-FFF2-40B4-BE49-F238E27FC236}">
                <a16:creationId xmlns:a16="http://schemas.microsoft.com/office/drawing/2014/main" id="{709A6C6A-8A97-4346-87A6-852B52AD2750}"/>
              </a:ext>
            </a:extLst>
          </p:cNvPr>
          <p:cNvGrpSpPr>
            <a:grpSpLocks/>
          </p:cNvGrpSpPr>
          <p:nvPr/>
        </p:nvGrpSpPr>
        <p:grpSpPr bwMode="auto">
          <a:xfrm>
            <a:off x="5661025" y="420688"/>
            <a:ext cx="2968625" cy="1971675"/>
            <a:chOff x="0" y="0"/>
            <a:chExt cx="2968625" cy="1971675"/>
          </a:xfrm>
        </p:grpSpPr>
        <p:pic>
          <p:nvPicPr>
            <p:cNvPr id="41002" name="Picture 42" descr="image14.png">
              <a:extLst>
                <a:ext uri="{FF2B5EF4-FFF2-40B4-BE49-F238E27FC236}">
                  <a16:creationId xmlns:a16="http://schemas.microsoft.com/office/drawing/2014/main" id="{8EBA2ED9-DED8-F447-9F87-BB959F7415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68625" cy="1971675"/>
            </a:xfrm>
            <a:prstGeom prst="rect">
              <a:avLst/>
            </a:prstGeom>
            <a:noFill/>
            <a:ln w="57150" cap="flat" cmpd="sng">
              <a:solidFill>
                <a:schemeClr val="accent2"/>
              </a:solidFill>
              <a:prstDash val="solid"/>
              <a:miter lim="800000"/>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sp>
          <p:nvSpPr>
            <p:cNvPr id="41003" name="AutoShape 43">
              <a:extLst>
                <a:ext uri="{FF2B5EF4-FFF2-40B4-BE49-F238E27FC236}">
                  <a16:creationId xmlns:a16="http://schemas.microsoft.com/office/drawing/2014/main" id="{8AA053FF-1AA8-3446-B0CA-08A57E3350E4}"/>
                </a:ext>
              </a:extLst>
            </p:cNvPr>
            <p:cNvSpPr>
              <a:spLocks/>
            </p:cNvSpPr>
            <p:nvPr/>
          </p:nvSpPr>
          <p:spPr bwMode="auto">
            <a:xfrm>
              <a:off x="587198" y="755650"/>
              <a:ext cx="125590" cy="152401"/>
            </a:xfrm>
            <a:custGeom>
              <a:avLst/>
              <a:gdLst>
                <a:gd name="T0" fmla="+- 0 11180 761"/>
                <a:gd name="T1" fmla="*/ T0 w 20839"/>
                <a:gd name="T2" fmla="*/ 10800 h 21600"/>
                <a:gd name="T3" fmla="+- 0 11180 761"/>
                <a:gd name="T4" fmla="*/ T3 w 20839"/>
                <a:gd name="T5" fmla="*/ 10800 h 21600"/>
                <a:gd name="T6" fmla="+- 0 11180 761"/>
                <a:gd name="T7" fmla="*/ T6 w 20839"/>
                <a:gd name="T8" fmla="*/ 10800 h 21600"/>
                <a:gd name="T9" fmla="+- 0 11180 761"/>
                <a:gd name="T10" fmla="*/ T9 w 20839"/>
                <a:gd name="T11" fmla="*/ 10800 h 21600"/>
              </a:gdLst>
              <a:ahLst/>
              <a:cxnLst>
                <a:cxn ang="0">
                  <a:pos x="T1" y="T2"/>
                </a:cxn>
                <a:cxn ang="0">
                  <a:pos x="T4" y="T5"/>
                </a:cxn>
                <a:cxn ang="0">
                  <a:pos x="T7" y="T8"/>
                </a:cxn>
                <a:cxn ang="0">
                  <a:pos x="T10" y="T11"/>
                </a:cxn>
              </a:cxnLst>
              <a:rect l="0" t="0" r="r" b="b"/>
              <a:pathLst>
                <a:path w="20839" h="21600">
                  <a:moveTo>
                    <a:pt x="819" y="5400"/>
                  </a:moveTo>
                  <a:cubicBezTo>
                    <a:pt x="-761" y="9000"/>
                    <a:pt x="-234" y="15975"/>
                    <a:pt x="3980" y="18900"/>
                  </a:cubicBezTo>
                  <a:cubicBezTo>
                    <a:pt x="6351" y="20475"/>
                    <a:pt x="11356" y="20700"/>
                    <a:pt x="14517" y="21600"/>
                  </a:cubicBezTo>
                  <a:cubicBezTo>
                    <a:pt x="19522" y="18675"/>
                    <a:pt x="17151" y="20700"/>
                    <a:pt x="19785" y="14400"/>
                  </a:cubicBezTo>
                  <a:cubicBezTo>
                    <a:pt x="20049" y="13500"/>
                    <a:pt x="20839" y="11700"/>
                    <a:pt x="20839" y="11700"/>
                  </a:cubicBezTo>
                  <a:cubicBezTo>
                    <a:pt x="17941" y="4275"/>
                    <a:pt x="11093" y="2925"/>
                    <a:pt x="3980" y="0"/>
                  </a:cubicBezTo>
                  <a:cubicBezTo>
                    <a:pt x="1083" y="3375"/>
                    <a:pt x="2137" y="1575"/>
                    <a:pt x="819" y="5400"/>
                  </a:cubicBezTo>
                  <a:close/>
                </a:path>
              </a:pathLst>
            </a:custGeom>
            <a:solidFill>
              <a:srgbClr val="7B7BA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41004" name="Rectangle 44">
            <a:extLst>
              <a:ext uri="{FF2B5EF4-FFF2-40B4-BE49-F238E27FC236}">
                <a16:creationId xmlns:a16="http://schemas.microsoft.com/office/drawing/2014/main" id="{4561F8CD-2561-F44E-88F0-A477CC6F8DE6}"/>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18</a:t>
            </a:r>
          </a:p>
        </p:txBody>
      </p:sp>
      <p:sp>
        <p:nvSpPr>
          <p:cNvPr id="41005" name="Rectangle 45">
            <a:extLst>
              <a:ext uri="{FF2B5EF4-FFF2-40B4-BE49-F238E27FC236}">
                <a16:creationId xmlns:a16="http://schemas.microsoft.com/office/drawing/2014/main" id="{34BA555E-5D6C-BE4B-A1DE-421BD257154E}"/>
              </a:ext>
            </a:extLst>
          </p:cNvPr>
          <p:cNvSpPr>
            <a:spLocks/>
          </p:cNvSpPr>
          <p:nvPr/>
        </p:nvSpPr>
        <p:spPr bwMode="auto">
          <a:xfrm>
            <a:off x="1771650"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13</a:t>
            </a:r>
          </a:p>
        </p:txBody>
      </p:sp>
      <p:sp>
        <p:nvSpPr>
          <p:cNvPr id="41006" name="Rectangle 46">
            <a:extLst>
              <a:ext uri="{FF2B5EF4-FFF2-40B4-BE49-F238E27FC236}">
                <a16:creationId xmlns:a16="http://schemas.microsoft.com/office/drawing/2014/main" id="{AA1B7E71-F355-5E4B-86D1-C19730032361}"/>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41007" name="Rectangle 47">
            <a:extLst>
              <a:ext uri="{FF2B5EF4-FFF2-40B4-BE49-F238E27FC236}">
                <a16:creationId xmlns:a16="http://schemas.microsoft.com/office/drawing/2014/main" id="{281FDBEA-3A16-5743-A3E9-87533F6FCC65}"/>
              </a:ext>
            </a:extLst>
          </p:cNvPr>
          <p:cNvSpPr>
            <a:spLocks/>
          </p:cNvSpPr>
          <p:nvPr/>
        </p:nvSpPr>
        <p:spPr bwMode="auto">
          <a:xfrm>
            <a:off x="6051550" y="2544763"/>
            <a:ext cx="3006725" cy="10810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CHEPYIM JIANG OLAN</a:t>
            </a:r>
          </a:p>
        </p:txBody>
      </p:sp>
      <p:sp>
        <p:nvSpPr>
          <p:cNvPr id="41008" name="Rectangle 48">
            <a:extLst>
              <a:ext uri="{FF2B5EF4-FFF2-40B4-BE49-F238E27FC236}">
                <a16:creationId xmlns:a16="http://schemas.microsoft.com/office/drawing/2014/main" id="{4330B62E-C590-4B41-A520-CA8E0E8D4BDA}"/>
              </a:ext>
            </a:extLst>
          </p:cNvPr>
          <p:cNvSpPr>
            <a:spLocks/>
          </p:cNvSpPr>
          <p:nvPr/>
        </p:nvSpPr>
        <p:spPr bwMode="auto">
          <a:xfrm>
            <a:off x="100013" y="2252663"/>
            <a:ext cx="3167062" cy="2325687"/>
          </a:xfrm>
          <a:prstGeom prst="rect">
            <a:avLst/>
          </a:prstGeom>
          <a:noFill/>
          <a:ln>
            <a:noFill/>
          </a:ln>
          <a:effectLst>
            <a:outerShdw blurRad="63500" dist="5388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r">
              <a:spcBef>
                <a:spcPts val="1900"/>
              </a:spcBef>
            </a:pPr>
            <a:r>
              <a:rPr lang="en-US" altLang="en-US" sz="32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KHUMKIWOE  NCHUNG JOLOWOE LEBANON…</a:t>
            </a:r>
          </a:p>
        </p:txBody>
      </p:sp>
      <p:pic>
        <p:nvPicPr>
          <p:cNvPr id="41009" name="Picture 49" descr="image15.png">
            <a:extLst>
              <a:ext uri="{FF2B5EF4-FFF2-40B4-BE49-F238E27FC236}">
                <a16:creationId xmlns:a16="http://schemas.microsoft.com/office/drawing/2014/main" id="{22B783AD-6FB5-B944-9AD3-0E7D881488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7775" y="1174750"/>
            <a:ext cx="2220913" cy="3225800"/>
          </a:xfrm>
          <a:prstGeom prst="rect">
            <a:avLst/>
          </a:prstGeom>
          <a:noFill/>
          <a:ln w="57150" cap="flat" cmpd="sng">
            <a:solidFill>
              <a:schemeClr val="accent2"/>
            </a:solidFill>
            <a:prstDash val="solid"/>
            <a:miter lim="800000"/>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pic>
        <p:nvPicPr>
          <p:cNvPr id="41010" name="Picture 50" descr="image16.jpg">
            <a:extLst>
              <a:ext uri="{FF2B5EF4-FFF2-40B4-BE49-F238E27FC236}">
                <a16:creationId xmlns:a16="http://schemas.microsoft.com/office/drawing/2014/main" id="{9F457B80-28AA-E34B-BC94-CB237DBAF0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3648075"/>
            <a:ext cx="3514725" cy="2293938"/>
          </a:xfrm>
          <a:prstGeom prst="rect">
            <a:avLst/>
          </a:prstGeom>
          <a:noFill/>
          <a:ln w="76200" cap="flat" cmpd="sng">
            <a:solidFill>
              <a:schemeClr val="accent2"/>
            </a:solidFill>
            <a:prstDash val="solid"/>
            <a:miter lim="800000"/>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grpSp>
        <p:nvGrpSpPr>
          <p:cNvPr id="41011" name="Group 51">
            <a:extLst>
              <a:ext uri="{FF2B5EF4-FFF2-40B4-BE49-F238E27FC236}">
                <a16:creationId xmlns:a16="http://schemas.microsoft.com/office/drawing/2014/main" id="{A83F40F0-4FB9-034A-B0DA-9075A4C116C6}"/>
              </a:ext>
            </a:extLst>
          </p:cNvPr>
          <p:cNvGrpSpPr>
            <a:grpSpLocks/>
          </p:cNvGrpSpPr>
          <p:nvPr/>
        </p:nvGrpSpPr>
        <p:grpSpPr bwMode="auto">
          <a:xfrm>
            <a:off x="7912100" y="3429000"/>
            <a:ext cx="989013" cy="1330325"/>
            <a:chOff x="0" y="0"/>
            <a:chExt cx="989013" cy="1330325"/>
          </a:xfrm>
        </p:grpSpPr>
        <p:sp>
          <p:nvSpPr>
            <p:cNvPr id="41012" name="Rectangle 52">
              <a:extLst>
                <a:ext uri="{FF2B5EF4-FFF2-40B4-BE49-F238E27FC236}">
                  <a16:creationId xmlns:a16="http://schemas.microsoft.com/office/drawing/2014/main" id="{31F55046-C16C-7D45-9427-4E73116F0D49}"/>
                </a:ext>
              </a:extLst>
            </p:cNvPr>
            <p:cNvSpPr>
              <a:spLocks/>
            </p:cNvSpPr>
            <p:nvPr/>
          </p:nvSpPr>
          <p:spPr bwMode="auto">
            <a:xfrm>
              <a:off x="265112" y="974724"/>
              <a:ext cx="254001" cy="11588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1013" name="Rectangle 53">
              <a:extLst>
                <a:ext uri="{FF2B5EF4-FFF2-40B4-BE49-F238E27FC236}">
                  <a16:creationId xmlns:a16="http://schemas.microsoft.com/office/drawing/2014/main" id="{35426534-8C82-FE43-AA6C-48ADFEB07452}"/>
                </a:ext>
              </a:extLst>
            </p:cNvPr>
            <p:cNvSpPr>
              <a:spLocks/>
            </p:cNvSpPr>
            <p:nvPr/>
          </p:nvSpPr>
          <p:spPr bwMode="auto">
            <a:xfrm>
              <a:off x="209549" y="927100"/>
              <a:ext cx="214612"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41014" name="AutoShape 54">
              <a:extLst>
                <a:ext uri="{FF2B5EF4-FFF2-40B4-BE49-F238E27FC236}">
                  <a16:creationId xmlns:a16="http://schemas.microsoft.com/office/drawing/2014/main" id="{7A59550A-F7DA-A34E-B6CC-4B15F956BBC6}"/>
                </a:ext>
              </a:extLst>
            </p:cNvPr>
            <p:cNvSpPr>
              <a:spLocks/>
            </p:cNvSpPr>
            <p:nvPr/>
          </p:nvSpPr>
          <p:spPr bwMode="auto">
            <a:xfrm>
              <a:off x="38100" y="28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1015" name="Rectangle 55">
              <a:extLst>
                <a:ext uri="{FF2B5EF4-FFF2-40B4-BE49-F238E27FC236}">
                  <a16:creationId xmlns:a16="http://schemas.microsoft.com/office/drawing/2014/main" id="{8CDB3115-7FB8-EE48-8D00-54A23C6BDDF5}"/>
                </a:ext>
              </a:extLst>
            </p:cNvPr>
            <p:cNvSpPr>
              <a:spLocks/>
            </p:cNvSpPr>
            <p:nvPr/>
          </p:nvSpPr>
          <p:spPr bwMode="auto">
            <a:xfrm>
              <a:off x="36512" y="187325"/>
              <a:ext cx="952501"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1016" name="AutoShape 56">
              <a:extLst>
                <a:ext uri="{FF2B5EF4-FFF2-40B4-BE49-F238E27FC236}">
                  <a16:creationId xmlns:a16="http://schemas.microsoft.com/office/drawing/2014/main" id="{C3B77967-F916-6C4D-8ADC-0FB92C209A91}"/>
                </a:ext>
              </a:extLst>
            </p:cNvPr>
            <p:cNvSpPr>
              <a:spLocks/>
            </p:cNvSpPr>
            <p:nvPr/>
          </p:nvSpPr>
          <p:spPr bwMode="auto">
            <a:xfrm>
              <a:off x="57150" y="57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1017" name="Line 57">
              <a:extLst>
                <a:ext uri="{FF2B5EF4-FFF2-40B4-BE49-F238E27FC236}">
                  <a16:creationId xmlns:a16="http://schemas.microsoft.com/office/drawing/2014/main" id="{A8677E08-CF3B-144C-B121-13E56B68A4E5}"/>
                </a:ext>
              </a:extLst>
            </p:cNvPr>
            <p:cNvSpPr>
              <a:spLocks noChangeShapeType="1"/>
            </p:cNvSpPr>
            <p:nvPr/>
          </p:nvSpPr>
          <p:spPr bwMode="auto">
            <a:xfrm>
              <a:off x="80962" y="4095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1018" name="Line 58">
              <a:extLst>
                <a:ext uri="{FF2B5EF4-FFF2-40B4-BE49-F238E27FC236}">
                  <a16:creationId xmlns:a16="http://schemas.microsoft.com/office/drawing/2014/main" id="{573D9F24-53EE-2541-B2DA-DF4CF8CF6459}"/>
                </a:ext>
              </a:extLst>
            </p:cNvPr>
            <p:cNvSpPr>
              <a:spLocks noChangeShapeType="1"/>
            </p:cNvSpPr>
            <p:nvPr/>
          </p:nvSpPr>
          <p:spPr bwMode="auto">
            <a:xfrm>
              <a:off x="80962" y="5873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1019" name="Line 59">
              <a:extLst>
                <a:ext uri="{FF2B5EF4-FFF2-40B4-BE49-F238E27FC236}">
                  <a16:creationId xmlns:a16="http://schemas.microsoft.com/office/drawing/2014/main" id="{DB293274-EF1B-D547-8F88-4A1E041BB2A8}"/>
                </a:ext>
              </a:extLst>
            </p:cNvPr>
            <p:cNvSpPr>
              <a:spLocks noChangeShapeType="1"/>
            </p:cNvSpPr>
            <p:nvPr/>
          </p:nvSpPr>
          <p:spPr bwMode="auto">
            <a:xfrm>
              <a:off x="80962" y="7651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1020" name="Line 60">
              <a:extLst>
                <a:ext uri="{FF2B5EF4-FFF2-40B4-BE49-F238E27FC236}">
                  <a16:creationId xmlns:a16="http://schemas.microsoft.com/office/drawing/2014/main" id="{5A074BAA-884B-C749-8ECD-A514C5C98FC1}"/>
                </a:ext>
              </a:extLst>
            </p:cNvPr>
            <p:cNvSpPr>
              <a:spLocks noChangeShapeType="1"/>
            </p:cNvSpPr>
            <p:nvPr/>
          </p:nvSpPr>
          <p:spPr bwMode="auto">
            <a:xfrm>
              <a:off x="80962" y="9429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1021" name="Line 61">
              <a:extLst>
                <a:ext uri="{FF2B5EF4-FFF2-40B4-BE49-F238E27FC236}">
                  <a16:creationId xmlns:a16="http://schemas.microsoft.com/office/drawing/2014/main" id="{EB5CFCA5-7787-C94B-B864-F633AE6CAD7B}"/>
                </a:ext>
              </a:extLst>
            </p:cNvPr>
            <p:cNvSpPr>
              <a:spLocks noChangeShapeType="1"/>
            </p:cNvSpPr>
            <p:nvPr/>
          </p:nvSpPr>
          <p:spPr bwMode="auto">
            <a:xfrm>
              <a:off x="93662" y="11207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1022" name="Rectangle 62">
              <a:extLst>
                <a:ext uri="{FF2B5EF4-FFF2-40B4-BE49-F238E27FC236}">
                  <a16:creationId xmlns:a16="http://schemas.microsoft.com/office/drawing/2014/main" id="{E8E29B72-96C4-BA4A-92CA-AB67E0542D7C}"/>
                </a:ext>
              </a:extLst>
            </p:cNvPr>
            <p:cNvSpPr>
              <a:spLocks/>
            </p:cNvSpPr>
            <p:nvPr/>
          </p:nvSpPr>
          <p:spPr bwMode="auto">
            <a:xfrm>
              <a:off x="95250" y="0"/>
              <a:ext cx="51443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41023" name="Rectangle 63">
              <a:extLst>
                <a:ext uri="{FF2B5EF4-FFF2-40B4-BE49-F238E27FC236}">
                  <a16:creationId xmlns:a16="http://schemas.microsoft.com/office/drawing/2014/main" id="{618A254D-403D-0B48-8813-B15F5B90DC86}"/>
                </a:ext>
              </a:extLst>
            </p:cNvPr>
            <p:cNvSpPr>
              <a:spLocks/>
            </p:cNvSpPr>
            <p:nvPr/>
          </p:nvSpPr>
          <p:spPr bwMode="auto">
            <a:xfrm>
              <a:off x="244475" y="412750"/>
              <a:ext cx="374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41024" name="Rectangle 64">
              <a:extLst>
                <a:ext uri="{FF2B5EF4-FFF2-40B4-BE49-F238E27FC236}">
                  <a16:creationId xmlns:a16="http://schemas.microsoft.com/office/drawing/2014/main" id="{BF70DC3A-7B44-0649-BFEA-C91A80A35AFD}"/>
                </a:ext>
              </a:extLst>
            </p:cNvPr>
            <p:cNvSpPr>
              <a:spLocks/>
            </p:cNvSpPr>
            <p:nvPr/>
          </p:nvSpPr>
          <p:spPr bwMode="auto">
            <a:xfrm>
              <a:off x="163512" y="596900"/>
              <a:ext cx="5650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41025" name="Rectangle 65">
              <a:extLst>
                <a:ext uri="{FF2B5EF4-FFF2-40B4-BE49-F238E27FC236}">
                  <a16:creationId xmlns:a16="http://schemas.microsoft.com/office/drawing/2014/main" id="{E3006032-3A38-CB4F-85A9-819C3F8ED221}"/>
                </a:ext>
              </a:extLst>
            </p:cNvPr>
            <p:cNvSpPr>
              <a:spLocks/>
            </p:cNvSpPr>
            <p:nvPr/>
          </p:nvSpPr>
          <p:spPr bwMode="auto">
            <a:xfrm>
              <a:off x="0" y="768350"/>
              <a:ext cx="93379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41026" name="Line 66">
              <a:extLst>
                <a:ext uri="{FF2B5EF4-FFF2-40B4-BE49-F238E27FC236}">
                  <a16:creationId xmlns:a16="http://schemas.microsoft.com/office/drawing/2014/main" id="{194D68D8-7A44-5942-9A7E-29EE7006AE6D}"/>
                </a:ext>
              </a:extLst>
            </p:cNvPr>
            <p:cNvSpPr>
              <a:spLocks noChangeShapeType="1"/>
            </p:cNvSpPr>
            <p:nvPr/>
          </p:nvSpPr>
          <p:spPr bwMode="auto">
            <a:xfrm>
              <a:off x="74612" y="1298575"/>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1027" name="Rectangle 67">
              <a:extLst>
                <a:ext uri="{FF2B5EF4-FFF2-40B4-BE49-F238E27FC236}">
                  <a16:creationId xmlns:a16="http://schemas.microsoft.com/office/drawing/2014/main" id="{CA26E106-F2F1-F746-A530-8FDE8F9B73BB}"/>
                </a:ext>
              </a:extLst>
            </p:cNvPr>
            <p:cNvSpPr>
              <a:spLocks/>
            </p:cNvSpPr>
            <p:nvPr/>
          </p:nvSpPr>
          <p:spPr bwMode="auto">
            <a:xfrm>
              <a:off x="207962" y="241300"/>
              <a:ext cx="51443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Exodus</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1007"/>
                                        </p:tgtEl>
                                        <p:attrNameLst>
                                          <p:attrName>style.visibility</p:attrName>
                                        </p:attrNameLst>
                                      </p:cBhvr>
                                      <p:to>
                                        <p:strVal val="visible"/>
                                      </p:to>
                                    </p:set>
                                    <p:anim calcmode="lin" valueType="num">
                                      <p:cBhvr>
                                        <p:cTn id="7" dur="500" fill="hold"/>
                                        <p:tgtEl>
                                          <p:spTgt spid="41007"/>
                                        </p:tgtEl>
                                        <p:attrNameLst>
                                          <p:attrName>ppt_w</p:attrName>
                                        </p:attrNameLst>
                                      </p:cBhvr>
                                      <p:tavLst>
                                        <p:tav tm="0">
                                          <p:val>
                                            <p:fltVal val="0"/>
                                          </p:val>
                                        </p:tav>
                                        <p:tav tm="100000">
                                          <p:val>
                                            <p:strVal val="#ppt_w"/>
                                          </p:val>
                                        </p:tav>
                                      </p:tavLst>
                                    </p:anim>
                                    <p:anim calcmode="lin" valueType="num">
                                      <p:cBhvr>
                                        <p:cTn id="8" dur="500" fill="hold"/>
                                        <p:tgtEl>
                                          <p:spTgt spid="4100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008"/>
                                        </p:tgtEl>
                                        <p:attrNameLst>
                                          <p:attrName>style.visibility</p:attrName>
                                        </p:attrNameLst>
                                      </p:cBhvr>
                                      <p:to>
                                        <p:strVal val="visible"/>
                                      </p:to>
                                    </p:set>
                                    <p:anim calcmode="lin" valueType="num">
                                      <p:cBhvr additive="base">
                                        <p:cTn id="12" dur="500" fill="hold"/>
                                        <p:tgtEl>
                                          <p:spTgt spid="41008"/>
                                        </p:tgtEl>
                                        <p:attrNameLst>
                                          <p:attrName>ppt_x</p:attrName>
                                        </p:attrNameLst>
                                      </p:cBhvr>
                                      <p:tavLst>
                                        <p:tav tm="0">
                                          <p:val>
                                            <p:strVal val="0-#ppt_w/2"/>
                                          </p:val>
                                        </p:tav>
                                        <p:tav tm="100000">
                                          <p:val>
                                            <p:strVal val="#ppt_x"/>
                                          </p:val>
                                        </p:tav>
                                      </p:tavLst>
                                    </p:anim>
                                    <p:anim calcmode="lin" valueType="num">
                                      <p:cBhvr additive="base">
                                        <p:cTn id="13" dur="500" fill="hold"/>
                                        <p:tgtEl>
                                          <p:spTgt spid="4100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2" presetClass="entr" presetSubtype="4" fill="hold" grpId="0" nodeType="afterEffect">
                                  <p:stCondLst>
                                    <p:cond delay="2000"/>
                                  </p:stCondLst>
                                  <p:childTnLst>
                                    <p:set>
                                      <p:cBhvr>
                                        <p:cTn id="16" dur="1" fill="hold">
                                          <p:stCondLst>
                                            <p:cond delay="0"/>
                                          </p:stCondLst>
                                        </p:cTn>
                                        <p:tgtEl>
                                          <p:spTgt spid="40999"/>
                                        </p:tgtEl>
                                        <p:attrNameLst>
                                          <p:attrName>style.visibility</p:attrName>
                                        </p:attrNameLst>
                                      </p:cBhvr>
                                      <p:to>
                                        <p:strVal val="visible"/>
                                      </p:to>
                                    </p:set>
                                    <p:animEffect transition="in" filter="wipe(down)">
                                      <p:cBhvr>
                                        <p:cTn id="17" dur="500"/>
                                        <p:tgtEl>
                                          <p:spTgt spid="40999"/>
                                        </p:tgtEl>
                                      </p:cBhvr>
                                    </p:animEffect>
                                  </p:childTnLst>
                                </p:cTn>
                              </p:par>
                            </p:childTnLst>
                          </p:cTn>
                        </p:par>
                        <p:par>
                          <p:cTn id="18" fill="hold" nodeType="afterGroup">
                            <p:stCondLst>
                              <p:cond delay="3500"/>
                            </p:stCondLst>
                            <p:childTnLst>
                              <p:par>
                                <p:cTn id="19" presetID="9" presetClass="entr" presetSubtype="0" fill="hold" nodeType="afterEffect">
                                  <p:stCondLst>
                                    <p:cond delay="1000"/>
                                  </p:stCondLst>
                                  <p:childTnLst>
                                    <p:set>
                                      <p:cBhvr>
                                        <p:cTn id="20" dur="1" fill="hold">
                                          <p:stCondLst>
                                            <p:cond delay="0"/>
                                          </p:stCondLst>
                                        </p:cTn>
                                        <p:tgtEl>
                                          <p:spTgt spid="41010"/>
                                        </p:tgtEl>
                                        <p:attrNameLst>
                                          <p:attrName>style.visibility</p:attrName>
                                        </p:attrNameLst>
                                      </p:cBhvr>
                                      <p:to>
                                        <p:strVal val="visible"/>
                                      </p:to>
                                    </p:set>
                                    <p:animEffect transition="in" filter="dissolve">
                                      <p:cBhvr>
                                        <p:cTn id="21" dur="500"/>
                                        <p:tgtEl>
                                          <p:spTgt spid="41010"/>
                                        </p:tgtEl>
                                      </p:cBhvr>
                                    </p:animEffect>
                                  </p:childTnLst>
                                </p:cTn>
                              </p:par>
                            </p:childTnLst>
                          </p:cTn>
                        </p:par>
                        <p:par>
                          <p:cTn id="22" fill="hold" nodeType="afterGroup">
                            <p:stCondLst>
                              <p:cond delay="5000"/>
                            </p:stCondLst>
                            <p:childTnLst>
                              <p:par>
                                <p:cTn id="23" presetID="9" presetClass="entr" presetSubtype="0" fill="hold" nodeType="afterEffect">
                                  <p:stCondLst>
                                    <p:cond delay="1000"/>
                                  </p:stCondLst>
                                  <p:childTnLst>
                                    <p:set>
                                      <p:cBhvr>
                                        <p:cTn id="24" dur="1" fill="hold">
                                          <p:stCondLst>
                                            <p:cond delay="0"/>
                                          </p:stCondLst>
                                        </p:cTn>
                                        <p:tgtEl>
                                          <p:spTgt spid="41009"/>
                                        </p:tgtEl>
                                        <p:attrNameLst>
                                          <p:attrName>style.visibility</p:attrName>
                                        </p:attrNameLst>
                                      </p:cBhvr>
                                      <p:to>
                                        <p:strVal val="visible"/>
                                      </p:to>
                                    </p:set>
                                    <p:animEffect transition="in" filter="dissolve">
                                      <p:cBhvr>
                                        <p:cTn id="25" dur="500"/>
                                        <p:tgtEl>
                                          <p:spTgt spid="41009"/>
                                        </p:tgtEl>
                                      </p:cBhvr>
                                    </p:animEffect>
                                  </p:childTnLst>
                                </p:cTn>
                              </p:par>
                            </p:childTnLst>
                          </p:cTn>
                        </p:par>
                        <p:par>
                          <p:cTn id="26" fill="hold" nodeType="afterGroup">
                            <p:stCondLst>
                              <p:cond delay="6500"/>
                            </p:stCondLst>
                            <p:childTnLst>
                              <p:par>
                                <p:cTn id="27" presetID="9" presetClass="entr" presetSubtype="0" fill="hold" nodeType="afterEffect">
                                  <p:stCondLst>
                                    <p:cond delay="1000"/>
                                  </p:stCondLst>
                                  <p:childTnLst>
                                    <p:set>
                                      <p:cBhvr>
                                        <p:cTn id="28" dur="1" fill="hold">
                                          <p:stCondLst>
                                            <p:cond delay="0"/>
                                          </p:stCondLst>
                                        </p:cTn>
                                        <p:tgtEl>
                                          <p:spTgt spid="41001"/>
                                        </p:tgtEl>
                                        <p:attrNameLst>
                                          <p:attrName>style.visibility</p:attrName>
                                        </p:attrNameLst>
                                      </p:cBhvr>
                                      <p:to>
                                        <p:strVal val="visible"/>
                                      </p:to>
                                    </p:set>
                                    <p:animEffect transition="in" filter="dissolve">
                                      <p:cBhvr>
                                        <p:cTn id="29" dur="500"/>
                                        <p:tgtEl>
                                          <p:spTgt spid="41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9" grpId="0" animBg="1" autoUpdateAnimBg="0"/>
      <p:bldP spid="41007" grpId="0" autoUpdateAnimBg="0"/>
      <p:bldP spid="4100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Line 1">
            <a:extLst>
              <a:ext uri="{FF2B5EF4-FFF2-40B4-BE49-F238E27FC236}">
                <a16:creationId xmlns:a16="http://schemas.microsoft.com/office/drawing/2014/main" id="{6E044945-A5C4-7B44-BFC3-AEEE8A1BA168}"/>
              </a:ext>
            </a:extLst>
          </p:cNvPr>
          <p:cNvSpPr>
            <a:spLocks noChangeShapeType="1"/>
          </p:cNvSpPr>
          <p:nvPr/>
        </p:nvSpPr>
        <p:spPr bwMode="auto">
          <a:xfrm>
            <a:off x="787400" y="838200"/>
            <a:ext cx="406400" cy="0"/>
          </a:xfrm>
          <a:prstGeom prst="line">
            <a:avLst/>
          </a:prstGeom>
          <a:noFill/>
          <a:ln w="50800" cap="flat" cmpd="sng">
            <a:solidFill>
              <a:srgbClr val="FFD34A"/>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6146" name="Rectangle 2">
            <a:extLst>
              <a:ext uri="{FF2B5EF4-FFF2-40B4-BE49-F238E27FC236}">
                <a16:creationId xmlns:a16="http://schemas.microsoft.com/office/drawing/2014/main" id="{42EDD587-5707-FA4D-A631-6C339363C0FB}"/>
              </a:ext>
            </a:extLst>
          </p:cNvPr>
          <p:cNvSpPr>
            <a:spLocks/>
          </p:cNvSpPr>
          <p:nvPr/>
        </p:nvSpPr>
        <p:spPr bwMode="auto">
          <a:xfrm>
            <a:off x="698500" y="850900"/>
            <a:ext cx="7823200" cy="5097463"/>
          </a:xfrm>
          <a:prstGeom prst="rect">
            <a:avLst/>
          </a:prstGeom>
          <a:solidFill>
            <a:schemeClr val="accent2"/>
          </a:solidFill>
          <a:ln w="76200" cap="flat" cmpd="sng">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7" name="Rectangle 3">
            <a:extLst>
              <a:ext uri="{FF2B5EF4-FFF2-40B4-BE49-F238E27FC236}">
                <a16:creationId xmlns:a16="http://schemas.microsoft.com/office/drawing/2014/main" id="{1CD89CC5-A6C5-674A-8813-1116541B52EF}"/>
              </a:ext>
            </a:extLst>
          </p:cNvPr>
          <p:cNvSpPr>
            <a:spLocks/>
          </p:cNvSpPr>
          <p:nvPr/>
        </p:nvSpPr>
        <p:spPr bwMode="auto">
          <a:xfrm>
            <a:off x="738188" y="900113"/>
            <a:ext cx="7921625" cy="44577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3600">
                <a:solidFill>
                  <a:srgbClr val="FAFD00"/>
                </a:solidFill>
              </a:rPr>
              <a:t>TSUNGON JI HARUMA LO :</a:t>
            </a:r>
            <a:endParaRPr lang="en-US" altLang="en-US" sz="36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endParaRPr lang="en-US" altLang="en-US" sz="3600">
              <a:solidFill>
                <a:srgbClr val="FAFD00"/>
              </a:solidFill>
            </a:endParaRPr>
          </a:p>
          <a:p>
            <a:r>
              <a:rPr lang="en-US" altLang="en-US" sz="3600">
                <a:solidFill>
                  <a:srgbClr val="FAFD00"/>
                </a:solidFill>
              </a:rPr>
              <a:t>ABRAHAM-JOSEPH	  	2000 B.C.</a:t>
            </a:r>
            <a:endParaRPr lang="en-US" altLang="en-US" sz="3600">
              <a:solidFill>
                <a:srgbClr val="FFFFFF"/>
              </a:solidFill>
            </a:endParaRPr>
          </a:p>
          <a:p>
            <a:endParaRPr lang="en-US" altLang="en-US" sz="3600">
              <a:solidFill>
                <a:srgbClr val="FAFD00"/>
              </a:solidFill>
            </a:endParaRPr>
          </a:p>
          <a:p>
            <a:r>
              <a:rPr lang="en-US" altLang="en-US" sz="3600">
                <a:solidFill>
                  <a:srgbClr val="FFFFFF"/>
                </a:solidFill>
              </a:rPr>
              <a:t>MOSES-JOSHUA	  		1500 B.C.</a:t>
            </a:r>
            <a:endParaRPr lang="en-US" altLang="en-US" sz="3600">
              <a:solidFill>
                <a:srgbClr val="FAFD00"/>
              </a:solidFill>
            </a:endParaRPr>
          </a:p>
          <a:p>
            <a:endParaRPr lang="en-US" altLang="en-US" sz="3600">
              <a:solidFill>
                <a:srgbClr val="FAFD00"/>
              </a:solidFill>
            </a:endParaRPr>
          </a:p>
          <a:p>
            <a:endParaRPr lang="en-US" altLang="en-US" sz="3600">
              <a:solidFill>
                <a:srgbClr val="FAFD00"/>
              </a:solidFill>
            </a:endParaRPr>
          </a:p>
        </p:txBody>
      </p:sp>
      <p:sp>
        <p:nvSpPr>
          <p:cNvPr id="6148" name="Rectangle 4">
            <a:extLst>
              <a:ext uri="{FF2B5EF4-FFF2-40B4-BE49-F238E27FC236}">
                <a16:creationId xmlns:a16="http://schemas.microsoft.com/office/drawing/2014/main" id="{AFD6A5F7-4CEE-734D-B518-603E68C3D86A}"/>
              </a:ext>
            </a:extLst>
          </p:cNvPr>
          <p:cNvSpPr>
            <a:spLocks/>
          </p:cNvSpPr>
          <p:nvPr/>
        </p:nvSpPr>
        <p:spPr bwMode="auto">
          <a:xfrm>
            <a:off x="8131175" y="651510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01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0" fill="hold"/>
                                        <p:tgtEl>
                                          <p:spTgt spid="6147"/>
                                        </p:tgtEl>
                                        <p:attrNameLst>
                                          <p:attrName>ppt_w</p:attrName>
                                        </p:attrNameLst>
                                      </p:cBhvr>
                                      <p:tavLst>
                                        <p:tav tm="0" fmla="#ppt_w*sin(2.5*pi*$)">
                                          <p:val>
                                            <p:fltVal val="0"/>
                                          </p:val>
                                        </p:tav>
                                        <p:tav tm="100000">
                                          <p:val>
                                            <p:fltVal val="1"/>
                                          </p:val>
                                        </p:tav>
                                      </p:tavLst>
                                    </p:anim>
                                    <p:anim calcmode="lin" valueType="num">
                                      <p:cBhvr>
                                        <p:cTn id="8" dur="50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6CBDE623-C9D4-8941-96E2-836A80F486B6}"/>
              </a:ext>
            </a:extLst>
          </p:cNvPr>
          <p:cNvSpPr>
            <a:spLocks/>
          </p:cNvSpPr>
          <p:nvPr/>
        </p:nvSpPr>
        <p:spPr bwMode="auto">
          <a:xfrm>
            <a:off x="1589088" y="827088"/>
            <a:ext cx="6858000" cy="5257800"/>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10" name="AutoShape 2">
            <a:extLst>
              <a:ext uri="{FF2B5EF4-FFF2-40B4-BE49-F238E27FC236}">
                <a16:creationId xmlns:a16="http://schemas.microsoft.com/office/drawing/2014/main" id="{09D78787-84D0-E841-AE0B-319B779DAD52}"/>
              </a:ext>
            </a:extLst>
          </p:cNvPr>
          <p:cNvSpPr>
            <a:spLocks/>
          </p:cNvSpPr>
          <p:nvPr/>
        </p:nvSpPr>
        <p:spPr bwMode="auto">
          <a:xfrm>
            <a:off x="1616075" y="858838"/>
            <a:ext cx="1619250" cy="304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11" name="AutoShape 3">
            <a:extLst>
              <a:ext uri="{FF2B5EF4-FFF2-40B4-BE49-F238E27FC236}">
                <a16:creationId xmlns:a16="http://schemas.microsoft.com/office/drawing/2014/main" id="{298F8484-40D7-B142-B6D7-E2DAB05963AD}"/>
              </a:ext>
            </a:extLst>
          </p:cNvPr>
          <p:cNvSpPr>
            <a:spLocks/>
          </p:cNvSpPr>
          <p:nvPr/>
        </p:nvSpPr>
        <p:spPr bwMode="auto">
          <a:xfrm>
            <a:off x="6989763" y="3978275"/>
            <a:ext cx="1430337" cy="209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12" name="AutoShape 4">
            <a:extLst>
              <a:ext uri="{FF2B5EF4-FFF2-40B4-BE49-F238E27FC236}">
                <a16:creationId xmlns:a16="http://schemas.microsoft.com/office/drawing/2014/main" id="{DC3FE8FB-1AA8-BA44-9B81-EB6A10B7074A}"/>
              </a:ext>
            </a:extLst>
          </p:cNvPr>
          <p:cNvSpPr>
            <a:spLocks/>
          </p:cNvSpPr>
          <p:nvPr/>
        </p:nvSpPr>
        <p:spPr bwMode="auto">
          <a:xfrm>
            <a:off x="3560763" y="1693863"/>
            <a:ext cx="4097337" cy="291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13" name="Rectangle 5">
            <a:extLst>
              <a:ext uri="{FF2B5EF4-FFF2-40B4-BE49-F238E27FC236}">
                <a16:creationId xmlns:a16="http://schemas.microsoft.com/office/drawing/2014/main" id="{17AEF561-A3C2-8745-BBC5-B04AA8796024}"/>
              </a:ext>
            </a:extLst>
          </p:cNvPr>
          <p:cNvSpPr>
            <a:spLocks/>
          </p:cNvSpPr>
          <p:nvPr/>
        </p:nvSpPr>
        <p:spPr bwMode="auto">
          <a:xfrm>
            <a:off x="4630738" y="2649538"/>
            <a:ext cx="1520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ER</a:t>
            </a:r>
          </a:p>
        </p:txBody>
      </p:sp>
      <p:sp>
        <p:nvSpPr>
          <p:cNvPr id="43014" name="AutoShape 6">
            <a:extLst>
              <a:ext uri="{FF2B5EF4-FFF2-40B4-BE49-F238E27FC236}">
                <a16:creationId xmlns:a16="http://schemas.microsoft.com/office/drawing/2014/main" id="{13325836-E665-C54F-AAA7-DF7D39C76FD9}"/>
              </a:ext>
            </a:extLst>
          </p:cNvPr>
          <p:cNvSpPr>
            <a:spLocks/>
          </p:cNvSpPr>
          <p:nvPr/>
        </p:nvSpPr>
        <p:spPr bwMode="auto">
          <a:xfrm>
            <a:off x="2036763" y="4589463"/>
            <a:ext cx="1887537" cy="148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15" name="AutoShape 7">
            <a:extLst>
              <a:ext uri="{FF2B5EF4-FFF2-40B4-BE49-F238E27FC236}">
                <a16:creationId xmlns:a16="http://schemas.microsoft.com/office/drawing/2014/main" id="{08A37C8F-8015-9142-80B0-7A359B7A89D2}"/>
              </a:ext>
            </a:extLst>
          </p:cNvPr>
          <p:cNvSpPr>
            <a:spLocks/>
          </p:cNvSpPr>
          <p:nvPr/>
        </p:nvSpPr>
        <p:spPr bwMode="auto">
          <a:xfrm>
            <a:off x="3257550" y="2628900"/>
            <a:ext cx="2667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16" name="AutoShape 8">
            <a:extLst>
              <a:ext uri="{FF2B5EF4-FFF2-40B4-BE49-F238E27FC236}">
                <a16:creationId xmlns:a16="http://schemas.microsoft.com/office/drawing/2014/main" id="{DF838A2B-D694-4C43-A02F-56521BFC64EF}"/>
              </a:ext>
            </a:extLst>
          </p:cNvPr>
          <p:cNvSpPr>
            <a:spLocks/>
          </p:cNvSpPr>
          <p:nvPr/>
        </p:nvSpPr>
        <p:spPr bwMode="auto">
          <a:xfrm>
            <a:off x="3067050" y="3333750"/>
            <a:ext cx="43815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17" name="AutoShape 9">
            <a:extLst>
              <a:ext uri="{FF2B5EF4-FFF2-40B4-BE49-F238E27FC236}">
                <a16:creationId xmlns:a16="http://schemas.microsoft.com/office/drawing/2014/main" id="{45DDB3C9-353F-C946-A381-2E87908753FB}"/>
              </a:ext>
            </a:extLst>
          </p:cNvPr>
          <p:cNvSpPr>
            <a:spLocks/>
          </p:cNvSpPr>
          <p:nvPr/>
        </p:nvSpPr>
        <p:spPr bwMode="auto">
          <a:xfrm>
            <a:off x="3332163" y="2933700"/>
            <a:ext cx="5873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18" name="Rectangle 10">
            <a:extLst>
              <a:ext uri="{FF2B5EF4-FFF2-40B4-BE49-F238E27FC236}">
                <a16:creationId xmlns:a16="http://schemas.microsoft.com/office/drawing/2014/main" id="{04E69C5B-8B3A-D748-B1A4-BDD6A41B6491}"/>
              </a:ext>
            </a:extLst>
          </p:cNvPr>
          <p:cNvSpPr>
            <a:spLocks/>
          </p:cNvSpPr>
          <p:nvPr/>
        </p:nvSpPr>
        <p:spPr bwMode="auto">
          <a:xfrm>
            <a:off x="3449638" y="2382838"/>
            <a:ext cx="12731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SG</a:t>
            </a:r>
          </a:p>
        </p:txBody>
      </p:sp>
      <p:sp>
        <p:nvSpPr>
          <p:cNvPr id="43019" name="Rectangle 11">
            <a:extLst>
              <a:ext uri="{FF2B5EF4-FFF2-40B4-BE49-F238E27FC236}">
                <a16:creationId xmlns:a16="http://schemas.microsoft.com/office/drawing/2014/main" id="{4F3A494A-3FC7-5145-BF9F-4B1D4DB65ED1}"/>
              </a:ext>
            </a:extLst>
          </p:cNvPr>
          <p:cNvSpPr>
            <a:spLocks/>
          </p:cNvSpPr>
          <p:nvPr/>
        </p:nvSpPr>
        <p:spPr bwMode="auto">
          <a:xfrm>
            <a:off x="2516188" y="5640388"/>
            <a:ext cx="701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RS</a:t>
            </a:r>
          </a:p>
        </p:txBody>
      </p:sp>
      <p:sp>
        <p:nvSpPr>
          <p:cNvPr id="43020" name="Rectangle 12">
            <a:extLst>
              <a:ext uri="{FF2B5EF4-FFF2-40B4-BE49-F238E27FC236}">
                <a16:creationId xmlns:a16="http://schemas.microsoft.com/office/drawing/2014/main" id="{7650C7DF-70A3-094D-816C-89B9C9F14A4E}"/>
              </a:ext>
            </a:extLst>
          </p:cNvPr>
          <p:cNvSpPr>
            <a:spLocks/>
          </p:cNvSpPr>
          <p:nvPr/>
        </p:nvSpPr>
        <p:spPr bwMode="auto">
          <a:xfrm>
            <a:off x="2020888" y="9921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MS</a:t>
            </a:r>
          </a:p>
        </p:txBody>
      </p:sp>
      <p:sp>
        <p:nvSpPr>
          <p:cNvPr id="43021" name="Line 13">
            <a:extLst>
              <a:ext uri="{FF2B5EF4-FFF2-40B4-BE49-F238E27FC236}">
                <a16:creationId xmlns:a16="http://schemas.microsoft.com/office/drawing/2014/main" id="{FBB7B216-2250-E445-9A93-AFEC58A0065F}"/>
              </a:ext>
            </a:extLst>
          </p:cNvPr>
          <p:cNvSpPr>
            <a:spLocks noChangeShapeType="1"/>
          </p:cNvSpPr>
          <p:nvPr/>
        </p:nvSpPr>
        <p:spPr bwMode="auto">
          <a:xfrm>
            <a:off x="1746250" y="3505200"/>
            <a:ext cx="6546850" cy="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3022" name="Rectangle 14">
            <a:extLst>
              <a:ext uri="{FF2B5EF4-FFF2-40B4-BE49-F238E27FC236}">
                <a16:creationId xmlns:a16="http://schemas.microsoft.com/office/drawing/2014/main" id="{BED49CED-A19F-A54E-9155-4F3BE085EEC4}"/>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OLAN EVON YUTA</a:t>
            </a:r>
          </a:p>
        </p:txBody>
      </p:sp>
      <p:sp>
        <p:nvSpPr>
          <p:cNvPr id="43023" name="Rectangle 15">
            <a:extLst>
              <a:ext uri="{FF2B5EF4-FFF2-40B4-BE49-F238E27FC236}">
                <a16:creationId xmlns:a16="http://schemas.microsoft.com/office/drawing/2014/main" id="{C74695A6-E0F5-5043-B9CA-E2BC09FF35AC}"/>
              </a:ext>
            </a:extLst>
          </p:cNvPr>
          <p:cNvSpPr>
            <a:spLocks/>
          </p:cNvSpPr>
          <p:nvPr/>
        </p:nvSpPr>
        <p:spPr bwMode="auto">
          <a:xfrm>
            <a:off x="2613025" y="3613150"/>
            <a:ext cx="17303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DS</a:t>
            </a:r>
          </a:p>
        </p:txBody>
      </p:sp>
      <p:sp>
        <p:nvSpPr>
          <p:cNvPr id="43024" name="Oval 16">
            <a:extLst>
              <a:ext uri="{FF2B5EF4-FFF2-40B4-BE49-F238E27FC236}">
                <a16:creationId xmlns:a16="http://schemas.microsoft.com/office/drawing/2014/main" id="{A919E9D8-845C-E24F-A359-36ED558F6C9D}"/>
              </a:ext>
            </a:extLst>
          </p:cNvPr>
          <p:cNvSpPr>
            <a:spLocks/>
          </p:cNvSpPr>
          <p:nvPr/>
        </p:nvSpPr>
        <p:spPr bwMode="auto">
          <a:xfrm>
            <a:off x="6735763" y="4506913"/>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25" name="Rectangle 17">
            <a:extLst>
              <a:ext uri="{FF2B5EF4-FFF2-40B4-BE49-F238E27FC236}">
                <a16:creationId xmlns:a16="http://schemas.microsoft.com/office/drawing/2014/main" id="{0A3AE5FC-FD02-4F46-B871-478F55398B5A}"/>
              </a:ext>
            </a:extLst>
          </p:cNvPr>
          <p:cNvSpPr>
            <a:spLocks/>
          </p:cNvSpPr>
          <p:nvPr/>
        </p:nvSpPr>
        <p:spPr bwMode="auto">
          <a:xfrm>
            <a:off x="6896100" y="43957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U</a:t>
            </a:r>
          </a:p>
        </p:txBody>
      </p:sp>
      <p:sp>
        <p:nvSpPr>
          <p:cNvPr id="43026" name="Oval 18">
            <a:extLst>
              <a:ext uri="{FF2B5EF4-FFF2-40B4-BE49-F238E27FC236}">
                <a16:creationId xmlns:a16="http://schemas.microsoft.com/office/drawing/2014/main" id="{396A2970-F797-AF4E-865A-1FABFF04A537}"/>
              </a:ext>
            </a:extLst>
          </p:cNvPr>
          <p:cNvSpPr>
            <a:spLocks/>
          </p:cNvSpPr>
          <p:nvPr/>
        </p:nvSpPr>
        <p:spPr bwMode="auto">
          <a:xfrm>
            <a:off x="2871788" y="2744788"/>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27" name="Rectangle 19">
            <a:extLst>
              <a:ext uri="{FF2B5EF4-FFF2-40B4-BE49-F238E27FC236}">
                <a16:creationId xmlns:a16="http://schemas.microsoft.com/office/drawing/2014/main" id="{AD5BD38A-1A02-4A41-991E-CA5E03AAF831}"/>
              </a:ext>
            </a:extLst>
          </p:cNvPr>
          <p:cNvSpPr>
            <a:spLocks/>
          </p:cNvSpPr>
          <p:nvPr/>
        </p:nvSpPr>
        <p:spPr bwMode="auto">
          <a:xfrm>
            <a:off x="3122613" y="2568575"/>
            <a:ext cx="320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C</a:t>
            </a:r>
          </a:p>
        </p:txBody>
      </p:sp>
      <p:sp>
        <p:nvSpPr>
          <p:cNvPr id="43028" name="Oval 20">
            <a:extLst>
              <a:ext uri="{FF2B5EF4-FFF2-40B4-BE49-F238E27FC236}">
                <a16:creationId xmlns:a16="http://schemas.microsoft.com/office/drawing/2014/main" id="{601A11BE-CEAD-F247-8BDB-75E8DAC0EC7A}"/>
              </a:ext>
            </a:extLst>
          </p:cNvPr>
          <p:cNvSpPr>
            <a:spLocks/>
          </p:cNvSpPr>
          <p:nvPr/>
        </p:nvSpPr>
        <p:spPr bwMode="auto">
          <a:xfrm>
            <a:off x="2973388" y="3233738"/>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29" name="Rectangle 21">
            <a:extLst>
              <a:ext uri="{FF2B5EF4-FFF2-40B4-BE49-F238E27FC236}">
                <a16:creationId xmlns:a16="http://schemas.microsoft.com/office/drawing/2014/main" id="{EA7F6ADC-17D2-0A41-8D0C-92906BD35B76}"/>
              </a:ext>
            </a:extLst>
          </p:cNvPr>
          <p:cNvSpPr>
            <a:spLocks/>
          </p:cNvSpPr>
          <p:nvPr/>
        </p:nvSpPr>
        <p:spPr bwMode="auto">
          <a:xfrm>
            <a:off x="2765425" y="3078163"/>
            <a:ext cx="2540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J</a:t>
            </a:r>
          </a:p>
        </p:txBody>
      </p:sp>
      <p:sp>
        <p:nvSpPr>
          <p:cNvPr id="43030" name="Oval 22">
            <a:extLst>
              <a:ext uri="{FF2B5EF4-FFF2-40B4-BE49-F238E27FC236}">
                <a16:creationId xmlns:a16="http://schemas.microsoft.com/office/drawing/2014/main" id="{1C6DDB6C-E175-2549-B758-B3D66D7D02ED}"/>
              </a:ext>
            </a:extLst>
          </p:cNvPr>
          <p:cNvSpPr>
            <a:spLocks/>
          </p:cNvSpPr>
          <p:nvPr/>
        </p:nvSpPr>
        <p:spPr bwMode="auto">
          <a:xfrm>
            <a:off x="3516313" y="32019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31" name="Oval 23">
            <a:extLst>
              <a:ext uri="{FF2B5EF4-FFF2-40B4-BE49-F238E27FC236}">
                <a16:creationId xmlns:a16="http://schemas.microsoft.com/office/drawing/2014/main" id="{D5EF50B2-0D43-DC4F-940F-68CB4F67CCF9}"/>
              </a:ext>
            </a:extLst>
          </p:cNvPr>
          <p:cNvSpPr>
            <a:spLocks/>
          </p:cNvSpPr>
          <p:nvPr/>
        </p:nvSpPr>
        <p:spPr bwMode="auto">
          <a:xfrm>
            <a:off x="2906713" y="45735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32" name="Rectangle 24">
            <a:extLst>
              <a:ext uri="{FF2B5EF4-FFF2-40B4-BE49-F238E27FC236}">
                <a16:creationId xmlns:a16="http://schemas.microsoft.com/office/drawing/2014/main" id="{E2C24833-11C7-3645-99DA-3DB6341BB7C5}"/>
              </a:ext>
            </a:extLst>
          </p:cNvPr>
          <p:cNvSpPr>
            <a:spLocks/>
          </p:cNvSpPr>
          <p:nvPr/>
        </p:nvSpPr>
        <p:spPr bwMode="auto">
          <a:xfrm>
            <a:off x="3105150" y="4451350"/>
            <a:ext cx="5429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KB</a:t>
            </a:r>
          </a:p>
        </p:txBody>
      </p:sp>
      <p:sp>
        <p:nvSpPr>
          <p:cNvPr id="43033" name="Oval 25">
            <a:extLst>
              <a:ext uri="{FF2B5EF4-FFF2-40B4-BE49-F238E27FC236}">
                <a16:creationId xmlns:a16="http://schemas.microsoft.com/office/drawing/2014/main" id="{D7F97B2F-85C6-B74B-9EDF-2064C84EFA84}"/>
              </a:ext>
            </a:extLst>
          </p:cNvPr>
          <p:cNvSpPr>
            <a:spLocks/>
          </p:cNvSpPr>
          <p:nvPr/>
        </p:nvSpPr>
        <p:spPr bwMode="auto">
          <a:xfrm>
            <a:off x="2992438" y="5284788"/>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34" name="Rectangle 26">
            <a:extLst>
              <a:ext uri="{FF2B5EF4-FFF2-40B4-BE49-F238E27FC236}">
                <a16:creationId xmlns:a16="http://schemas.microsoft.com/office/drawing/2014/main" id="{6EF73F0B-6F5F-7041-94BC-792E2DB5F27C}"/>
              </a:ext>
            </a:extLst>
          </p:cNvPr>
          <p:cNvSpPr>
            <a:spLocks/>
          </p:cNvSpPr>
          <p:nvPr/>
        </p:nvSpPr>
        <p:spPr bwMode="auto">
          <a:xfrm>
            <a:off x="3219450" y="5164138"/>
            <a:ext cx="5588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MS</a:t>
            </a:r>
          </a:p>
        </p:txBody>
      </p:sp>
      <p:sp>
        <p:nvSpPr>
          <p:cNvPr id="43035" name="Oval 27">
            <a:extLst>
              <a:ext uri="{FF2B5EF4-FFF2-40B4-BE49-F238E27FC236}">
                <a16:creationId xmlns:a16="http://schemas.microsoft.com/office/drawing/2014/main" id="{740FEDA7-7474-6E47-87F7-1D7F596827CC}"/>
              </a:ext>
            </a:extLst>
          </p:cNvPr>
          <p:cNvSpPr>
            <a:spLocks/>
          </p:cNvSpPr>
          <p:nvPr/>
        </p:nvSpPr>
        <p:spPr bwMode="auto">
          <a:xfrm>
            <a:off x="1671638" y="4186238"/>
            <a:ext cx="193675" cy="187325"/>
          </a:xfrm>
          <a:prstGeom prst="ellipse">
            <a:avLst/>
          </a:prstGeom>
          <a:solidFill>
            <a:srgbClr val="00CC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36" name="Rectangle 28">
            <a:extLst>
              <a:ext uri="{FF2B5EF4-FFF2-40B4-BE49-F238E27FC236}">
                <a16:creationId xmlns:a16="http://schemas.microsoft.com/office/drawing/2014/main" id="{54B31D76-5524-3B4B-88BF-4C53471E640B}"/>
              </a:ext>
            </a:extLst>
          </p:cNvPr>
          <p:cNvSpPr>
            <a:spLocks/>
          </p:cNvSpPr>
          <p:nvPr/>
        </p:nvSpPr>
        <p:spPr bwMode="auto">
          <a:xfrm>
            <a:off x="1847850" y="4081463"/>
            <a:ext cx="306388"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E</a:t>
            </a:r>
          </a:p>
        </p:txBody>
      </p:sp>
      <p:sp>
        <p:nvSpPr>
          <p:cNvPr id="43037" name="Rectangle 29">
            <a:extLst>
              <a:ext uri="{FF2B5EF4-FFF2-40B4-BE49-F238E27FC236}">
                <a16:creationId xmlns:a16="http://schemas.microsoft.com/office/drawing/2014/main" id="{38309A37-1736-A04C-8688-723F9CA403BF}"/>
              </a:ext>
            </a:extLst>
          </p:cNvPr>
          <p:cNvSpPr>
            <a:spLocks/>
          </p:cNvSpPr>
          <p:nvPr/>
        </p:nvSpPr>
        <p:spPr bwMode="auto">
          <a:xfrm>
            <a:off x="3790950" y="3078163"/>
            <a:ext cx="608013"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MN</a:t>
            </a:r>
          </a:p>
        </p:txBody>
      </p:sp>
      <p:sp>
        <p:nvSpPr>
          <p:cNvPr id="43038" name="Oval 30">
            <a:extLst>
              <a:ext uri="{FF2B5EF4-FFF2-40B4-BE49-F238E27FC236}">
                <a16:creationId xmlns:a16="http://schemas.microsoft.com/office/drawing/2014/main" id="{91F72486-5C28-534E-980A-C90634015C74}"/>
              </a:ext>
            </a:extLst>
          </p:cNvPr>
          <p:cNvSpPr>
            <a:spLocks/>
          </p:cNvSpPr>
          <p:nvPr/>
        </p:nvSpPr>
        <p:spPr bwMode="auto">
          <a:xfrm>
            <a:off x="2819400" y="4191000"/>
            <a:ext cx="1066800" cy="990600"/>
          </a:xfrm>
          <a:prstGeom prst="ellipse">
            <a:avLst/>
          </a:prstGeom>
          <a:noFill/>
          <a:ln w="57150" cap="flat" cmpd="sng">
            <a:solidFill>
              <a:srgbClr val="FFFFFF"/>
            </a:solidFill>
            <a:prstDash val="solid"/>
            <a:round/>
            <a:headEnd type="none" w="med" len="med"/>
            <a:tailEnd type="none" w="med" len="med"/>
          </a:ln>
          <a:effectLst>
            <a:outerShdw blurRad="63500" dist="109250" dir="2132261"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39" name="AutoShape 31">
            <a:extLst>
              <a:ext uri="{FF2B5EF4-FFF2-40B4-BE49-F238E27FC236}">
                <a16:creationId xmlns:a16="http://schemas.microsoft.com/office/drawing/2014/main" id="{363F9DF1-49BC-8141-91FF-8DBF7FA53293}"/>
              </a:ext>
            </a:extLst>
          </p:cNvPr>
          <p:cNvSpPr>
            <a:spLocks/>
          </p:cNvSpPr>
          <p:nvPr/>
        </p:nvSpPr>
        <p:spPr bwMode="auto">
          <a:xfrm>
            <a:off x="2847975" y="1268413"/>
            <a:ext cx="838200" cy="3363912"/>
          </a:xfrm>
          <a:custGeom>
            <a:avLst/>
            <a:gdLst>
              <a:gd name="T0" fmla="+- 0 10959 1041"/>
              <a:gd name="T1" fmla="*/ T0 w 19837"/>
              <a:gd name="T2" fmla="+- 0 10805 11"/>
              <a:gd name="T3" fmla="*/ 10805 h 21589"/>
              <a:gd name="T4" fmla="+- 0 10959 1041"/>
              <a:gd name="T5" fmla="*/ T4 w 19837"/>
              <a:gd name="T6" fmla="+- 0 10805 11"/>
              <a:gd name="T7" fmla="*/ 10805 h 21589"/>
              <a:gd name="T8" fmla="+- 0 10959 1041"/>
              <a:gd name="T9" fmla="*/ T8 w 19837"/>
              <a:gd name="T10" fmla="+- 0 10805 11"/>
              <a:gd name="T11" fmla="*/ 10805 h 21589"/>
              <a:gd name="T12" fmla="+- 0 10959 1041"/>
              <a:gd name="T13" fmla="*/ T12 w 19837"/>
              <a:gd name="T14" fmla="+- 0 10805 11"/>
              <a:gd name="T15" fmla="*/ 10805 h 21589"/>
            </a:gdLst>
            <a:ahLst/>
            <a:cxnLst>
              <a:cxn ang="0">
                <a:pos x="T1" y="T3"/>
              </a:cxn>
              <a:cxn ang="0">
                <a:pos x="T5" y="T7"/>
              </a:cxn>
              <a:cxn ang="0">
                <a:pos x="T9" y="T11"/>
              </a:cxn>
              <a:cxn ang="0">
                <a:pos x="T13" y="T15"/>
              </a:cxn>
            </a:cxnLst>
            <a:rect l="0" t="0" r="r" b="b"/>
            <a:pathLst>
              <a:path w="19837" h="21589">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noFill/>
          <a:ln w="57150" cap="flat" cmpd="sng">
            <a:solidFill>
              <a:srgbClr val="EEFF4B"/>
            </a:solidFill>
            <a:prstDash val="sysDot"/>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40" name="AutoShape 32">
            <a:extLst>
              <a:ext uri="{FF2B5EF4-FFF2-40B4-BE49-F238E27FC236}">
                <a16:creationId xmlns:a16="http://schemas.microsoft.com/office/drawing/2014/main" id="{19E32097-2C30-E143-AC02-58221481D54C}"/>
              </a:ext>
            </a:extLst>
          </p:cNvPr>
          <p:cNvSpPr>
            <a:spLocks/>
          </p:cNvSpPr>
          <p:nvPr/>
        </p:nvSpPr>
        <p:spPr bwMode="auto">
          <a:xfrm>
            <a:off x="2427288" y="1270000"/>
            <a:ext cx="1120775" cy="3498850"/>
          </a:xfrm>
          <a:custGeom>
            <a:avLst/>
            <a:gdLst>
              <a:gd name="T0" fmla="+- 0 11169 739"/>
              <a:gd name="T1" fmla="*/ T0 w 20861"/>
              <a:gd name="T2" fmla="*/ 10800 h 21600"/>
              <a:gd name="T3" fmla="+- 0 11169 739"/>
              <a:gd name="T4" fmla="*/ T3 w 20861"/>
              <a:gd name="T5" fmla="*/ 10800 h 21600"/>
              <a:gd name="T6" fmla="+- 0 11169 739"/>
              <a:gd name="T7" fmla="*/ T6 w 20861"/>
              <a:gd name="T8" fmla="*/ 10800 h 21600"/>
              <a:gd name="T9" fmla="+- 0 11169 739"/>
              <a:gd name="T10" fmla="*/ T9 w 20861"/>
              <a:gd name="T11" fmla="*/ 10800 h 21600"/>
            </a:gdLst>
            <a:ahLst/>
            <a:cxnLst>
              <a:cxn ang="0">
                <a:pos x="T1" y="T2"/>
              </a:cxn>
              <a:cxn ang="0">
                <a:pos x="T4" y="T5"/>
              </a:cxn>
              <a:cxn ang="0">
                <a:pos x="T7" y="T8"/>
              </a:cxn>
              <a:cxn ang="0">
                <a:pos x="T10" y="T11"/>
              </a:cxn>
            </a:cxnLst>
            <a:rect l="0" t="0" r="r" b="b"/>
            <a:pathLst>
              <a:path w="20861" h="2160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cmpd="sng">
            <a:solidFill>
              <a:srgbClr val="EEFF4B"/>
            </a:solidFill>
            <a:prstDash val="sysDot"/>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41" name="Rectangle 33">
            <a:extLst>
              <a:ext uri="{FF2B5EF4-FFF2-40B4-BE49-F238E27FC236}">
                <a16:creationId xmlns:a16="http://schemas.microsoft.com/office/drawing/2014/main" id="{B5266A38-F622-2943-A57B-3D508765A7C9}"/>
              </a:ext>
            </a:extLst>
          </p:cNvPr>
          <p:cNvSpPr>
            <a:spLocks/>
          </p:cNvSpPr>
          <p:nvPr/>
        </p:nvSpPr>
        <p:spPr bwMode="auto">
          <a:xfrm>
            <a:off x="5830888" y="2884488"/>
            <a:ext cx="835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chemeClr val="accent1"/>
                </a:solidFill>
              </a:rPr>
              <a:t>B</a:t>
            </a:r>
          </a:p>
        </p:txBody>
      </p:sp>
      <p:sp>
        <p:nvSpPr>
          <p:cNvPr id="43042" name="Oval 34">
            <a:extLst>
              <a:ext uri="{FF2B5EF4-FFF2-40B4-BE49-F238E27FC236}">
                <a16:creationId xmlns:a16="http://schemas.microsoft.com/office/drawing/2014/main" id="{359A53A0-C606-B94A-901B-449D6F180EF5}"/>
              </a:ext>
            </a:extLst>
          </p:cNvPr>
          <p:cNvSpPr>
            <a:spLocks/>
          </p:cNvSpPr>
          <p:nvPr/>
        </p:nvSpPr>
        <p:spPr bwMode="auto">
          <a:xfrm>
            <a:off x="5700713" y="3033713"/>
            <a:ext cx="195262" cy="187325"/>
          </a:xfrm>
          <a:prstGeom prst="ellipse">
            <a:avLst/>
          </a:pr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43" name="Rectangle 35">
            <a:extLst>
              <a:ext uri="{FF2B5EF4-FFF2-40B4-BE49-F238E27FC236}">
                <a16:creationId xmlns:a16="http://schemas.microsoft.com/office/drawing/2014/main" id="{92597352-00AE-1646-8F51-4EA0885DC1AE}"/>
              </a:ext>
            </a:extLst>
          </p:cNvPr>
          <p:cNvSpPr>
            <a:spLocks/>
          </p:cNvSpPr>
          <p:nvPr/>
        </p:nvSpPr>
        <p:spPr bwMode="auto">
          <a:xfrm>
            <a:off x="5487988" y="1811338"/>
            <a:ext cx="835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H</a:t>
            </a:r>
          </a:p>
        </p:txBody>
      </p:sp>
      <p:sp>
        <p:nvSpPr>
          <p:cNvPr id="43044" name="Oval 36">
            <a:extLst>
              <a:ext uri="{FF2B5EF4-FFF2-40B4-BE49-F238E27FC236}">
                <a16:creationId xmlns:a16="http://schemas.microsoft.com/office/drawing/2014/main" id="{E44653AA-F4A3-954A-BCEC-28CE7B0E175F}"/>
              </a:ext>
            </a:extLst>
          </p:cNvPr>
          <p:cNvSpPr>
            <a:spLocks/>
          </p:cNvSpPr>
          <p:nvPr/>
        </p:nvSpPr>
        <p:spPr bwMode="auto">
          <a:xfrm>
            <a:off x="5313363" y="1982788"/>
            <a:ext cx="193675" cy="187325"/>
          </a:xfrm>
          <a:prstGeom prst="ellipse">
            <a:avLst/>
          </a:prstGeom>
          <a:solidFill>
            <a:srgbClr val="0331B3"/>
          </a:solidFill>
          <a:ln w="25400" cap="flat" cmpd="sng">
            <a:solidFill>
              <a:srgbClr val="0331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45" name="Rectangle 37">
            <a:extLst>
              <a:ext uri="{FF2B5EF4-FFF2-40B4-BE49-F238E27FC236}">
                <a16:creationId xmlns:a16="http://schemas.microsoft.com/office/drawing/2014/main" id="{32445D51-D0B1-C94B-BD7C-DEA247C80E3D}"/>
              </a:ext>
            </a:extLst>
          </p:cNvPr>
          <p:cNvSpPr>
            <a:spLocks/>
          </p:cNvSpPr>
          <p:nvPr/>
        </p:nvSpPr>
        <p:spPr bwMode="auto">
          <a:xfrm>
            <a:off x="7088188" y="1525588"/>
            <a:ext cx="1292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N(A)</a:t>
            </a:r>
          </a:p>
        </p:txBody>
      </p:sp>
      <p:sp>
        <p:nvSpPr>
          <p:cNvPr id="43046" name="Oval 38">
            <a:extLst>
              <a:ext uri="{FF2B5EF4-FFF2-40B4-BE49-F238E27FC236}">
                <a16:creationId xmlns:a16="http://schemas.microsoft.com/office/drawing/2014/main" id="{208B0096-6C97-FA47-A516-BA13FEA7E6CB}"/>
              </a:ext>
            </a:extLst>
          </p:cNvPr>
          <p:cNvSpPr>
            <a:spLocks/>
          </p:cNvSpPr>
          <p:nvPr/>
        </p:nvSpPr>
        <p:spPr bwMode="auto">
          <a:xfrm>
            <a:off x="6919913" y="1643063"/>
            <a:ext cx="195262" cy="188912"/>
          </a:xfrm>
          <a:prstGeom prst="ellipse">
            <a:avLst/>
          </a:prstGeom>
          <a:solidFill>
            <a:srgbClr val="0331B3"/>
          </a:solidFill>
          <a:ln w="25400" cap="flat" cmpd="sng">
            <a:solidFill>
              <a:srgbClr val="0331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47" name="Rectangle 39">
            <a:extLst>
              <a:ext uri="{FF2B5EF4-FFF2-40B4-BE49-F238E27FC236}">
                <a16:creationId xmlns:a16="http://schemas.microsoft.com/office/drawing/2014/main" id="{C090A94A-EC96-BD46-9EC8-2141F9A397EF}"/>
              </a:ext>
            </a:extLst>
          </p:cNvPr>
          <p:cNvSpPr>
            <a:spLocks/>
          </p:cNvSpPr>
          <p:nvPr/>
        </p:nvSpPr>
        <p:spPr bwMode="auto">
          <a:xfrm>
            <a:off x="1774825" y="46038"/>
            <a:ext cx="1993900" cy="293687"/>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13</a:t>
            </a:r>
          </a:p>
        </p:txBody>
      </p:sp>
      <p:sp>
        <p:nvSpPr>
          <p:cNvPr id="43048" name="Rectangle 40">
            <a:extLst>
              <a:ext uri="{FF2B5EF4-FFF2-40B4-BE49-F238E27FC236}">
                <a16:creationId xmlns:a16="http://schemas.microsoft.com/office/drawing/2014/main" id="{310D5014-BEC0-FC41-8159-9110E9F61689}"/>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43049" name="Rectangle 41">
            <a:extLst>
              <a:ext uri="{FF2B5EF4-FFF2-40B4-BE49-F238E27FC236}">
                <a16:creationId xmlns:a16="http://schemas.microsoft.com/office/drawing/2014/main" id="{6FCB05E0-FD08-2449-8B57-3B4899456453}"/>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50" name="Rectangle 42">
            <a:extLst>
              <a:ext uri="{FF2B5EF4-FFF2-40B4-BE49-F238E27FC236}">
                <a16:creationId xmlns:a16="http://schemas.microsoft.com/office/drawing/2014/main" id="{B5FEC572-CC52-D346-8A3C-E874060994D5}"/>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43051" name="AutoShape 43">
            <a:extLst>
              <a:ext uri="{FF2B5EF4-FFF2-40B4-BE49-F238E27FC236}">
                <a16:creationId xmlns:a16="http://schemas.microsoft.com/office/drawing/2014/main" id="{D23C3C00-6849-A84C-9742-D4F3C6320C1C}"/>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52" name="Rectangle 44">
            <a:extLst>
              <a:ext uri="{FF2B5EF4-FFF2-40B4-BE49-F238E27FC236}">
                <a16:creationId xmlns:a16="http://schemas.microsoft.com/office/drawing/2014/main" id="{BC8C94D7-C079-0248-8855-51E0ADA79C05}"/>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53" name="AutoShape 45">
            <a:extLst>
              <a:ext uri="{FF2B5EF4-FFF2-40B4-BE49-F238E27FC236}">
                <a16:creationId xmlns:a16="http://schemas.microsoft.com/office/drawing/2014/main" id="{FB5AE799-96DC-C940-BC83-D398B1443C68}"/>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3054" name="Line 46">
            <a:extLst>
              <a:ext uri="{FF2B5EF4-FFF2-40B4-BE49-F238E27FC236}">
                <a16:creationId xmlns:a16="http://schemas.microsoft.com/office/drawing/2014/main" id="{E49E1992-870A-9744-89F4-600C5384490C}"/>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3055" name="Line 47">
            <a:extLst>
              <a:ext uri="{FF2B5EF4-FFF2-40B4-BE49-F238E27FC236}">
                <a16:creationId xmlns:a16="http://schemas.microsoft.com/office/drawing/2014/main" id="{14FA4974-9B4D-9542-BBB6-7DFF2F9571AE}"/>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3056" name="Line 48">
            <a:extLst>
              <a:ext uri="{FF2B5EF4-FFF2-40B4-BE49-F238E27FC236}">
                <a16:creationId xmlns:a16="http://schemas.microsoft.com/office/drawing/2014/main" id="{73758BE3-1861-544F-92AB-2518CB8C1F06}"/>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3057" name="Line 49">
            <a:extLst>
              <a:ext uri="{FF2B5EF4-FFF2-40B4-BE49-F238E27FC236}">
                <a16:creationId xmlns:a16="http://schemas.microsoft.com/office/drawing/2014/main" id="{FB4B4152-F686-484A-B25A-BD70AE1BE315}"/>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3058" name="Line 50">
            <a:extLst>
              <a:ext uri="{FF2B5EF4-FFF2-40B4-BE49-F238E27FC236}">
                <a16:creationId xmlns:a16="http://schemas.microsoft.com/office/drawing/2014/main" id="{5AE85B78-6A7D-D24A-BFD2-9FD9480E1D33}"/>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3059" name="Rectangle 51">
            <a:extLst>
              <a:ext uri="{FF2B5EF4-FFF2-40B4-BE49-F238E27FC236}">
                <a16:creationId xmlns:a16="http://schemas.microsoft.com/office/drawing/2014/main" id="{DE01E90C-EDE8-444D-893C-C3D784C4B1DF}"/>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43060" name="Rectangle 52">
            <a:extLst>
              <a:ext uri="{FF2B5EF4-FFF2-40B4-BE49-F238E27FC236}">
                <a16:creationId xmlns:a16="http://schemas.microsoft.com/office/drawing/2014/main" id="{B282BFE0-5360-5043-B1BA-500B8D29A4F9}"/>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43061" name="Rectangle 53">
            <a:extLst>
              <a:ext uri="{FF2B5EF4-FFF2-40B4-BE49-F238E27FC236}">
                <a16:creationId xmlns:a16="http://schemas.microsoft.com/office/drawing/2014/main" id="{73FCAC00-A34C-D844-9238-C58BAAF0AA6A}"/>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43062" name="Rectangle 54">
            <a:extLst>
              <a:ext uri="{FF2B5EF4-FFF2-40B4-BE49-F238E27FC236}">
                <a16:creationId xmlns:a16="http://schemas.microsoft.com/office/drawing/2014/main" id="{86A6A2F5-D61F-4B45-AE24-51B4D59B2575}"/>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43063" name="Line 55">
            <a:extLst>
              <a:ext uri="{FF2B5EF4-FFF2-40B4-BE49-F238E27FC236}">
                <a16:creationId xmlns:a16="http://schemas.microsoft.com/office/drawing/2014/main" id="{1F889B36-CDE9-5E4E-9917-9E8457CFF449}"/>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3064" name="Rectangle 56">
            <a:extLst>
              <a:ext uri="{FF2B5EF4-FFF2-40B4-BE49-F238E27FC236}">
                <a16:creationId xmlns:a16="http://schemas.microsoft.com/office/drawing/2014/main" id="{C2A3F696-D878-D647-A166-2EF5AE4587F1}"/>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pic>
        <p:nvPicPr>
          <p:cNvPr id="43065" name="Picture 57" descr="image17.jpg">
            <a:extLst>
              <a:ext uri="{FF2B5EF4-FFF2-40B4-BE49-F238E27FC236}">
                <a16:creationId xmlns:a16="http://schemas.microsoft.com/office/drawing/2014/main" id="{A9DDBF71-7A7B-F847-897D-45A9526CD3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541338"/>
            <a:ext cx="2851150" cy="1863725"/>
          </a:xfrm>
          <a:prstGeom prst="rect">
            <a:avLst/>
          </a:prstGeom>
          <a:no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sp>
        <p:nvSpPr>
          <p:cNvPr id="43066" name="Rectangle 58">
            <a:extLst>
              <a:ext uri="{FF2B5EF4-FFF2-40B4-BE49-F238E27FC236}">
                <a16:creationId xmlns:a16="http://schemas.microsoft.com/office/drawing/2014/main" id="{575F014F-AB90-DB46-A346-15279C772F79}"/>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19</a:t>
            </a:r>
          </a:p>
        </p:txBody>
      </p:sp>
      <p:sp>
        <p:nvSpPr>
          <p:cNvPr id="43067" name="Rectangle 59">
            <a:extLst>
              <a:ext uri="{FF2B5EF4-FFF2-40B4-BE49-F238E27FC236}">
                <a16:creationId xmlns:a16="http://schemas.microsoft.com/office/drawing/2014/main" id="{C238E9AE-5780-9047-AECA-EEE95A059D58}"/>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pic>
        <p:nvPicPr>
          <p:cNvPr id="43068" name="Picture 60" descr="Nahal Zin, tb n062400 sr">
            <a:extLst>
              <a:ext uri="{FF2B5EF4-FFF2-40B4-BE49-F238E27FC236}">
                <a16:creationId xmlns:a16="http://schemas.microsoft.com/office/drawing/2014/main" id="{DAB5DD9E-6825-FF44-84F1-4360B241EA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640138"/>
            <a:ext cx="3009900" cy="2257425"/>
          </a:xfrm>
          <a:prstGeom prst="rect">
            <a:avLst/>
          </a:prstGeom>
          <a:noFill/>
          <a:ln w="76200" cap="flat" cmpd="sng">
            <a:solidFill>
              <a:schemeClr val="accent2"/>
            </a:solidFill>
            <a:prstDash val="solid"/>
            <a:miter lim="800000"/>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sp>
        <p:nvSpPr>
          <p:cNvPr id="43069" name="Rectangle 61">
            <a:extLst>
              <a:ext uri="{FF2B5EF4-FFF2-40B4-BE49-F238E27FC236}">
                <a16:creationId xmlns:a16="http://schemas.microsoft.com/office/drawing/2014/main" id="{7996FE31-B154-7A4E-80E7-FD8A43AFDF2A}"/>
              </a:ext>
            </a:extLst>
          </p:cNvPr>
          <p:cNvSpPr>
            <a:spLocks/>
          </p:cNvSpPr>
          <p:nvPr/>
        </p:nvSpPr>
        <p:spPr bwMode="auto">
          <a:xfrm>
            <a:off x="180975" y="2312988"/>
            <a:ext cx="2987675" cy="2327275"/>
          </a:xfrm>
          <a:prstGeom prst="rect">
            <a:avLst/>
          </a:prstGeom>
          <a:noFill/>
          <a:ln>
            <a:noFill/>
          </a:ln>
          <a:effectLst>
            <a:outerShdw blurRad="63500" dist="5388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r">
              <a:spcBef>
                <a:spcPts val="1900"/>
              </a:spcBef>
            </a:pPr>
            <a:r>
              <a:rPr lang="en-US" altLang="en-US" sz="32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JOLOWOE NA KADESH BARNEA KHOLANALA.</a:t>
            </a:r>
          </a:p>
        </p:txBody>
      </p:sp>
      <p:pic>
        <p:nvPicPr>
          <p:cNvPr id="43070" name="Picture 62" descr="image19.jpg">
            <a:extLst>
              <a:ext uri="{FF2B5EF4-FFF2-40B4-BE49-F238E27FC236}">
                <a16:creationId xmlns:a16="http://schemas.microsoft.com/office/drawing/2014/main" id="{405785D2-AA50-A14B-8FC9-D124570FBE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76713" y="1485900"/>
            <a:ext cx="1819275" cy="2711450"/>
          </a:xfrm>
          <a:prstGeom prst="rect">
            <a:avLst/>
          </a:prstGeom>
          <a:noFill/>
          <a:ln w="76200" cap="flat" cmpd="sng">
            <a:solidFill>
              <a:schemeClr val="accent2"/>
            </a:solidFill>
            <a:prstDash val="solid"/>
            <a:miter lim="800000"/>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sp>
        <p:nvSpPr>
          <p:cNvPr id="43071" name="Rectangle 63">
            <a:extLst>
              <a:ext uri="{FF2B5EF4-FFF2-40B4-BE49-F238E27FC236}">
                <a16:creationId xmlns:a16="http://schemas.microsoft.com/office/drawing/2014/main" id="{B034024D-6F45-574F-81B1-382B64EFF48E}"/>
              </a:ext>
            </a:extLst>
          </p:cNvPr>
          <p:cNvSpPr>
            <a:spLocks/>
          </p:cNvSpPr>
          <p:nvPr/>
        </p:nvSpPr>
        <p:spPr bwMode="auto">
          <a:xfrm>
            <a:off x="6051550" y="2544763"/>
            <a:ext cx="3006725" cy="10810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CHEPYIM JIANG OLAN</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69"/>
                                        </p:tgtEl>
                                        <p:attrNameLst>
                                          <p:attrName>style.visibility</p:attrName>
                                        </p:attrNameLst>
                                      </p:cBhvr>
                                      <p:to>
                                        <p:strVal val="visible"/>
                                      </p:to>
                                    </p:set>
                                    <p:anim calcmode="lin" valueType="num">
                                      <p:cBhvr additive="base">
                                        <p:cTn id="7" dur="500" fill="hold"/>
                                        <p:tgtEl>
                                          <p:spTgt spid="43069"/>
                                        </p:tgtEl>
                                        <p:attrNameLst>
                                          <p:attrName>ppt_x</p:attrName>
                                        </p:attrNameLst>
                                      </p:cBhvr>
                                      <p:tavLst>
                                        <p:tav tm="0">
                                          <p:val>
                                            <p:strVal val="0-#ppt_w/2"/>
                                          </p:val>
                                        </p:tav>
                                        <p:tav tm="100000">
                                          <p:val>
                                            <p:strVal val="#ppt_x"/>
                                          </p:val>
                                        </p:tav>
                                      </p:tavLst>
                                    </p:anim>
                                    <p:anim calcmode="lin" valueType="num">
                                      <p:cBhvr additive="base">
                                        <p:cTn id="8" dur="500" fill="hold"/>
                                        <p:tgtEl>
                                          <p:spTgt spid="4306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3040"/>
                                        </p:tgtEl>
                                        <p:attrNameLst>
                                          <p:attrName>style.visibility</p:attrName>
                                        </p:attrNameLst>
                                      </p:cBhvr>
                                      <p:to>
                                        <p:strVal val="visible"/>
                                      </p:to>
                                    </p:set>
                                    <p:animEffect transition="in" filter="wipe(up)">
                                      <p:cBhvr>
                                        <p:cTn id="12" dur="500"/>
                                        <p:tgtEl>
                                          <p:spTgt spid="43040"/>
                                        </p:tgtEl>
                                      </p:cBhvr>
                                    </p:animEffect>
                                  </p:childTnLst>
                                </p:cTn>
                              </p:par>
                            </p:childTnLst>
                          </p:cTn>
                        </p:par>
                        <p:par>
                          <p:cTn id="13" fill="hold" nodeType="afterGroup">
                            <p:stCondLst>
                              <p:cond delay="1000"/>
                            </p:stCondLst>
                            <p:childTnLst>
                              <p:par>
                                <p:cTn id="14" presetID="9" presetClass="entr" presetSubtype="0" fill="hold" nodeType="afterEffect">
                                  <p:stCondLst>
                                    <p:cond delay="1000"/>
                                  </p:stCondLst>
                                  <p:childTnLst>
                                    <p:set>
                                      <p:cBhvr>
                                        <p:cTn id="15" dur="1" fill="hold">
                                          <p:stCondLst>
                                            <p:cond delay="0"/>
                                          </p:stCondLst>
                                        </p:cTn>
                                        <p:tgtEl>
                                          <p:spTgt spid="43065"/>
                                        </p:tgtEl>
                                        <p:attrNameLst>
                                          <p:attrName>style.visibility</p:attrName>
                                        </p:attrNameLst>
                                      </p:cBhvr>
                                      <p:to>
                                        <p:strVal val="visible"/>
                                      </p:to>
                                    </p:set>
                                    <p:animEffect transition="in" filter="dissolve">
                                      <p:cBhvr>
                                        <p:cTn id="16" dur="500"/>
                                        <p:tgtEl>
                                          <p:spTgt spid="43065"/>
                                        </p:tgtEl>
                                      </p:cBhvr>
                                    </p:animEffect>
                                  </p:childTnLst>
                                </p:cTn>
                              </p:par>
                            </p:childTnLst>
                          </p:cTn>
                        </p:par>
                        <p:par>
                          <p:cTn id="17" fill="hold" nodeType="afterGroup">
                            <p:stCondLst>
                              <p:cond delay="2500"/>
                            </p:stCondLst>
                            <p:childTnLst>
                              <p:par>
                                <p:cTn id="18" presetID="9" presetClass="entr" presetSubtype="0" fill="hold" nodeType="afterEffect">
                                  <p:stCondLst>
                                    <p:cond delay="0"/>
                                  </p:stCondLst>
                                  <p:childTnLst>
                                    <p:set>
                                      <p:cBhvr>
                                        <p:cTn id="19" dur="1" fill="hold">
                                          <p:stCondLst>
                                            <p:cond delay="0"/>
                                          </p:stCondLst>
                                        </p:cTn>
                                        <p:tgtEl>
                                          <p:spTgt spid="43070"/>
                                        </p:tgtEl>
                                        <p:attrNameLst>
                                          <p:attrName>style.visibility</p:attrName>
                                        </p:attrNameLst>
                                      </p:cBhvr>
                                      <p:to>
                                        <p:strVal val="visible"/>
                                      </p:to>
                                    </p:set>
                                    <p:animEffect transition="in" filter="dissolve">
                                      <p:cBhvr>
                                        <p:cTn id="20" dur="500"/>
                                        <p:tgtEl>
                                          <p:spTgt spid="43070"/>
                                        </p:tgtEl>
                                      </p:cBhvr>
                                    </p:animEffect>
                                  </p:childTnLst>
                                </p:cTn>
                              </p:par>
                            </p:childTnLst>
                          </p:cTn>
                        </p:par>
                        <p:par>
                          <p:cTn id="21" fill="hold" nodeType="afterGroup">
                            <p:stCondLst>
                              <p:cond delay="3000"/>
                            </p:stCondLst>
                            <p:childTnLst>
                              <p:par>
                                <p:cTn id="22" presetID="9" presetClass="entr" presetSubtype="0" fill="hold" nodeType="afterEffect">
                                  <p:stCondLst>
                                    <p:cond delay="1000"/>
                                  </p:stCondLst>
                                  <p:childTnLst>
                                    <p:set>
                                      <p:cBhvr>
                                        <p:cTn id="23" dur="1" fill="hold">
                                          <p:stCondLst>
                                            <p:cond delay="0"/>
                                          </p:stCondLst>
                                        </p:cTn>
                                        <p:tgtEl>
                                          <p:spTgt spid="43068"/>
                                        </p:tgtEl>
                                        <p:attrNameLst>
                                          <p:attrName>style.visibility</p:attrName>
                                        </p:attrNameLst>
                                      </p:cBhvr>
                                      <p:to>
                                        <p:strVal val="visible"/>
                                      </p:to>
                                    </p:set>
                                    <p:animEffect transition="in" filter="dissolve">
                                      <p:cBhvr>
                                        <p:cTn id="24" dur="500"/>
                                        <p:tgtEl>
                                          <p:spTgt spid="43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0" grpId="0" animBg="1" autoUpdateAnimBg="0"/>
      <p:bldP spid="4306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3B4325E9-4DA0-1B44-A9F9-5D04E6808BF7}"/>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OLAN EVON YUTA</a:t>
            </a:r>
          </a:p>
        </p:txBody>
      </p:sp>
      <p:sp>
        <p:nvSpPr>
          <p:cNvPr id="45058" name="Rectangle 2">
            <a:extLst>
              <a:ext uri="{FF2B5EF4-FFF2-40B4-BE49-F238E27FC236}">
                <a16:creationId xmlns:a16="http://schemas.microsoft.com/office/drawing/2014/main" id="{2EF87B4A-10BE-0140-833C-8978AAE7E0AF}"/>
              </a:ext>
            </a:extLst>
          </p:cNvPr>
          <p:cNvSpPr>
            <a:spLocks/>
          </p:cNvSpPr>
          <p:nvPr/>
        </p:nvSpPr>
        <p:spPr bwMode="auto">
          <a:xfrm>
            <a:off x="1768475" y="42863"/>
            <a:ext cx="4160838"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13:26-14:9</a:t>
            </a:r>
          </a:p>
        </p:txBody>
      </p:sp>
      <p:grpSp>
        <p:nvGrpSpPr>
          <p:cNvPr id="45059" name="Group 3">
            <a:extLst>
              <a:ext uri="{FF2B5EF4-FFF2-40B4-BE49-F238E27FC236}">
                <a16:creationId xmlns:a16="http://schemas.microsoft.com/office/drawing/2014/main" id="{46BE2D90-E640-6F41-AC6B-74E6BEE5FAD0}"/>
              </a:ext>
            </a:extLst>
          </p:cNvPr>
          <p:cNvGrpSpPr>
            <a:grpSpLocks/>
          </p:cNvGrpSpPr>
          <p:nvPr/>
        </p:nvGrpSpPr>
        <p:grpSpPr bwMode="auto">
          <a:xfrm>
            <a:off x="1614488" y="66675"/>
            <a:ext cx="7340600" cy="6032500"/>
            <a:chOff x="0" y="-1"/>
            <a:chExt cx="7341722" cy="6032184"/>
          </a:xfrm>
        </p:grpSpPr>
        <p:sp>
          <p:nvSpPr>
            <p:cNvPr id="45060" name="AutoShape 4">
              <a:extLst>
                <a:ext uri="{FF2B5EF4-FFF2-40B4-BE49-F238E27FC236}">
                  <a16:creationId xmlns:a16="http://schemas.microsoft.com/office/drawing/2014/main" id="{05CEAD28-A691-B543-91E5-8E75E78BE438}"/>
                </a:ext>
              </a:extLst>
            </p:cNvPr>
            <p:cNvSpPr>
              <a:spLocks/>
            </p:cNvSpPr>
            <p:nvPr/>
          </p:nvSpPr>
          <p:spPr bwMode="auto">
            <a:xfrm>
              <a:off x="827087" y="1204594"/>
              <a:ext cx="1120776" cy="3498852"/>
            </a:xfrm>
            <a:custGeom>
              <a:avLst/>
              <a:gdLst>
                <a:gd name="T0" fmla="+- 0 11169 739"/>
                <a:gd name="T1" fmla="*/ T0 w 20861"/>
                <a:gd name="T2" fmla="*/ 10800 h 21600"/>
                <a:gd name="T3" fmla="+- 0 11169 739"/>
                <a:gd name="T4" fmla="*/ T3 w 20861"/>
                <a:gd name="T5" fmla="*/ 10800 h 21600"/>
                <a:gd name="T6" fmla="+- 0 11169 739"/>
                <a:gd name="T7" fmla="*/ T6 w 20861"/>
                <a:gd name="T8" fmla="*/ 10800 h 21600"/>
                <a:gd name="T9" fmla="+- 0 11169 739"/>
                <a:gd name="T10" fmla="*/ T9 w 20861"/>
                <a:gd name="T11" fmla="*/ 10800 h 21600"/>
              </a:gdLst>
              <a:ahLst/>
              <a:cxnLst>
                <a:cxn ang="0">
                  <a:pos x="T1" y="T2"/>
                </a:cxn>
                <a:cxn ang="0">
                  <a:pos x="T4" y="T5"/>
                </a:cxn>
                <a:cxn ang="0">
                  <a:pos x="T7" y="T8"/>
                </a:cxn>
                <a:cxn ang="0">
                  <a:pos x="T10" y="T11"/>
                </a:cxn>
              </a:cxnLst>
              <a:rect l="0" t="0" r="r" b="b"/>
              <a:pathLst>
                <a:path w="20861" h="2160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cmpd="sng">
              <a:solidFill>
                <a:srgbClr val="33CC33"/>
              </a:solidFill>
              <a:prstDash val="sysDot"/>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61" name="Rectangle 5">
              <a:extLst>
                <a:ext uri="{FF2B5EF4-FFF2-40B4-BE49-F238E27FC236}">
                  <a16:creationId xmlns:a16="http://schemas.microsoft.com/office/drawing/2014/main" id="{343050DA-8CF9-7D4B-9023-C6AB2EF2FA18}"/>
                </a:ext>
              </a:extLst>
            </p:cNvPr>
            <p:cNvSpPr>
              <a:spLocks/>
            </p:cNvSpPr>
            <p:nvPr/>
          </p:nvSpPr>
          <p:spPr bwMode="auto">
            <a:xfrm>
              <a:off x="0" y="728344"/>
              <a:ext cx="6858000" cy="5257801"/>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en-US" altLang="en-US" b="0">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62" name="AutoShape 6">
              <a:extLst>
                <a:ext uri="{FF2B5EF4-FFF2-40B4-BE49-F238E27FC236}">
                  <a16:creationId xmlns:a16="http://schemas.microsoft.com/office/drawing/2014/main" id="{EAA88A51-18E8-9149-A03F-D229F7D3858E}"/>
                </a:ext>
              </a:extLst>
            </p:cNvPr>
            <p:cNvSpPr>
              <a:spLocks/>
            </p:cNvSpPr>
            <p:nvPr/>
          </p:nvSpPr>
          <p:spPr bwMode="auto">
            <a:xfrm>
              <a:off x="15874" y="793432"/>
              <a:ext cx="1619252" cy="30480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63" name="AutoShape 7">
              <a:extLst>
                <a:ext uri="{FF2B5EF4-FFF2-40B4-BE49-F238E27FC236}">
                  <a16:creationId xmlns:a16="http://schemas.microsoft.com/office/drawing/2014/main" id="{856275D8-5CBC-8148-8F23-6F5C964AD794}"/>
                </a:ext>
              </a:extLst>
            </p:cNvPr>
            <p:cNvSpPr>
              <a:spLocks/>
            </p:cNvSpPr>
            <p:nvPr/>
          </p:nvSpPr>
          <p:spPr bwMode="auto">
            <a:xfrm>
              <a:off x="5391149" y="3912869"/>
              <a:ext cx="1428752" cy="20955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64" name="AutoShape 8">
              <a:extLst>
                <a:ext uri="{FF2B5EF4-FFF2-40B4-BE49-F238E27FC236}">
                  <a16:creationId xmlns:a16="http://schemas.microsoft.com/office/drawing/2014/main" id="{3901A6FB-248F-6543-BFFB-8768572F3263}"/>
                </a:ext>
              </a:extLst>
            </p:cNvPr>
            <p:cNvSpPr>
              <a:spLocks/>
            </p:cNvSpPr>
            <p:nvPr/>
          </p:nvSpPr>
          <p:spPr bwMode="auto">
            <a:xfrm>
              <a:off x="1962149" y="1630044"/>
              <a:ext cx="4095752" cy="2914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65" name="Rectangle 9">
              <a:extLst>
                <a:ext uri="{FF2B5EF4-FFF2-40B4-BE49-F238E27FC236}">
                  <a16:creationId xmlns:a16="http://schemas.microsoft.com/office/drawing/2014/main" id="{09C58099-E2C9-F849-95C8-9945DF946BBA}"/>
                </a:ext>
              </a:extLst>
            </p:cNvPr>
            <p:cNvSpPr>
              <a:spLocks/>
            </p:cNvSpPr>
            <p:nvPr/>
          </p:nvSpPr>
          <p:spPr bwMode="auto">
            <a:xfrm>
              <a:off x="3030537" y="2584132"/>
              <a:ext cx="152082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ER</a:t>
              </a:r>
            </a:p>
          </p:txBody>
        </p:sp>
        <p:sp>
          <p:nvSpPr>
            <p:cNvPr id="45066" name="AutoShape 10">
              <a:extLst>
                <a:ext uri="{FF2B5EF4-FFF2-40B4-BE49-F238E27FC236}">
                  <a16:creationId xmlns:a16="http://schemas.microsoft.com/office/drawing/2014/main" id="{16B21FEB-1D19-E643-BBFE-EC813246E510}"/>
                </a:ext>
              </a:extLst>
            </p:cNvPr>
            <p:cNvSpPr>
              <a:spLocks/>
            </p:cNvSpPr>
            <p:nvPr/>
          </p:nvSpPr>
          <p:spPr bwMode="auto">
            <a:xfrm>
              <a:off x="438149" y="4525644"/>
              <a:ext cx="1885952" cy="1485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67" name="Rectangle 11">
              <a:extLst>
                <a:ext uri="{FF2B5EF4-FFF2-40B4-BE49-F238E27FC236}">
                  <a16:creationId xmlns:a16="http://schemas.microsoft.com/office/drawing/2014/main" id="{C7726543-CAE6-F94F-888B-24A935DAB011}"/>
                </a:ext>
              </a:extLst>
            </p:cNvPr>
            <p:cNvSpPr>
              <a:spLocks/>
            </p:cNvSpPr>
            <p:nvPr/>
          </p:nvSpPr>
          <p:spPr bwMode="auto">
            <a:xfrm>
              <a:off x="5659437" y="5193982"/>
              <a:ext cx="1311276"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8000"/>
                  </a:solidFill>
                </a:rPr>
                <a:t>PG</a:t>
              </a:r>
            </a:p>
          </p:txBody>
        </p:sp>
        <p:sp>
          <p:nvSpPr>
            <p:cNvPr id="45068" name="AutoShape 12">
              <a:extLst>
                <a:ext uri="{FF2B5EF4-FFF2-40B4-BE49-F238E27FC236}">
                  <a16:creationId xmlns:a16="http://schemas.microsoft.com/office/drawing/2014/main" id="{C0B73FB2-1FEB-314E-8A80-0E3285DC2030}"/>
                </a:ext>
              </a:extLst>
            </p:cNvPr>
            <p:cNvSpPr>
              <a:spLocks/>
            </p:cNvSpPr>
            <p:nvPr/>
          </p:nvSpPr>
          <p:spPr bwMode="auto">
            <a:xfrm>
              <a:off x="1657349" y="2563494"/>
              <a:ext cx="266702" cy="304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69" name="AutoShape 13">
              <a:extLst>
                <a:ext uri="{FF2B5EF4-FFF2-40B4-BE49-F238E27FC236}">
                  <a16:creationId xmlns:a16="http://schemas.microsoft.com/office/drawing/2014/main" id="{CBE195B1-C9C0-2040-A085-E00D07777E0B}"/>
                </a:ext>
              </a:extLst>
            </p:cNvPr>
            <p:cNvSpPr>
              <a:spLocks/>
            </p:cNvSpPr>
            <p:nvPr/>
          </p:nvSpPr>
          <p:spPr bwMode="auto">
            <a:xfrm>
              <a:off x="1466849" y="3268344"/>
              <a:ext cx="438152" cy="914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70" name="AutoShape 14">
              <a:extLst>
                <a:ext uri="{FF2B5EF4-FFF2-40B4-BE49-F238E27FC236}">
                  <a16:creationId xmlns:a16="http://schemas.microsoft.com/office/drawing/2014/main" id="{50DB9F9B-8106-4A41-B56A-E5AEC538F058}"/>
                </a:ext>
              </a:extLst>
            </p:cNvPr>
            <p:cNvSpPr>
              <a:spLocks/>
            </p:cNvSpPr>
            <p:nvPr/>
          </p:nvSpPr>
          <p:spPr bwMode="auto">
            <a:xfrm>
              <a:off x="1733549" y="2868294"/>
              <a:ext cx="57152" cy="419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71" name="Rectangle 15">
              <a:extLst>
                <a:ext uri="{FF2B5EF4-FFF2-40B4-BE49-F238E27FC236}">
                  <a16:creationId xmlns:a16="http://schemas.microsoft.com/office/drawing/2014/main" id="{136A6127-F090-4740-AC67-57CEC3AC0EF5}"/>
                </a:ext>
              </a:extLst>
            </p:cNvPr>
            <p:cNvSpPr>
              <a:spLocks/>
            </p:cNvSpPr>
            <p:nvPr/>
          </p:nvSpPr>
          <p:spPr bwMode="auto">
            <a:xfrm>
              <a:off x="1849437" y="2317432"/>
              <a:ext cx="127317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22380"/>
                  </a:solidFill>
                </a:rPr>
                <a:t>SG</a:t>
              </a:r>
            </a:p>
          </p:txBody>
        </p:sp>
        <p:sp>
          <p:nvSpPr>
            <p:cNvPr id="45072" name="Rectangle 16">
              <a:extLst>
                <a:ext uri="{FF2B5EF4-FFF2-40B4-BE49-F238E27FC236}">
                  <a16:creationId xmlns:a16="http://schemas.microsoft.com/office/drawing/2014/main" id="{B1BED890-35D4-E44E-A931-A76C10446CE8}"/>
                </a:ext>
              </a:extLst>
            </p:cNvPr>
            <p:cNvSpPr>
              <a:spLocks/>
            </p:cNvSpPr>
            <p:nvPr/>
          </p:nvSpPr>
          <p:spPr bwMode="auto">
            <a:xfrm>
              <a:off x="915987" y="5574982"/>
              <a:ext cx="701676"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8000"/>
                  </a:solidFill>
                </a:rPr>
                <a:t>RS</a:t>
              </a:r>
            </a:p>
          </p:txBody>
        </p:sp>
        <p:sp>
          <p:nvSpPr>
            <p:cNvPr id="45073" name="Rectangle 17">
              <a:extLst>
                <a:ext uri="{FF2B5EF4-FFF2-40B4-BE49-F238E27FC236}">
                  <a16:creationId xmlns:a16="http://schemas.microsoft.com/office/drawing/2014/main" id="{16E87E0B-9409-5342-BD91-86670F8E9192}"/>
                </a:ext>
              </a:extLst>
            </p:cNvPr>
            <p:cNvSpPr>
              <a:spLocks/>
            </p:cNvSpPr>
            <p:nvPr/>
          </p:nvSpPr>
          <p:spPr bwMode="auto">
            <a:xfrm>
              <a:off x="420687" y="926782"/>
              <a:ext cx="835026"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8000"/>
                  </a:solidFill>
                </a:rPr>
                <a:t>MS</a:t>
              </a:r>
            </a:p>
          </p:txBody>
        </p:sp>
        <p:sp>
          <p:nvSpPr>
            <p:cNvPr id="45074" name="Line 18">
              <a:extLst>
                <a:ext uri="{FF2B5EF4-FFF2-40B4-BE49-F238E27FC236}">
                  <a16:creationId xmlns:a16="http://schemas.microsoft.com/office/drawing/2014/main" id="{5B938C43-9D6C-A44D-A950-8F47220BC58C}"/>
                </a:ext>
              </a:extLst>
            </p:cNvPr>
            <p:cNvSpPr>
              <a:spLocks noChangeShapeType="1"/>
            </p:cNvSpPr>
            <p:nvPr/>
          </p:nvSpPr>
          <p:spPr bwMode="auto">
            <a:xfrm>
              <a:off x="146050" y="3439794"/>
              <a:ext cx="6546851" cy="1"/>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5075" name="Line 19">
              <a:extLst>
                <a:ext uri="{FF2B5EF4-FFF2-40B4-BE49-F238E27FC236}">
                  <a16:creationId xmlns:a16="http://schemas.microsoft.com/office/drawing/2014/main" id="{5418948A-ADFB-3D45-B8A9-AFE8AC4EC475}"/>
                </a:ext>
              </a:extLst>
            </p:cNvPr>
            <p:cNvSpPr>
              <a:spLocks noChangeShapeType="1"/>
            </p:cNvSpPr>
            <p:nvPr/>
          </p:nvSpPr>
          <p:spPr bwMode="auto">
            <a:xfrm flipH="1">
              <a:off x="3390900" y="918844"/>
              <a:ext cx="1" cy="5003802"/>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5076" name="Rectangle 20">
              <a:extLst>
                <a:ext uri="{FF2B5EF4-FFF2-40B4-BE49-F238E27FC236}">
                  <a16:creationId xmlns:a16="http://schemas.microsoft.com/office/drawing/2014/main" id="{AE23B3F9-9566-7243-8C10-B0EBC353A69E}"/>
                </a:ext>
              </a:extLst>
            </p:cNvPr>
            <p:cNvSpPr>
              <a:spLocks/>
            </p:cNvSpPr>
            <p:nvPr/>
          </p:nvSpPr>
          <p:spPr bwMode="auto">
            <a:xfrm>
              <a:off x="1012825" y="3547744"/>
              <a:ext cx="1730375"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8000"/>
                  </a:solidFill>
                </a:rPr>
                <a:t>DS</a:t>
              </a:r>
            </a:p>
          </p:txBody>
        </p:sp>
        <p:sp>
          <p:nvSpPr>
            <p:cNvPr id="45077" name="Oval 21">
              <a:extLst>
                <a:ext uri="{FF2B5EF4-FFF2-40B4-BE49-F238E27FC236}">
                  <a16:creationId xmlns:a16="http://schemas.microsoft.com/office/drawing/2014/main" id="{DA611562-7BAB-F544-A24E-D8D2B08A677B}"/>
                </a:ext>
              </a:extLst>
            </p:cNvPr>
            <p:cNvSpPr>
              <a:spLocks/>
            </p:cNvSpPr>
            <p:nvPr/>
          </p:nvSpPr>
          <p:spPr bwMode="auto">
            <a:xfrm>
              <a:off x="5135562" y="4443094"/>
              <a:ext cx="193677" cy="187328"/>
            </a:xfrm>
            <a:prstGeom prst="ellipse">
              <a:avLst/>
            </a:prstGeom>
            <a:solidFill>
              <a:schemeClr val="accent1"/>
            </a:solidFill>
            <a:ln w="25400" cap="flat"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78" name="Rectangle 22">
              <a:extLst>
                <a:ext uri="{FF2B5EF4-FFF2-40B4-BE49-F238E27FC236}">
                  <a16:creationId xmlns:a16="http://schemas.microsoft.com/office/drawing/2014/main" id="{54D0DE98-67DE-444D-B06A-8239DF6623FF}"/>
                </a:ext>
              </a:extLst>
            </p:cNvPr>
            <p:cNvSpPr>
              <a:spLocks/>
            </p:cNvSpPr>
            <p:nvPr/>
          </p:nvSpPr>
          <p:spPr bwMode="auto">
            <a:xfrm>
              <a:off x="5295900" y="4330382"/>
              <a:ext cx="835025"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chemeClr val="accent1"/>
                  </a:solidFill>
                </a:rPr>
                <a:t>U</a:t>
              </a:r>
            </a:p>
          </p:txBody>
        </p:sp>
        <p:sp>
          <p:nvSpPr>
            <p:cNvPr id="45079" name="Rectangle 23">
              <a:extLst>
                <a:ext uri="{FF2B5EF4-FFF2-40B4-BE49-F238E27FC236}">
                  <a16:creationId xmlns:a16="http://schemas.microsoft.com/office/drawing/2014/main" id="{C3EF8FF0-EBD0-5544-9AA5-E81B52350C96}"/>
                </a:ext>
              </a:extLst>
            </p:cNvPr>
            <p:cNvSpPr>
              <a:spLocks/>
            </p:cNvSpPr>
            <p:nvPr/>
          </p:nvSpPr>
          <p:spPr bwMode="auto">
            <a:xfrm>
              <a:off x="1522685" y="2503169"/>
              <a:ext cx="321717"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C</a:t>
              </a:r>
            </a:p>
          </p:txBody>
        </p:sp>
        <p:sp>
          <p:nvSpPr>
            <p:cNvPr id="45080" name="Oval 24">
              <a:extLst>
                <a:ext uri="{FF2B5EF4-FFF2-40B4-BE49-F238E27FC236}">
                  <a16:creationId xmlns:a16="http://schemas.microsoft.com/office/drawing/2014/main" id="{1F720114-2A3A-0E4B-8CA3-6C57294D5AEC}"/>
                </a:ext>
              </a:extLst>
            </p:cNvPr>
            <p:cNvSpPr>
              <a:spLocks/>
            </p:cNvSpPr>
            <p:nvPr/>
          </p:nvSpPr>
          <p:spPr bwMode="auto">
            <a:xfrm>
              <a:off x="1374774" y="3169919"/>
              <a:ext cx="193678" cy="187328"/>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81" name="Rectangle 25">
              <a:extLst>
                <a:ext uri="{FF2B5EF4-FFF2-40B4-BE49-F238E27FC236}">
                  <a16:creationId xmlns:a16="http://schemas.microsoft.com/office/drawing/2014/main" id="{397B8825-EBA3-274B-9753-EBBA31BA3772}"/>
                </a:ext>
              </a:extLst>
            </p:cNvPr>
            <p:cNvSpPr>
              <a:spLocks/>
            </p:cNvSpPr>
            <p:nvPr/>
          </p:nvSpPr>
          <p:spPr bwMode="auto">
            <a:xfrm>
              <a:off x="1166812" y="3012757"/>
              <a:ext cx="254001"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J</a:t>
              </a:r>
            </a:p>
          </p:txBody>
        </p:sp>
        <p:sp>
          <p:nvSpPr>
            <p:cNvPr id="45082" name="Oval 26">
              <a:extLst>
                <a:ext uri="{FF2B5EF4-FFF2-40B4-BE49-F238E27FC236}">
                  <a16:creationId xmlns:a16="http://schemas.microsoft.com/office/drawing/2014/main" id="{DAA4099B-320B-D54B-8A85-20C723124240}"/>
                </a:ext>
              </a:extLst>
            </p:cNvPr>
            <p:cNvSpPr>
              <a:spLocks/>
            </p:cNvSpPr>
            <p:nvPr/>
          </p:nvSpPr>
          <p:spPr bwMode="auto">
            <a:xfrm>
              <a:off x="1916112" y="3136582"/>
              <a:ext cx="193677" cy="187327"/>
            </a:xfrm>
            <a:prstGeom prst="ellipse">
              <a:avLst/>
            </a:prstGeom>
            <a:noFill/>
            <a:ln w="2540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83" name="Oval 27">
              <a:extLst>
                <a:ext uri="{FF2B5EF4-FFF2-40B4-BE49-F238E27FC236}">
                  <a16:creationId xmlns:a16="http://schemas.microsoft.com/office/drawing/2014/main" id="{C9C9F346-4EA6-3648-9D16-5FBE66FE5630}"/>
                </a:ext>
              </a:extLst>
            </p:cNvPr>
            <p:cNvSpPr>
              <a:spLocks/>
            </p:cNvSpPr>
            <p:nvPr/>
          </p:nvSpPr>
          <p:spPr bwMode="auto">
            <a:xfrm>
              <a:off x="1306512" y="4508182"/>
              <a:ext cx="193677" cy="187327"/>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84" name="Rectangle 28">
              <a:extLst>
                <a:ext uri="{FF2B5EF4-FFF2-40B4-BE49-F238E27FC236}">
                  <a16:creationId xmlns:a16="http://schemas.microsoft.com/office/drawing/2014/main" id="{00589732-A951-E943-BD56-AD95B07B6309}"/>
                </a:ext>
              </a:extLst>
            </p:cNvPr>
            <p:cNvSpPr>
              <a:spLocks/>
            </p:cNvSpPr>
            <p:nvPr/>
          </p:nvSpPr>
          <p:spPr bwMode="auto">
            <a:xfrm>
              <a:off x="1506214" y="4385944"/>
              <a:ext cx="541984"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KB</a:t>
              </a:r>
            </a:p>
          </p:txBody>
        </p:sp>
        <p:sp>
          <p:nvSpPr>
            <p:cNvPr id="45085" name="Oval 29">
              <a:extLst>
                <a:ext uri="{FF2B5EF4-FFF2-40B4-BE49-F238E27FC236}">
                  <a16:creationId xmlns:a16="http://schemas.microsoft.com/office/drawing/2014/main" id="{3C0E1D38-20AC-2A40-8F7F-22870D439821}"/>
                </a:ext>
              </a:extLst>
            </p:cNvPr>
            <p:cNvSpPr>
              <a:spLocks/>
            </p:cNvSpPr>
            <p:nvPr/>
          </p:nvSpPr>
          <p:spPr bwMode="auto">
            <a:xfrm>
              <a:off x="1392237" y="5220969"/>
              <a:ext cx="193677" cy="187328"/>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86" name="Rectangle 30">
              <a:extLst>
                <a:ext uri="{FF2B5EF4-FFF2-40B4-BE49-F238E27FC236}">
                  <a16:creationId xmlns:a16="http://schemas.microsoft.com/office/drawing/2014/main" id="{0BE45D6B-7487-BF48-B941-23F86A5706F5}"/>
                </a:ext>
              </a:extLst>
            </p:cNvPr>
            <p:cNvSpPr>
              <a:spLocks/>
            </p:cNvSpPr>
            <p:nvPr/>
          </p:nvSpPr>
          <p:spPr bwMode="auto">
            <a:xfrm>
              <a:off x="1619249" y="5098732"/>
              <a:ext cx="558801"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MS</a:t>
              </a:r>
            </a:p>
          </p:txBody>
        </p:sp>
        <p:sp>
          <p:nvSpPr>
            <p:cNvPr id="45087" name="Oval 31">
              <a:extLst>
                <a:ext uri="{FF2B5EF4-FFF2-40B4-BE49-F238E27FC236}">
                  <a16:creationId xmlns:a16="http://schemas.microsoft.com/office/drawing/2014/main" id="{3A2C6950-82C1-A746-A53E-ED01DA734BD4}"/>
                </a:ext>
              </a:extLst>
            </p:cNvPr>
            <p:cNvSpPr>
              <a:spLocks/>
            </p:cNvSpPr>
            <p:nvPr/>
          </p:nvSpPr>
          <p:spPr bwMode="auto">
            <a:xfrm>
              <a:off x="71437" y="4120832"/>
              <a:ext cx="193677" cy="187327"/>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88" name="Rectangle 32">
              <a:extLst>
                <a:ext uri="{FF2B5EF4-FFF2-40B4-BE49-F238E27FC236}">
                  <a16:creationId xmlns:a16="http://schemas.microsoft.com/office/drawing/2014/main" id="{E99ACE52-1EEA-1F47-98B6-3E3101653BA4}"/>
                </a:ext>
              </a:extLst>
            </p:cNvPr>
            <p:cNvSpPr>
              <a:spLocks/>
            </p:cNvSpPr>
            <p:nvPr/>
          </p:nvSpPr>
          <p:spPr bwMode="auto">
            <a:xfrm>
              <a:off x="249187" y="4016057"/>
              <a:ext cx="304901"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E</a:t>
              </a:r>
            </a:p>
          </p:txBody>
        </p:sp>
        <p:sp>
          <p:nvSpPr>
            <p:cNvPr id="45089" name="Rectangle 33">
              <a:extLst>
                <a:ext uri="{FF2B5EF4-FFF2-40B4-BE49-F238E27FC236}">
                  <a16:creationId xmlns:a16="http://schemas.microsoft.com/office/drawing/2014/main" id="{9277D3B3-7F42-1443-85FD-A3138C857FB4}"/>
                </a:ext>
              </a:extLst>
            </p:cNvPr>
            <p:cNvSpPr>
              <a:spLocks/>
            </p:cNvSpPr>
            <p:nvPr/>
          </p:nvSpPr>
          <p:spPr bwMode="auto">
            <a:xfrm>
              <a:off x="2190849" y="3012757"/>
              <a:ext cx="609402"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pPr algn="ctr">
                <a:spcBef>
                  <a:spcPts val="1400"/>
                </a:spcBef>
              </a:pPr>
              <a:r>
                <a:rPr lang="en-US" altLang="en-US" sz="2400">
                  <a:solidFill>
                    <a:srgbClr val="022380"/>
                  </a:solidFill>
                </a:rPr>
                <a:t>MN</a:t>
              </a:r>
            </a:p>
          </p:txBody>
        </p:sp>
        <p:sp>
          <p:nvSpPr>
            <p:cNvPr id="45090" name="Oval 34">
              <a:extLst>
                <a:ext uri="{FF2B5EF4-FFF2-40B4-BE49-F238E27FC236}">
                  <a16:creationId xmlns:a16="http://schemas.microsoft.com/office/drawing/2014/main" id="{FB33EFED-33E2-C141-949F-7F0C4619AD76}"/>
                </a:ext>
              </a:extLst>
            </p:cNvPr>
            <p:cNvSpPr>
              <a:spLocks/>
            </p:cNvSpPr>
            <p:nvPr/>
          </p:nvSpPr>
          <p:spPr bwMode="auto">
            <a:xfrm>
              <a:off x="1219200" y="4125594"/>
              <a:ext cx="1066800" cy="990601"/>
            </a:xfrm>
            <a:prstGeom prst="ellipse">
              <a:avLst/>
            </a:prstGeom>
            <a:noFill/>
            <a:ln w="57150" cap="flat" cmpd="sng">
              <a:solidFill>
                <a:srgbClr val="008000"/>
              </a:solidFill>
              <a:prstDash val="solid"/>
              <a:round/>
              <a:headEnd type="none" w="med" len="med"/>
              <a:tailEnd type="none" w="med" len="med"/>
            </a:ln>
            <a:effectLst>
              <a:outerShdw blurRad="63500" dist="109250" dir="2132261"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91" name="Rectangle 35">
              <a:extLst>
                <a:ext uri="{FF2B5EF4-FFF2-40B4-BE49-F238E27FC236}">
                  <a16:creationId xmlns:a16="http://schemas.microsoft.com/office/drawing/2014/main" id="{19D3DE32-AF8E-4743-A84C-B5492AC2A01D}"/>
                </a:ext>
              </a:extLst>
            </p:cNvPr>
            <p:cNvSpPr>
              <a:spLocks/>
            </p:cNvSpPr>
            <p:nvPr/>
          </p:nvSpPr>
          <p:spPr bwMode="auto">
            <a:xfrm>
              <a:off x="4230687" y="2819082"/>
              <a:ext cx="83502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chemeClr val="accent1"/>
                  </a:solidFill>
                </a:rPr>
                <a:t>B</a:t>
              </a:r>
            </a:p>
          </p:txBody>
        </p:sp>
        <p:sp>
          <p:nvSpPr>
            <p:cNvPr id="45092" name="Oval 36">
              <a:extLst>
                <a:ext uri="{FF2B5EF4-FFF2-40B4-BE49-F238E27FC236}">
                  <a16:creationId xmlns:a16="http://schemas.microsoft.com/office/drawing/2014/main" id="{7588A564-AE04-5A4F-B585-F816FDB39EB8}"/>
                </a:ext>
              </a:extLst>
            </p:cNvPr>
            <p:cNvSpPr>
              <a:spLocks/>
            </p:cNvSpPr>
            <p:nvPr/>
          </p:nvSpPr>
          <p:spPr bwMode="auto">
            <a:xfrm>
              <a:off x="4102099" y="2968307"/>
              <a:ext cx="193678" cy="187327"/>
            </a:xfrm>
            <a:prstGeom prst="ellipse">
              <a:avLst/>
            </a:pr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93" name="Rectangle 37">
              <a:extLst>
                <a:ext uri="{FF2B5EF4-FFF2-40B4-BE49-F238E27FC236}">
                  <a16:creationId xmlns:a16="http://schemas.microsoft.com/office/drawing/2014/main" id="{BF18978E-2D00-D442-A26C-E3DEA670F9D5}"/>
                </a:ext>
              </a:extLst>
            </p:cNvPr>
            <p:cNvSpPr>
              <a:spLocks/>
            </p:cNvSpPr>
            <p:nvPr/>
          </p:nvSpPr>
          <p:spPr bwMode="auto">
            <a:xfrm>
              <a:off x="3887787" y="1745932"/>
              <a:ext cx="83502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H</a:t>
              </a:r>
            </a:p>
          </p:txBody>
        </p:sp>
        <p:sp>
          <p:nvSpPr>
            <p:cNvPr id="45094" name="Oval 38">
              <a:extLst>
                <a:ext uri="{FF2B5EF4-FFF2-40B4-BE49-F238E27FC236}">
                  <a16:creationId xmlns:a16="http://schemas.microsoft.com/office/drawing/2014/main" id="{3A0EC3B3-635E-4B4B-A68C-97DF94EFFE20}"/>
                </a:ext>
              </a:extLst>
            </p:cNvPr>
            <p:cNvSpPr>
              <a:spLocks/>
            </p:cNvSpPr>
            <p:nvPr/>
          </p:nvSpPr>
          <p:spPr bwMode="auto">
            <a:xfrm>
              <a:off x="3713162" y="1917382"/>
              <a:ext cx="193677" cy="187327"/>
            </a:xfrm>
            <a:prstGeom prst="ellipse">
              <a:avLst/>
            </a:prstGeom>
            <a:solidFill>
              <a:srgbClr val="0331B3"/>
            </a:solidFill>
            <a:ln w="25400" cap="flat" cmpd="sng">
              <a:solidFill>
                <a:srgbClr val="0331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95" name="Rectangle 39">
              <a:extLst>
                <a:ext uri="{FF2B5EF4-FFF2-40B4-BE49-F238E27FC236}">
                  <a16:creationId xmlns:a16="http://schemas.microsoft.com/office/drawing/2014/main" id="{B3335A89-B8AA-7742-839B-50F9C9BC012A}"/>
                </a:ext>
              </a:extLst>
            </p:cNvPr>
            <p:cNvSpPr>
              <a:spLocks/>
            </p:cNvSpPr>
            <p:nvPr/>
          </p:nvSpPr>
          <p:spPr bwMode="auto">
            <a:xfrm>
              <a:off x="5487987" y="1460182"/>
              <a:ext cx="129222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N(A)</a:t>
              </a:r>
            </a:p>
          </p:txBody>
        </p:sp>
        <p:sp>
          <p:nvSpPr>
            <p:cNvPr id="45096" name="Oval 40">
              <a:extLst>
                <a:ext uri="{FF2B5EF4-FFF2-40B4-BE49-F238E27FC236}">
                  <a16:creationId xmlns:a16="http://schemas.microsoft.com/office/drawing/2014/main" id="{83B4F5E0-DC1E-3243-B755-69DEDC4A179B}"/>
                </a:ext>
              </a:extLst>
            </p:cNvPr>
            <p:cNvSpPr>
              <a:spLocks/>
            </p:cNvSpPr>
            <p:nvPr/>
          </p:nvSpPr>
          <p:spPr bwMode="auto">
            <a:xfrm>
              <a:off x="5321299" y="1579244"/>
              <a:ext cx="193678" cy="187328"/>
            </a:xfrm>
            <a:prstGeom prst="ellipse">
              <a:avLst/>
            </a:prstGeom>
            <a:solidFill>
              <a:srgbClr val="0331B3"/>
            </a:solidFill>
            <a:ln w="25400" cap="flat" cmpd="sng">
              <a:solidFill>
                <a:srgbClr val="0331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97" name="Oval 41">
              <a:extLst>
                <a:ext uri="{FF2B5EF4-FFF2-40B4-BE49-F238E27FC236}">
                  <a16:creationId xmlns:a16="http://schemas.microsoft.com/office/drawing/2014/main" id="{D49D80DE-295C-DF41-AB75-1AF7FFFAB574}"/>
                </a:ext>
              </a:extLst>
            </p:cNvPr>
            <p:cNvSpPr>
              <a:spLocks/>
            </p:cNvSpPr>
            <p:nvPr/>
          </p:nvSpPr>
          <p:spPr bwMode="auto">
            <a:xfrm>
              <a:off x="1273174" y="2679382"/>
              <a:ext cx="193678" cy="187327"/>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98" name="AutoShape 42">
              <a:extLst>
                <a:ext uri="{FF2B5EF4-FFF2-40B4-BE49-F238E27FC236}">
                  <a16:creationId xmlns:a16="http://schemas.microsoft.com/office/drawing/2014/main" id="{7FF8DB1F-FD54-5E4E-A98A-F8BA1BC7A23F}"/>
                </a:ext>
              </a:extLst>
            </p:cNvPr>
            <p:cNvSpPr>
              <a:spLocks/>
            </p:cNvSpPr>
            <p:nvPr/>
          </p:nvSpPr>
          <p:spPr bwMode="auto">
            <a:xfrm>
              <a:off x="1248899" y="1203183"/>
              <a:ext cx="838319" cy="3363738"/>
            </a:xfrm>
            <a:custGeom>
              <a:avLst/>
              <a:gdLst>
                <a:gd name="T0" fmla="+- 0 10959 1041"/>
                <a:gd name="T1" fmla="*/ T0 w 19837"/>
                <a:gd name="T2" fmla="+- 0 10805 11"/>
                <a:gd name="T3" fmla="*/ 10805 h 21589"/>
                <a:gd name="T4" fmla="+- 0 10959 1041"/>
                <a:gd name="T5" fmla="*/ T4 w 19837"/>
                <a:gd name="T6" fmla="+- 0 10805 11"/>
                <a:gd name="T7" fmla="*/ 10805 h 21589"/>
                <a:gd name="T8" fmla="+- 0 10959 1041"/>
                <a:gd name="T9" fmla="*/ T8 w 19837"/>
                <a:gd name="T10" fmla="+- 0 10805 11"/>
                <a:gd name="T11" fmla="*/ 10805 h 21589"/>
                <a:gd name="T12" fmla="+- 0 10959 1041"/>
                <a:gd name="T13" fmla="*/ T12 w 19837"/>
                <a:gd name="T14" fmla="+- 0 10805 11"/>
                <a:gd name="T15" fmla="*/ 10805 h 21589"/>
              </a:gdLst>
              <a:ahLst/>
              <a:cxnLst>
                <a:cxn ang="0">
                  <a:pos x="T1" y="T3"/>
                </a:cxn>
                <a:cxn ang="0">
                  <a:pos x="T5" y="T7"/>
                </a:cxn>
                <a:cxn ang="0">
                  <a:pos x="T9" y="T11"/>
                </a:cxn>
                <a:cxn ang="0">
                  <a:pos x="T13" y="T15"/>
                </a:cxn>
              </a:cxnLst>
              <a:rect l="0" t="0" r="r" b="b"/>
              <a:pathLst>
                <a:path w="19837" h="21589">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099" name="AutoShape 43">
              <a:extLst>
                <a:ext uri="{FF2B5EF4-FFF2-40B4-BE49-F238E27FC236}">
                  <a16:creationId xmlns:a16="http://schemas.microsoft.com/office/drawing/2014/main" id="{1CF5A637-EFF2-9441-A73F-10BA4457D987}"/>
                </a:ext>
              </a:extLst>
            </p:cNvPr>
            <p:cNvSpPr>
              <a:spLocks/>
            </p:cNvSpPr>
            <p:nvPr/>
          </p:nvSpPr>
          <p:spPr bwMode="auto">
            <a:xfrm>
              <a:off x="735012" y="1182369"/>
              <a:ext cx="1120776" cy="3498852"/>
            </a:xfrm>
            <a:custGeom>
              <a:avLst/>
              <a:gdLst>
                <a:gd name="T0" fmla="+- 0 11169 739"/>
                <a:gd name="T1" fmla="*/ T0 w 20861"/>
                <a:gd name="T2" fmla="*/ 10800 h 21600"/>
                <a:gd name="T3" fmla="+- 0 11169 739"/>
                <a:gd name="T4" fmla="*/ T3 w 20861"/>
                <a:gd name="T5" fmla="*/ 10800 h 21600"/>
                <a:gd name="T6" fmla="+- 0 11169 739"/>
                <a:gd name="T7" fmla="*/ T6 w 20861"/>
                <a:gd name="T8" fmla="*/ 10800 h 21600"/>
                <a:gd name="T9" fmla="+- 0 11169 739"/>
                <a:gd name="T10" fmla="*/ T9 w 20861"/>
                <a:gd name="T11" fmla="*/ 10800 h 21600"/>
              </a:gdLst>
              <a:ahLst/>
              <a:cxnLst>
                <a:cxn ang="0">
                  <a:pos x="T1" y="T2"/>
                </a:cxn>
                <a:cxn ang="0">
                  <a:pos x="T4" y="T5"/>
                </a:cxn>
                <a:cxn ang="0">
                  <a:pos x="T7" y="T8"/>
                </a:cxn>
                <a:cxn ang="0">
                  <a:pos x="T10" y="T11"/>
                </a:cxn>
              </a:cxnLst>
              <a:rect l="0" t="0" r="r" b="b"/>
              <a:pathLst>
                <a:path w="20861" h="2160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100" name="AutoShape 44">
              <a:extLst>
                <a:ext uri="{FF2B5EF4-FFF2-40B4-BE49-F238E27FC236}">
                  <a16:creationId xmlns:a16="http://schemas.microsoft.com/office/drawing/2014/main" id="{7C2F5E43-70F0-4248-9C15-AAD4D7E8772C}"/>
                </a:ext>
              </a:extLst>
            </p:cNvPr>
            <p:cNvSpPr>
              <a:spLocks/>
            </p:cNvSpPr>
            <p:nvPr/>
          </p:nvSpPr>
          <p:spPr bwMode="auto">
            <a:xfrm>
              <a:off x="1466849" y="3268344"/>
              <a:ext cx="438152" cy="914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101" name="Rectangle 45">
              <a:extLst>
                <a:ext uri="{FF2B5EF4-FFF2-40B4-BE49-F238E27FC236}">
                  <a16:creationId xmlns:a16="http://schemas.microsoft.com/office/drawing/2014/main" id="{F793EC14-B784-EA40-9155-6BAE2A7F6632}"/>
                </a:ext>
              </a:extLst>
            </p:cNvPr>
            <p:cNvSpPr>
              <a:spLocks/>
            </p:cNvSpPr>
            <p:nvPr/>
          </p:nvSpPr>
          <p:spPr bwMode="auto">
            <a:xfrm>
              <a:off x="7161678" y="0"/>
              <a:ext cx="180044" cy="447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grpSp>
      <p:sp>
        <p:nvSpPr>
          <p:cNvPr id="45102" name="Rectangle 46">
            <a:extLst>
              <a:ext uri="{FF2B5EF4-FFF2-40B4-BE49-F238E27FC236}">
                <a16:creationId xmlns:a16="http://schemas.microsoft.com/office/drawing/2014/main" id="{8454092F-28AF-584A-98E6-99943CC062A1}"/>
              </a:ext>
            </a:extLst>
          </p:cNvPr>
          <p:cNvSpPr>
            <a:spLocks/>
          </p:cNvSpPr>
          <p:nvPr/>
        </p:nvSpPr>
        <p:spPr bwMode="auto">
          <a:xfrm>
            <a:off x="1633538" y="792163"/>
            <a:ext cx="6804025" cy="5218112"/>
          </a:xfrm>
          <a:prstGeom prst="rect">
            <a:avLst/>
          </a:prstGeom>
          <a:solidFill>
            <a:srgbClr val="1A0004">
              <a:alpha val="50194"/>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103" name="Rectangle 47">
            <a:extLst>
              <a:ext uri="{FF2B5EF4-FFF2-40B4-BE49-F238E27FC236}">
                <a16:creationId xmlns:a16="http://schemas.microsoft.com/office/drawing/2014/main" id="{53E5D83C-2D5B-B84B-9230-5DC89EAB3153}"/>
              </a:ext>
            </a:extLst>
          </p:cNvPr>
          <p:cNvSpPr>
            <a:spLocks/>
          </p:cNvSpPr>
          <p:nvPr/>
        </p:nvSpPr>
        <p:spPr bwMode="auto">
          <a:xfrm>
            <a:off x="2922588" y="1389063"/>
            <a:ext cx="4597400" cy="443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a:tabLst>
                <a:tab pos="457200" algn="l"/>
              </a:tabLst>
              <a:defRPr sz="1600" b="1">
                <a:solidFill>
                  <a:srgbClr val="1A0004"/>
                </a:solidFill>
                <a:latin typeface="Times" pitchFamily="2" charset="0"/>
                <a:ea typeface="Times" pitchFamily="2" charset="0"/>
                <a:cs typeface="Times" pitchFamily="2" charset="0"/>
                <a:sym typeface="Times" pitchFamily="2" charset="0"/>
              </a:defRPr>
            </a:lvl1pPr>
            <a:lvl2pPr>
              <a:tabLst>
                <a:tab pos="457200" algn="l"/>
              </a:tabLst>
              <a:defRPr sz="1600" b="1">
                <a:solidFill>
                  <a:srgbClr val="1A0004"/>
                </a:solidFill>
                <a:latin typeface="Times" pitchFamily="2" charset="0"/>
                <a:ea typeface="Times" pitchFamily="2" charset="0"/>
                <a:cs typeface="Times" pitchFamily="2" charset="0"/>
                <a:sym typeface="Times" pitchFamily="2" charset="0"/>
              </a:defRPr>
            </a:lvl2pPr>
            <a:lvl3pPr>
              <a:tabLst>
                <a:tab pos="457200" algn="l"/>
              </a:tabLst>
              <a:defRPr sz="1600" b="1">
                <a:solidFill>
                  <a:srgbClr val="1A0004"/>
                </a:solidFill>
                <a:latin typeface="Times" pitchFamily="2" charset="0"/>
                <a:ea typeface="Times" pitchFamily="2" charset="0"/>
                <a:cs typeface="Times" pitchFamily="2" charset="0"/>
                <a:sym typeface="Times" pitchFamily="2" charset="0"/>
              </a:defRPr>
            </a:lvl3pPr>
            <a:lvl4pPr>
              <a:tabLst>
                <a:tab pos="457200" algn="l"/>
              </a:tabLst>
              <a:defRPr sz="1600" b="1">
                <a:solidFill>
                  <a:srgbClr val="1A0004"/>
                </a:solidFill>
                <a:latin typeface="Times" pitchFamily="2" charset="0"/>
                <a:ea typeface="Times" pitchFamily="2" charset="0"/>
                <a:cs typeface="Times" pitchFamily="2" charset="0"/>
                <a:sym typeface="Times" pitchFamily="2" charset="0"/>
              </a:defRPr>
            </a:lvl4pPr>
            <a:lvl5pPr>
              <a:tabLst>
                <a:tab pos="457200" algn="l"/>
              </a:tabLst>
              <a:defRPr sz="1600" b="1">
                <a:solidFill>
                  <a:srgbClr val="1A0004"/>
                </a:solidFill>
                <a:latin typeface="Times" pitchFamily="2" charset="0"/>
                <a:ea typeface="Times" pitchFamily="2" charset="0"/>
                <a:cs typeface="Times" pitchFamily="2" charset="0"/>
                <a:sym typeface="Times" pitchFamily="2" charset="0"/>
              </a:defRPr>
            </a:lvl5pPr>
            <a:lvl6pPr marL="457200" indent="1828800" fontAlgn="base" hangingPunct="0">
              <a:spcBef>
                <a:spcPct val="0"/>
              </a:spcBef>
              <a:spcAft>
                <a:spcPct val="0"/>
              </a:spcAft>
              <a:tabLst>
                <a:tab pos="457200" algn="l"/>
              </a:tabLst>
              <a:defRPr sz="1600" b="1">
                <a:solidFill>
                  <a:srgbClr val="1A0004"/>
                </a:solidFill>
                <a:latin typeface="Times" pitchFamily="2" charset="0"/>
                <a:ea typeface="Times" pitchFamily="2" charset="0"/>
                <a:cs typeface="Times" pitchFamily="2" charset="0"/>
                <a:sym typeface="Times" pitchFamily="2" charset="0"/>
              </a:defRPr>
            </a:lvl6pPr>
            <a:lvl7pPr marL="914400" indent="1828800" fontAlgn="base" hangingPunct="0">
              <a:spcBef>
                <a:spcPct val="0"/>
              </a:spcBef>
              <a:spcAft>
                <a:spcPct val="0"/>
              </a:spcAft>
              <a:tabLst>
                <a:tab pos="457200" algn="l"/>
              </a:tabLst>
              <a:defRPr sz="1600" b="1">
                <a:solidFill>
                  <a:srgbClr val="1A0004"/>
                </a:solidFill>
                <a:latin typeface="Times" pitchFamily="2" charset="0"/>
                <a:ea typeface="Times" pitchFamily="2" charset="0"/>
                <a:cs typeface="Times" pitchFamily="2" charset="0"/>
                <a:sym typeface="Times" pitchFamily="2" charset="0"/>
              </a:defRPr>
            </a:lvl7pPr>
            <a:lvl8pPr marL="1371600" indent="1828800" fontAlgn="base" hangingPunct="0">
              <a:spcBef>
                <a:spcPct val="0"/>
              </a:spcBef>
              <a:spcAft>
                <a:spcPct val="0"/>
              </a:spcAft>
              <a:tabLst>
                <a:tab pos="457200" algn="l"/>
              </a:tabLst>
              <a:defRPr sz="1600" b="1">
                <a:solidFill>
                  <a:srgbClr val="1A0004"/>
                </a:solidFill>
                <a:latin typeface="Times" pitchFamily="2" charset="0"/>
                <a:ea typeface="Times" pitchFamily="2" charset="0"/>
                <a:cs typeface="Times" pitchFamily="2" charset="0"/>
                <a:sym typeface="Times" pitchFamily="2" charset="0"/>
              </a:defRPr>
            </a:lvl8pPr>
            <a:lvl9pPr marL="1828800" indent="1828800" fontAlgn="base" hangingPunct="0">
              <a:spcBef>
                <a:spcPct val="0"/>
              </a:spcBef>
              <a:spcAft>
                <a:spcPct val="0"/>
              </a:spcAft>
              <a:tabLst>
                <a:tab pos="457200" algn="l"/>
              </a:tabLst>
              <a:defRPr sz="1600" b="1">
                <a:solidFill>
                  <a:srgbClr val="1A0004"/>
                </a:solidFill>
                <a:latin typeface="Times" pitchFamily="2" charset="0"/>
                <a:ea typeface="Times" pitchFamily="2" charset="0"/>
                <a:cs typeface="Times" pitchFamily="2" charset="0"/>
                <a:sym typeface="Times" pitchFamily="2" charset="0"/>
              </a:defRPr>
            </a:lvl9pPr>
          </a:lstStyle>
          <a:p>
            <a:pPr algn="ctr">
              <a:spcBef>
                <a:spcPts val="1200"/>
              </a:spcBef>
            </a:pPr>
            <a:r>
              <a:rPr lang="en-US" altLang="en-US" sz="20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CHEPYIM TARO ENI: </a:t>
            </a:r>
            <a:r>
              <a:rPr lang="en-US" altLang="en-US" sz="2000" u="sng">
                <a:solidFill>
                  <a:srgbClr val="66FF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YIVON YISI OLAN ENI</a:t>
            </a:r>
            <a:endParaRPr lang="en-US" altLang="en-US" sz="1800">
              <a:solidFill>
                <a:srgbClr val="33CC33"/>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spcBef>
                <a:spcPts val="1000"/>
              </a:spcBef>
            </a:pPr>
            <a:r>
              <a:rPr lang="en-US" altLang="en-US" sz="18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CHEPYIM TARO: VOTSSON EPHYO</a:t>
            </a:r>
            <a:endParaRPr lang="en-US" altLang="en-US" sz="1800">
              <a:solidFill>
                <a:srgbClr val="33CC33"/>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spcBef>
                <a:spcPts val="1000"/>
              </a:spcBef>
            </a:pP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SHOROJU OSI OTSAK KEJU!</a:t>
            </a:r>
          </a:p>
          <a:p>
            <a:pPr algn="ctr">
              <a:spcBef>
                <a:spcPts val="1000"/>
              </a:spcBef>
            </a:pP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TSSUNGTONGVU META JILO!</a:t>
            </a:r>
          </a:p>
          <a:p>
            <a:pPr algn="ctr">
              <a:spcBef>
                <a:spcPts val="1000"/>
              </a:spcBef>
            </a:pPr>
            <a:r>
              <a:rPr lang="en-US" altLang="en-US" sz="1800">
                <a:solidFill>
                  <a:srgbClr val="F5F5F2"/>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EGYPT METAE YILANA!</a:t>
            </a:r>
            <a:endParaRPr lang="en-US" altLang="en-US" sz="18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spcBef>
                <a:spcPts val="1000"/>
              </a:spcBef>
            </a:pPr>
            <a:r>
              <a:rPr lang="en-US" altLang="en-US" sz="18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CHEPYIM ENI: VOZANRO EPHYO</a:t>
            </a:r>
            <a:endParaRPr lang="en-US" altLang="en-US" sz="1800">
              <a:solidFill>
                <a:srgbClr val="33CC33"/>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spcBef>
                <a:spcPts val="1000"/>
              </a:spcBef>
            </a:pP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SHOROJU OSI OTSAK KEJU!</a:t>
            </a:r>
          </a:p>
          <a:p>
            <a:pPr algn="ctr">
              <a:spcBef>
                <a:spcPts val="1000"/>
              </a:spcBef>
            </a:pP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TSSUNGTONGVU META JILO</a:t>
            </a:r>
          </a:p>
          <a:p>
            <a:pPr algn="ctr">
              <a:spcBef>
                <a:spcPts val="1000"/>
              </a:spcBef>
            </a:pPr>
            <a:r>
              <a:rPr lang="en-US" altLang="en-US" sz="1800">
                <a:solidFill>
                  <a:srgbClr val="F5F5F2"/>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POTSOW JO ETE THUNGI VANA !</a:t>
            </a:r>
          </a:p>
        </p:txBody>
      </p:sp>
      <p:grpSp>
        <p:nvGrpSpPr>
          <p:cNvPr id="45104" name="Group 48">
            <a:extLst>
              <a:ext uri="{FF2B5EF4-FFF2-40B4-BE49-F238E27FC236}">
                <a16:creationId xmlns:a16="http://schemas.microsoft.com/office/drawing/2014/main" id="{BFD384EC-4694-5945-A0AF-9971457F887D}"/>
              </a:ext>
            </a:extLst>
          </p:cNvPr>
          <p:cNvGrpSpPr>
            <a:grpSpLocks/>
          </p:cNvGrpSpPr>
          <p:nvPr/>
        </p:nvGrpSpPr>
        <p:grpSpPr bwMode="auto">
          <a:xfrm>
            <a:off x="2606675" y="3690938"/>
            <a:ext cx="5257800" cy="2146300"/>
            <a:chOff x="0" y="0"/>
            <a:chExt cx="5257800" cy="2146300"/>
          </a:xfrm>
        </p:grpSpPr>
        <p:sp>
          <p:nvSpPr>
            <p:cNvPr id="45105" name="Oval 49">
              <a:extLst>
                <a:ext uri="{FF2B5EF4-FFF2-40B4-BE49-F238E27FC236}">
                  <a16:creationId xmlns:a16="http://schemas.microsoft.com/office/drawing/2014/main" id="{07CFC547-2012-C444-A8AE-26EEAC5BEE4E}"/>
                </a:ext>
              </a:extLst>
            </p:cNvPr>
            <p:cNvSpPr>
              <a:spLocks/>
            </p:cNvSpPr>
            <p:nvPr/>
          </p:nvSpPr>
          <p:spPr bwMode="auto">
            <a:xfrm>
              <a:off x="0" y="0"/>
              <a:ext cx="5257800" cy="508000"/>
            </a:xfrm>
            <a:prstGeom prst="ellipse">
              <a:avLst/>
            </a:prstGeom>
            <a:noFill/>
            <a:ln w="76200" cap="flat" cmpd="sng">
              <a:solidFill>
                <a:srgbClr val="FFFFFF"/>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106" name="Oval 50">
              <a:extLst>
                <a:ext uri="{FF2B5EF4-FFF2-40B4-BE49-F238E27FC236}">
                  <a16:creationId xmlns:a16="http://schemas.microsoft.com/office/drawing/2014/main" id="{73F5B76B-2186-B444-AE88-21E11DBB66A0}"/>
                </a:ext>
              </a:extLst>
            </p:cNvPr>
            <p:cNvSpPr>
              <a:spLocks/>
            </p:cNvSpPr>
            <p:nvPr/>
          </p:nvSpPr>
          <p:spPr bwMode="auto">
            <a:xfrm>
              <a:off x="0" y="1638300"/>
              <a:ext cx="5257800" cy="508000"/>
            </a:xfrm>
            <a:prstGeom prst="ellipse">
              <a:avLst/>
            </a:prstGeom>
            <a:noFill/>
            <a:ln w="76200" cap="flat" cmpd="sng">
              <a:solidFill>
                <a:srgbClr val="FFFFFF"/>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45107" name="Oval 51">
            <a:extLst>
              <a:ext uri="{FF2B5EF4-FFF2-40B4-BE49-F238E27FC236}">
                <a16:creationId xmlns:a16="http://schemas.microsoft.com/office/drawing/2014/main" id="{44F03C24-4540-B341-B9C3-BAF7FD38EE7D}"/>
              </a:ext>
            </a:extLst>
          </p:cNvPr>
          <p:cNvSpPr>
            <a:spLocks/>
          </p:cNvSpPr>
          <p:nvPr/>
        </p:nvSpPr>
        <p:spPr bwMode="auto">
          <a:xfrm>
            <a:off x="1865313" y="1257300"/>
            <a:ext cx="6197600" cy="863600"/>
          </a:xfrm>
          <a:prstGeom prst="ellipse">
            <a:avLst/>
          </a:prstGeom>
          <a:noFill/>
          <a:ln w="76200" cap="flat" cmpd="sng">
            <a:solidFill>
              <a:srgbClr val="FFFF00"/>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108" name="Rectangle 52">
            <a:extLst>
              <a:ext uri="{FF2B5EF4-FFF2-40B4-BE49-F238E27FC236}">
                <a16:creationId xmlns:a16="http://schemas.microsoft.com/office/drawing/2014/main" id="{4C3DB667-24D1-1F45-A5F4-D671EA4547D1}"/>
              </a:ext>
            </a:extLst>
          </p:cNvPr>
          <p:cNvSpPr>
            <a:spLocks/>
          </p:cNvSpPr>
          <p:nvPr/>
        </p:nvSpPr>
        <p:spPr bwMode="auto">
          <a:xfrm>
            <a:off x="3127375" y="5389563"/>
            <a:ext cx="5186363" cy="725487"/>
          </a:xfrm>
          <a:prstGeom prst="rect">
            <a:avLst/>
          </a:prstGeom>
          <a:noFill/>
          <a:ln>
            <a:noFill/>
          </a:ln>
          <a:effectLst>
            <a:outerShdw blurRad="63500" dist="81320" dir="2319588"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2100"/>
              </a:spcBef>
            </a:pPr>
            <a:r>
              <a:rPr lang="en-US" altLang="en-US" sz="3600">
                <a:solidFill>
                  <a:srgbClr val="54C8F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ETENA..WOTAV KA!!</a:t>
            </a:r>
          </a:p>
        </p:txBody>
      </p:sp>
      <p:sp>
        <p:nvSpPr>
          <p:cNvPr id="45109" name="Rectangle 53">
            <a:extLst>
              <a:ext uri="{FF2B5EF4-FFF2-40B4-BE49-F238E27FC236}">
                <a16:creationId xmlns:a16="http://schemas.microsoft.com/office/drawing/2014/main" id="{4B883F26-FB12-704C-9734-4F6A45A6D810}"/>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110" name="Rectangle 54">
            <a:extLst>
              <a:ext uri="{FF2B5EF4-FFF2-40B4-BE49-F238E27FC236}">
                <a16:creationId xmlns:a16="http://schemas.microsoft.com/office/drawing/2014/main" id="{39F48BA7-9EF7-C64E-828D-7655A990183A}"/>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45111" name="AutoShape 55">
            <a:extLst>
              <a:ext uri="{FF2B5EF4-FFF2-40B4-BE49-F238E27FC236}">
                <a16:creationId xmlns:a16="http://schemas.microsoft.com/office/drawing/2014/main" id="{48B62508-106C-EC49-B01F-8AF5D61EC478}"/>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112" name="Rectangle 56">
            <a:extLst>
              <a:ext uri="{FF2B5EF4-FFF2-40B4-BE49-F238E27FC236}">
                <a16:creationId xmlns:a16="http://schemas.microsoft.com/office/drawing/2014/main" id="{2ED58053-504C-D64E-848F-09079FD61FA5}"/>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113" name="AutoShape 57">
            <a:extLst>
              <a:ext uri="{FF2B5EF4-FFF2-40B4-BE49-F238E27FC236}">
                <a16:creationId xmlns:a16="http://schemas.microsoft.com/office/drawing/2014/main" id="{F3C763D2-0FD1-E447-8A63-42E0175CAE0C}"/>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5114" name="Line 58">
            <a:extLst>
              <a:ext uri="{FF2B5EF4-FFF2-40B4-BE49-F238E27FC236}">
                <a16:creationId xmlns:a16="http://schemas.microsoft.com/office/drawing/2014/main" id="{BE94D3B2-C92D-324F-B2CD-68CAE58004F4}"/>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5115" name="Line 59">
            <a:extLst>
              <a:ext uri="{FF2B5EF4-FFF2-40B4-BE49-F238E27FC236}">
                <a16:creationId xmlns:a16="http://schemas.microsoft.com/office/drawing/2014/main" id="{1CFF0631-7796-9143-8EFF-33942E725A70}"/>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5116" name="Line 60">
            <a:extLst>
              <a:ext uri="{FF2B5EF4-FFF2-40B4-BE49-F238E27FC236}">
                <a16:creationId xmlns:a16="http://schemas.microsoft.com/office/drawing/2014/main" id="{74279189-493C-0547-8D33-016B3D67F9B8}"/>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5117" name="Line 61">
            <a:extLst>
              <a:ext uri="{FF2B5EF4-FFF2-40B4-BE49-F238E27FC236}">
                <a16:creationId xmlns:a16="http://schemas.microsoft.com/office/drawing/2014/main" id="{20C2C514-C793-F144-B1D9-466687098DB7}"/>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5118" name="Line 62">
            <a:extLst>
              <a:ext uri="{FF2B5EF4-FFF2-40B4-BE49-F238E27FC236}">
                <a16:creationId xmlns:a16="http://schemas.microsoft.com/office/drawing/2014/main" id="{EFC5B0C4-A579-C349-9DDE-1604C7537C1F}"/>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5119" name="Rectangle 63">
            <a:extLst>
              <a:ext uri="{FF2B5EF4-FFF2-40B4-BE49-F238E27FC236}">
                <a16:creationId xmlns:a16="http://schemas.microsoft.com/office/drawing/2014/main" id="{7EDBFB2A-5822-6B4E-A4D1-C1CFEFF34BC3}"/>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45120" name="Rectangle 64">
            <a:extLst>
              <a:ext uri="{FF2B5EF4-FFF2-40B4-BE49-F238E27FC236}">
                <a16:creationId xmlns:a16="http://schemas.microsoft.com/office/drawing/2014/main" id="{D98703C0-05B3-5340-813D-E00021620FDD}"/>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45121" name="Rectangle 65">
            <a:extLst>
              <a:ext uri="{FF2B5EF4-FFF2-40B4-BE49-F238E27FC236}">
                <a16:creationId xmlns:a16="http://schemas.microsoft.com/office/drawing/2014/main" id="{26DE38C1-E73E-8B43-843B-5F9B8497E8FE}"/>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45122" name="Rectangle 66">
            <a:extLst>
              <a:ext uri="{FF2B5EF4-FFF2-40B4-BE49-F238E27FC236}">
                <a16:creationId xmlns:a16="http://schemas.microsoft.com/office/drawing/2014/main" id="{C3184F14-2636-994C-8F77-4CDAC1FF56AF}"/>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45123" name="Line 67">
            <a:extLst>
              <a:ext uri="{FF2B5EF4-FFF2-40B4-BE49-F238E27FC236}">
                <a16:creationId xmlns:a16="http://schemas.microsoft.com/office/drawing/2014/main" id="{C628CAC8-B14D-884F-8042-3C5D479955F3}"/>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5124" name="Rectangle 68">
            <a:extLst>
              <a:ext uri="{FF2B5EF4-FFF2-40B4-BE49-F238E27FC236}">
                <a16:creationId xmlns:a16="http://schemas.microsoft.com/office/drawing/2014/main" id="{80778055-E937-CB48-8C96-64072F8681CE}"/>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45125" name="Rectangle 69">
            <a:extLst>
              <a:ext uri="{FF2B5EF4-FFF2-40B4-BE49-F238E27FC236}">
                <a16:creationId xmlns:a16="http://schemas.microsoft.com/office/drawing/2014/main" id="{1FC5884C-28C9-7A49-B4F5-56192754969A}"/>
              </a:ext>
            </a:extLst>
          </p:cNvPr>
          <p:cNvSpPr>
            <a:spLocks/>
          </p:cNvSpPr>
          <p:nvPr/>
        </p:nvSpPr>
        <p:spPr bwMode="auto">
          <a:xfrm rot="21573224">
            <a:off x="2744788" y="68263"/>
            <a:ext cx="5327650" cy="649287"/>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900"/>
              </a:spcBef>
            </a:pPr>
            <a:r>
              <a:rPr lang="en-US" altLang="en-US" sz="3200">
                <a:solidFill>
                  <a:srgbClr val="66FFC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ENUNGA SHANLAN SHI:</a:t>
            </a:r>
          </a:p>
        </p:txBody>
      </p:sp>
      <p:sp>
        <p:nvSpPr>
          <p:cNvPr id="45126" name="Rectangle 70">
            <a:extLst>
              <a:ext uri="{FF2B5EF4-FFF2-40B4-BE49-F238E27FC236}">
                <a16:creationId xmlns:a16="http://schemas.microsoft.com/office/drawing/2014/main" id="{78CD706A-6573-9D4E-A2BD-C0189A3F53E6}"/>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20</a:t>
            </a:r>
          </a:p>
        </p:txBody>
      </p:sp>
      <p:sp>
        <p:nvSpPr>
          <p:cNvPr id="45127" name="Rectangle 71">
            <a:extLst>
              <a:ext uri="{FF2B5EF4-FFF2-40B4-BE49-F238E27FC236}">
                <a16:creationId xmlns:a16="http://schemas.microsoft.com/office/drawing/2014/main" id="{9C4C6A5B-1CF5-4543-B5E2-3595C151B54F}"/>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45128" name="Rectangle 72">
            <a:extLst>
              <a:ext uri="{FF2B5EF4-FFF2-40B4-BE49-F238E27FC236}">
                <a16:creationId xmlns:a16="http://schemas.microsoft.com/office/drawing/2014/main" id="{0D04DC21-6429-5842-B0E6-EAD04EBB60EA}"/>
              </a:ext>
            </a:extLst>
          </p:cNvPr>
          <p:cNvSpPr>
            <a:spLocks/>
          </p:cNvSpPr>
          <p:nvPr/>
        </p:nvSpPr>
        <p:spPr bwMode="auto">
          <a:xfrm>
            <a:off x="8585200" y="6473825"/>
            <a:ext cx="32067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12</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103">
                                            <p:txEl>
                                              <p:pRg st="0" end="0"/>
                                            </p:txEl>
                                          </p:spTgt>
                                        </p:tgtEl>
                                        <p:attrNameLst>
                                          <p:attrName>style.visibility</p:attrName>
                                        </p:attrNameLst>
                                      </p:cBhvr>
                                      <p:to>
                                        <p:strVal val="visible"/>
                                      </p:to>
                                    </p:set>
                                    <p:animEffect transition="in" filter="box(out)">
                                      <p:cBhvr>
                                        <p:cTn id="7" dur="500"/>
                                        <p:tgtEl>
                                          <p:spTgt spid="451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103">
                                            <p:txEl>
                                              <p:pRg st="1" end="1"/>
                                            </p:txEl>
                                          </p:spTgt>
                                        </p:tgtEl>
                                        <p:attrNameLst>
                                          <p:attrName>style.visibility</p:attrName>
                                        </p:attrNameLst>
                                      </p:cBhvr>
                                      <p:to>
                                        <p:strVal val="visible"/>
                                      </p:to>
                                    </p:set>
                                    <p:animEffect transition="in" filter="box(out)">
                                      <p:cBhvr>
                                        <p:cTn id="12" dur="500"/>
                                        <p:tgtEl>
                                          <p:spTgt spid="451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5103">
                                            <p:txEl>
                                              <p:pRg st="2" end="2"/>
                                            </p:txEl>
                                          </p:spTgt>
                                        </p:tgtEl>
                                        <p:attrNameLst>
                                          <p:attrName>style.visibility</p:attrName>
                                        </p:attrNameLst>
                                      </p:cBhvr>
                                      <p:to>
                                        <p:strVal val="visible"/>
                                      </p:to>
                                    </p:set>
                                    <p:animEffect transition="in" filter="box(out)">
                                      <p:cBhvr>
                                        <p:cTn id="17" dur="500"/>
                                        <p:tgtEl>
                                          <p:spTgt spid="451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5103">
                                            <p:txEl>
                                              <p:pRg st="3" end="3"/>
                                            </p:txEl>
                                          </p:spTgt>
                                        </p:tgtEl>
                                        <p:attrNameLst>
                                          <p:attrName>style.visibility</p:attrName>
                                        </p:attrNameLst>
                                      </p:cBhvr>
                                      <p:to>
                                        <p:strVal val="visible"/>
                                      </p:to>
                                    </p:set>
                                    <p:animEffect transition="in" filter="box(out)">
                                      <p:cBhvr>
                                        <p:cTn id="22" dur="500"/>
                                        <p:tgtEl>
                                          <p:spTgt spid="451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5103">
                                            <p:txEl>
                                              <p:pRg st="4" end="4"/>
                                            </p:txEl>
                                          </p:spTgt>
                                        </p:tgtEl>
                                        <p:attrNameLst>
                                          <p:attrName>style.visibility</p:attrName>
                                        </p:attrNameLst>
                                      </p:cBhvr>
                                      <p:to>
                                        <p:strVal val="visible"/>
                                      </p:to>
                                    </p:set>
                                    <p:animEffect transition="in" filter="box(out)">
                                      <p:cBhvr>
                                        <p:cTn id="27" dur="500"/>
                                        <p:tgtEl>
                                          <p:spTgt spid="4510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5103">
                                            <p:txEl>
                                              <p:pRg st="5" end="5"/>
                                            </p:txEl>
                                          </p:spTgt>
                                        </p:tgtEl>
                                        <p:attrNameLst>
                                          <p:attrName>style.visibility</p:attrName>
                                        </p:attrNameLst>
                                      </p:cBhvr>
                                      <p:to>
                                        <p:strVal val="visible"/>
                                      </p:to>
                                    </p:set>
                                    <p:animEffect transition="in" filter="box(out)">
                                      <p:cBhvr>
                                        <p:cTn id="32" dur="500"/>
                                        <p:tgtEl>
                                          <p:spTgt spid="4510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5103">
                                            <p:txEl>
                                              <p:pRg st="6" end="6"/>
                                            </p:txEl>
                                          </p:spTgt>
                                        </p:tgtEl>
                                        <p:attrNameLst>
                                          <p:attrName>style.visibility</p:attrName>
                                        </p:attrNameLst>
                                      </p:cBhvr>
                                      <p:to>
                                        <p:strVal val="visible"/>
                                      </p:to>
                                    </p:set>
                                    <p:animEffect transition="in" filter="box(out)">
                                      <p:cBhvr>
                                        <p:cTn id="37" dur="500"/>
                                        <p:tgtEl>
                                          <p:spTgt spid="4510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5103">
                                            <p:txEl>
                                              <p:pRg st="7" end="7"/>
                                            </p:txEl>
                                          </p:spTgt>
                                        </p:tgtEl>
                                        <p:attrNameLst>
                                          <p:attrName>style.visibility</p:attrName>
                                        </p:attrNameLst>
                                      </p:cBhvr>
                                      <p:to>
                                        <p:strVal val="visible"/>
                                      </p:to>
                                    </p:set>
                                    <p:animEffect transition="in" filter="box(out)">
                                      <p:cBhvr>
                                        <p:cTn id="42" dur="500"/>
                                        <p:tgtEl>
                                          <p:spTgt spid="4510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5103">
                                            <p:txEl>
                                              <p:pRg st="8" end="8"/>
                                            </p:txEl>
                                          </p:spTgt>
                                        </p:tgtEl>
                                        <p:attrNameLst>
                                          <p:attrName>style.visibility</p:attrName>
                                        </p:attrNameLst>
                                      </p:cBhvr>
                                      <p:to>
                                        <p:strVal val="visible"/>
                                      </p:to>
                                    </p:set>
                                    <p:animEffect transition="in" filter="box(out)">
                                      <p:cBhvr>
                                        <p:cTn id="47" dur="500"/>
                                        <p:tgtEl>
                                          <p:spTgt spid="4510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5108"/>
                                        </p:tgtEl>
                                        <p:attrNameLst>
                                          <p:attrName>style.visibility</p:attrName>
                                        </p:attrNameLst>
                                      </p:cBhvr>
                                      <p:to>
                                        <p:strVal val="visible"/>
                                      </p:to>
                                    </p:set>
                                    <p:animEffect transition="in" filter="box(out)">
                                      <p:cBhvr>
                                        <p:cTn id="52" dur="500"/>
                                        <p:tgtEl>
                                          <p:spTgt spid="4510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45104"/>
                                        </p:tgtEl>
                                        <p:attrNameLst>
                                          <p:attrName>style.visibility</p:attrName>
                                        </p:attrNameLst>
                                      </p:cBhvr>
                                      <p:to>
                                        <p:strVal val="visible"/>
                                      </p:to>
                                    </p:set>
                                    <p:animEffect transition="in" filter="dissolve">
                                      <p:cBhvr>
                                        <p:cTn id="57" dur="500"/>
                                        <p:tgtEl>
                                          <p:spTgt spid="4510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5107"/>
                                        </p:tgtEl>
                                        <p:attrNameLst>
                                          <p:attrName>style.visibility</p:attrName>
                                        </p:attrNameLst>
                                      </p:cBhvr>
                                      <p:to>
                                        <p:strVal val="visible"/>
                                      </p:to>
                                    </p:set>
                                    <p:animEffect transition="in" filter="dissolve">
                                      <p:cBhvr>
                                        <p:cTn id="62" dur="500"/>
                                        <p:tgtEl>
                                          <p:spTgt spid="45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3" grpId="0" build="p" bldLvl="5" autoUpdateAnimBg="0"/>
      <p:bldP spid="45107" grpId="0" animBg="1" autoUpdateAnimBg="0"/>
      <p:bldP spid="4510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5A76FAF8-0B4A-C640-B713-6D81FD85138E}"/>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OLAN EVON YUTA</a:t>
            </a:r>
          </a:p>
        </p:txBody>
      </p:sp>
      <p:sp>
        <p:nvSpPr>
          <p:cNvPr id="47106" name="Rectangle 2">
            <a:extLst>
              <a:ext uri="{FF2B5EF4-FFF2-40B4-BE49-F238E27FC236}">
                <a16:creationId xmlns:a16="http://schemas.microsoft.com/office/drawing/2014/main" id="{A92764B9-097E-4E49-BB54-7ED560CF41D3}"/>
              </a:ext>
            </a:extLst>
          </p:cNvPr>
          <p:cNvSpPr>
            <a:spLocks/>
          </p:cNvSpPr>
          <p:nvPr/>
        </p:nvSpPr>
        <p:spPr bwMode="auto">
          <a:xfrm>
            <a:off x="1768475" y="42863"/>
            <a:ext cx="4160838"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14:20</a:t>
            </a:r>
          </a:p>
        </p:txBody>
      </p:sp>
      <p:grpSp>
        <p:nvGrpSpPr>
          <p:cNvPr id="47107" name="Group 3">
            <a:extLst>
              <a:ext uri="{FF2B5EF4-FFF2-40B4-BE49-F238E27FC236}">
                <a16:creationId xmlns:a16="http://schemas.microsoft.com/office/drawing/2014/main" id="{D9AC086C-0530-D040-B9B6-30CA470EFFBE}"/>
              </a:ext>
            </a:extLst>
          </p:cNvPr>
          <p:cNvGrpSpPr>
            <a:grpSpLocks/>
          </p:cNvGrpSpPr>
          <p:nvPr/>
        </p:nvGrpSpPr>
        <p:grpSpPr bwMode="auto">
          <a:xfrm>
            <a:off x="1614488" y="66675"/>
            <a:ext cx="7340600" cy="6032500"/>
            <a:chOff x="0" y="-1"/>
            <a:chExt cx="7341722" cy="6032184"/>
          </a:xfrm>
        </p:grpSpPr>
        <p:sp>
          <p:nvSpPr>
            <p:cNvPr id="47108" name="AutoShape 4">
              <a:extLst>
                <a:ext uri="{FF2B5EF4-FFF2-40B4-BE49-F238E27FC236}">
                  <a16:creationId xmlns:a16="http://schemas.microsoft.com/office/drawing/2014/main" id="{B722157D-5612-DE41-9FB0-A835CC188614}"/>
                </a:ext>
              </a:extLst>
            </p:cNvPr>
            <p:cNvSpPr>
              <a:spLocks/>
            </p:cNvSpPr>
            <p:nvPr/>
          </p:nvSpPr>
          <p:spPr bwMode="auto">
            <a:xfrm>
              <a:off x="827087" y="1204594"/>
              <a:ext cx="1120776" cy="3498852"/>
            </a:xfrm>
            <a:custGeom>
              <a:avLst/>
              <a:gdLst>
                <a:gd name="T0" fmla="+- 0 11169 739"/>
                <a:gd name="T1" fmla="*/ T0 w 20861"/>
                <a:gd name="T2" fmla="*/ 10800 h 21600"/>
                <a:gd name="T3" fmla="+- 0 11169 739"/>
                <a:gd name="T4" fmla="*/ T3 w 20861"/>
                <a:gd name="T5" fmla="*/ 10800 h 21600"/>
                <a:gd name="T6" fmla="+- 0 11169 739"/>
                <a:gd name="T7" fmla="*/ T6 w 20861"/>
                <a:gd name="T8" fmla="*/ 10800 h 21600"/>
                <a:gd name="T9" fmla="+- 0 11169 739"/>
                <a:gd name="T10" fmla="*/ T9 w 20861"/>
                <a:gd name="T11" fmla="*/ 10800 h 21600"/>
              </a:gdLst>
              <a:ahLst/>
              <a:cxnLst>
                <a:cxn ang="0">
                  <a:pos x="T1" y="T2"/>
                </a:cxn>
                <a:cxn ang="0">
                  <a:pos x="T4" y="T5"/>
                </a:cxn>
                <a:cxn ang="0">
                  <a:pos x="T7" y="T8"/>
                </a:cxn>
                <a:cxn ang="0">
                  <a:pos x="T10" y="T11"/>
                </a:cxn>
              </a:cxnLst>
              <a:rect l="0" t="0" r="r" b="b"/>
              <a:pathLst>
                <a:path w="20861" h="2160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cmpd="sng">
              <a:solidFill>
                <a:srgbClr val="33CC33"/>
              </a:solidFill>
              <a:prstDash val="sysDot"/>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09" name="Rectangle 5">
              <a:extLst>
                <a:ext uri="{FF2B5EF4-FFF2-40B4-BE49-F238E27FC236}">
                  <a16:creationId xmlns:a16="http://schemas.microsoft.com/office/drawing/2014/main" id="{2C2FE893-3C53-0C46-BD56-0A5E2D53096F}"/>
                </a:ext>
              </a:extLst>
            </p:cNvPr>
            <p:cNvSpPr>
              <a:spLocks/>
            </p:cNvSpPr>
            <p:nvPr/>
          </p:nvSpPr>
          <p:spPr bwMode="auto">
            <a:xfrm>
              <a:off x="0" y="728344"/>
              <a:ext cx="6858000" cy="5257801"/>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en-US" altLang="en-US" b="0">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10" name="AutoShape 6">
              <a:extLst>
                <a:ext uri="{FF2B5EF4-FFF2-40B4-BE49-F238E27FC236}">
                  <a16:creationId xmlns:a16="http://schemas.microsoft.com/office/drawing/2014/main" id="{93D77E8D-A7CD-5F44-8666-B41D7754DD62}"/>
                </a:ext>
              </a:extLst>
            </p:cNvPr>
            <p:cNvSpPr>
              <a:spLocks/>
            </p:cNvSpPr>
            <p:nvPr/>
          </p:nvSpPr>
          <p:spPr bwMode="auto">
            <a:xfrm>
              <a:off x="15874" y="793432"/>
              <a:ext cx="1619252" cy="30480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11" name="AutoShape 7">
              <a:extLst>
                <a:ext uri="{FF2B5EF4-FFF2-40B4-BE49-F238E27FC236}">
                  <a16:creationId xmlns:a16="http://schemas.microsoft.com/office/drawing/2014/main" id="{3FE2CC50-87E0-8449-B8E7-2A14FAD994C4}"/>
                </a:ext>
              </a:extLst>
            </p:cNvPr>
            <p:cNvSpPr>
              <a:spLocks/>
            </p:cNvSpPr>
            <p:nvPr/>
          </p:nvSpPr>
          <p:spPr bwMode="auto">
            <a:xfrm>
              <a:off x="5391149" y="3912869"/>
              <a:ext cx="1428752" cy="20955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12" name="AutoShape 8">
              <a:extLst>
                <a:ext uri="{FF2B5EF4-FFF2-40B4-BE49-F238E27FC236}">
                  <a16:creationId xmlns:a16="http://schemas.microsoft.com/office/drawing/2014/main" id="{023CCF60-4BD1-5147-8098-41F6AF651FD1}"/>
                </a:ext>
              </a:extLst>
            </p:cNvPr>
            <p:cNvSpPr>
              <a:spLocks/>
            </p:cNvSpPr>
            <p:nvPr/>
          </p:nvSpPr>
          <p:spPr bwMode="auto">
            <a:xfrm>
              <a:off x="1962149" y="1630044"/>
              <a:ext cx="4095752" cy="2914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13" name="Rectangle 9">
              <a:extLst>
                <a:ext uri="{FF2B5EF4-FFF2-40B4-BE49-F238E27FC236}">
                  <a16:creationId xmlns:a16="http://schemas.microsoft.com/office/drawing/2014/main" id="{C9389624-ABDF-5045-8B09-DD6ADB78E599}"/>
                </a:ext>
              </a:extLst>
            </p:cNvPr>
            <p:cNvSpPr>
              <a:spLocks/>
            </p:cNvSpPr>
            <p:nvPr/>
          </p:nvSpPr>
          <p:spPr bwMode="auto">
            <a:xfrm>
              <a:off x="3030537" y="2584132"/>
              <a:ext cx="152082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ER</a:t>
              </a:r>
            </a:p>
          </p:txBody>
        </p:sp>
        <p:sp>
          <p:nvSpPr>
            <p:cNvPr id="47114" name="AutoShape 10">
              <a:extLst>
                <a:ext uri="{FF2B5EF4-FFF2-40B4-BE49-F238E27FC236}">
                  <a16:creationId xmlns:a16="http://schemas.microsoft.com/office/drawing/2014/main" id="{A4C12F3E-D514-E944-B624-5616035EAFB9}"/>
                </a:ext>
              </a:extLst>
            </p:cNvPr>
            <p:cNvSpPr>
              <a:spLocks/>
            </p:cNvSpPr>
            <p:nvPr/>
          </p:nvSpPr>
          <p:spPr bwMode="auto">
            <a:xfrm>
              <a:off x="438149" y="4525644"/>
              <a:ext cx="1885952" cy="1485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15" name="Rectangle 11">
              <a:extLst>
                <a:ext uri="{FF2B5EF4-FFF2-40B4-BE49-F238E27FC236}">
                  <a16:creationId xmlns:a16="http://schemas.microsoft.com/office/drawing/2014/main" id="{3517BDA0-9AA3-6C42-9992-D2921205D486}"/>
                </a:ext>
              </a:extLst>
            </p:cNvPr>
            <p:cNvSpPr>
              <a:spLocks/>
            </p:cNvSpPr>
            <p:nvPr/>
          </p:nvSpPr>
          <p:spPr bwMode="auto">
            <a:xfrm>
              <a:off x="5659437" y="5193982"/>
              <a:ext cx="1311276"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8000"/>
                  </a:solidFill>
                </a:rPr>
                <a:t>PG</a:t>
              </a:r>
            </a:p>
          </p:txBody>
        </p:sp>
        <p:sp>
          <p:nvSpPr>
            <p:cNvPr id="47116" name="AutoShape 12">
              <a:extLst>
                <a:ext uri="{FF2B5EF4-FFF2-40B4-BE49-F238E27FC236}">
                  <a16:creationId xmlns:a16="http://schemas.microsoft.com/office/drawing/2014/main" id="{E378ED66-42F1-2345-BE1C-E6994602C76E}"/>
                </a:ext>
              </a:extLst>
            </p:cNvPr>
            <p:cNvSpPr>
              <a:spLocks/>
            </p:cNvSpPr>
            <p:nvPr/>
          </p:nvSpPr>
          <p:spPr bwMode="auto">
            <a:xfrm>
              <a:off x="1657349" y="2563494"/>
              <a:ext cx="266702" cy="304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17" name="AutoShape 13">
              <a:extLst>
                <a:ext uri="{FF2B5EF4-FFF2-40B4-BE49-F238E27FC236}">
                  <a16:creationId xmlns:a16="http://schemas.microsoft.com/office/drawing/2014/main" id="{E1F2348C-38ED-C440-9530-4B7C3EBCDB16}"/>
                </a:ext>
              </a:extLst>
            </p:cNvPr>
            <p:cNvSpPr>
              <a:spLocks/>
            </p:cNvSpPr>
            <p:nvPr/>
          </p:nvSpPr>
          <p:spPr bwMode="auto">
            <a:xfrm>
              <a:off x="1466849" y="3268344"/>
              <a:ext cx="438152" cy="914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18" name="AutoShape 14">
              <a:extLst>
                <a:ext uri="{FF2B5EF4-FFF2-40B4-BE49-F238E27FC236}">
                  <a16:creationId xmlns:a16="http://schemas.microsoft.com/office/drawing/2014/main" id="{E3FC0555-0187-C241-9586-FE928994BA98}"/>
                </a:ext>
              </a:extLst>
            </p:cNvPr>
            <p:cNvSpPr>
              <a:spLocks/>
            </p:cNvSpPr>
            <p:nvPr/>
          </p:nvSpPr>
          <p:spPr bwMode="auto">
            <a:xfrm>
              <a:off x="1733549" y="2868294"/>
              <a:ext cx="57152" cy="419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19" name="Rectangle 15">
              <a:extLst>
                <a:ext uri="{FF2B5EF4-FFF2-40B4-BE49-F238E27FC236}">
                  <a16:creationId xmlns:a16="http://schemas.microsoft.com/office/drawing/2014/main" id="{E6573464-EC82-CD4B-A893-B1064FDE708F}"/>
                </a:ext>
              </a:extLst>
            </p:cNvPr>
            <p:cNvSpPr>
              <a:spLocks/>
            </p:cNvSpPr>
            <p:nvPr/>
          </p:nvSpPr>
          <p:spPr bwMode="auto">
            <a:xfrm>
              <a:off x="1849437" y="2317432"/>
              <a:ext cx="127317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22380"/>
                  </a:solidFill>
                </a:rPr>
                <a:t>SG</a:t>
              </a:r>
            </a:p>
          </p:txBody>
        </p:sp>
        <p:sp>
          <p:nvSpPr>
            <p:cNvPr id="47120" name="Rectangle 16">
              <a:extLst>
                <a:ext uri="{FF2B5EF4-FFF2-40B4-BE49-F238E27FC236}">
                  <a16:creationId xmlns:a16="http://schemas.microsoft.com/office/drawing/2014/main" id="{567D12BC-3A03-4F44-BB82-3AFE7A115921}"/>
                </a:ext>
              </a:extLst>
            </p:cNvPr>
            <p:cNvSpPr>
              <a:spLocks/>
            </p:cNvSpPr>
            <p:nvPr/>
          </p:nvSpPr>
          <p:spPr bwMode="auto">
            <a:xfrm>
              <a:off x="915987" y="5574982"/>
              <a:ext cx="701676"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8000"/>
                  </a:solidFill>
                </a:rPr>
                <a:t>RS</a:t>
              </a:r>
            </a:p>
          </p:txBody>
        </p:sp>
        <p:sp>
          <p:nvSpPr>
            <p:cNvPr id="47121" name="Rectangle 17">
              <a:extLst>
                <a:ext uri="{FF2B5EF4-FFF2-40B4-BE49-F238E27FC236}">
                  <a16:creationId xmlns:a16="http://schemas.microsoft.com/office/drawing/2014/main" id="{BB78E788-8D40-6D4B-B765-FC4A7620296C}"/>
                </a:ext>
              </a:extLst>
            </p:cNvPr>
            <p:cNvSpPr>
              <a:spLocks/>
            </p:cNvSpPr>
            <p:nvPr/>
          </p:nvSpPr>
          <p:spPr bwMode="auto">
            <a:xfrm>
              <a:off x="420687" y="926782"/>
              <a:ext cx="835026"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8000"/>
                  </a:solidFill>
                </a:rPr>
                <a:t>MS</a:t>
              </a:r>
            </a:p>
          </p:txBody>
        </p:sp>
        <p:sp>
          <p:nvSpPr>
            <p:cNvPr id="47122" name="Line 18">
              <a:extLst>
                <a:ext uri="{FF2B5EF4-FFF2-40B4-BE49-F238E27FC236}">
                  <a16:creationId xmlns:a16="http://schemas.microsoft.com/office/drawing/2014/main" id="{7FCEE298-AE38-8E40-9CD0-86AD6D4CAE84}"/>
                </a:ext>
              </a:extLst>
            </p:cNvPr>
            <p:cNvSpPr>
              <a:spLocks noChangeShapeType="1"/>
            </p:cNvSpPr>
            <p:nvPr/>
          </p:nvSpPr>
          <p:spPr bwMode="auto">
            <a:xfrm>
              <a:off x="146050" y="3439794"/>
              <a:ext cx="6546851" cy="1"/>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7123" name="Line 19">
              <a:extLst>
                <a:ext uri="{FF2B5EF4-FFF2-40B4-BE49-F238E27FC236}">
                  <a16:creationId xmlns:a16="http://schemas.microsoft.com/office/drawing/2014/main" id="{0B49AE51-2EC2-4346-BB28-7D471B0C2B77}"/>
                </a:ext>
              </a:extLst>
            </p:cNvPr>
            <p:cNvSpPr>
              <a:spLocks noChangeShapeType="1"/>
            </p:cNvSpPr>
            <p:nvPr/>
          </p:nvSpPr>
          <p:spPr bwMode="auto">
            <a:xfrm flipH="1">
              <a:off x="3390900" y="918844"/>
              <a:ext cx="1" cy="5003802"/>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7124" name="Rectangle 20">
              <a:extLst>
                <a:ext uri="{FF2B5EF4-FFF2-40B4-BE49-F238E27FC236}">
                  <a16:creationId xmlns:a16="http://schemas.microsoft.com/office/drawing/2014/main" id="{2ACE122A-4259-E042-854C-5D9E8A8E8A9A}"/>
                </a:ext>
              </a:extLst>
            </p:cNvPr>
            <p:cNvSpPr>
              <a:spLocks/>
            </p:cNvSpPr>
            <p:nvPr/>
          </p:nvSpPr>
          <p:spPr bwMode="auto">
            <a:xfrm>
              <a:off x="1012825" y="3547744"/>
              <a:ext cx="1730375"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8000"/>
                  </a:solidFill>
                </a:rPr>
                <a:t>DS</a:t>
              </a:r>
            </a:p>
          </p:txBody>
        </p:sp>
        <p:sp>
          <p:nvSpPr>
            <p:cNvPr id="47125" name="Oval 21">
              <a:extLst>
                <a:ext uri="{FF2B5EF4-FFF2-40B4-BE49-F238E27FC236}">
                  <a16:creationId xmlns:a16="http://schemas.microsoft.com/office/drawing/2014/main" id="{AB49D9D3-0139-1042-B090-D14C3DA0940E}"/>
                </a:ext>
              </a:extLst>
            </p:cNvPr>
            <p:cNvSpPr>
              <a:spLocks/>
            </p:cNvSpPr>
            <p:nvPr/>
          </p:nvSpPr>
          <p:spPr bwMode="auto">
            <a:xfrm>
              <a:off x="5135562" y="4443094"/>
              <a:ext cx="193677" cy="187328"/>
            </a:xfrm>
            <a:prstGeom prst="ellipse">
              <a:avLst/>
            </a:prstGeom>
            <a:solidFill>
              <a:schemeClr val="accent1"/>
            </a:solidFill>
            <a:ln w="25400" cap="flat"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26" name="Rectangle 22">
              <a:extLst>
                <a:ext uri="{FF2B5EF4-FFF2-40B4-BE49-F238E27FC236}">
                  <a16:creationId xmlns:a16="http://schemas.microsoft.com/office/drawing/2014/main" id="{A62FBF9C-17D9-F045-ACDD-6E5FCA33D735}"/>
                </a:ext>
              </a:extLst>
            </p:cNvPr>
            <p:cNvSpPr>
              <a:spLocks/>
            </p:cNvSpPr>
            <p:nvPr/>
          </p:nvSpPr>
          <p:spPr bwMode="auto">
            <a:xfrm>
              <a:off x="5295900" y="4330382"/>
              <a:ext cx="835025"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chemeClr val="accent1"/>
                  </a:solidFill>
                </a:rPr>
                <a:t>U</a:t>
              </a:r>
            </a:p>
          </p:txBody>
        </p:sp>
        <p:sp>
          <p:nvSpPr>
            <p:cNvPr id="47127" name="Rectangle 23">
              <a:extLst>
                <a:ext uri="{FF2B5EF4-FFF2-40B4-BE49-F238E27FC236}">
                  <a16:creationId xmlns:a16="http://schemas.microsoft.com/office/drawing/2014/main" id="{9B4FC7E6-1278-DE48-B373-4324014A7095}"/>
                </a:ext>
              </a:extLst>
            </p:cNvPr>
            <p:cNvSpPr>
              <a:spLocks/>
            </p:cNvSpPr>
            <p:nvPr/>
          </p:nvSpPr>
          <p:spPr bwMode="auto">
            <a:xfrm>
              <a:off x="1522685" y="2503169"/>
              <a:ext cx="321717"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C</a:t>
              </a:r>
            </a:p>
          </p:txBody>
        </p:sp>
        <p:sp>
          <p:nvSpPr>
            <p:cNvPr id="47128" name="Oval 24">
              <a:extLst>
                <a:ext uri="{FF2B5EF4-FFF2-40B4-BE49-F238E27FC236}">
                  <a16:creationId xmlns:a16="http://schemas.microsoft.com/office/drawing/2014/main" id="{BEC83E25-2B1F-A740-8BC0-1AA474965978}"/>
                </a:ext>
              </a:extLst>
            </p:cNvPr>
            <p:cNvSpPr>
              <a:spLocks/>
            </p:cNvSpPr>
            <p:nvPr/>
          </p:nvSpPr>
          <p:spPr bwMode="auto">
            <a:xfrm>
              <a:off x="1374774" y="3169919"/>
              <a:ext cx="193678" cy="187328"/>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29" name="Rectangle 25">
              <a:extLst>
                <a:ext uri="{FF2B5EF4-FFF2-40B4-BE49-F238E27FC236}">
                  <a16:creationId xmlns:a16="http://schemas.microsoft.com/office/drawing/2014/main" id="{59292C1A-167C-AF44-A1F8-3B8952DC4B1B}"/>
                </a:ext>
              </a:extLst>
            </p:cNvPr>
            <p:cNvSpPr>
              <a:spLocks/>
            </p:cNvSpPr>
            <p:nvPr/>
          </p:nvSpPr>
          <p:spPr bwMode="auto">
            <a:xfrm>
              <a:off x="1166812" y="3012757"/>
              <a:ext cx="254001"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J</a:t>
              </a:r>
            </a:p>
          </p:txBody>
        </p:sp>
        <p:sp>
          <p:nvSpPr>
            <p:cNvPr id="47130" name="Oval 26">
              <a:extLst>
                <a:ext uri="{FF2B5EF4-FFF2-40B4-BE49-F238E27FC236}">
                  <a16:creationId xmlns:a16="http://schemas.microsoft.com/office/drawing/2014/main" id="{F6CDFC8B-E91B-E548-BA72-02DF98A958F8}"/>
                </a:ext>
              </a:extLst>
            </p:cNvPr>
            <p:cNvSpPr>
              <a:spLocks/>
            </p:cNvSpPr>
            <p:nvPr/>
          </p:nvSpPr>
          <p:spPr bwMode="auto">
            <a:xfrm>
              <a:off x="1916112" y="3136582"/>
              <a:ext cx="193677" cy="187327"/>
            </a:xfrm>
            <a:prstGeom prst="ellipse">
              <a:avLst/>
            </a:prstGeom>
            <a:noFill/>
            <a:ln w="2540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31" name="Oval 27">
              <a:extLst>
                <a:ext uri="{FF2B5EF4-FFF2-40B4-BE49-F238E27FC236}">
                  <a16:creationId xmlns:a16="http://schemas.microsoft.com/office/drawing/2014/main" id="{E938D81B-AFD7-8D4E-8968-7F2CF412B010}"/>
                </a:ext>
              </a:extLst>
            </p:cNvPr>
            <p:cNvSpPr>
              <a:spLocks/>
            </p:cNvSpPr>
            <p:nvPr/>
          </p:nvSpPr>
          <p:spPr bwMode="auto">
            <a:xfrm>
              <a:off x="1306512" y="4508182"/>
              <a:ext cx="193677" cy="187327"/>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32" name="Rectangle 28">
              <a:extLst>
                <a:ext uri="{FF2B5EF4-FFF2-40B4-BE49-F238E27FC236}">
                  <a16:creationId xmlns:a16="http://schemas.microsoft.com/office/drawing/2014/main" id="{B007444E-277D-4B48-B0C5-6CFCF763CB9F}"/>
                </a:ext>
              </a:extLst>
            </p:cNvPr>
            <p:cNvSpPr>
              <a:spLocks/>
            </p:cNvSpPr>
            <p:nvPr/>
          </p:nvSpPr>
          <p:spPr bwMode="auto">
            <a:xfrm>
              <a:off x="1506214" y="4385944"/>
              <a:ext cx="541984"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KB</a:t>
              </a:r>
            </a:p>
          </p:txBody>
        </p:sp>
        <p:sp>
          <p:nvSpPr>
            <p:cNvPr id="47133" name="Oval 29">
              <a:extLst>
                <a:ext uri="{FF2B5EF4-FFF2-40B4-BE49-F238E27FC236}">
                  <a16:creationId xmlns:a16="http://schemas.microsoft.com/office/drawing/2014/main" id="{7E105BDD-1FF8-E44B-A34C-B78DA61B876D}"/>
                </a:ext>
              </a:extLst>
            </p:cNvPr>
            <p:cNvSpPr>
              <a:spLocks/>
            </p:cNvSpPr>
            <p:nvPr/>
          </p:nvSpPr>
          <p:spPr bwMode="auto">
            <a:xfrm>
              <a:off x="1392237" y="5220969"/>
              <a:ext cx="193677" cy="187328"/>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34" name="Rectangle 30">
              <a:extLst>
                <a:ext uri="{FF2B5EF4-FFF2-40B4-BE49-F238E27FC236}">
                  <a16:creationId xmlns:a16="http://schemas.microsoft.com/office/drawing/2014/main" id="{CE77944B-7312-4F42-810F-6AB15A2F5002}"/>
                </a:ext>
              </a:extLst>
            </p:cNvPr>
            <p:cNvSpPr>
              <a:spLocks/>
            </p:cNvSpPr>
            <p:nvPr/>
          </p:nvSpPr>
          <p:spPr bwMode="auto">
            <a:xfrm>
              <a:off x="1619249" y="5098732"/>
              <a:ext cx="558801"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MS</a:t>
              </a:r>
            </a:p>
          </p:txBody>
        </p:sp>
        <p:sp>
          <p:nvSpPr>
            <p:cNvPr id="47135" name="Oval 31">
              <a:extLst>
                <a:ext uri="{FF2B5EF4-FFF2-40B4-BE49-F238E27FC236}">
                  <a16:creationId xmlns:a16="http://schemas.microsoft.com/office/drawing/2014/main" id="{53045524-D608-D645-AF6C-D2314824AFBD}"/>
                </a:ext>
              </a:extLst>
            </p:cNvPr>
            <p:cNvSpPr>
              <a:spLocks/>
            </p:cNvSpPr>
            <p:nvPr/>
          </p:nvSpPr>
          <p:spPr bwMode="auto">
            <a:xfrm>
              <a:off x="71437" y="4120832"/>
              <a:ext cx="193677" cy="187327"/>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36" name="Rectangle 32">
              <a:extLst>
                <a:ext uri="{FF2B5EF4-FFF2-40B4-BE49-F238E27FC236}">
                  <a16:creationId xmlns:a16="http://schemas.microsoft.com/office/drawing/2014/main" id="{DED9BFD8-1D82-9142-888C-64021AB3AC18}"/>
                </a:ext>
              </a:extLst>
            </p:cNvPr>
            <p:cNvSpPr>
              <a:spLocks/>
            </p:cNvSpPr>
            <p:nvPr/>
          </p:nvSpPr>
          <p:spPr bwMode="auto">
            <a:xfrm>
              <a:off x="249187" y="4016057"/>
              <a:ext cx="304901" cy="4572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8000"/>
                  </a:solidFill>
                </a:rPr>
                <a:t>E</a:t>
              </a:r>
            </a:p>
          </p:txBody>
        </p:sp>
        <p:sp>
          <p:nvSpPr>
            <p:cNvPr id="47137" name="Rectangle 33">
              <a:extLst>
                <a:ext uri="{FF2B5EF4-FFF2-40B4-BE49-F238E27FC236}">
                  <a16:creationId xmlns:a16="http://schemas.microsoft.com/office/drawing/2014/main" id="{59724D7E-880D-2243-BF09-FDF040304A9E}"/>
                </a:ext>
              </a:extLst>
            </p:cNvPr>
            <p:cNvSpPr>
              <a:spLocks/>
            </p:cNvSpPr>
            <p:nvPr/>
          </p:nvSpPr>
          <p:spPr bwMode="auto">
            <a:xfrm>
              <a:off x="2190849" y="3012757"/>
              <a:ext cx="609402"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pPr algn="ctr">
                <a:spcBef>
                  <a:spcPts val="1400"/>
                </a:spcBef>
              </a:pPr>
              <a:r>
                <a:rPr lang="en-US" altLang="en-US" sz="2400">
                  <a:solidFill>
                    <a:srgbClr val="022380"/>
                  </a:solidFill>
                </a:rPr>
                <a:t>MN</a:t>
              </a:r>
            </a:p>
          </p:txBody>
        </p:sp>
        <p:sp>
          <p:nvSpPr>
            <p:cNvPr id="47138" name="Oval 34">
              <a:extLst>
                <a:ext uri="{FF2B5EF4-FFF2-40B4-BE49-F238E27FC236}">
                  <a16:creationId xmlns:a16="http://schemas.microsoft.com/office/drawing/2014/main" id="{9798F88F-939B-0B4D-B888-FBB6320B33E4}"/>
                </a:ext>
              </a:extLst>
            </p:cNvPr>
            <p:cNvSpPr>
              <a:spLocks/>
            </p:cNvSpPr>
            <p:nvPr/>
          </p:nvSpPr>
          <p:spPr bwMode="auto">
            <a:xfrm>
              <a:off x="1219200" y="4125594"/>
              <a:ext cx="1066800" cy="990601"/>
            </a:xfrm>
            <a:prstGeom prst="ellipse">
              <a:avLst/>
            </a:prstGeom>
            <a:noFill/>
            <a:ln w="57150" cap="flat" cmpd="sng">
              <a:solidFill>
                <a:srgbClr val="008000"/>
              </a:solidFill>
              <a:prstDash val="solid"/>
              <a:round/>
              <a:headEnd type="none" w="med" len="med"/>
              <a:tailEnd type="none" w="med" len="med"/>
            </a:ln>
            <a:effectLst>
              <a:outerShdw blurRad="63500" dist="109250" dir="2132261"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39" name="Rectangle 35">
              <a:extLst>
                <a:ext uri="{FF2B5EF4-FFF2-40B4-BE49-F238E27FC236}">
                  <a16:creationId xmlns:a16="http://schemas.microsoft.com/office/drawing/2014/main" id="{0F273C4D-65AE-9741-AE2D-9EB06FA6B71C}"/>
                </a:ext>
              </a:extLst>
            </p:cNvPr>
            <p:cNvSpPr>
              <a:spLocks/>
            </p:cNvSpPr>
            <p:nvPr/>
          </p:nvSpPr>
          <p:spPr bwMode="auto">
            <a:xfrm>
              <a:off x="4230687" y="2819082"/>
              <a:ext cx="83502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chemeClr val="accent1"/>
                  </a:solidFill>
                </a:rPr>
                <a:t>B</a:t>
              </a:r>
            </a:p>
          </p:txBody>
        </p:sp>
        <p:sp>
          <p:nvSpPr>
            <p:cNvPr id="47140" name="Oval 36">
              <a:extLst>
                <a:ext uri="{FF2B5EF4-FFF2-40B4-BE49-F238E27FC236}">
                  <a16:creationId xmlns:a16="http://schemas.microsoft.com/office/drawing/2014/main" id="{3D60FD03-2267-094E-AEBD-DACFB6521A2C}"/>
                </a:ext>
              </a:extLst>
            </p:cNvPr>
            <p:cNvSpPr>
              <a:spLocks/>
            </p:cNvSpPr>
            <p:nvPr/>
          </p:nvSpPr>
          <p:spPr bwMode="auto">
            <a:xfrm>
              <a:off x="4102099" y="2968307"/>
              <a:ext cx="193678" cy="187327"/>
            </a:xfrm>
            <a:prstGeom prst="ellipse">
              <a:avLst/>
            </a:pr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41" name="Rectangle 37">
              <a:extLst>
                <a:ext uri="{FF2B5EF4-FFF2-40B4-BE49-F238E27FC236}">
                  <a16:creationId xmlns:a16="http://schemas.microsoft.com/office/drawing/2014/main" id="{A0CB451F-EBC6-2249-A048-43CFA27222F7}"/>
                </a:ext>
              </a:extLst>
            </p:cNvPr>
            <p:cNvSpPr>
              <a:spLocks/>
            </p:cNvSpPr>
            <p:nvPr/>
          </p:nvSpPr>
          <p:spPr bwMode="auto">
            <a:xfrm>
              <a:off x="3887787" y="1745932"/>
              <a:ext cx="83502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H</a:t>
              </a:r>
            </a:p>
          </p:txBody>
        </p:sp>
        <p:sp>
          <p:nvSpPr>
            <p:cNvPr id="47142" name="Oval 38">
              <a:extLst>
                <a:ext uri="{FF2B5EF4-FFF2-40B4-BE49-F238E27FC236}">
                  <a16:creationId xmlns:a16="http://schemas.microsoft.com/office/drawing/2014/main" id="{2DF5EBBE-1CBF-C744-826F-D5E452B36011}"/>
                </a:ext>
              </a:extLst>
            </p:cNvPr>
            <p:cNvSpPr>
              <a:spLocks/>
            </p:cNvSpPr>
            <p:nvPr/>
          </p:nvSpPr>
          <p:spPr bwMode="auto">
            <a:xfrm>
              <a:off x="3713162" y="1917382"/>
              <a:ext cx="193677" cy="187327"/>
            </a:xfrm>
            <a:prstGeom prst="ellipse">
              <a:avLst/>
            </a:prstGeom>
            <a:solidFill>
              <a:srgbClr val="0331B3"/>
            </a:solidFill>
            <a:ln w="25400" cap="flat" cmpd="sng">
              <a:solidFill>
                <a:srgbClr val="0331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43" name="Rectangle 39">
              <a:extLst>
                <a:ext uri="{FF2B5EF4-FFF2-40B4-BE49-F238E27FC236}">
                  <a16:creationId xmlns:a16="http://schemas.microsoft.com/office/drawing/2014/main" id="{ACAC60EE-CB13-C846-8BA6-2C00AE465374}"/>
                </a:ext>
              </a:extLst>
            </p:cNvPr>
            <p:cNvSpPr>
              <a:spLocks/>
            </p:cNvSpPr>
            <p:nvPr/>
          </p:nvSpPr>
          <p:spPr bwMode="auto">
            <a:xfrm>
              <a:off x="5487987" y="1460182"/>
              <a:ext cx="1292226" cy="457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0331B3"/>
                  </a:solidFill>
                </a:rPr>
                <a:t>N(A)</a:t>
              </a:r>
            </a:p>
          </p:txBody>
        </p:sp>
        <p:sp>
          <p:nvSpPr>
            <p:cNvPr id="47144" name="Oval 40">
              <a:extLst>
                <a:ext uri="{FF2B5EF4-FFF2-40B4-BE49-F238E27FC236}">
                  <a16:creationId xmlns:a16="http://schemas.microsoft.com/office/drawing/2014/main" id="{419F63E5-2EC7-3C4D-983B-5D3AD809ED9C}"/>
                </a:ext>
              </a:extLst>
            </p:cNvPr>
            <p:cNvSpPr>
              <a:spLocks/>
            </p:cNvSpPr>
            <p:nvPr/>
          </p:nvSpPr>
          <p:spPr bwMode="auto">
            <a:xfrm>
              <a:off x="5321299" y="1579244"/>
              <a:ext cx="193678" cy="187328"/>
            </a:xfrm>
            <a:prstGeom prst="ellipse">
              <a:avLst/>
            </a:prstGeom>
            <a:solidFill>
              <a:srgbClr val="0331B3"/>
            </a:solidFill>
            <a:ln w="25400" cap="flat" cmpd="sng">
              <a:solidFill>
                <a:srgbClr val="0331B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45" name="Oval 41">
              <a:extLst>
                <a:ext uri="{FF2B5EF4-FFF2-40B4-BE49-F238E27FC236}">
                  <a16:creationId xmlns:a16="http://schemas.microsoft.com/office/drawing/2014/main" id="{40EFCE5A-8FE8-BA46-8D85-6B3B14022D8B}"/>
                </a:ext>
              </a:extLst>
            </p:cNvPr>
            <p:cNvSpPr>
              <a:spLocks/>
            </p:cNvSpPr>
            <p:nvPr/>
          </p:nvSpPr>
          <p:spPr bwMode="auto">
            <a:xfrm>
              <a:off x="1273174" y="2679382"/>
              <a:ext cx="193678" cy="187327"/>
            </a:xfrm>
            <a:prstGeom prst="ellipse">
              <a:avLst/>
            </a:prstGeom>
            <a:solidFill>
              <a:srgbClr val="008000"/>
            </a:solidFill>
            <a:ln w="25400" cap="flat" cmpd="sng">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46" name="AutoShape 42">
              <a:extLst>
                <a:ext uri="{FF2B5EF4-FFF2-40B4-BE49-F238E27FC236}">
                  <a16:creationId xmlns:a16="http://schemas.microsoft.com/office/drawing/2014/main" id="{20A16D4E-CD26-2742-B440-309784602F01}"/>
                </a:ext>
              </a:extLst>
            </p:cNvPr>
            <p:cNvSpPr>
              <a:spLocks/>
            </p:cNvSpPr>
            <p:nvPr/>
          </p:nvSpPr>
          <p:spPr bwMode="auto">
            <a:xfrm>
              <a:off x="1248899" y="1203183"/>
              <a:ext cx="838319" cy="3363738"/>
            </a:xfrm>
            <a:custGeom>
              <a:avLst/>
              <a:gdLst>
                <a:gd name="T0" fmla="+- 0 10959 1041"/>
                <a:gd name="T1" fmla="*/ T0 w 19837"/>
                <a:gd name="T2" fmla="+- 0 10805 11"/>
                <a:gd name="T3" fmla="*/ 10805 h 21589"/>
                <a:gd name="T4" fmla="+- 0 10959 1041"/>
                <a:gd name="T5" fmla="*/ T4 w 19837"/>
                <a:gd name="T6" fmla="+- 0 10805 11"/>
                <a:gd name="T7" fmla="*/ 10805 h 21589"/>
                <a:gd name="T8" fmla="+- 0 10959 1041"/>
                <a:gd name="T9" fmla="*/ T8 w 19837"/>
                <a:gd name="T10" fmla="+- 0 10805 11"/>
                <a:gd name="T11" fmla="*/ 10805 h 21589"/>
                <a:gd name="T12" fmla="+- 0 10959 1041"/>
                <a:gd name="T13" fmla="*/ T12 w 19837"/>
                <a:gd name="T14" fmla="+- 0 10805 11"/>
                <a:gd name="T15" fmla="*/ 10805 h 21589"/>
              </a:gdLst>
              <a:ahLst/>
              <a:cxnLst>
                <a:cxn ang="0">
                  <a:pos x="T1" y="T3"/>
                </a:cxn>
                <a:cxn ang="0">
                  <a:pos x="T5" y="T7"/>
                </a:cxn>
                <a:cxn ang="0">
                  <a:pos x="T9" y="T11"/>
                </a:cxn>
                <a:cxn ang="0">
                  <a:pos x="T13" y="T15"/>
                </a:cxn>
              </a:cxnLst>
              <a:rect l="0" t="0" r="r" b="b"/>
              <a:pathLst>
                <a:path w="19837" h="21589">
                  <a:moveTo>
                    <a:pt x="4481" y="21589"/>
                  </a:moveTo>
                  <a:cubicBezTo>
                    <a:pt x="3880" y="21344"/>
                    <a:pt x="3129" y="21131"/>
                    <a:pt x="2716" y="20866"/>
                  </a:cubicBezTo>
                  <a:cubicBezTo>
                    <a:pt x="2453" y="20703"/>
                    <a:pt x="2377" y="20529"/>
                    <a:pt x="2114" y="20387"/>
                  </a:cubicBezTo>
                  <a:cubicBezTo>
                    <a:pt x="1889" y="20275"/>
                    <a:pt x="1701" y="20173"/>
                    <a:pt x="1513" y="20071"/>
                  </a:cubicBezTo>
                  <a:cubicBezTo>
                    <a:pt x="1326" y="19857"/>
                    <a:pt x="1138" y="19633"/>
                    <a:pt x="950" y="19429"/>
                  </a:cubicBezTo>
                  <a:cubicBezTo>
                    <a:pt x="837" y="19317"/>
                    <a:pt x="649" y="19113"/>
                    <a:pt x="649" y="19113"/>
                  </a:cubicBezTo>
                  <a:cubicBezTo>
                    <a:pt x="48" y="17687"/>
                    <a:pt x="-1041" y="14304"/>
                    <a:pt x="2415" y="12796"/>
                  </a:cubicBezTo>
                  <a:cubicBezTo>
                    <a:pt x="2828" y="12215"/>
                    <a:pt x="3767" y="11339"/>
                    <a:pt x="5045" y="10881"/>
                  </a:cubicBezTo>
                  <a:cubicBezTo>
                    <a:pt x="5796" y="10259"/>
                    <a:pt x="7223" y="9577"/>
                    <a:pt x="8613" y="9037"/>
                  </a:cubicBezTo>
                  <a:cubicBezTo>
                    <a:pt x="9214" y="8782"/>
                    <a:pt x="10153" y="8588"/>
                    <a:pt x="10679" y="8323"/>
                  </a:cubicBezTo>
                  <a:cubicBezTo>
                    <a:pt x="11581" y="7804"/>
                    <a:pt x="12520" y="7294"/>
                    <a:pt x="13609" y="6805"/>
                  </a:cubicBezTo>
                  <a:cubicBezTo>
                    <a:pt x="14286" y="6479"/>
                    <a:pt x="14586" y="6143"/>
                    <a:pt x="15375" y="5847"/>
                  </a:cubicBezTo>
                  <a:cubicBezTo>
                    <a:pt x="15863" y="5277"/>
                    <a:pt x="16727" y="4686"/>
                    <a:pt x="17742" y="4166"/>
                  </a:cubicBezTo>
                  <a:cubicBezTo>
                    <a:pt x="18005" y="3738"/>
                    <a:pt x="18192" y="3423"/>
                    <a:pt x="18906" y="3046"/>
                  </a:cubicBezTo>
                  <a:cubicBezTo>
                    <a:pt x="19132" y="2638"/>
                    <a:pt x="19507" y="2241"/>
                    <a:pt x="19808" y="1843"/>
                  </a:cubicBezTo>
                  <a:cubicBezTo>
                    <a:pt x="19695" y="1344"/>
                    <a:pt x="20559" y="91"/>
                    <a:pt x="17441" y="9"/>
                  </a:cubicBezTo>
                  <a:cubicBezTo>
                    <a:pt x="16727" y="-11"/>
                    <a:pt x="16051" y="9"/>
                    <a:pt x="15375" y="9"/>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47" name="AutoShape 43">
              <a:extLst>
                <a:ext uri="{FF2B5EF4-FFF2-40B4-BE49-F238E27FC236}">
                  <a16:creationId xmlns:a16="http://schemas.microsoft.com/office/drawing/2014/main" id="{696C3B39-5441-2E43-8BA2-D9CEB54B60DB}"/>
                </a:ext>
              </a:extLst>
            </p:cNvPr>
            <p:cNvSpPr>
              <a:spLocks/>
            </p:cNvSpPr>
            <p:nvPr/>
          </p:nvSpPr>
          <p:spPr bwMode="auto">
            <a:xfrm>
              <a:off x="735012" y="1182369"/>
              <a:ext cx="1120776" cy="3498852"/>
            </a:xfrm>
            <a:custGeom>
              <a:avLst/>
              <a:gdLst>
                <a:gd name="T0" fmla="+- 0 11169 739"/>
                <a:gd name="T1" fmla="*/ T0 w 20861"/>
                <a:gd name="T2" fmla="*/ 10800 h 21600"/>
                <a:gd name="T3" fmla="+- 0 11169 739"/>
                <a:gd name="T4" fmla="*/ T3 w 20861"/>
                <a:gd name="T5" fmla="*/ 10800 h 21600"/>
                <a:gd name="T6" fmla="+- 0 11169 739"/>
                <a:gd name="T7" fmla="*/ T6 w 20861"/>
                <a:gd name="T8" fmla="*/ 10800 h 21600"/>
                <a:gd name="T9" fmla="+- 0 11169 739"/>
                <a:gd name="T10" fmla="*/ T9 w 20861"/>
                <a:gd name="T11" fmla="*/ 10800 h 21600"/>
              </a:gdLst>
              <a:ahLst/>
              <a:cxnLst>
                <a:cxn ang="0">
                  <a:pos x="T1" y="T2"/>
                </a:cxn>
                <a:cxn ang="0">
                  <a:pos x="T4" y="T5"/>
                </a:cxn>
                <a:cxn ang="0">
                  <a:pos x="T7" y="T8"/>
                </a:cxn>
                <a:cxn ang="0">
                  <a:pos x="T10" y="T11"/>
                </a:cxn>
              </a:cxnLst>
              <a:rect l="0" t="0" r="r" b="b"/>
              <a:pathLst>
                <a:path w="20861" h="21600">
                  <a:moveTo>
                    <a:pt x="20861" y="0"/>
                  </a:moveTo>
                  <a:cubicBezTo>
                    <a:pt x="18143" y="78"/>
                    <a:pt x="18202" y="0"/>
                    <a:pt x="17167" y="696"/>
                  </a:cubicBezTo>
                  <a:cubicBezTo>
                    <a:pt x="16370" y="2479"/>
                    <a:pt x="17227" y="343"/>
                    <a:pt x="16695" y="4694"/>
                  </a:cubicBezTo>
                  <a:cubicBezTo>
                    <a:pt x="16576" y="5459"/>
                    <a:pt x="15069" y="6155"/>
                    <a:pt x="14153" y="6841"/>
                  </a:cubicBezTo>
                  <a:cubicBezTo>
                    <a:pt x="12676" y="7889"/>
                    <a:pt x="11051" y="8918"/>
                    <a:pt x="9278" y="9918"/>
                  </a:cubicBezTo>
                  <a:cubicBezTo>
                    <a:pt x="8244" y="10486"/>
                    <a:pt x="7476" y="11133"/>
                    <a:pt x="6028" y="11604"/>
                  </a:cubicBezTo>
                  <a:cubicBezTo>
                    <a:pt x="5112" y="12623"/>
                    <a:pt x="2777" y="13466"/>
                    <a:pt x="1625" y="14456"/>
                  </a:cubicBezTo>
                  <a:cubicBezTo>
                    <a:pt x="857" y="15083"/>
                    <a:pt x="384" y="15779"/>
                    <a:pt x="0" y="16455"/>
                  </a:cubicBezTo>
                  <a:cubicBezTo>
                    <a:pt x="177" y="18572"/>
                    <a:pt x="-739" y="19954"/>
                    <a:pt x="4875" y="21139"/>
                  </a:cubicBezTo>
                  <a:cubicBezTo>
                    <a:pt x="5939" y="21355"/>
                    <a:pt x="7032" y="21600"/>
                    <a:pt x="8362" y="21600"/>
                  </a:cubicBezTo>
                </a:path>
              </a:pathLst>
            </a:custGeom>
            <a:noFill/>
            <a:ln w="57150" cap="flat" cmpd="sng">
              <a:solidFill>
                <a:srgbClr val="008000"/>
              </a:solidFill>
              <a:prstDash val="sysDot"/>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48" name="AutoShape 44">
              <a:extLst>
                <a:ext uri="{FF2B5EF4-FFF2-40B4-BE49-F238E27FC236}">
                  <a16:creationId xmlns:a16="http://schemas.microsoft.com/office/drawing/2014/main" id="{1417772C-C9F9-6146-9D2A-91CCC5D571C9}"/>
                </a:ext>
              </a:extLst>
            </p:cNvPr>
            <p:cNvSpPr>
              <a:spLocks/>
            </p:cNvSpPr>
            <p:nvPr/>
          </p:nvSpPr>
          <p:spPr bwMode="auto">
            <a:xfrm>
              <a:off x="1466849" y="3268344"/>
              <a:ext cx="438152" cy="914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49" name="Rectangle 45">
              <a:extLst>
                <a:ext uri="{FF2B5EF4-FFF2-40B4-BE49-F238E27FC236}">
                  <a16:creationId xmlns:a16="http://schemas.microsoft.com/office/drawing/2014/main" id="{600B25DB-E3A3-FD4C-A08E-E405434F7431}"/>
                </a:ext>
              </a:extLst>
            </p:cNvPr>
            <p:cNvSpPr>
              <a:spLocks/>
            </p:cNvSpPr>
            <p:nvPr/>
          </p:nvSpPr>
          <p:spPr bwMode="auto">
            <a:xfrm>
              <a:off x="7161678" y="0"/>
              <a:ext cx="180044" cy="447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grpSp>
      <p:sp>
        <p:nvSpPr>
          <p:cNvPr id="47150" name="Rectangle 46">
            <a:extLst>
              <a:ext uri="{FF2B5EF4-FFF2-40B4-BE49-F238E27FC236}">
                <a16:creationId xmlns:a16="http://schemas.microsoft.com/office/drawing/2014/main" id="{37487268-C420-D848-9322-3DF6989BF148}"/>
              </a:ext>
            </a:extLst>
          </p:cNvPr>
          <p:cNvSpPr>
            <a:spLocks/>
          </p:cNvSpPr>
          <p:nvPr/>
        </p:nvSpPr>
        <p:spPr bwMode="auto">
          <a:xfrm>
            <a:off x="1633538" y="792163"/>
            <a:ext cx="6804025" cy="5218112"/>
          </a:xfrm>
          <a:prstGeom prst="rect">
            <a:avLst/>
          </a:prstGeom>
          <a:solidFill>
            <a:srgbClr val="1A0004">
              <a:alpha val="50194"/>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51" name="Rectangle 47">
            <a:extLst>
              <a:ext uri="{FF2B5EF4-FFF2-40B4-BE49-F238E27FC236}">
                <a16:creationId xmlns:a16="http://schemas.microsoft.com/office/drawing/2014/main" id="{215D3D04-AA29-444C-8E5D-B420E9EEEBDA}"/>
              </a:ext>
            </a:extLst>
          </p:cNvPr>
          <p:cNvSpPr>
            <a:spLocks/>
          </p:cNvSpPr>
          <p:nvPr/>
        </p:nvSpPr>
        <p:spPr bwMode="auto">
          <a:xfrm>
            <a:off x="2922588" y="1389063"/>
            <a:ext cx="4597400" cy="4083050"/>
          </a:xfrm>
          <a:prstGeom prst="rect">
            <a:avLst/>
          </a:prstGeom>
          <a:noFill/>
          <a:ln>
            <a:noFill/>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lvl1pPr>
              <a:tabLst>
                <a:tab pos="457200" algn="l"/>
              </a:tabLst>
              <a:defRPr sz="1600" b="1">
                <a:solidFill>
                  <a:srgbClr val="1A0004"/>
                </a:solidFill>
                <a:latin typeface="Times" pitchFamily="2" charset="0"/>
                <a:ea typeface="Times" pitchFamily="2" charset="0"/>
                <a:cs typeface="Times" pitchFamily="2" charset="0"/>
                <a:sym typeface="Times" pitchFamily="2" charset="0"/>
              </a:defRPr>
            </a:lvl1pPr>
            <a:lvl2pPr>
              <a:tabLst>
                <a:tab pos="457200" algn="l"/>
              </a:tabLst>
              <a:defRPr sz="1600" b="1">
                <a:solidFill>
                  <a:srgbClr val="1A0004"/>
                </a:solidFill>
                <a:latin typeface="Times" pitchFamily="2" charset="0"/>
                <a:ea typeface="Times" pitchFamily="2" charset="0"/>
                <a:cs typeface="Times" pitchFamily="2" charset="0"/>
                <a:sym typeface="Times" pitchFamily="2" charset="0"/>
              </a:defRPr>
            </a:lvl2pPr>
            <a:lvl3pPr>
              <a:tabLst>
                <a:tab pos="457200" algn="l"/>
              </a:tabLst>
              <a:defRPr sz="1600" b="1">
                <a:solidFill>
                  <a:srgbClr val="1A0004"/>
                </a:solidFill>
                <a:latin typeface="Times" pitchFamily="2" charset="0"/>
                <a:ea typeface="Times" pitchFamily="2" charset="0"/>
                <a:cs typeface="Times" pitchFamily="2" charset="0"/>
                <a:sym typeface="Times" pitchFamily="2" charset="0"/>
              </a:defRPr>
            </a:lvl3pPr>
            <a:lvl4pPr>
              <a:tabLst>
                <a:tab pos="457200" algn="l"/>
              </a:tabLst>
              <a:defRPr sz="1600" b="1">
                <a:solidFill>
                  <a:srgbClr val="1A0004"/>
                </a:solidFill>
                <a:latin typeface="Times" pitchFamily="2" charset="0"/>
                <a:ea typeface="Times" pitchFamily="2" charset="0"/>
                <a:cs typeface="Times" pitchFamily="2" charset="0"/>
                <a:sym typeface="Times" pitchFamily="2" charset="0"/>
              </a:defRPr>
            </a:lvl4pPr>
            <a:lvl5pPr>
              <a:tabLst>
                <a:tab pos="457200" algn="l"/>
              </a:tabLst>
              <a:defRPr sz="1600" b="1">
                <a:solidFill>
                  <a:srgbClr val="1A0004"/>
                </a:solidFill>
                <a:latin typeface="Times" pitchFamily="2" charset="0"/>
                <a:ea typeface="Times" pitchFamily="2" charset="0"/>
                <a:cs typeface="Times" pitchFamily="2" charset="0"/>
                <a:sym typeface="Times" pitchFamily="2" charset="0"/>
              </a:defRPr>
            </a:lvl5pPr>
            <a:lvl6pPr marL="457200" indent="1828800" fontAlgn="base" hangingPunct="0">
              <a:spcBef>
                <a:spcPct val="0"/>
              </a:spcBef>
              <a:spcAft>
                <a:spcPct val="0"/>
              </a:spcAft>
              <a:tabLst>
                <a:tab pos="457200" algn="l"/>
              </a:tabLst>
              <a:defRPr sz="1600" b="1">
                <a:solidFill>
                  <a:srgbClr val="1A0004"/>
                </a:solidFill>
                <a:latin typeface="Times" pitchFamily="2" charset="0"/>
                <a:ea typeface="Times" pitchFamily="2" charset="0"/>
                <a:cs typeface="Times" pitchFamily="2" charset="0"/>
                <a:sym typeface="Times" pitchFamily="2" charset="0"/>
              </a:defRPr>
            </a:lvl6pPr>
            <a:lvl7pPr marL="914400" indent="1828800" fontAlgn="base" hangingPunct="0">
              <a:spcBef>
                <a:spcPct val="0"/>
              </a:spcBef>
              <a:spcAft>
                <a:spcPct val="0"/>
              </a:spcAft>
              <a:tabLst>
                <a:tab pos="457200" algn="l"/>
              </a:tabLst>
              <a:defRPr sz="1600" b="1">
                <a:solidFill>
                  <a:srgbClr val="1A0004"/>
                </a:solidFill>
                <a:latin typeface="Times" pitchFamily="2" charset="0"/>
                <a:ea typeface="Times" pitchFamily="2" charset="0"/>
                <a:cs typeface="Times" pitchFamily="2" charset="0"/>
                <a:sym typeface="Times" pitchFamily="2" charset="0"/>
              </a:defRPr>
            </a:lvl7pPr>
            <a:lvl8pPr marL="1371600" indent="1828800" fontAlgn="base" hangingPunct="0">
              <a:spcBef>
                <a:spcPct val="0"/>
              </a:spcBef>
              <a:spcAft>
                <a:spcPct val="0"/>
              </a:spcAft>
              <a:tabLst>
                <a:tab pos="457200" algn="l"/>
              </a:tabLst>
              <a:defRPr sz="1600" b="1">
                <a:solidFill>
                  <a:srgbClr val="1A0004"/>
                </a:solidFill>
                <a:latin typeface="Times" pitchFamily="2" charset="0"/>
                <a:ea typeface="Times" pitchFamily="2" charset="0"/>
                <a:cs typeface="Times" pitchFamily="2" charset="0"/>
                <a:sym typeface="Times" pitchFamily="2" charset="0"/>
              </a:defRPr>
            </a:lvl8pPr>
            <a:lvl9pPr marL="1828800" indent="1828800" fontAlgn="base" hangingPunct="0">
              <a:spcBef>
                <a:spcPct val="0"/>
              </a:spcBef>
              <a:spcAft>
                <a:spcPct val="0"/>
              </a:spcAft>
              <a:tabLst>
                <a:tab pos="457200" algn="l"/>
              </a:tabLst>
              <a:defRPr sz="1600" b="1">
                <a:solidFill>
                  <a:srgbClr val="1A0004"/>
                </a:solidFill>
                <a:latin typeface="Times" pitchFamily="2" charset="0"/>
                <a:ea typeface="Times" pitchFamily="2" charset="0"/>
                <a:cs typeface="Times" pitchFamily="2" charset="0"/>
                <a:sym typeface="Times" pitchFamily="2" charset="0"/>
              </a:defRPr>
            </a:lvl9pPr>
          </a:lstStyle>
          <a:p>
            <a:pPr algn="ctr">
              <a:spcBef>
                <a:spcPts val="1200"/>
              </a:spcBef>
            </a:pPr>
            <a:r>
              <a:rPr lang="en-US" altLang="en-US" sz="20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Chepyim 12: </a:t>
            </a:r>
            <a:r>
              <a:rPr lang="en-US" altLang="en-US" sz="2000" u="sng">
                <a:solidFill>
                  <a:srgbClr val="66FF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Yivon yisu Eni</a:t>
            </a:r>
          </a:p>
          <a:p>
            <a:pPr algn="ctr">
              <a:spcBef>
                <a:spcPts val="1000"/>
              </a:spcBef>
            </a:pPr>
            <a:r>
              <a:rPr lang="en-US" altLang="en-US" sz="18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Chepyim 10 : VOTSSON EPHYOV</a:t>
            </a:r>
            <a:endParaRPr lang="en-US" altLang="en-US" sz="1800">
              <a:solidFill>
                <a:srgbClr val="33CC33"/>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spcBef>
                <a:spcPts val="1000"/>
              </a:spcBef>
            </a:pPr>
            <a:r>
              <a:rPr lang="en-US" altLang="en-US" sz="1800">
                <a:solidFill>
                  <a:srgbClr val="33CC33"/>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Shoroju osi otsak keju meta!</a:t>
            </a:r>
          </a:p>
          <a:p>
            <a:pPr>
              <a:spcBef>
                <a:spcPts val="1000"/>
              </a:spcBef>
            </a:pP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GIANTS IN THE LAND!</a:t>
            </a:r>
            <a:endParaRPr lang="en-US" altLang="en-US" sz="18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spcBef>
                <a:spcPts val="1000"/>
              </a:spcBef>
            </a:pP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sz="1800">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EGYPT LO RHEYTA!</a:t>
            </a:r>
            <a:endParaRPr lang="en-US" altLang="en-US" sz="1800">
              <a:solidFill>
                <a:srgbClr val="33CC33"/>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spcBef>
                <a:spcPts val="1000"/>
              </a:spcBef>
            </a:pPr>
            <a:r>
              <a:rPr lang="en-US" altLang="en-US" sz="18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Chepyim 2: VONZARO EPHYO</a:t>
            </a:r>
            <a:endParaRPr lang="en-US" altLang="en-US" sz="1800">
              <a:solidFill>
                <a:srgbClr val="33CC33"/>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spcBef>
                <a:spcPts val="1000"/>
              </a:spcBef>
            </a:pPr>
            <a:r>
              <a:rPr lang="en-US" altLang="en-US" sz="1800">
                <a:solidFill>
                  <a:srgbClr val="33CC33"/>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Shoroju osi otsak keju meta!</a:t>
            </a:r>
          </a:p>
          <a:p>
            <a:pPr>
              <a:spcBef>
                <a:spcPts val="1000"/>
              </a:spcBef>
            </a:pP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GIANTS IN THE LAND!</a:t>
            </a:r>
            <a:endParaRPr lang="en-US" altLang="en-US" sz="18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spcBef>
                <a:spcPts val="1000"/>
              </a:spcBef>
            </a:pPr>
            <a:r>
              <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sz="1800">
                <a:solidFill>
                  <a:srgbClr val="FF00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POTSOW  ETE THUNGI VANA!</a:t>
            </a:r>
            <a:endParaRPr lang="en-US" altLang="en-US" sz="18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47152" name="Group 48">
            <a:extLst>
              <a:ext uri="{FF2B5EF4-FFF2-40B4-BE49-F238E27FC236}">
                <a16:creationId xmlns:a16="http://schemas.microsoft.com/office/drawing/2014/main" id="{96BCE7A6-B0AD-D44F-A97D-CA559B97E86C}"/>
              </a:ext>
            </a:extLst>
          </p:cNvPr>
          <p:cNvGrpSpPr>
            <a:grpSpLocks/>
          </p:cNvGrpSpPr>
          <p:nvPr/>
        </p:nvGrpSpPr>
        <p:grpSpPr bwMode="auto">
          <a:xfrm>
            <a:off x="2308225" y="1792288"/>
            <a:ext cx="5257800" cy="2146300"/>
            <a:chOff x="0" y="0"/>
            <a:chExt cx="5257800" cy="2146300"/>
          </a:xfrm>
        </p:grpSpPr>
        <p:sp>
          <p:nvSpPr>
            <p:cNvPr id="47153" name="Oval 49">
              <a:extLst>
                <a:ext uri="{FF2B5EF4-FFF2-40B4-BE49-F238E27FC236}">
                  <a16:creationId xmlns:a16="http://schemas.microsoft.com/office/drawing/2014/main" id="{790C1239-3ADC-9646-A4DE-18A3B1BEB590}"/>
                </a:ext>
              </a:extLst>
            </p:cNvPr>
            <p:cNvSpPr>
              <a:spLocks/>
            </p:cNvSpPr>
            <p:nvPr/>
          </p:nvSpPr>
          <p:spPr bwMode="auto">
            <a:xfrm>
              <a:off x="0" y="0"/>
              <a:ext cx="5257800" cy="508000"/>
            </a:xfrm>
            <a:prstGeom prst="ellipse">
              <a:avLst/>
            </a:prstGeom>
            <a:noFill/>
            <a:ln w="76200" cap="flat" cmpd="sng">
              <a:solidFill>
                <a:srgbClr val="FF0000"/>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54" name="Oval 50">
              <a:extLst>
                <a:ext uri="{FF2B5EF4-FFF2-40B4-BE49-F238E27FC236}">
                  <a16:creationId xmlns:a16="http://schemas.microsoft.com/office/drawing/2014/main" id="{7687FBB1-661F-DB41-8CEF-14A45920F048}"/>
                </a:ext>
              </a:extLst>
            </p:cNvPr>
            <p:cNvSpPr>
              <a:spLocks/>
            </p:cNvSpPr>
            <p:nvPr/>
          </p:nvSpPr>
          <p:spPr bwMode="auto">
            <a:xfrm>
              <a:off x="0" y="1638300"/>
              <a:ext cx="5257800" cy="508000"/>
            </a:xfrm>
            <a:prstGeom prst="ellipse">
              <a:avLst/>
            </a:prstGeom>
            <a:noFill/>
            <a:ln w="76200" cap="flat" cmpd="sng">
              <a:solidFill>
                <a:srgbClr val="FF0000"/>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47155" name="Oval 51">
            <a:extLst>
              <a:ext uri="{FF2B5EF4-FFF2-40B4-BE49-F238E27FC236}">
                <a16:creationId xmlns:a16="http://schemas.microsoft.com/office/drawing/2014/main" id="{55357721-1217-534B-A7F6-F97AB0C900FC}"/>
              </a:ext>
            </a:extLst>
          </p:cNvPr>
          <p:cNvSpPr>
            <a:spLocks/>
          </p:cNvSpPr>
          <p:nvPr/>
        </p:nvSpPr>
        <p:spPr bwMode="auto">
          <a:xfrm>
            <a:off x="2132013" y="1260475"/>
            <a:ext cx="6197600" cy="503238"/>
          </a:xfrm>
          <a:prstGeom prst="ellipse">
            <a:avLst/>
          </a:prstGeom>
          <a:noFill/>
          <a:ln w="76200" cap="flat" cmpd="sng">
            <a:solidFill>
              <a:srgbClr val="FFFF00"/>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56" name="Rectangle 52">
            <a:extLst>
              <a:ext uri="{FF2B5EF4-FFF2-40B4-BE49-F238E27FC236}">
                <a16:creationId xmlns:a16="http://schemas.microsoft.com/office/drawing/2014/main" id="{E5463B16-D1F6-FB4E-97A8-1BED1C708CEC}"/>
              </a:ext>
            </a:extLst>
          </p:cNvPr>
          <p:cNvSpPr>
            <a:spLocks/>
          </p:cNvSpPr>
          <p:nvPr/>
        </p:nvSpPr>
        <p:spPr bwMode="auto">
          <a:xfrm>
            <a:off x="2206625" y="5389563"/>
            <a:ext cx="5754688" cy="725487"/>
          </a:xfrm>
          <a:prstGeom prst="rect">
            <a:avLst/>
          </a:prstGeom>
          <a:noFill/>
          <a:ln>
            <a:noFill/>
          </a:ln>
          <a:effectLst>
            <a:outerShdw blurRad="63500" dist="81320" dir="2319588"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2100"/>
              </a:spcBef>
            </a:pPr>
            <a:r>
              <a:rPr lang="en-US" altLang="en-US" sz="3600">
                <a:solidFill>
                  <a:srgbClr val="54C8F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ETENA WOTAV KA!!!!!</a:t>
            </a:r>
          </a:p>
        </p:txBody>
      </p:sp>
      <p:sp>
        <p:nvSpPr>
          <p:cNvPr id="47157" name="Rectangle 53">
            <a:extLst>
              <a:ext uri="{FF2B5EF4-FFF2-40B4-BE49-F238E27FC236}">
                <a16:creationId xmlns:a16="http://schemas.microsoft.com/office/drawing/2014/main" id="{F2C73F29-F10F-514B-AB67-20209DDAA86E}"/>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58" name="Rectangle 54">
            <a:extLst>
              <a:ext uri="{FF2B5EF4-FFF2-40B4-BE49-F238E27FC236}">
                <a16:creationId xmlns:a16="http://schemas.microsoft.com/office/drawing/2014/main" id="{E1401024-6528-0F4A-89B7-32750F6F5A57}"/>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47159" name="AutoShape 55">
            <a:extLst>
              <a:ext uri="{FF2B5EF4-FFF2-40B4-BE49-F238E27FC236}">
                <a16:creationId xmlns:a16="http://schemas.microsoft.com/office/drawing/2014/main" id="{0DCE0A8F-E664-F541-A0D3-C84C3EB960F1}"/>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60" name="Rectangle 56">
            <a:extLst>
              <a:ext uri="{FF2B5EF4-FFF2-40B4-BE49-F238E27FC236}">
                <a16:creationId xmlns:a16="http://schemas.microsoft.com/office/drawing/2014/main" id="{799E4625-0961-244E-99AC-421B5BE9617E}"/>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61" name="AutoShape 57">
            <a:extLst>
              <a:ext uri="{FF2B5EF4-FFF2-40B4-BE49-F238E27FC236}">
                <a16:creationId xmlns:a16="http://schemas.microsoft.com/office/drawing/2014/main" id="{3D0222C6-EAEE-8449-9C0E-8D78B50EE687}"/>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62" name="Line 58">
            <a:extLst>
              <a:ext uri="{FF2B5EF4-FFF2-40B4-BE49-F238E27FC236}">
                <a16:creationId xmlns:a16="http://schemas.microsoft.com/office/drawing/2014/main" id="{40BEF410-AB82-5142-8C95-583D92BD9989}"/>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7163" name="Line 59">
            <a:extLst>
              <a:ext uri="{FF2B5EF4-FFF2-40B4-BE49-F238E27FC236}">
                <a16:creationId xmlns:a16="http://schemas.microsoft.com/office/drawing/2014/main" id="{9F7DFD39-6249-9941-8A5C-A4E9497AE0D7}"/>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7164" name="Line 60">
            <a:extLst>
              <a:ext uri="{FF2B5EF4-FFF2-40B4-BE49-F238E27FC236}">
                <a16:creationId xmlns:a16="http://schemas.microsoft.com/office/drawing/2014/main" id="{519509D3-580B-C34E-B481-F75A4A7733CF}"/>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7165" name="Line 61">
            <a:extLst>
              <a:ext uri="{FF2B5EF4-FFF2-40B4-BE49-F238E27FC236}">
                <a16:creationId xmlns:a16="http://schemas.microsoft.com/office/drawing/2014/main" id="{970020B9-D336-8A46-A84B-CFA2E739514E}"/>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7166" name="Line 62">
            <a:extLst>
              <a:ext uri="{FF2B5EF4-FFF2-40B4-BE49-F238E27FC236}">
                <a16:creationId xmlns:a16="http://schemas.microsoft.com/office/drawing/2014/main" id="{EC4E805A-E3F7-9C45-B673-12238B7904DA}"/>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7167" name="Rectangle 63">
            <a:extLst>
              <a:ext uri="{FF2B5EF4-FFF2-40B4-BE49-F238E27FC236}">
                <a16:creationId xmlns:a16="http://schemas.microsoft.com/office/drawing/2014/main" id="{ECAAA5DF-73B3-E44F-A9BB-4EB6FF3E3FB1}"/>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47168" name="Rectangle 64">
            <a:extLst>
              <a:ext uri="{FF2B5EF4-FFF2-40B4-BE49-F238E27FC236}">
                <a16:creationId xmlns:a16="http://schemas.microsoft.com/office/drawing/2014/main" id="{2AFB25C3-5F08-BC4B-93F2-FF86480A5579}"/>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47169" name="Rectangle 65">
            <a:extLst>
              <a:ext uri="{FF2B5EF4-FFF2-40B4-BE49-F238E27FC236}">
                <a16:creationId xmlns:a16="http://schemas.microsoft.com/office/drawing/2014/main" id="{54B324AD-482E-D643-9218-40822DA83630}"/>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47170" name="Rectangle 66">
            <a:extLst>
              <a:ext uri="{FF2B5EF4-FFF2-40B4-BE49-F238E27FC236}">
                <a16:creationId xmlns:a16="http://schemas.microsoft.com/office/drawing/2014/main" id="{C4C3D089-B6BE-E644-B777-19DC29888F41}"/>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47171" name="Line 67">
            <a:extLst>
              <a:ext uri="{FF2B5EF4-FFF2-40B4-BE49-F238E27FC236}">
                <a16:creationId xmlns:a16="http://schemas.microsoft.com/office/drawing/2014/main" id="{01F49818-953A-3342-ACBE-FD2C2552AAB1}"/>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7172" name="Rectangle 68">
            <a:extLst>
              <a:ext uri="{FF2B5EF4-FFF2-40B4-BE49-F238E27FC236}">
                <a16:creationId xmlns:a16="http://schemas.microsoft.com/office/drawing/2014/main" id="{88A36330-A923-A84C-8E3A-CF27578698C2}"/>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47173" name="Rectangle 69">
            <a:extLst>
              <a:ext uri="{FF2B5EF4-FFF2-40B4-BE49-F238E27FC236}">
                <a16:creationId xmlns:a16="http://schemas.microsoft.com/office/drawing/2014/main" id="{54866DA9-0FC4-4A4C-97A1-459EC7E7BBED}"/>
              </a:ext>
            </a:extLst>
          </p:cNvPr>
          <p:cNvSpPr>
            <a:spLocks/>
          </p:cNvSpPr>
          <p:nvPr/>
        </p:nvSpPr>
        <p:spPr bwMode="auto">
          <a:xfrm rot="21573224">
            <a:off x="2749550" y="706438"/>
            <a:ext cx="4930775" cy="650875"/>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900"/>
              </a:spcBef>
            </a:pPr>
            <a:r>
              <a:rPr lang="en-US" altLang="en-US" sz="3200">
                <a:solidFill>
                  <a:srgbClr val="66FFC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Enunga shanlan shi:</a:t>
            </a:r>
          </a:p>
        </p:txBody>
      </p:sp>
      <p:sp>
        <p:nvSpPr>
          <p:cNvPr id="47174" name="Rectangle 70">
            <a:extLst>
              <a:ext uri="{FF2B5EF4-FFF2-40B4-BE49-F238E27FC236}">
                <a16:creationId xmlns:a16="http://schemas.microsoft.com/office/drawing/2014/main" id="{E32A3EB2-D38E-DC46-A21F-05204443850E}"/>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21</a:t>
            </a:r>
          </a:p>
        </p:txBody>
      </p:sp>
      <p:sp>
        <p:nvSpPr>
          <p:cNvPr id="47175" name="Rectangle 71">
            <a:extLst>
              <a:ext uri="{FF2B5EF4-FFF2-40B4-BE49-F238E27FC236}">
                <a16:creationId xmlns:a16="http://schemas.microsoft.com/office/drawing/2014/main" id="{B2CA0CA0-BECA-3147-B918-07F82BEFB8BC}"/>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47176" name="Rectangle 72">
            <a:extLst>
              <a:ext uri="{FF2B5EF4-FFF2-40B4-BE49-F238E27FC236}">
                <a16:creationId xmlns:a16="http://schemas.microsoft.com/office/drawing/2014/main" id="{0F8C6FE6-28BF-F146-8A4D-7AFDD3B8E641}"/>
              </a:ext>
            </a:extLst>
          </p:cNvPr>
          <p:cNvSpPr>
            <a:spLocks/>
          </p:cNvSpPr>
          <p:nvPr/>
        </p:nvSpPr>
        <p:spPr bwMode="auto">
          <a:xfrm>
            <a:off x="1544638" y="598488"/>
            <a:ext cx="7015162" cy="4856162"/>
          </a:xfrm>
          <a:prstGeom prst="rect">
            <a:avLst/>
          </a:prstGeom>
          <a:solidFill>
            <a:srgbClr val="1A0004">
              <a:alpha val="50194"/>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77" name="AutoShape 73">
            <a:extLst>
              <a:ext uri="{FF2B5EF4-FFF2-40B4-BE49-F238E27FC236}">
                <a16:creationId xmlns:a16="http://schemas.microsoft.com/office/drawing/2014/main" id="{17E08628-6108-DB4D-AD77-26574549E876}"/>
              </a:ext>
            </a:extLst>
          </p:cNvPr>
          <p:cNvSpPr>
            <a:spLocks/>
          </p:cNvSpPr>
          <p:nvPr/>
        </p:nvSpPr>
        <p:spPr bwMode="auto">
          <a:xfrm>
            <a:off x="2005013" y="727075"/>
            <a:ext cx="5575300" cy="527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57150" cap="flat" cmpd="sng">
            <a:solidFill>
              <a:srgbClr val="FFFFFF"/>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7178" name="Rectangle 74">
            <a:extLst>
              <a:ext uri="{FF2B5EF4-FFF2-40B4-BE49-F238E27FC236}">
                <a16:creationId xmlns:a16="http://schemas.microsoft.com/office/drawing/2014/main" id="{D6EFAEEE-178B-4B4C-9913-028D36820C65}"/>
              </a:ext>
            </a:extLst>
          </p:cNvPr>
          <p:cNvSpPr>
            <a:spLocks/>
          </p:cNvSpPr>
          <p:nvPr/>
        </p:nvSpPr>
        <p:spPr bwMode="auto">
          <a:xfrm rot="19533490">
            <a:off x="-925513" y="1976438"/>
            <a:ext cx="11495088" cy="1450975"/>
          </a:xfrm>
          <a:prstGeom prst="rect">
            <a:avLst/>
          </a:prstGeom>
          <a:noFill/>
          <a:ln>
            <a:noFill/>
          </a:ln>
          <a:effectLst>
            <a:outerShdw blurRad="63500" dist="125724"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5200"/>
              </a:spcBef>
            </a:pPr>
            <a:r>
              <a:rPr lang="en-US" altLang="en-US" sz="7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METHAK EKILAN</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7177"/>
                                        </p:tgtEl>
                                        <p:attrNameLst>
                                          <p:attrName>style.visibility</p:attrName>
                                        </p:attrNameLst>
                                      </p:cBhvr>
                                      <p:to>
                                        <p:strVal val="visible"/>
                                      </p:to>
                                    </p:set>
                                    <p:anim calcmode="lin" valueType="num">
                                      <p:cBhvr>
                                        <p:cTn id="7" dur="500" fill="hold"/>
                                        <p:tgtEl>
                                          <p:spTgt spid="47177"/>
                                        </p:tgtEl>
                                        <p:attrNameLst>
                                          <p:attrName>ppt_w</p:attrName>
                                        </p:attrNameLst>
                                      </p:cBhvr>
                                      <p:tavLst>
                                        <p:tav tm="0">
                                          <p:val>
                                            <p:fltVal val="0"/>
                                          </p:val>
                                        </p:tav>
                                        <p:tav tm="100000">
                                          <p:val>
                                            <p:strVal val="#ppt_w"/>
                                          </p:val>
                                        </p:tav>
                                      </p:tavLst>
                                    </p:anim>
                                    <p:anim calcmode="lin" valueType="num">
                                      <p:cBhvr>
                                        <p:cTn id="8" dur="500" fill="hold"/>
                                        <p:tgtEl>
                                          <p:spTgt spid="4717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7178"/>
                                        </p:tgtEl>
                                        <p:attrNameLst>
                                          <p:attrName>style.visibility</p:attrName>
                                        </p:attrNameLst>
                                      </p:cBhvr>
                                      <p:to>
                                        <p:strVal val="visible"/>
                                      </p:to>
                                    </p:set>
                                    <p:anim calcmode="lin" valueType="num">
                                      <p:cBhvr>
                                        <p:cTn id="12" dur="500" fill="hold"/>
                                        <p:tgtEl>
                                          <p:spTgt spid="47178"/>
                                        </p:tgtEl>
                                        <p:attrNameLst>
                                          <p:attrName>ppt_w</p:attrName>
                                        </p:attrNameLst>
                                      </p:cBhvr>
                                      <p:tavLst>
                                        <p:tav tm="0">
                                          <p:val>
                                            <p:fltVal val="0"/>
                                          </p:val>
                                        </p:tav>
                                        <p:tav tm="100000">
                                          <p:val>
                                            <p:strVal val="#ppt_w"/>
                                          </p:val>
                                        </p:tav>
                                      </p:tavLst>
                                    </p:anim>
                                    <p:anim calcmode="lin" valueType="num">
                                      <p:cBhvr>
                                        <p:cTn id="13" dur="500" fill="hold"/>
                                        <p:tgtEl>
                                          <p:spTgt spid="471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77" grpId="0" animBg="1" autoUpdateAnimBg="0"/>
      <p:bldP spid="4717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B7B4E02A-6377-2D4E-9096-D89060EEE4B2}"/>
              </a:ext>
            </a:extLst>
          </p:cNvPr>
          <p:cNvSpPr>
            <a:spLocks/>
          </p:cNvSpPr>
          <p:nvPr/>
        </p:nvSpPr>
        <p:spPr bwMode="auto">
          <a:xfrm>
            <a:off x="3130550" y="1339850"/>
            <a:ext cx="2882900" cy="34417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54" name="Rectangle 2">
            <a:extLst>
              <a:ext uri="{FF2B5EF4-FFF2-40B4-BE49-F238E27FC236}">
                <a16:creationId xmlns:a16="http://schemas.microsoft.com/office/drawing/2014/main" id="{91B6D684-CAE2-CA43-B924-67A49F533A88}"/>
              </a:ext>
            </a:extLst>
          </p:cNvPr>
          <p:cNvSpPr>
            <a:spLocks/>
          </p:cNvSpPr>
          <p:nvPr/>
        </p:nvSpPr>
        <p:spPr bwMode="auto">
          <a:xfrm>
            <a:off x="3152775" y="3033713"/>
            <a:ext cx="27511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400"/>
              <a:t>KADESH BARNEA</a:t>
            </a:r>
          </a:p>
        </p:txBody>
      </p:sp>
      <p:sp>
        <p:nvSpPr>
          <p:cNvPr id="49155" name="AutoShape 3">
            <a:extLst>
              <a:ext uri="{FF2B5EF4-FFF2-40B4-BE49-F238E27FC236}">
                <a16:creationId xmlns:a16="http://schemas.microsoft.com/office/drawing/2014/main" id="{55E8A397-257C-C844-BF56-A9EE45987EA8}"/>
              </a:ext>
            </a:extLst>
          </p:cNvPr>
          <p:cNvSpPr>
            <a:spLocks/>
          </p:cNvSpPr>
          <p:nvPr/>
        </p:nvSpPr>
        <p:spPr bwMode="auto">
          <a:xfrm>
            <a:off x="3130550" y="971550"/>
            <a:ext cx="1663700" cy="1054100"/>
          </a:xfrm>
          <a:prstGeom prst="roundRect">
            <a:avLst>
              <a:gd name="adj" fmla="val 12495"/>
            </a:avLst>
          </a:prstGeom>
          <a:solidFill>
            <a:srgbClr val="FFD34A"/>
          </a:solidFill>
          <a:ln w="12700" cap="flat" cmpd="sng">
            <a:solidFill>
              <a:srgbClr val="CECE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56" name="Rectangle 4">
            <a:extLst>
              <a:ext uri="{FF2B5EF4-FFF2-40B4-BE49-F238E27FC236}">
                <a16:creationId xmlns:a16="http://schemas.microsoft.com/office/drawing/2014/main" id="{482CE81F-0396-3949-9B86-76C7120D4F40}"/>
              </a:ext>
            </a:extLst>
          </p:cNvPr>
          <p:cNvSpPr>
            <a:spLocks/>
          </p:cNvSpPr>
          <p:nvPr/>
        </p:nvSpPr>
        <p:spPr bwMode="auto">
          <a:xfrm>
            <a:off x="3130550" y="1352550"/>
            <a:ext cx="2044700" cy="1054100"/>
          </a:xfrm>
          <a:prstGeom prst="rect">
            <a:avLst/>
          </a:prstGeom>
          <a:solidFill>
            <a:srgbClr val="FFD34A"/>
          </a:solidFill>
          <a:ln w="1270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57" name="Rectangle 5">
            <a:extLst>
              <a:ext uri="{FF2B5EF4-FFF2-40B4-BE49-F238E27FC236}">
                <a16:creationId xmlns:a16="http://schemas.microsoft.com/office/drawing/2014/main" id="{3FC1F36E-BF8A-3649-92D8-9BE5EEBAADA4}"/>
              </a:ext>
            </a:extLst>
          </p:cNvPr>
          <p:cNvSpPr>
            <a:spLocks/>
          </p:cNvSpPr>
          <p:nvPr/>
        </p:nvSpPr>
        <p:spPr bwMode="auto">
          <a:xfrm>
            <a:off x="3021013" y="866775"/>
            <a:ext cx="1612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   MOSES</a:t>
            </a:r>
          </a:p>
        </p:txBody>
      </p:sp>
      <p:sp>
        <p:nvSpPr>
          <p:cNvPr id="49158" name="Line 6">
            <a:extLst>
              <a:ext uri="{FF2B5EF4-FFF2-40B4-BE49-F238E27FC236}">
                <a16:creationId xmlns:a16="http://schemas.microsoft.com/office/drawing/2014/main" id="{27B01C49-526C-0846-89D0-989A5024DA0E}"/>
              </a:ext>
            </a:extLst>
          </p:cNvPr>
          <p:cNvSpPr>
            <a:spLocks noChangeShapeType="1"/>
          </p:cNvSpPr>
          <p:nvPr/>
        </p:nvSpPr>
        <p:spPr bwMode="auto">
          <a:xfrm>
            <a:off x="3340100" y="24892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59" name="Line 7">
            <a:extLst>
              <a:ext uri="{FF2B5EF4-FFF2-40B4-BE49-F238E27FC236}">
                <a16:creationId xmlns:a16="http://schemas.microsoft.com/office/drawing/2014/main" id="{71E8851C-7CFF-C640-B2EA-35539C512E2A}"/>
              </a:ext>
            </a:extLst>
          </p:cNvPr>
          <p:cNvSpPr>
            <a:spLocks noChangeShapeType="1"/>
          </p:cNvSpPr>
          <p:nvPr/>
        </p:nvSpPr>
        <p:spPr bwMode="auto">
          <a:xfrm>
            <a:off x="3340100" y="29464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60" name="Line 8">
            <a:extLst>
              <a:ext uri="{FF2B5EF4-FFF2-40B4-BE49-F238E27FC236}">
                <a16:creationId xmlns:a16="http://schemas.microsoft.com/office/drawing/2014/main" id="{41953A75-B9FF-7546-AF03-EB209A946745}"/>
              </a:ext>
            </a:extLst>
          </p:cNvPr>
          <p:cNvSpPr>
            <a:spLocks noChangeShapeType="1"/>
          </p:cNvSpPr>
          <p:nvPr/>
        </p:nvSpPr>
        <p:spPr bwMode="auto">
          <a:xfrm>
            <a:off x="3346450" y="34036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61" name="Line 9">
            <a:extLst>
              <a:ext uri="{FF2B5EF4-FFF2-40B4-BE49-F238E27FC236}">
                <a16:creationId xmlns:a16="http://schemas.microsoft.com/office/drawing/2014/main" id="{47717FAB-F526-B14D-B4B3-684743AE1E6A}"/>
              </a:ext>
            </a:extLst>
          </p:cNvPr>
          <p:cNvSpPr>
            <a:spLocks noChangeShapeType="1"/>
          </p:cNvSpPr>
          <p:nvPr/>
        </p:nvSpPr>
        <p:spPr bwMode="auto">
          <a:xfrm>
            <a:off x="3340100" y="2032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62" name="Line 10">
            <a:extLst>
              <a:ext uri="{FF2B5EF4-FFF2-40B4-BE49-F238E27FC236}">
                <a16:creationId xmlns:a16="http://schemas.microsoft.com/office/drawing/2014/main" id="{609CAA9E-773A-3142-8228-A82EE310BEB5}"/>
              </a:ext>
            </a:extLst>
          </p:cNvPr>
          <p:cNvSpPr>
            <a:spLocks noChangeShapeType="1"/>
          </p:cNvSpPr>
          <p:nvPr/>
        </p:nvSpPr>
        <p:spPr bwMode="auto">
          <a:xfrm>
            <a:off x="3340100" y="4318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63" name="Line 11">
            <a:extLst>
              <a:ext uri="{FF2B5EF4-FFF2-40B4-BE49-F238E27FC236}">
                <a16:creationId xmlns:a16="http://schemas.microsoft.com/office/drawing/2014/main" id="{957B05FB-F9BA-D74E-8396-70C2B05EB875}"/>
              </a:ext>
            </a:extLst>
          </p:cNvPr>
          <p:cNvSpPr>
            <a:spLocks noChangeShapeType="1"/>
          </p:cNvSpPr>
          <p:nvPr/>
        </p:nvSpPr>
        <p:spPr bwMode="auto">
          <a:xfrm>
            <a:off x="3340100" y="38608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64" name="Rectangle 12">
            <a:extLst>
              <a:ext uri="{FF2B5EF4-FFF2-40B4-BE49-F238E27FC236}">
                <a16:creationId xmlns:a16="http://schemas.microsoft.com/office/drawing/2014/main" id="{4ADC5F3A-006C-934D-9E68-698B419C36BE}"/>
              </a:ext>
            </a:extLst>
          </p:cNvPr>
          <p:cNvSpPr>
            <a:spLocks/>
          </p:cNvSpPr>
          <p:nvPr/>
        </p:nvSpPr>
        <p:spPr bwMode="auto">
          <a:xfrm>
            <a:off x="3630613" y="1616075"/>
            <a:ext cx="15033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Khochuk</a:t>
            </a:r>
          </a:p>
        </p:txBody>
      </p:sp>
      <p:sp>
        <p:nvSpPr>
          <p:cNvPr id="49165" name="Rectangle 13">
            <a:extLst>
              <a:ext uri="{FF2B5EF4-FFF2-40B4-BE49-F238E27FC236}">
                <a16:creationId xmlns:a16="http://schemas.microsoft.com/office/drawing/2014/main" id="{422582BF-34B4-8C41-B893-C9B3934E1195}"/>
              </a:ext>
            </a:extLst>
          </p:cNvPr>
          <p:cNvSpPr>
            <a:spLocks/>
          </p:cNvSpPr>
          <p:nvPr/>
        </p:nvSpPr>
        <p:spPr bwMode="auto">
          <a:xfrm>
            <a:off x="3897313" y="2073275"/>
            <a:ext cx="10890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SINAI</a:t>
            </a:r>
          </a:p>
        </p:txBody>
      </p:sp>
      <p:sp>
        <p:nvSpPr>
          <p:cNvPr id="49166" name="Rectangle 14">
            <a:extLst>
              <a:ext uri="{FF2B5EF4-FFF2-40B4-BE49-F238E27FC236}">
                <a16:creationId xmlns:a16="http://schemas.microsoft.com/office/drawing/2014/main" id="{9FA90466-B5AF-0244-AEC9-6DEE8387BE25}"/>
              </a:ext>
            </a:extLst>
          </p:cNvPr>
          <p:cNvSpPr>
            <a:spLocks/>
          </p:cNvSpPr>
          <p:nvPr/>
        </p:nvSpPr>
        <p:spPr bwMode="auto">
          <a:xfrm>
            <a:off x="3681413" y="2530475"/>
            <a:ext cx="1631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M - C - C </a:t>
            </a:r>
          </a:p>
        </p:txBody>
      </p:sp>
      <p:sp>
        <p:nvSpPr>
          <p:cNvPr id="49167" name="Rectangle 15">
            <a:extLst>
              <a:ext uri="{FF2B5EF4-FFF2-40B4-BE49-F238E27FC236}">
                <a16:creationId xmlns:a16="http://schemas.microsoft.com/office/drawing/2014/main" id="{DF9E976B-9FCD-4D40-8024-7C60888D5254}"/>
              </a:ext>
            </a:extLst>
          </p:cNvPr>
          <p:cNvSpPr>
            <a:spLocks/>
          </p:cNvSpPr>
          <p:nvPr/>
        </p:nvSpPr>
        <p:spPr bwMode="auto">
          <a:xfrm>
            <a:off x="4214813" y="3444875"/>
            <a:ext cx="45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40</a:t>
            </a:r>
          </a:p>
        </p:txBody>
      </p:sp>
      <p:sp>
        <p:nvSpPr>
          <p:cNvPr id="49168" name="Rectangle 16">
            <a:extLst>
              <a:ext uri="{FF2B5EF4-FFF2-40B4-BE49-F238E27FC236}">
                <a16:creationId xmlns:a16="http://schemas.microsoft.com/office/drawing/2014/main" id="{BF21E160-7BAA-B947-AEC0-59E4C71D0569}"/>
              </a:ext>
            </a:extLst>
          </p:cNvPr>
          <p:cNvSpPr>
            <a:spLocks/>
          </p:cNvSpPr>
          <p:nvPr/>
        </p:nvSpPr>
        <p:spPr bwMode="auto">
          <a:xfrm>
            <a:off x="4773613" y="963613"/>
            <a:ext cx="1376362" cy="3810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spcBef>
                <a:spcPts val="1000"/>
              </a:spcBef>
            </a:pPr>
            <a:r>
              <a:rPr lang="en-US" altLang="en-US" sz="1800">
                <a:solidFill>
                  <a:srgbClr val="FFD34A"/>
                </a:solidFill>
              </a:rPr>
              <a:t>ca. 1500 B.C.</a:t>
            </a:r>
          </a:p>
        </p:txBody>
      </p:sp>
      <p:sp>
        <p:nvSpPr>
          <p:cNvPr id="49169" name="Rectangle 17">
            <a:extLst>
              <a:ext uri="{FF2B5EF4-FFF2-40B4-BE49-F238E27FC236}">
                <a16:creationId xmlns:a16="http://schemas.microsoft.com/office/drawing/2014/main" id="{DBBA5257-7CA9-E24B-A15B-34D18D9F873F}"/>
              </a:ext>
            </a:extLst>
          </p:cNvPr>
          <p:cNvSpPr>
            <a:spLocks/>
          </p:cNvSpPr>
          <p:nvPr/>
        </p:nvSpPr>
        <p:spPr bwMode="auto">
          <a:xfrm>
            <a:off x="868363" y="2482850"/>
            <a:ext cx="1768475" cy="1308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4000" b="0">
                <a:solidFill>
                  <a:srgbClr val="FFD34A"/>
                </a:solidFill>
              </a:rPr>
              <a:t>AJ</a:t>
            </a:r>
            <a:r>
              <a:rPr lang="en-US" altLang="en-US" sz="8000" b="0">
                <a:solidFill>
                  <a:srgbClr val="00FF00"/>
                </a:solidFill>
              </a:rPr>
              <a:t>M</a:t>
            </a:r>
            <a:r>
              <a:rPr lang="en-US" altLang="en-US" sz="4000" b="0">
                <a:solidFill>
                  <a:srgbClr val="FFD34A"/>
                </a:solidFill>
              </a:rPr>
              <a:t>J</a:t>
            </a:r>
          </a:p>
        </p:txBody>
      </p:sp>
      <p:sp>
        <p:nvSpPr>
          <p:cNvPr id="49170" name="Rectangle 18">
            <a:extLst>
              <a:ext uri="{FF2B5EF4-FFF2-40B4-BE49-F238E27FC236}">
                <a16:creationId xmlns:a16="http://schemas.microsoft.com/office/drawing/2014/main" id="{A857F33B-DFFC-7341-95C8-03F2489C144A}"/>
              </a:ext>
            </a:extLst>
          </p:cNvPr>
          <p:cNvSpPr>
            <a:spLocks/>
          </p:cNvSpPr>
          <p:nvPr/>
        </p:nvSpPr>
        <p:spPr bwMode="auto">
          <a:xfrm>
            <a:off x="17684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32:13</a:t>
            </a:r>
          </a:p>
        </p:txBody>
      </p:sp>
      <p:sp>
        <p:nvSpPr>
          <p:cNvPr id="49171" name="Rectangle 19">
            <a:extLst>
              <a:ext uri="{FF2B5EF4-FFF2-40B4-BE49-F238E27FC236}">
                <a16:creationId xmlns:a16="http://schemas.microsoft.com/office/drawing/2014/main" id="{EED77E7A-42EA-7D46-8D67-055EA6518F46}"/>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72" name="Rectangle 20">
            <a:extLst>
              <a:ext uri="{FF2B5EF4-FFF2-40B4-BE49-F238E27FC236}">
                <a16:creationId xmlns:a16="http://schemas.microsoft.com/office/drawing/2014/main" id="{BA5148BA-8A3F-C04B-8851-966378E704A1}"/>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49173" name="AutoShape 21">
            <a:extLst>
              <a:ext uri="{FF2B5EF4-FFF2-40B4-BE49-F238E27FC236}">
                <a16:creationId xmlns:a16="http://schemas.microsoft.com/office/drawing/2014/main" id="{8BADFC7F-B135-764E-8747-9B8FC18DBA63}"/>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74" name="Rectangle 22">
            <a:extLst>
              <a:ext uri="{FF2B5EF4-FFF2-40B4-BE49-F238E27FC236}">
                <a16:creationId xmlns:a16="http://schemas.microsoft.com/office/drawing/2014/main" id="{45A7BE0A-ADF0-2645-9883-281E729DFE2D}"/>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75" name="AutoShape 23">
            <a:extLst>
              <a:ext uri="{FF2B5EF4-FFF2-40B4-BE49-F238E27FC236}">
                <a16:creationId xmlns:a16="http://schemas.microsoft.com/office/drawing/2014/main" id="{F4A11814-EFDD-A24D-AED1-270C3D69C579}"/>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76" name="Line 24">
            <a:extLst>
              <a:ext uri="{FF2B5EF4-FFF2-40B4-BE49-F238E27FC236}">
                <a16:creationId xmlns:a16="http://schemas.microsoft.com/office/drawing/2014/main" id="{8FA28EA5-CE19-264E-AFBE-6851531F2EE4}"/>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77" name="Line 25">
            <a:extLst>
              <a:ext uri="{FF2B5EF4-FFF2-40B4-BE49-F238E27FC236}">
                <a16:creationId xmlns:a16="http://schemas.microsoft.com/office/drawing/2014/main" id="{4AB0057F-271D-AF43-AB3B-C9F125A70615}"/>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78" name="Line 26">
            <a:extLst>
              <a:ext uri="{FF2B5EF4-FFF2-40B4-BE49-F238E27FC236}">
                <a16:creationId xmlns:a16="http://schemas.microsoft.com/office/drawing/2014/main" id="{17C63F92-5489-D244-85A3-8A833F919011}"/>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79" name="Line 27">
            <a:extLst>
              <a:ext uri="{FF2B5EF4-FFF2-40B4-BE49-F238E27FC236}">
                <a16:creationId xmlns:a16="http://schemas.microsoft.com/office/drawing/2014/main" id="{1504A35E-A1B4-7249-A2E6-F12113DFE0D9}"/>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80" name="Line 28">
            <a:extLst>
              <a:ext uri="{FF2B5EF4-FFF2-40B4-BE49-F238E27FC236}">
                <a16:creationId xmlns:a16="http://schemas.microsoft.com/office/drawing/2014/main" id="{BAD53A15-FCA4-914A-BEB0-F3286CFD93B2}"/>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81" name="Rectangle 29">
            <a:extLst>
              <a:ext uri="{FF2B5EF4-FFF2-40B4-BE49-F238E27FC236}">
                <a16:creationId xmlns:a16="http://schemas.microsoft.com/office/drawing/2014/main" id="{8035E1FC-8737-ED46-A457-296BD913002D}"/>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49182" name="Rectangle 30">
            <a:extLst>
              <a:ext uri="{FF2B5EF4-FFF2-40B4-BE49-F238E27FC236}">
                <a16:creationId xmlns:a16="http://schemas.microsoft.com/office/drawing/2014/main" id="{4F9A4606-EFCF-A54E-993C-FB92C1BA8C9E}"/>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49183" name="Rectangle 31">
            <a:extLst>
              <a:ext uri="{FF2B5EF4-FFF2-40B4-BE49-F238E27FC236}">
                <a16:creationId xmlns:a16="http://schemas.microsoft.com/office/drawing/2014/main" id="{89F26208-9FC1-D045-8ADA-71277A3D65BB}"/>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49184" name="Rectangle 32">
            <a:extLst>
              <a:ext uri="{FF2B5EF4-FFF2-40B4-BE49-F238E27FC236}">
                <a16:creationId xmlns:a16="http://schemas.microsoft.com/office/drawing/2014/main" id="{69DB0CEE-0DD8-034D-B98E-83E0B7AEDDFB}"/>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49185" name="Rectangle 33">
            <a:extLst>
              <a:ext uri="{FF2B5EF4-FFF2-40B4-BE49-F238E27FC236}">
                <a16:creationId xmlns:a16="http://schemas.microsoft.com/office/drawing/2014/main" id="{97F0A12B-508D-C34D-BA0E-CB1565450C98}"/>
              </a:ext>
            </a:extLst>
          </p:cNvPr>
          <p:cNvSpPr>
            <a:spLocks/>
          </p:cNvSpPr>
          <p:nvPr/>
        </p:nvSpPr>
        <p:spPr bwMode="auto">
          <a:xfrm>
            <a:off x="8267700" y="43815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49186" name="Line 34">
            <a:extLst>
              <a:ext uri="{FF2B5EF4-FFF2-40B4-BE49-F238E27FC236}">
                <a16:creationId xmlns:a16="http://schemas.microsoft.com/office/drawing/2014/main" id="{982285A2-BFB5-0841-ABA2-74F1B5EE506E}"/>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49187" name="Rectangle 35">
            <a:extLst>
              <a:ext uri="{FF2B5EF4-FFF2-40B4-BE49-F238E27FC236}">
                <a16:creationId xmlns:a16="http://schemas.microsoft.com/office/drawing/2014/main" id="{9B975E7C-760B-4544-B0BB-27A6089243C0}"/>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49188" name="Rectangle 36">
            <a:extLst>
              <a:ext uri="{FF2B5EF4-FFF2-40B4-BE49-F238E27FC236}">
                <a16:creationId xmlns:a16="http://schemas.microsoft.com/office/drawing/2014/main" id="{0DDBE24F-BAAC-204F-8DD6-872331190750}"/>
              </a:ext>
            </a:extLst>
          </p:cNvPr>
          <p:cNvSpPr>
            <a:spLocks/>
          </p:cNvSpPr>
          <p:nvPr/>
        </p:nvSpPr>
        <p:spPr bwMode="auto">
          <a:xfrm>
            <a:off x="8682038" y="65088"/>
            <a:ext cx="333375"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49189" name="Rectangle 37">
            <a:extLst>
              <a:ext uri="{FF2B5EF4-FFF2-40B4-BE49-F238E27FC236}">
                <a16:creationId xmlns:a16="http://schemas.microsoft.com/office/drawing/2014/main" id="{52A57D86-A969-D84A-BBFD-D7BA5683D955}"/>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22</a:t>
            </a:r>
          </a:p>
        </p:txBody>
      </p:sp>
      <p:sp>
        <p:nvSpPr>
          <p:cNvPr id="49190" name="Rectangle 38">
            <a:extLst>
              <a:ext uri="{FF2B5EF4-FFF2-40B4-BE49-F238E27FC236}">
                <a16:creationId xmlns:a16="http://schemas.microsoft.com/office/drawing/2014/main" id="{502186E8-4F7A-0941-90F3-24227EB7C7D5}"/>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49191" name="Group 39">
            <a:extLst>
              <a:ext uri="{FF2B5EF4-FFF2-40B4-BE49-F238E27FC236}">
                <a16:creationId xmlns:a16="http://schemas.microsoft.com/office/drawing/2014/main" id="{C7EFDD55-2C36-E54E-B28E-D2800A3AC176}"/>
              </a:ext>
            </a:extLst>
          </p:cNvPr>
          <p:cNvGrpSpPr>
            <a:grpSpLocks/>
          </p:cNvGrpSpPr>
          <p:nvPr/>
        </p:nvGrpSpPr>
        <p:grpSpPr bwMode="auto">
          <a:xfrm>
            <a:off x="6157913" y="3697288"/>
            <a:ext cx="896937" cy="946150"/>
            <a:chOff x="-1" y="-1"/>
            <a:chExt cx="896380" cy="947739"/>
          </a:xfrm>
        </p:grpSpPr>
        <p:grpSp>
          <p:nvGrpSpPr>
            <p:cNvPr id="49192" name="Group 40">
              <a:extLst>
                <a:ext uri="{FF2B5EF4-FFF2-40B4-BE49-F238E27FC236}">
                  <a16:creationId xmlns:a16="http://schemas.microsoft.com/office/drawing/2014/main" id="{14B7076C-78DC-3B4A-8500-6543EAA06549}"/>
                </a:ext>
              </a:extLst>
            </p:cNvPr>
            <p:cNvGrpSpPr>
              <a:grpSpLocks/>
            </p:cNvGrpSpPr>
            <p:nvPr/>
          </p:nvGrpSpPr>
          <p:grpSpPr bwMode="auto">
            <a:xfrm>
              <a:off x="0" y="98226"/>
              <a:ext cx="896379" cy="690988"/>
              <a:chOff x="0" y="0"/>
              <a:chExt cx="896379" cy="690988"/>
            </a:xfrm>
          </p:grpSpPr>
          <p:sp>
            <p:nvSpPr>
              <p:cNvPr id="49193" name="AutoShape 41" descr="Cork">
                <a:extLst>
                  <a:ext uri="{FF2B5EF4-FFF2-40B4-BE49-F238E27FC236}">
                    <a16:creationId xmlns:a16="http://schemas.microsoft.com/office/drawing/2014/main" id="{7BF8369A-2260-8042-8A5C-EAD497A03F4F}"/>
                  </a:ext>
                </a:extLst>
              </p:cNvPr>
              <p:cNvSpPr>
                <a:spLocks/>
              </p:cNvSpPr>
              <p:nvPr/>
            </p:nvSpPr>
            <p:spPr bwMode="auto">
              <a:xfrm>
                <a:off x="25840" y="0"/>
                <a:ext cx="870539" cy="124485"/>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94" name="AutoShape 42" descr="Cork">
                <a:extLst>
                  <a:ext uri="{FF2B5EF4-FFF2-40B4-BE49-F238E27FC236}">
                    <a16:creationId xmlns:a16="http://schemas.microsoft.com/office/drawing/2014/main" id="{2B74DBB8-7FB0-FF45-8DF7-83910031E72B}"/>
                  </a:ext>
                </a:extLst>
              </p:cNvPr>
              <p:cNvSpPr>
                <a:spLocks/>
              </p:cNvSpPr>
              <p:nvPr/>
            </p:nvSpPr>
            <p:spPr bwMode="auto">
              <a:xfrm>
                <a:off x="0" y="92390"/>
                <a:ext cx="883100" cy="598598"/>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49195" name="AutoShape 43">
              <a:extLst>
                <a:ext uri="{FF2B5EF4-FFF2-40B4-BE49-F238E27FC236}">
                  <a16:creationId xmlns:a16="http://schemas.microsoft.com/office/drawing/2014/main" id="{6061D670-C196-384A-9B6F-212352AB4F3E}"/>
                </a:ext>
              </a:extLst>
            </p:cNvPr>
            <p:cNvSpPr>
              <a:spLocks/>
            </p:cNvSpPr>
            <p:nvPr/>
          </p:nvSpPr>
          <p:spPr bwMode="auto">
            <a:xfrm>
              <a:off x="21742" y="801399"/>
              <a:ext cx="33688" cy="129954"/>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96" name="AutoShape 44">
              <a:extLst>
                <a:ext uri="{FF2B5EF4-FFF2-40B4-BE49-F238E27FC236}">
                  <a16:creationId xmlns:a16="http://schemas.microsoft.com/office/drawing/2014/main" id="{D8990E7E-AA5E-6342-A9AF-11DBD65CCDBF}"/>
                </a:ext>
              </a:extLst>
            </p:cNvPr>
            <p:cNvSpPr>
              <a:spLocks/>
            </p:cNvSpPr>
            <p:nvPr/>
          </p:nvSpPr>
          <p:spPr bwMode="auto">
            <a:xfrm>
              <a:off x="28507" y="797480"/>
              <a:ext cx="44527" cy="150258"/>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97" name="AutoShape 45">
              <a:extLst>
                <a:ext uri="{FF2B5EF4-FFF2-40B4-BE49-F238E27FC236}">
                  <a16:creationId xmlns:a16="http://schemas.microsoft.com/office/drawing/2014/main" id="{54D2962C-9D27-C349-91CE-C43606A3C7C7}"/>
                </a:ext>
              </a:extLst>
            </p:cNvPr>
            <p:cNvSpPr>
              <a:spLocks/>
            </p:cNvSpPr>
            <p:nvPr/>
          </p:nvSpPr>
          <p:spPr bwMode="auto">
            <a:xfrm>
              <a:off x="616564" y="770053"/>
              <a:ext cx="64094" cy="154056"/>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98" name="AutoShape 46">
              <a:extLst>
                <a:ext uri="{FF2B5EF4-FFF2-40B4-BE49-F238E27FC236}">
                  <a16:creationId xmlns:a16="http://schemas.microsoft.com/office/drawing/2014/main" id="{6F7973F6-7627-964D-AEE5-B9402E7724EE}"/>
                </a:ext>
              </a:extLst>
            </p:cNvPr>
            <p:cNvSpPr>
              <a:spLocks/>
            </p:cNvSpPr>
            <p:nvPr/>
          </p:nvSpPr>
          <p:spPr bwMode="auto">
            <a:xfrm>
              <a:off x="71108" y="8868"/>
              <a:ext cx="33231" cy="207167"/>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49199" name="AutoShape 47">
              <a:extLst>
                <a:ext uri="{FF2B5EF4-FFF2-40B4-BE49-F238E27FC236}">
                  <a16:creationId xmlns:a16="http://schemas.microsoft.com/office/drawing/2014/main" id="{632247BD-BDE7-D34A-972C-C8A9FE9E07A7}"/>
                </a:ext>
              </a:extLst>
            </p:cNvPr>
            <p:cNvSpPr>
              <a:spLocks/>
            </p:cNvSpPr>
            <p:nvPr/>
          </p:nvSpPr>
          <p:spPr bwMode="auto">
            <a:xfrm>
              <a:off x="798071" y="0"/>
              <a:ext cx="65011" cy="174085"/>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49200" name="Group 48">
            <a:extLst>
              <a:ext uri="{FF2B5EF4-FFF2-40B4-BE49-F238E27FC236}">
                <a16:creationId xmlns:a16="http://schemas.microsoft.com/office/drawing/2014/main" id="{3669CBC1-DC5B-1041-9BC6-3CE49D1FDFD3}"/>
              </a:ext>
            </a:extLst>
          </p:cNvPr>
          <p:cNvGrpSpPr>
            <a:grpSpLocks/>
          </p:cNvGrpSpPr>
          <p:nvPr/>
        </p:nvGrpSpPr>
        <p:grpSpPr bwMode="auto">
          <a:xfrm>
            <a:off x="519113" y="7938"/>
            <a:ext cx="774700" cy="1714500"/>
            <a:chOff x="0" y="0"/>
            <a:chExt cx="774700" cy="1714500"/>
          </a:xfrm>
        </p:grpSpPr>
        <p:sp>
          <p:nvSpPr>
            <p:cNvPr id="49201" name="Rectangle 49">
              <a:extLst>
                <a:ext uri="{FF2B5EF4-FFF2-40B4-BE49-F238E27FC236}">
                  <a16:creationId xmlns:a16="http://schemas.microsoft.com/office/drawing/2014/main" id="{64FDDB1A-5D84-CC43-8807-D0FE11191FFA}"/>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49202" name="Line 50">
              <a:extLst>
                <a:ext uri="{FF2B5EF4-FFF2-40B4-BE49-F238E27FC236}">
                  <a16:creationId xmlns:a16="http://schemas.microsoft.com/office/drawing/2014/main" id="{CE4294C9-8A78-9145-B55C-E05319E06181}"/>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49203" name="Oval 51">
            <a:extLst>
              <a:ext uri="{FF2B5EF4-FFF2-40B4-BE49-F238E27FC236}">
                <a16:creationId xmlns:a16="http://schemas.microsoft.com/office/drawing/2014/main" id="{A0699103-C7B0-FD40-A9E4-8B7B1B5CFB26}"/>
              </a:ext>
            </a:extLst>
          </p:cNvPr>
          <p:cNvSpPr>
            <a:spLocks/>
          </p:cNvSpPr>
          <p:nvPr/>
        </p:nvSpPr>
        <p:spPr bwMode="auto">
          <a:xfrm>
            <a:off x="3759200" y="3421063"/>
            <a:ext cx="1455738" cy="590550"/>
          </a:xfrm>
          <a:prstGeom prst="ellipse">
            <a:avLst/>
          </a:prstGeom>
          <a:noFill/>
          <a:ln w="76200" cap="flat" cmpd="sng">
            <a:solidFill>
              <a:srgbClr val="FF0000"/>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49167"/>
                                        </p:tgtEl>
                                        <p:attrNameLst>
                                          <p:attrName>style.visibility</p:attrName>
                                        </p:attrNameLst>
                                      </p:cBhvr>
                                      <p:to>
                                        <p:strVal val="visible"/>
                                      </p:to>
                                    </p:set>
                                    <p:anim calcmode="lin" valueType="num">
                                      <p:cBhvr>
                                        <p:cTn id="7" dur="5000" fill="hold"/>
                                        <p:tgtEl>
                                          <p:spTgt spid="49167"/>
                                        </p:tgtEl>
                                        <p:attrNameLst>
                                          <p:attrName>ppt_w</p:attrName>
                                        </p:attrNameLst>
                                      </p:cBhvr>
                                      <p:tavLst>
                                        <p:tav tm="0" fmla="#ppt_w*sin(2.5*pi*$)">
                                          <p:val>
                                            <p:fltVal val="0"/>
                                          </p:val>
                                        </p:tav>
                                        <p:tav tm="100000">
                                          <p:val>
                                            <p:fltVal val="1"/>
                                          </p:val>
                                        </p:tav>
                                      </p:tavLst>
                                    </p:anim>
                                    <p:anim calcmode="lin" valueType="num">
                                      <p:cBhvr>
                                        <p:cTn id="8" dur="5000" fill="hold"/>
                                        <p:tgtEl>
                                          <p:spTgt spid="4916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49203"/>
                                        </p:tgtEl>
                                        <p:attrNameLst>
                                          <p:attrName>style.visibility</p:attrName>
                                        </p:attrNameLst>
                                      </p:cBhvr>
                                      <p:to>
                                        <p:strVal val="visible"/>
                                      </p:to>
                                    </p:set>
                                    <p:animEffect transition="in" filter="dissolve">
                                      <p:cBhvr>
                                        <p:cTn id="12" dur="500"/>
                                        <p:tgtEl>
                                          <p:spTgt spid="49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7" grpId="0" autoUpdateAnimBg="0"/>
      <p:bldP spid="4920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714BAF48-18B3-6948-AA28-6ED59CE3E5B8}"/>
              </a:ext>
            </a:extLst>
          </p:cNvPr>
          <p:cNvSpPr>
            <a:spLocks/>
          </p:cNvSpPr>
          <p:nvPr/>
        </p:nvSpPr>
        <p:spPr bwMode="auto">
          <a:xfrm>
            <a:off x="76200" y="304800"/>
            <a:ext cx="2825750" cy="11938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 DRESSING</a:t>
            </a:r>
            <a:endParaRPr lang="en-US" altLang="en-US" sz="24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r>
              <a:rPr lang="en-US" altLang="en-US" sz="2400">
                <a:solidFill>
                  <a:srgbClr val="FFD34A"/>
                </a:solidFill>
              </a:rPr>
              <a:t>        THE                                    </a:t>
            </a:r>
            <a:endParaRPr lang="en-US" altLang="en-US" sz="24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r>
              <a:rPr lang="en-US" altLang="en-US" sz="2400">
                <a:solidFill>
                  <a:srgbClr val="FFD34A"/>
                </a:solidFill>
              </a:rPr>
              <a:t>   STAGE</a:t>
            </a:r>
          </a:p>
        </p:txBody>
      </p:sp>
      <p:sp>
        <p:nvSpPr>
          <p:cNvPr id="51202" name="Rectangle 2">
            <a:extLst>
              <a:ext uri="{FF2B5EF4-FFF2-40B4-BE49-F238E27FC236}">
                <a16:creationId xmlns:a16="http://schemas.microsoft.com/office/drawing/2014/main" id="{FD55C5DE-2E0E-7344-BD62-DAF21674B567}"/>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51203" name="Rectangle 3">
            <a:extLst>
              <a:ext uri="{FF2B5EF4-FFF2-40B4-BE49-F238E27FC236}">
                <a16:creationId xmlns:a16="http://schemas.microsoft.com/office/drawing/2014/main" id="{4C57F45B-5FF0-5646-86FE-3551EA9B7206}"/>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23</a:t>
            </a:r>
          </a:p>
        </p:txBody>
      </p:sp>
      <p:sp>
        <p:nvSpPr>
          <p:cNvPr id="51204" name="Rectangle 4">
            <a:extLst>
              <a:ext uri="{FF2B5EF4-FFF2-40B4-BE49-F238E27FC236}">
                <a16:creationId xmlns:a16="http://schemas.microsoft.com/office/drawing/2014/main" id="{43373458-B298-7947-8AEA-DDEEF8C3F6AB}"/>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pic>
        <p:nvPicPr>
          <p:cNvPr id="51205" name="Picture 5" descr="Red Canyon6">
            <a:extLst>
              <a:ext uri="{FF2B5EF4-FFF2-40B4-BE49-F238E27FC236}">
                <a16:creationId xmlns:a16="http://schemas.microsoft.com/office/drawing/2014/main" id="{5467B7C4-3B78-5848-9B76-19FCB97E48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3950" y="266700"/>
            <a:ext cx="5087938" cy="381635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pic>
        <p:nvPicPr>
          <p:cNvPr id="51206" name="Picture 6" descr="Nahal Zin from above, tb n062400 sr">
            <a:extLst>
              <a:ext uri="{FF2B5EF4-FFF2-40B4-BE49-F238E27FC236}">
                <a16:creationId xmlns:a16="http://schemas.microsoft.com/office/drawing/2014/main" id="{F7C6415A-D0BC-CE4E-AB75-535879BFDD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4225925"/>
            <a:ext cx="2632075" cy="197485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pic>
        <p:nvPicPr>
          <p:cNvPr id="51207" name="Picture 7" descr="Nahal Zin rugged mountains, 72-5tb">
            <a:extLst>
              <a:ext uri="{FF2B5EF4-FFF2-40B4-BE49-F238E27FC236}">
                <a16:creationId xmlns:a16="http://schemas.microsoft.com/office/drawing/2014/main" id="{6A8211CA-229E-1847-91F1-2D1D9FE68D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113" y="268288"/>
            <a:ext cx="3206750" cy="21336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pic>
        <p:nvPicPr>
          <p:cNvPr id="51208" name="Picture 8" descr="Machtesh Gadol looking south, tb n121701">
            <a:extLst>
              <a:ext uri="{FF2B5EF4-FFF2-40B4-BE49-F238E27FC236}">
                <a16:creationId xmlns:a16="http://schemas.microsoft.com/office/drawing/2014/main" id="{B98993C3-27B1-354E-B3F3-DC56AA2609F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363" y="3178175"/>
            <a:ext cx="3970337" cy="2979738"/>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sp>
        <p:nvSpPr>
          <p:cNvPr id="51209" name="Rectangle 9">
            <a:extLst>
              <a:ext uri="{FF2B5EF4-FFF2-40B4-BE49-F238E27FC236}">
                <a16:creationId xmlns:a16="http://schemas.microsoft.com/office/drawing/2014/main" id="{9CA71CB8-1FC7-E849-8479-651B0F697D8D}"/>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1210" name="Rectangle 10">
            <a:extLst>
              <a:ext uri="{FF2B5EF4-FFF2-40B4-BE49-F238E27FC236}">
                <a16:creationId xmlns:a16="http://schemas.microsoft.com/office/drawing/2014/main" id="{E6F0CA4B-A4A4-124D-8EFA-3431985911D2}"/>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51211" name="AutoShape 11">
            <a:extLst>
              <a:ext uri="{FF2B5EF4-FFF2-40B4-BE49-F238E27FC236}">
                <a16:creationId xmlns:a16="http://schemas.microsoft.com/office/drawing/2014/main" id="{D98810B1-BB6A-9B4B-B286-97DC0077E112}"/>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1212" name="Rectangle 12">
            <a:extLst>
              <a:ext uri="{FF2B5EF4-FFF2-40B4-BE49-F238E27FC236}">
                <a16:creationId xmlns:a16="http://schemas.microsoft.com/office/drawing/2014/main" id="{B5577DF5-9E1E-624C-8EE3-C15EA2991840}"/>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1213" name="AutoShape 13">
            <a:extLst>
              <a:ext uri="{FF2B5EF4-FFF2-40B4-BE49-F238E27FC236}">
                <a16:creationId xmlns:a16="http://schemas.microsoft.com/office/drawing/2014/main" id="{C94FD8B5-8C4E-5041-8C31-271F5DA0FBA5}"/>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1214" name="Line 14">
            <a:extLst>
              <a:ext uri="{FF2B5EF4-FFF2-40B4-BE49-F238E27FC236}">
                <a16:creationId xmlns:a16="http://schemas.microsoft.com/office/drawing/2014/main" id="{979F9ADD-7932-EB46-8E85-C6868C3063F1}"/>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1215" name="Line 15">
            <a:extLst>
              <a:ext uri="{FF2B5EF4-FFF2-40B4-BE49-F238E27FC236}">
                <a16:creationId xmlns:a16="http://schemas.microsoft.com/office/drawing/2014/main" id="{73224F7E-06DF-1845-8C72-875542BBBCBF}"/>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1216" name="Line 16">
            <a:extLst>
              <a:ext uri="{FF2B5EF4-FFF2-40B4-BE49-F238E27FC236}">
                <a16:creationId xmlns:a16="http://schemas.microsoft.com/office/drawing/2014/main" id="{E3CD11D6-14A0-7447-8E47-B778C8E348A0}"/>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1217" name="Line 17">
            <a:extLst>
              <a:ext uri="{FF2B5EF4-FFF2-40B4-BE49-F238E27FC236}">
                <a16:creationId xmlns:a16="http://schemas.microsoft.com/office/drawing/2014/main" id="{4072B726-2CC8-2847-BDF8-FBBC5ACD279C}"/>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1218" name="Line 18">
            <a:extLst>
              <a:ext uri="{FF2B5EF4-FFF2-40B4-BE49-F238E27FC236}">
                <a16:creationId xmlns:a16="http://schemas.microsoft.com/office/drawing/2014/main" id="{D5183D8E-4CE8-234C-AC56-0F7BA6265D44}"/>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1219" name="Rectangle 19">
            <a:extLst>
              <a:ext uri="{FF2B5EF4-FFF2-40B4-BE49-F238E27FC236}">
                <a16:creationId xmlns:a16="http://schemas.microsoft.com/office/drawing/2014/main" id="{FF8ED809-FC11-8548-B743-17867146B116}"/>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51220" name="Rectangle 20">
            <a:extLst>
              <a:ext uri="{FF2B5EF4-FFF2-40B4-BE49-F238E27FC236}">
                <a16:creationId xmlns:a16="http://schemas.microsoft.com/office/drawing/2014/main" id="{DCEDEFE6-17C2-6242-9EEB-582F30F9C0B8}"/>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51221" name="Rectangle 21">
            <a:extLst>
              <a:ext uri="{FF2B5EF4-FFF2-40B4-BE49-F238E27FC236}">
                <a16:creationId xmlns:a16="http://schemas.microsoft.com/office/drawing/2014/main" id="{120AA0B9-004A-BE4A-8340-D2EDC95B7C32}"/>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51222" name="Rectangle 22">
            <a:extLst>
              <a:ext uri="{FF2B5EF4-FFF2-40B4-BE49-F238E27FC236}">
                <a16:creationId xmlns:a16="http://schemas.microsoft.com/office/drawing/2014/main" id="{201EAEFA-6DE0-4148-8C43-9535684C19C9}"/>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51223" name="Rectangle 23">
            <a:extLst>
              <a:ext uri="{FF2B5EF4-FFF2-40B4-BE49-F238E27FC236}">
                <a16:creationId xmlns:a16="http://schemas.microsoft.com/office/drawing/2014/main" id="{6F6877AE-349F-CE41-8D3D-65479CA367CD}"/>
              </a:ext>
            </a:extLst>
          </p:cNvPr>
          <p:cNvSpPr>
            <a:spLocks/>
          </p:cNvSpPr>
          <p:nvPr/>
        </p:nvSpPr>
        <p:spPr bwMode="auto">
          <a:xfrm>
            <a:off x="8267700" y="43815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51224" name="Line 24">
            <a:extLst>
              <a:ext uri="{FF2B5EF4-FFF2-40B4-BE49-F238E27FC236}">
                <a16:creationId xmlns:a16="http://schemas.microsoft.com/office/drawing/2014/main" id="{D78FF2E6-C2FF-6643-90A0-2DDE6B9B8506}"/>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1225" name="Rectangle 25">
            <a:extLst>
              <a:ext uri="{FF2B5EF4-FFF2-40B4-BE49-F238E27FC236}">
                <a16:creationId xmlns:a16="http://schemas.microsoft.com/office/drawing/2014/main" id="{6F974CE8-4202-EE48-803D-858FB8A2BA0A}"/>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pic>
        <p:nvPicPr>
          <p:cNvPr id="51226" name="Picture 26" descr="Machtesh Gadol looking southeast, tb n121701">
            <a:extLst>
              <a:ext uri="{FF2B5EF4-FFF2-40B4-BE49-F238E27FC236}">
                <a16:creationId xmlns:a16="http://schemas.microsoft.com/office/drawing/2014/main" id="{0566878A-859D-E946-9A21-8544762872D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62313" y="762000"/>
            <a:ext cx="2632075" cy="1976438"/>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pic>
        <p:nvPicPr>
          <p:cNvPr id="51227" name="Picture 27" descr="Machtesh Ramon from north2, df 111001">
            <a:extLst>
              <a:ext uri="{FF2B5EF4-FFF2-40B4-BE49-F238E27FC236}">
                <a16:creationId xmlns:a16="http://schemas.microsoft.com/office/drawing/2014/main" id="{7B7CB04E-8573-D647-A2F0-8D982BF5CF2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17825" y="2438400"/>
            <a:ext cx="2806700" cy="18796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pic>
        <p:nvPicPr>
          <p:cNvPr id="51228" name="Picture 28" descr="Solomon's Pillars, df 101101">
            <a:extLst>
              <a:ext uri="{FF2B5EF4-FFF2-40B4-BE49-F238E27FC236}">
                <a16:creationId xmlns:a16="http://schemas.microsoft.com/office/drawing/2014/main" id="{5C6E8D79-3653-1E47-B4C3-D3F4A0154F8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46163" y="2487613"/>
            <a:ext cx="2028825" cy="1611312"/>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pic>
        <p:nvPicPr>
          <p:cNvPr id="51229" name="Picture 29" descr="Machtesh Qatan from east2, tb n112500 sr">
            <a:extLst>
              <a:ext uri="{FF2B5EF4-FFF2-40B4-BE49-F238E27FC236}">
                <a16:creationId xmlns:a16="http://schemas.microsoft.com/office/drawing/2014/main" id="{5E84646B-DA08-A948-B381-560A57B7B73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17975" y="3824288"/>
            <a:ext cx="2162175" cy="1619250"/>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sp>
        <p:nvSpPr>
          <p:cNvPr id="51230" name="Rectangle 30">
            <a:extLst>
              <a:ext uri="{FF2B5EF4-FFF2-40B4-BE49-F238E27FC236}">
                <a16:creationId xmlns:a16="http://schemas.microsoft.com/office/drawing/2014/main" id="{68F9B15A-BC00-0B47-BE30-2B33546D5CB5}"/>
              </a:ext>
            </a:extLst>
          </p:cNvPr>
          <p:cNvSpPr>
            <a:spLocks/>
          </p:cNvSpPr>
          <p:nvPr/>
        </p:nvSpPr>
        <p:spPr bwMode="auto">
          <a:xfrm>
            <a:off x="1576388" y="1546225"/>
            <a:ext cx="6353175" cy="4632325"/>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3600"/>
              </a:spcBef>
            </a:pPr>
            <a:r>
              <a:rPr lang="en-US" altLang="en-US" sz="6000">
                <a:solidFill>
                  <a:schemeClr val="accent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NZYU 40 (ZHURO)…?</a:t>
            </a:r>
            <a:endParaRPr lang="en-US" altLang="en-US" sz="60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spcBef>
                <a:spcPts val="5700"/>
              </a:spcBef>
            </a:pPr>
            <a:r>
              <a:rPr lang="en-US" altLang="en-US" sz="6000">
                <a:solidFill>
                  <a:schemeClr val="accent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HEPI NUNG</a:t>
            </a:r>
            <a:r>
              <a:rPr lang="en-US" altLang="en-US" sz="9600">
                <a:solidFill>
                  <a:schemeClr val="accent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t>
            </a:r>
            <a:endParaRPr lang="en-US" altLang="en-US" sz="6000">
              <a:solidFill>
                <a:schemeClr val="accent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1231" name="Rectangle 31">
            <a:extLst>
              <a:ext uri="{FF2B5EF4-FFF2-40B4-BE49-F238E27FC236}">
                <a16:creationId xmlns:a16="http://schemas.microsoft.com/office/drawing/2014/main" id="{E482A354-801F-774D-8B2B-A1E667137327}"/>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a:t>
            </a:r>
          </a:p>
        </p:txBody>
      </p:sp>
      <p:sp>
        <p:nvSpPr>
          <p:cNvPr id="51232" name="Rectangle 32">
            <a:extLst>
              <a:ext uri="{FF2B5EF4-FFF2-40B4-BE49-F238E27FC236}">
                <a16:creationId xmlns:a16="http://schemas.microsoft.com/office/drawing/2014/main" id="{3F030653-B6CC-F044-B776-FFB7F7B67A62}"/>
              </a:ext>
            </a:extLst>
          </p:cNvPr>
          <p:cNvSpPr>
            <a:spLocks/>
          </p:cNvSpPr>
          <p:nvPr/>
        </p:nvSpPr>
        <p:spPr bwMode="auto">
          <a:xfrm>
            <a:off x="17684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32:13</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wipe(right)">
                                      <p:cBhvr>
                                        <p:cTn id="7" dur="500"/>
                                        <p:tgtEl>
                                          <p:spTgt spid="51208"/>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51206"/>
                                        </p:tgtEl>
                                        <p:attrNameLst>
                                          <p:attrName>style.visibility</p:attrName>
                                        </p:attrNameLst>
                                      </p:cBhvr>
                                      <p:to>
                                        <p:strVal val="visible"/>
                                      </p:to>
                                    </p:set>
                                    <p:animEffect transition="in" filter="wipe(right)">
                                      <p:cBhvr>
                                        <p:cTn id="11" dur="500"/>
                                        <p:tgtEl>
                                          <p:spTgt spid="5120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51207"/>
                                        </p:tgtEl>
                                        <p:attrNameLst>
                                          <p:attrName>style.visibility</p:attrName>
                                        </p:attrNameLst>
                                      </p:cBhvr>
                                      <p:to>
                                        <p:strVal val="visible"/>
                                      </p:to>
                                    </p:set>
                                    <p:animEffect transition="in" filter="wipe(left)">
                                      <p:cBhvr>
                                        <p:cTn id="15" dur="500"/>
                                        <p:tgtEl>
                                          <p:spTgt spid="51207"/>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51205"/>
                                        </p:tgtEl>
                                        <p:attrNameLst>
                                          <p:attrName>style.visibility</p:attrName>
                                        </p:attrNameLst>
                                      </p:cBhvr>
                                      <p:to>
                                        <p:strVal val="visible"/>
                                      </p:to>
                                    </p:set>
                                    <p:animEffect transition="in" filter="wipe(left)">
                                      <p:cBhvr>
                                        <p:cTn id="19" dur="500"/>
                                        <p:tgtEl>
                                          <p:spTgt spid="51205"/>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51226"/>
                                        </p:tgtEl>
                                        <p:attrNameLst>
                                          <p:attrName>style.visibility</p:attrName>
                                        </p:attrNameLst>
                                      </p:cBhvr>
                                      <p:to>
                                        <p:strVal val="visible"/>
                                      </p:to>
                                    </p:set>
                                    <p:animEffect transition="in" filter="wipe(right)">
                                      <p:cBhvr>
                                        <p:cTn id="23" dur="500"/>
                                        <p:tgtEl>
                                          <p:spTgt spid="51226"/>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51229"/>
                                        </p:tgtEl>
                                        <p:attrNameLst>
                                          <p:attrName>style.visibility</p:attrName>
                                        </p:attrNameLst>
                                      </p:cBhvr>
                                      <p:to>
                                        <p:strVal val="visible"/>
                                      </p:to>
                                    </p:set>
                                    <p:animEffect transition="in" filter="wipe(right)">
                                      <p:cBhvr>
                                        <p:cTn id="27" dur="500"/>
                                        <p:tgtEl>
                                          <p:spTgt spid="51229"/>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51228"/>
                                        </p:tgtEl>
                                        <p:attrNameLst>
                                          <p:attrName>style.visibility</p:attrName>
                                        </p:attrNameLst>
                                      </p:cBhvr>
                                      <p:to>
                                        <p:strVal val="visible"/>
                                      </p:to>
                                    </p:set>
                                    <p:animEffect transition="in" filter="wipe(right)">
                                      <p:cBhvr>
                                        <p:cTn id="31" dur="500"/>
                                        <p:tgtEl>
                                          <p:spTgt spid="51228"/>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51227"/>
                                        </p:tgtEl>
                                        <p:attrNameLst>
                                          <p:attrName>style.visibility</p:attrName>
                                        </p:attrNameLst>
                                      </p:cBhvr>
                                      <p:to>
                                        <p:strVal val="visible"/>
                                      </p:to>
                                    </p:set>
                                    <p:animEffect transition="in" filter="wipe(left)">
                                      <p:cBhvr>
                                        <p:cTn id="35" dur="500"/>
                                        <p:tgtEl>
                                          <p:spTgt spid="512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51230"/>
                                        </p:tgtEl>
                                        <p:attrNameLst>
                                          <p:attrName>style.visibility</p:attrName>
                                        </p:attrNameLst>
                                      </p:cBhvr>
                                      <p:to>
                                        <p:strVal val="visible"/>
                                      </p:to>
                                    </p:set>
                                    <p:anim calcmode="lin" valueType="num">
                                      <p:cBhvr>
                                        <p:cTn id="40" dur="500" fill="hold"/>
                                        <p:tgtEl>
                                          <p:spTgt spid="51230"/>
                                        </p:tgtEl>
                                        <p:attrNameLst>
                                          <p:attrName>ppt_w</p:attrName>
                                        </p:attrNameLst>
                                      </p:cBhvr>
                                      <p:tavLst>
                                        <p:tav tm="0">
                                          <p:val>
                                            <p:fltVal val="0"/>
                                          </p:val>
                                        </p:tav>
                                        <p:tav tm="100000">
                                          <p:val>
                                            <p:strVal val="#ppt_w"/>
                                          </p:val>
                                        </p:tav>
                                      </p:tavLst>
                                    </p:anim>
                                    <p:anim calcmode="lin" valueType="num">
                                      <p:cBhvr>
                                        <p:cTn id="41" dur="500" fill="hold"/>
                                        <p:tgtEl>
                                          <p:spTgt spid="512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BFDFD802-6FEB-1444-8BAB-5C7DB70410C5}"/>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 OLAN EVON YUTA</a:t>
            </a:r>
          </a:p>
        </p:txBody>
      </p:sp>
      <p:pic>
        <p:nvPicPr>
          <p:cNvPr id="53250" name="Picture 2" descr="image28.jpg">
            <a:extLst>
              <a:ext uri="{FF2B5EF4-FFF2-40B4-BE49-F238E27FC236}">
                <a16:creationId xmlns:a16="http://schemas.microsoft.com/office/drawing/2014/main" id="{347FFF6C-1063-1141-8FAC-11659D6BAA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3363" y="854075"/>
            <a:ext cx="6769100" cy="4737100"/>
          </a:xfrm>
          <a:prstGeom prst="rect">
            <a:avLst/>
          </a:prstGeom>
          <a:noFill/>
          <a:ln w="76200" cap="flat" cmpd="sng">
            <a:solidFill>
              <a:schemeClr val="accent2"/>
            </a:solidFill>
            <a:prstDash val="solid"/>
            <a:miter lim="800000"/>
            <a:headEnd type="none" w="med" len="med"/>
            <a:tailEnd type="none" w="med" len="med"/>
          </a:ln>
          <a:effectLst>
            <a:outerShdw blurRad="63500" dist="17961" dir="2700000" algn="ctr" rotWithShape="0">
              <a:srgbClr val="1A0004">
                <a:alpha val="50000"/>
              </a:srgbClr>
            </a:outerShdw>
          </a:effectLst>
          <a:extLst>
            <a:ext uri="{909E8E84-426E-40DD-AFC4-6F175D3DCCD1}">
              <a14:hiddenFill xmlns:a14="http://schemas.microsoft.com/office/drawing/2010/main">
                <a:solidFill>
                  <a:srgbClr val="FFFFFF"/>
                </a:solidFill>
              </a14:hiddenFill>
            </a:ext>
          </a:extLst>
        </p:spPr>
      </p:pic>
      <p:grpSp>
        <p:nvGrpSpPr>
          <p:cNvPr id="53251" name="Group 3">
            <a:extLst>
              <a:ext uri="{FF2B5EF4-FFF2-40B4-BE49-F238E27FC236}">
                <a16:creationId xmlns:a16="http://schemas.microsoft.com/office/drawing/2014/main" id="{0D280A3B-34FB-6549-9DDB-87AD5B255514}"/>
              </a:ext>
            </a:extLst>
          </p:cNvPr>
          <p:cNvGrpSpPr>
            <a:grpSpLocks/>
          </p:cNvGrpSpPr>
          <p:nvPr/>
        </p:nvGrpSpPr>
        <p:grpSpPr bwMode="auto">
          <a:xfrm>
            <a:off x="1616075" y="5368925"/>
            <a:ext cx="6542088" cy="698500"/>
            <a:chOff x="-1" y="0"/>
            <a:chExt cx="6543676" cy="698500"/>
          </a:xfrm>
        </p:grpSpPr>
        <p:sp>
          <p:nvSpPr>
            <p:cNvPr id="53252" name="Rectangle 4">
              <a:extLst>
                <a:ext uri="{FF2B5EF4-FFF2-40B4-BE49-F238E27FC236}">
                  <a16:creationId xmlns:a16="http://schemas.microsoft.com/office/drawing/2014/main" id="{363B0EA3-199F-2F4F-A1E8-928CA5508750}"/>
                </a:ext>
              </a:extLst>
            </p:cNvPr>
            <p:cNvSpPr>
              <a:spLocks/>
            </p:cNvSpPr>
            <p:nvPr/>
          </p:nvSpPr>
          <p:spPr bwMode="auto">
            <a:xfrm>
              <a:off x="-1" y="0"/>
              <a:ext cx="6543676" cy="698500"/>
            </a:xfrm>
            <a:prstGeom prst="rect">
              <a:avLst/>
            </a:prstGeom>
            <a:solidFill>
              <a:srgbClr val="A50021"/>
            </a:soli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sz="32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3253" name="Rectangle 5">
              <a:extLst>
                <a:ext uri="{FF2B5EF4-FFF2-40B4-BE49-F238E27FC236}">
                  <a16:creationId xmlns:a16="http://schemas.microsoft.com/office/drawing/2014/main" id="{B3CE0742-CD53-694C-B86D-EDA8027D6239}"/>
                </a:ext>
              </a:extLst>
            </p:cNvPr>
            <p:cNvSpPr>
              <a:spLocks/>
            </p:cNvSpPr>
            <p:nvPr/>
          </p:nvSpPr>
          <p:spPr bwMode="auto">
            <a:xfrm>
              <a:off x="-1" y="24129"/>
              <a:ext cx="4861284" cy="6502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r>
                <a:rPr lang="en-US" altLang="en-US" sz="32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RHATSU RHUMPIA</a:t>
              </a:r>
            </a:p>
          </p:txBody>
        </p:sp>
      </p:grpSp>
      <p:sp>
        <p:nvSpPr>
          <p:cNvPr id="53254" name="Rectangle 6">
            <a:extLst>
              <a:ext uri="{FF2B5EF4-FFF2-40B4-BE49-F238E27FC236}">
                <a16:creationId xmlns:a16="http://schemas.microsoft.com/office/drawing/2014/main" id="{D4BFFDA8-58D2-3249-B53E-DF9F601D8ACE}"/>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3255" name="Rectangle 7">
            <a:extLst>
              <a:ext uri="{FF2B5EF4-FFF2-40B4-BE49-F238E27FC236}">
                <a16:creationId xmlns:a16="http://schemas.microsoft.com/office/drawing/2014/main" id="{91E99A95-B127-AB40-A445-34B27E2B01C4}"/>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53256" name="AutoShape 8">
            <a:extLst>
              <a:ext uri="{FF2B5EF4-FFF2-40B4-BE49-F238E27FC236}">
                <a16:creationId xmlns:a16="http://schemas.microsoft.com/office/drawing/2014/main" id="{4ADE178B-AFFD-B246-BD31-6E80F76C2766}"/>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3257" name="Rectangle 9">
            <a:extLst>
              <a:ext uri="{FF2B5EF4-FFF2-40B4-BE49-F238E27FC236}">
                <a16:creationId xmlns:a16="http://schemas.microsoft.com/office/drawing/2014/main" id="{18B49A55-16A1-F14C-B6AD-A081D820E1C3}"/>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3258" name="AutoShape 10">
            <a:extLst>
              <a:ext uri="{FF2B5EF4-FFF2-40B4-BE49-F238E27FC236}">
                <a16:creationId xmlns:a16="http://schemas.microsoft.com/office/drawing/2014/main" id="{2A720364-4373-7F48-8725-975D93D88E9D}"/>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3259" name="Line 11">
            <a:extLst>
              <a:ext uri="{FF2B5EF4-FFF2-40B4-BE49-F238E27FC236}">
                <a16:creationId xmlns:a16="http://schemas.microsoft.com/office/drawing/2014/main" id="{421AF6F5-3937-F449-BD93-5DCE87A687FC}"/>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3260" name="Line 12">
            <a:extLst>
              <a:ext uri="{FF2B5EF4-FFF2-40B4-BE49-F238E27FC236}">
                <a16:creationId xmlns:a16="http://schemas.microsoft.com/office/drawing/2014/main" id="{B953D34A-F056-1A44-ABD9-F0921F7144DC}"/>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3261" name="Line 13">
            <a:extLst>
              <a:ext uri="{FF2B5EF4-FFF2-40B4-BE49-F238E27FC236}">
                <a16:creationId xmlns:a16="http://schemas.microsoft.com/office/drawing/2014/main" id="{0AF3571A-4FBD-E04F-AE97-9AEC3C226C3E}"/>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3262" name="Line 14">
            <a:extLst>
              <a:ext uri="{FF2B5EF4-FFF2-40B4-BE49-F238E27FC236}">
                <a16:creationId xmlns:a16="http://schemas.microsoft.com/office/drawing/2014/main" id="{35354FDB-AF3A-A34F-B3D0-312B722EB467}"/>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3263" name="Line 15">
            <a:extLst>
              <a:ext uri="{FF2B5EF4-FFF2-40B4-BE49-F238E27FC236}">
                <a16:creationId xmlns:a16="http://schemas.microsoft.com/office/drawing/2014/main" id="{258C0E4E-E52F-344B-8434-8C2D4ECBECE0}"/>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3264" name="Rectangle 16">
            <a:extLst>
              <a:ext uri="{FF2B5EF4-FFF2-40B4-BE49-F238E27FC236}">
                <a16:creationId xmlns:a16="http://schemas.microsoft.com/office/drawing/2014/main" id="{16CC99BA-F4E6-7348-B696-FBAB66247530}"/>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53265" name="Rectangle 17">
            <a:extLst>
              <a:ext uri="{FF2B5EF4-FFF2-40B4-BE49-F238E27FC236}">
                <a16:creationId xmlns:a16="http://schemas.microsoft.com/office/drawing/2014/main" id="{EA01A8AE-48AE-A14C-B2F5-B90D2517C971}"/>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53266" name="Rectangle 18">
            <a:extLst>
              <a:ext uri="{FF2B5EF4-FFF2-40B4-BE49-F238E27FC236}">
                <a16:creationId xmlns:a16="http://schemas.microsoft.com/office/drawing/2014/main" id="{9D50CCA3-0B30-CD4E-85B2-87DC6A16319B}"/>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53267" name="Rectangle 19">
            <a:extLst>
              <a:ext uri="{FF2B5EF4-FFF2-40B4-BE49-F238E27FC236}">
                <a16:creationId xmlns:a16="http://schemas.microsoft.com/office/drawing/2014/main" id="{3C2D7E1E-1C5B-DF48-AF0C-F2F6148CD48F}"/>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53268" name="Rectangle 20">
            <a:extLst>
              <a:ext uri="{FF2B5EF4-FFF2-40B4-BE49-F238E27FC236}">
                <a16:creationId xmlns:a16="http://schemas.microsoft.com/office/drawing/2014/main" id="{49E67E98-3955-C046-86E3-10774CBD6CBF}"/>
              </a:ext>
            </a:extLst>
          </p:cNvPr>
          <p:cNvSpPr>
            <a:spLocks/>
          </p:cNvSpPr>
          <p:nvPr/>
        </p:nvSpPr>
        <p:spPr bwMode="auto">
          <a:xfrm>
            <a:off x="8267700" y="43815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53269" name="Line 21">
            <a:extLst>
              <a:ext uri="{FF2B5EF4-FFF2-40B4-BE49-F238E27FC236}">
                <a16:creationId xmlns:a16="http://schemas.microsoft.com/office/drawing/2014/main" id="{335E93DE-AF1D-9447-9026-1690020B8FBE}"/>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3270" name="Rectangle 22">
            <a:extLst>
              <a:ext uri="{FF2B5EF4-FFF2-40B4-BE49-F238E27FC236}">
                <a16:creationId xmlns:a16="http://schemas.microsoft.com/office/drawing/2014/main" id="{437DB57E-E6D8-864F-BA44-C282C4474A39}"/>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53271" name="Rectangle 23">
            <a:extLst>
              <a:ext uri="{FF2B5EF4-FFF2-40B4-BE49-F238E27FC236}">
                <a16:creationId xmlns:a16="http://schemas.microsoft.com/office/drawing/2014/main" id="{2FEA43A5-B2FC-E942-8D76-902246D702FC}"/>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53272" name="Rectangle 24">
            <a:extLst>
              <a:ext uri="{FF2B5EF4-FFF2-40B4-BE49-F238E27FC236}">
                <a16:creationId xmlns:a16="http://schemas.microsoft.com/office/drawing/2014/main" id="{E17CE494-6BCE-8245-A058-D2F6777325B0}"/>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24</a:t>
            </a:r>
          </a:p>
        </p:txBody>
      </p:sp>
      <p:sp>
        <p:nvSpPr>
          <p:cNvPr id="53273" name="Rectangle 25">
            <a:extLst>
              <a:ext uri="{FF2B5EF4-FFF2-40B4-BE49-F238E27FC236}">
                <a16:creationId xmlns:a16="http://schemas.microsoft.com/office/drawing/2014/main" id="{26712C9B-A32D-0444-AE80-A57653656F5F}"/>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53274" name="Rectangle 26">
            <a:extLst>
              <a:ext uri="{FF2B5EF4-FFF2-40B4-BE49-F238E27FC236}">
                <a16:creationId xmlns:a16="http://schemas.microsoft.com/office/drawing/2014/main" id="{FCDDA066-39FA-2A40-A99B-4F55FA9DB2FD}"/>
              </a:ext>
            </a:extLst>
          </p:cNvPr>
          <p:cNvSpPr>
            <a:spLocks/>
          </p:cNvSpPr>
          <p:nvPr/>
        </p:nvSpPr>
        <p:spPr bwMode="auto">
          <a:xfrm>
            <a:off x="4152900" y="1155700"/>
            <a:ext cx="3429000" cy="1055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pPr algn="ctr">
              <a:spcBef>
                <a:spcPts val="3200"/>
              </a:spcBef>
            </a:pPr>
            <a:r>
              <a:rPr lang="en-US" altLang="en-US" sz="5400">
                <a:solidFill>
                  <a:schemeClr val="accent2"/>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NTOLI?</a:t>
            </a:r>
          </a:p>
        </p:txBody>
      </p:sp>
      <p:sp>
        <p:nvSpPr>
          <p:cNvPr id="53275" name="Rectangle 27">
            <a:extLst>
              <a:ext uri="{FF2B5EF4-FFF2-40B4-BE49-F238E27FC236}">
                <a16:creationId xmlns:a16="http://schemas.microsoft.com/office/drawing/2014/main" id="{37ECC670-A2AA-A841-880E-659944B2A25F}"/>
              </a:ext>
            </a:extLst>
          </p:cNvPr>
          <p:cNvSpPr>
            <a:spLocks/>
          </p:cNvSpPr>
          <p:nvPr/>
        </p:nvSpPr>
        <p:spPr bwMode="auto">
          <a:xfrm>
            <a:off x="3949700" y="2451100"/>
            <a:ext cx="3962400"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pPr algn="ctr">
              <a:spcBef>
                <a:spcPts val="2100"/>
              </a:spcBef>
            </a:pPr>
            <a:r>
              <a:rPr lang="en-US" altLang="en-US" sz="3600">
                <a:solidFill>
                  <a:schemeClr val="accent2"/>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JANCHOUNZOI!</a:t>
            </a:r>
          </a:p>
        </p:txBody>
      </p:sp>
      <p:sp>
        <p:nvSpPr>
          <p:cNvPr id="53276" name="Rectangle 28">
            <a:extLst>
              <a:ext uri="{FF2B5EF4-FFF2-40B4-BE49-F238E27FC236}">
                <a16:creationId xmlns:a16="http://schemas.microsoft.com/office/drawing/2014/main" id="{24F3D012-760E-CF41-9A31-CDBCCC4D7677}"/>
              </a:ext>
            </a:extLst>
          </p:cNvPr>
          <p:cNvSpPr>
            <a:spLocks/>
          </p:cNvSpPr>
          <p:nvPr/>
        </p:nvSpPr>
        <p:spPr bwMode="auto">
          <a:xfrm>
            <a:off x="4152900" y="3517900"/>
            <a:ext cx="3429000"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p>
            <a:pPr algn="ctr">
              <a:spcBef>
                <a:spcPts val="1900"/>
              </a:spcBef>
            </a:pPr>
            <a:r>
              <a:rPr lang="en-US" altLang="en-US" sz="3200">
                <a:solidFill>
                  <a:schemeClr val="accent2"/>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UNLONGTSU!</a:t>
            </a:r>
          </a:p>
        </p:txBody>
      </p:sp>
      <p:sp>
        <p:nvSpPr>
          <p:cNvPr id="53277" name="Rectangle 29">
            <a:extLst>
              <a:ext uri="{FF2B5EF4-FFF2-40B4-BE49-F238E27FC236}">
                <a16:creationId xmlns:a16="http://schemas.microsoft.com/office/drawing/2014/main" id="{3AF62AB8-5FA3-174C-A1A4-D71674123378}"/>
              </a:ext>
            </a:extLst>
          </p:cNvPr>
          <p:cNvSpPr>
            <a:spLocks/>
          </p:cNvSpPr>
          <p:nvPr/>
        </p:nvSpPr>
        <p:spPr bwMode="auto">
          <a:xfrm>
            <a:off x="2254250" y="3173413"/>
            <a:ext cx="3379788"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a:t>
            </a:r>
          </a:p>
        </p:txBody>
      </p:sp>
      <p:sp>
        <p:nvSpPr>
          <p:cNvPr id="53278" name="Rectangle 30">
            <a:extLst>
              <a:ext uri="{FF2B5EF4-FFF2-40B4-BE49-F238E27FC236}">
                <a16:creationId xmlns:a16="http://schemas.microsoft.com/office/drawing/2014/main" id="{5B8A923E-0258-8F44-A1CB-2772770C39CA}"/>
              </a:ext>
            </a:extLst>
          </p:cNvPr>
          <p:cNvSpPr>
            <a:spLocks/>
          </p:cNvSpPr>
          <p:nvPr/>
        </p:nvSpPr>
        <p:spPr bwMode="auto">
          <a:xfrm>
            <a:off x="2255838" y="3154363"/>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a:t>
            </a:r>
          </a:p>
        </p:txBody>
      </p:sp>
      <p:sp>
        <p:nvSpPr>
          <p:cNvPr id="53279" name="Rectangle 31">
            <a:extLst>
              <a:ext uri="{FF2B5EF4-FFF2-40B4-BE49-F238E27FC236}">
                <a16:creationId xmlns:a16="http://schemas.microsoft.com/office/drawing/2014/main" id="{CE179938-1390-714C-92EF-DFC5ABF5C758}"/>
              </a:ext>
            </a:extLst>
          </p:cNvPr>
          <p:cNvSpPr>
            <a:spLocks/>
          </p:cNvSpPr>
          <p:nvPr/>
        </p:nvSpPr>
        <p:spPr bwMode="auto">
          <a:xfrm>
            <a:off x="2251075" y="3141663"/>
            <a:ext cx="3379788"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a:t>
            </a:r>
          </a:p>
        </p:txBody>
      </p:sp>
      <p:sp>
        <p:nvSpPr>
          <p:cNvPr id="53280" name="Rectangle 32">
            <a:extLst>
              <a:ext uri="{FF2B5EF4-FFF2-40B4-BE49-F238E27FC236}">
                <a16:creationId xmlns:a16="http://schemas.microsoft.com/office/drawing/2014/main" id="{3E02857B-3DF2-6E42-957C-94C099557825}"/>
              </a:ext>
            </a:extLst>
          </p:cNvPr>
          <p:cNvSpPr>
            <a:spLocks/>
          </p:cNvSpPr>
          <p:nvPr/>
        </p:nvSpPr>
        <p:spPr bwMode="auto">
          <a:xfrm>
            <a:off x="2235200" y="3138488"/>
            <a:ext cx="3379788"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a:t>
            </a:r>
          </a:p>
        </p:txBody>
      </p:sp>
      <p:sp>
        <p:nvSpPr>
          <p:cNvPr id="53281" name="Rectangle 33">
            <a:extLst>
              <a:ext uri="{FF2B5EF4-FFF2-40B4-BE49-F238E27FC236}">
                <a16:creationId xmlns:a16="http://schemas.microsoft.com/office/drawing/2014/main" id="{48C529D2-4543-A248-9596-A3548399F718}"/>
              </a:ext>
            </a:extLst>
          </p:cNvPr>
          <p:cNvSpPr>
            <a:spLocks/>
          </p:cNvSpPr>
          <p:nvPr/>
        </p:nvSpPr>
        <p:spPr bwMode="auto">
          <a:xfrm>
            <a:off x="2230438" y="3132138"/>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5</a:t>
            </a:r>
          </a:p>
        </p:txBody>
      </p:sp>
      <p:sp>
        <p:nvSpPr>
          <p:cNvPr id="53282" name="Rectangle 34">
            <a:extLst>
              <a:ext uri="{FF2B5EF4-FFF2-40B4-BE49-F238E27FC236}">
                <a16:creationId xmlns:a16="http://schemas.microsoft.com/office/drawing/2014/main" id="{CFA4910E-8737-DD45-90B0-343479CC8353}"/>
              </a:ext>
            </a:extLst>
          </p:cNvPr>
          <p:cNvSpPr>
            <a:spLocks/>
          </p:cNvSpPr>
          <p:nvPr/>
        </p:nvSpPr>
        <p:spPr bwMode="auto">
          <a:xfrm>
            <a:off x="2193925" y="3141663"/>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6</a:t>
            </a:r>
          </a:p>
        </p:txBody>
      </p:sp>
      <p:sp>
        <p:nvSpPr>
          <p:cNvPr id="53283" name="Rectangle 35">
            <a:extLst>
              <a:ext uri="{FF2B5EF4-FFF2-40B4-BE49-F238E27FC236}">
                <a16:creationId xmlns:a16="http://schemas.microsoft.com/office/drawing/2014/main" id="{88DA2CF0-4ADC-044A-B0BB-246638CDCC24}"/>
              </a:ext>
            </a:extLst>
          </p:cNvPr>
          <p:cNvSpPr>
            <a:spLocks/>
          </p:cNvSpPr>
          <p:nvPr/>
        </p:nvSpPr>
        <p:spPr bwMode="auto">
          <a:xfrm>
            <a:off x="2220913" y="3148013"/>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7</a:t>
            </a:r>
          </a:p>
        </p:txBody>
      </p:sp>
      <p:sp>
        <p:nvSpPr>
          <p:cNvPr id="53284" name="Rectangle 36">
            <a:extLst>
              <a:ext uri="{FF2B5EF4-FFF2-40B4-BE49-F238E27FC236}">
                <a16:creationId xmlns:a16="http://schemas.microsoft.com/office/drawing/2014/main" id="{BB39AD39-2A34-D049-852B-E3A11D67051D}"/>
              </a:ext>
            </a:extLst>
          </p:cNvPr>
          <p:cNvSpPr>
            <a:spLocks/>
          </p:cNvSpPr>
          <p:nvPr/>
        </p:nvSpPr>
        <p:spPr bwMode="auto">
          <a:xfrm>
            <a:off x="2219325" y="3132138"/>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8</a:t>
            </a:r>
          </a:p>
        </p:txBody>
      </p:sp>
      <p:sp>
        <p:nvSpPr>
          <p:cNvPr id="53285" name="Rectangle 37">
            <a:extLst>
              <a:ext uri="{FF2B5EF4-FFF2-40B4-BE49-F238E27FC236}">
                <a16:creationId xmlns:a16="http://schemas.microsoft.com/office/drawing/2014/main" id="{1639E335-98D6-4848-85ED-7E53184D8E16}"/>
              </a:ext>
            </a:extLst>
          </p:cNvPr>
          <p:cNvSpPr>
            <a:spLocks/>
          </p:cNvSpPr>
          <p:nvPr/>
        </p:nvSpPr>
        <p:spPr bwMode="auto">
          <a:xfrm>
            <a:off x="2216150" y="3128963"/>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9</a:t>
            </a:r>
          </a:p>
        </p:txBody>
      </p:sp>
      <p:sp>
        <p:nvSpPr>
          <p:cNvPr id="53286" name="Rectangle 38">
            <a:extLst>
              <a:ext uri="{FF2B5EF4-FFF2-40B4-BE49-F238E27FC236}">
                <a16:creationId xmlns:a16="http://schemas.microsoft.com/office/drawing/2014/main" id="{D0A792DB-12F2-7744-B94A-109D01ABFFDD}"/>
              </a:ext>
            </a:extLst>
          </p:cNvPr>
          <p:cNvSpPr>
            <a:spLocks/>
          </p:cNvSpPr>
          <p:nvPr/>
        </p:nvSpPr>
        <p:spPr bwMode="auto">
          <a:xfrm>
            <a:off x="2089150" y="3144838"/>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10</a:t>
            </a:r>
          </a:p>
        </p:txBody>
      </p:sp>
      <p:sp>
        <p:nvSpPr>
          <p:cNvPr id="53287" name="Rectangle 39">
            <a:extLst>
              <a:ext uri="{FF2B5EF4-FFF2-40B4-BE49-F238E27FC236}">
                <a16:creationId xmlns:a16="http://schemas.microsoft.com/office/drawing/2014/main" id="{B393E4DB-EBAE-7346-A089-0E3A05D3C5A7}"/>
              </a:ext>
            </a:extLst>
          </p:cNvPr>
          <p:cNvSpPr>
            <a:spLocks/>
          </p:cNvSpPr>
          <p:nvPr/>
        </p:nvSpPr>
        <p:spPr bwMode="auto">
          <a:xfrm>
            <a:off x="2132013" y="3173413"/>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11</a:t>
            </a:r>
          </a:p>
        </p:txBody>
      </p:sp>
      <p:sp>
        <p:nvSpPr>
          <p:cNvPr id="53288" name="Rectangle 40">
            <a:extLst>
              <a:ext uri="{FF2B5EF4-FFF2-40B4-BE49-F238E27FC236}">
                <a16:creationId xmlns:a16="http://schemas.microsoft.com/office/drawing/2014/main" id="{5753974B-78E1-7249-825B-B8158F736EF1}"/>
              </a:ext>
            </a:extLst>
          </p:cNvPr>
          <p:cNvSpPr>
            <a:spLocks/>
          </p:cNvSpPr>
          <p:nvPr/>
        </p:nvSpPr>
        <p:spPr bwMode="auto">
          <a:xfrm>
            <a:off x="2151063" y="3179763"/>
            <a:ext cx="3379787"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12</a:t>
            </a:r>
          </a:p>
        </p:txBody>
      </p:sp>
      <p:sp>
        <p:nvSpPr>
          <p:cNvPr id="53289" name="Rectangle 41">
            <a:extLst>
              <a:ext uri="{FF2B5EF4-FFF2-40B4-BE49-F238E27FC236}">
                <a16:creationId xmlns:a16="http://schemas.microsoft.com/office/drawing/2014/main" id="{73190909-7838-5647-8F85-566CCFF03170}"/>
              </a:ext>
            </a:extLst>
          </p:cNvPr>
          <p:cNvSpPr>
            <a:spLocks/>
          </p:cNvSpPr>
          <p:nvPr/>
        </p:nvSpPr>
        <p:spPr bwMode="auto">
          <a:xfrm>
            <a:off x="2114550" y="3106738"/>
            <a:ext cx="2609850"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13</a:t>
            </a:r>
          </a:p>
        </p:txBody>
      </p:sp>
      <p:sp>
        <p:nvSpPr>
          <p:cNvPr id="53290" name="Rectangle 42">
            <a:extLst>
              <a:ext uri="{FF2B5EF4-FFF2-40B4-BE49-F238E27FC236}">
                <a16:creationId xmlns:a16="http://schemas.microsoft.com/office/drawing/2014/main" id="{5D2BFDBC-D04F-0540-9DA3-C7C8C31EDA0B}"/>
              </a:ext>
            </a:extLst>
          </p:cNvPr>
          <p:cNvSpPr>
            <a:spLocks/>
          </p:cNvSpPr>
          <p:nvPr/>
        </p:nvSpPr>
        <p:spPr bwMode="auto">
          <a:xfrm>
            <a:off x="2124075" y="3173413"/>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14</a:t>
            </a:r>
          </a:p>
        </p:txBody>
      </p:sp>
      <p:sp>
        <p:nvSpPr>
          <p:cNvPr id="53291" name="Rectangle 43">
            <a:extLst>
              <a:ext uri="{FF2B5EF4-FFF2-40B4-BE49-F238E27FC236}">
                <a16:creationId xmlns:a16="http://schemas.microsoft.com/office/drawing/2014/main" id="{4ED026E5-2687-F844-8CC3-B5E3329436BE}"/>
              </a:ext>
            </a:extLst>
          </p:cNvPr>
          <p:cNvSpPr>
            <a:spLocks/>
          </p:cNvSpPr>
          <p:nvPr/>
        </p:nvSpPr>
        <p:spPr bwMode="auto">
          <a:xfrm>
            <a:off x="2098675" y="3163888"/>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15</a:t>
            </a:r>
          </a:p>
        </p:txBody>
      </p:sp>
      <p:sp>
        <p:nvSpPr>
          <p:cNvPr id="53292" name="Rectangle 44">
            <a:extLst>
              <a:ext uri="{FF2B5EF4-FFF2-40B4-BE49-F238E27FC236}">
                <a16:creationId xmlns:a16="http://schemas.microsoft.com/office/drawing/2014/main" id="{3DD5EB50-32D1-664C-97E2-96BB076FB5C0}"/>
              </a:ext>
            </a:extLst>
          </p:cNvPr>
          <p:cNvSpPr>
            <a:spLocks/>
          </p:cNvSpPr>
          <p:nvPr/>
        </p:nvSpPr>
        <p:spPr bwMode="auto">
          <a:xfrm>
            <a:off x="2127250" y="3160713"/>
            <a:ext cx="3379788"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16</a:t>
            </a:r>
          </a:p>
        </p:txBody>
      </p:sp>
      <p:sp>
        <p:nvSpPr>
          <p:cNvPr id="53293" name="Rectangle 45">
            <a:extLst>
              <a:ext uri="{FF2B5EF4-FFF2-40B4-BE49-F238E27FC236}">
                <a16:creationId xmlns:a16="http://schemas.microsoft.com/office/drawing/2014/main" id="{C817485C-88B1-F34E-8616-1D3E85D6B44F}"/>
              </a:ext>
            </a:extLst>
          </p:cNvPr>
          <p:cNvSpPr>
            <a:spLocks/>
          </p:cNvSpPr>
          <p:nvPr/>
        </p:nvSpPr>
        <p:spPr bwMode="auto">
          <a:xfrm>
            <a:off x="2128838" y="3173413"/>
            <a:ext cx="3379787"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17</a:t>
            </a:r>
          </a:p>
        </p:txBody>
      </p:sp>
      <p:sp>
        <p:nvSpPr>
          <p:cNvPr id="53294" name="Rectangle 46">
            <a:extLst>
              <a:ext uri="{FF2B5EF4-FFF2-40B4-BE49-F238E27FC236}">
                <a16:creationId xmlns:a16="http://schemas.microsoft.com/office/drawing/2014/main" id="{BFCAAF8A-3FC2-124D-87C9-7854016C9033}"/>
              </a:ext>
            </a:extLst>
          </p:cNvPr>
          <p:cNvSpPr>
            <a:spLocks/>
          </p:cNvSpPr>
          <p:nvPr/>
        </p:nvSpPr>
        <p:spPr bwMode="auto">
          <a:xfrm>
            <a:off x="2116138" y="3170238"/>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18</a:t>
            </a:r>
          </a:p>
        </p:txBody>
      </p:sp>
      <p:sp>
        <p:nvSpPr>
          <p:cNvPr id="53295" name="Rectangle 47">
            <a:extLst>
              <a:ext uri="{FF2B5EF4-FFF2-40B4-BE49-F238E27FC236}">
                <a16:creationId xmlns:a16="http://schemas.microsoft.com/office/drawing/2014/main" id="{E8CA2856-EAE2-DE41-9063-A36D55C2BCD9}"/>
              </a:ext>
            </a:extLst>
          </p:cNvPr>
          <p:cNvSpPr>
            <a:spLocks/>
          </p:cNvSpPr>
          <p:nvPr/>
        </p:nvSpPr>
        <p:spPr bwMode="auto">
          <a:xfrm>
            <a:off x="2133600" y="3167063"/>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19</a:t>
            </a:r>
          </a:p>
        </p:txBody>
      </p:sp>
      <p:sp>
        <p:nvSpPr>
          <p:cNvPr id="53296" name="Rectangle 48">
            <a:extLst>
              <a:ext uri="{FF2B5EF4-FFF2-40B4-BE49-F238E27FC236}">
                <a16:creationId xmlns:a16="http://schemas.microsoft.com/office/drawing/2014/main" id="{A4001584-B8B3-5448-80DC-F72109481AC0}"/>
              </a:ext>
            </a:extLst>
          </p:cNvPr>
          <p:cNvSpPr>
            <a:spLocks/>
          </p:cNvSpPr>
          <p:nvPr/>
        </p:nvSpPr>
        <p:spPr bwMode="auto">
          <a:xfrm>
            <a:off x="2127250" y="3167063"/>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20</a:t>
            </a:r>
          </a:p>
        </p:txBody>
      </p:sp>
      <p:sp>
        <p:nvSpPr>
          <p:cNvPr id="53297" name="Rectangle 49">
            <a:extLst>
              <a:ext uri="{FF2B5EF4-FFF2-40B4-BE49-F238E27FC236}">
                <a16:creationId xmlns:a16="http://schemas.microsoft.com/office/drawing/2014/main" id="{1E883028-ECCB-7A4C-AA65-DF2B925097CC}"/>
              </a:ext>
            </a:extLst>
          </p:cNvPr>
          <p:cNvSpPr>
            <a:spLocks/>
          </p:cNvSpPr>
          <p:nvPr/>
        </p:nvSpPr>
        <p:spPr bwMode="auto">
          <a:xfrm>
            <a:off x="2128838" y="3157538"/>
            <a:ext cx="3379787"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21</a:t>
            </a:r>
          </a:p>
        </p:txBody>
      </p:sp>
      <p:sp>
        <p:nvSpPr>
          <p:cNvPr id="53298" name="Rectangle 50">
            <a:extLst>
              <a:ext uri="{FF2B5EF4-FFF2-40B4-BE49-F238E27FC236}">
                <a16:creationId xmlns:a16="http://schemas.microsoft.com/office/drawing/2014/main" id="{19F73430-B595-8942-96D7-BE03DB2ABFDC}"/>
              </a:ext>
            </a:extLst>
          </p:cNvPr>
          <p:cNvSpPr>
            <a:spLocks/>
          </p:cNvSpPr>
          <p:nvPr/>
        </p:nvSpPr>
        <p:spPr bwMode="auto">
          <a:xfrm>
            <a:off x="2122488" y="3144838"/>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22</a:t>
            </a:r>
          </a:p>
        </p:txBody>
      </p:sp>
      <p:sp>
        <p:nvSpPr>
          <p:cNvPr id="53299" name="Rectangle 51">
            <a:extLst>
              <a:ext uri="{FF2B5EF4-FFF2-40B4-BE49-F238E27FC236}">
                <a16:creationId xmlns:a16="http://schemas.microsoft.com/office/drawing/2014/main" id="{6E47CC3E-A6E1-F640-A2EA-37B2141F46BA}"/>
              </a:ext>
            </a:extLst>
          </p:cNvPr>
          <p:cNvSpPr>
            <a:spLocks/>
          </p:cNvSpPr>
          <p:nvPr/>
        </p:nvSpPr>
        <p:spPr bwMode="auto">
          <a:xfrm>
            <a:off x="2093913" y="3144838"/>
            <a:ext cx="3379787"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23</a:t>
            </a:r>
          </a:p>
        </p:txBody>
      </p:sp>
      <p:sp>
        <p:nvSpPr>
          <p:cNvPr id="53300" name="Rectangle 52">
            <a:extLst>
              <a:ext uri="{FF2B5EF4-FFF2-40B4-BE49-F238E27FC236}">
                <a16:creationId xmlns:a16="http://schemas.microsoft.com/office/drawing/2014/main" id="{2F5A65F6-47D9-AE45-A848-78A561ACFCCB}"/>
              </a:ext>
            </a:extLst>
          </p:cNvPr>
          <p:cNvSpPr>
            <a:spLocks/>
          </p:cNvSpPr>
          <p:nvPr/>
        </p:nvSpPr>
        <p:spPr bwMode="auto">
          <a:xfrm>
            <a:off x="2105025" y="3119438"/>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24</a:t>
            </a:r>
          </a:p>
        </p:txBody>
      </p:sp>
      <p:sp>
        <p:nvSpPr>
          <p:cNvPr id="53301" name="Rectangle 53">
            <a:extLst>
              <a:ext uri="{FF2B5EF4-FFF2-40B4-BE49-F238E27FC236}">
                <a16:creationId xmlns:a16="http://schemas.microsoft.com/office/drawing/2014/main" id="{63559298-76EA-FC48-8C06-5402CB46A0CF}"/>
              </a:ext>
            </a:extLst>
          </p:cNvPr>
          <p:cNvSpPr>
            <a:spLocks/>
          </p:cNvSpPr>
          <p:nvPr/>
        </p:nvSpPr>
        <p:spPr bwMode="auto">
          <a:xfrm>
            <a:off x="2105025" y="3132138"/>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25</a:t>
            </a:r>
          </a:p>
        </p:txBody>
      </p:sp>
      <p:sp>
        <p:nvSpPr>
          <p:cNvPr id="53302" name="Rectangle 54">
            <a:extLst>
              <a:ext uri="{FF2B5EF4-FFF2-40B4-BE49-F238E27FC236}">
                <a16:creationId xmlns:a16="http://schemas.microsoft.com/office/drawing/2014/main" id="{C7CB9FE6-8149-FF44-87DA-5CA7D54C731F}"/>
              </a:ext>
            </a:extLst>
          </p:cNvPr>
          <p:cNvSpPr>
            <a:spLocks/>
          </p:cNvSpPr>
          <p:nvPr/>
        </p:nvSpPr>
        <p:spPr bwMode="auto">
          <a:xfrm>
            <a:off x="2090738" y="3135313"/>
            <a:ext cx="3379787"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26</a:t>
            </a:r>
          </a:p>
        </p:txBody>
      </p:sp>
      <p:sp>
        <p:nvSpPr>
          <p:cNvPr id="53303" name="Rectangle 55">
            <a:extLst>
              <a:ext uri="{FF2B5EF4-FFF2-40B4-BE49-F238E27FC236}">
                <a16:creationId xmlns:a16="http://schemas.microsoft.com/office/drawing/2014/main" id="{645F3E92-1F84-6A4B-AA9D-D08E8BE8195A}"/>
              </a:ext>
            </a:extLst>
          </p:cNvPr>
          <p:cNvSpPr>
            <a:spLocks/>
          </p:cNvSpPr>
          <p:nvPr/>
        </p:nvSpPr>
        <p:spPr bwMode="auto">
          <a:xfrm>
            <a:off x="2090738" y="3138488"/>
            <a:ext cx="3379787"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27</a:t>
            </a:r>
          </a:p>
        </p:txBody>
      </p:sp>
      <p:sp>
        <p:nvSpPr>
          <p:cNvPr id="53304" name="Rectangle 56">
            <a:extLst>
              <a:ext uri="{FF2B5EF4-FFF2-40B4-BE49-F238E27FC236}">
                <a16:creationId xmlns:a16="http://schemas.microsoft.com/office/drawing/2014/main" id="{834059E1-D2A3-AE4C-9D55-CF7B4EF3DC50}"/>
              </a:ext>
            </a:extLst>
          </p:cNvPr>
          <p:cNvSpPr>
            <a:spLocks/>
          </p:cNvSpPr>
          <p:nvPr/>
        </p:nvSpPr>
        <p:spPr bwMode="auto">
          <a:xfrm>
            <a:off x="2090738" y="3132138"/>
            <a:ext cx="3379787"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28</a:t>
            </a:r>
          </a:p>
        </p:txBody>
      </p:sp>
      <p:sp>
        <p:nvSpPr>
          <p:cNvPr id="53305" name="Rectangle 57">
            <a:extLst>
              <a:ext uri="{FF2B5EF4-FFF2-40B4-BE49-F238E27FC236}">
                <a16:creationId xmlns:a16="http://schemas.microsoft.com/office/drawing/2014/main" id="{AF31A3F3-155D-D048-9789-0E92F8724687}"/>
              </a:ext>
            </a:extLst>
          </p:cNvPr>
          <p:cNvSpPr>
            <a:spLocks/>
          </p:cNvSpPr>
          <p:nvPr/>
        </p:nvSpPr>
        <p:spPr bwMode="auto">
          <a:xfrm>
            <a:off x="2098675" y="3135313"/>
            <a:ext cx="3379788"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29</a:t>
            </a:r>
          </a:p>
        </p:txBody>
      </p:sp>
      <p:sp>
        <p:nvSpPr>
          <p:cNvPr id="53306" name="Rectangle 58">
            <a:extLst>
              <a:ext uri="{FF2B5EF4-FFF2-40B4-BE49-F238E27FC236}">
                <a16:creationId xmlns:a16="http://schemas.microsoft.com/office/drawing/2014/main" id="{AA1F6E10-9809-B747-BCFF-8EDC5B82BA72}"/>
              </a:ext>
            </a:extLst>
          </p:cNvPr>
          <p:cNvSpPr>
            <a:spLocks/>
          </p:cNvSpPr>
          <p:nvPr/>
        </p:nvSpPr>
        <p:spPr bwMode="auto">
          <a:xfrm>
            <a:off x="2087563" y="3125788"/>
            <a:ext cx="3379787"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30</a:t>
            </a:r>
          </a:p>
        </p:txBody>
      </p:sp>
      <p:sp>
        <p:nvSpPr>
          <p:cNvPr id="53307" name="Rectangle 59">
            <a:extLst>
              <a:ext uri="{FF2B5EF4-FFF2-40B4-BE49-F238E27FC236}">
                <a16:creationId xmlns:a16="http://schemas.microsoft.com/office/drawing/2014/main" id="{141E5CAC-B51F-0249-986F-E88922C0C72C}"/>
              </a:ext>
            </a:extLst>
          </p:cNvPr>
          <p:cNvSpPr>
            <a:spLocks/>
          </p:cNvSpPr>
          <p:nvPr/>
        </p:nvSpPr>
        <p:spPr bwMode="auto">
          <a:xfrm>
            <a:off x="2119313" y="3132138"/>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31</a:t>
            </a:r>
          </a:p>
        </p:txBody>
      </p:sp>
      <p:sp>
        <p:nvSpPr>
          <p:cNvPr id="53308" name="Rectangle 60">
            <a:extLst>
              <a:ext uri="{FF2B5EF4-FFF2-40B4-BE49-F238E27FC236}">
                <a16:creationId xmlns:a16="http://schemas.microsoft.com/office/drawing/2014/main" id="{61195111-2F6F-8646-BD1F-F620F6AC9E8B}"/>
              </a:ext>
            </a:extLst>
          </p:cNvPr>
          <p:cNvSpPr>
            <a:spLocks/>
          </p:cNvSpPr>
          <p:nvPr/>
        </p:nvSpPr>
        <p:spPr bwMode="auto">
          <a:xfrm>
            <a:off x="2111375" y="3138488"/>
            <a:ext cx="3379788"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32</a:t>
            </a:r>
          </a:p>
        </p:txBody>
      </p:sp>
      <p:sp>
        <p:nvSpPr>
          <p:cNvPr id="53309" name="Rectangle 61">
            <a:extLst>
              <a:ext uri="{FF2B5EF4-FFF2-40B4-BE49-F238E27FC236}">
                <a16:creationId xmlns:a16="http://schemas.microsoft.com/office/drawing/2014/main" id="{C88CE6BA-3BFA-F148-8914-86C3DC2CEC31}"/>
              </a:ext>
            </a:extLst>
          </p:cNvPr>
          <p:cNvSpPr>
            <a:spLocks/>
          </p:cNvSpPr>
          <p:nvPr/>
        </p:nvSpPr>
        <p:spPr bwMode="auto">
          <a:xfrm>
            <a:off x="2098675" y="3122613"/>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33</a:t>
            </a:r>
          </a:p>
        </p:txBody>
      </p:sp>
      <p:sp>
        <p:nvSpPr>
          <p:cNvPr id="53310" name="Rectangle 62">
            <a:extLst>
              <a:ext uri="{FF2B5EF4-FFF2-40B4-BE49-F238E27FC236}">
                <a16:creationId xmlns:a16="http://schemas.microsoft.com/office/drawing/2014/main" id="{82B65C0C-ECC5-654A-A2B1-0C6AAB175458}"/>
              </a:ext>
            </a:extLst>
          </p:cNvPr>
          <p:cNvSpPr>
            <a:spLocks/>
          </p:cNvSpPr>
          <p:nvPr/>
        </p:nvSpPr>
        <p:spPr bwMode="auto">
          <a:xfrm>
            <a:off x="2100263" y="3116263"/>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34</a:t>
            </a:r>
          </a:p>
        </p:txBody>
      </p:sp>
      <p:sp>
        <p:nvSpPr>
          <p:cNvPr id="53311" name="Rectangle 63">
            <a:extLst>
              <a:ext uri="{FF2B5EF4-FFF2-40B4-BE49-F238E27FC236}">
                <a16:creationId xmlns:a16="http://schemas.microsoft.com/office/drawing/2014/main" id="{F1686512-2C9F-6B4A-BD85-77BE535E7772}"/>
              </a:ext>
            </a:extLst>
          </p:cNvPr>
          <p:cNvSpPr>
            <a:spLocks/>
          </p:cNvSpPr>
          <p:nvPr/>
        </p:nvSpPr>
        <p:spPr bwMode="auto">
          <a:xfrm>
            <a:off x="2084388" y="3113088"/>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35</a:t>
            </a:r>
          </a:p>
        </p:txBody>
      </p:sp>
      <p:sp>
        <p:nvSpPr>
          <p:cNvPr id="53312" name="Rectangle 64">
            <a:extLst>
              <a:ext uri="{FF2B5EF4-FFF2-40B4-BE49-F238E27FC236}">
                <a16:creationId xmlns:a16="http://schemas.microsoft.com/office/drawing/2014/main" id="{399E4AED-EA0B-9843-AAF5-85F4BF031582}"/>
              </a:ext>
            </a:extLst>
          </p:cNvPr>
          <p:cNvSpPr>
            <a:spLocks/>
          </p:cNvSpPr>
          <p:nvPr/>
        </p:nvSpPr>
        <p:spPr bwMode="auto">
          <a:xfrm>
            <a:off x="2111375" y="3176588"/>
            <a:ext cx="3379788"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36</a:t>
            </a:r>
          </a:p>
        </p:txBody>
      </p:sp>
      <p:sp>
        <p:nvSpPr>
          <p:cNvPr id="53313" name="Rectangle 65">
            <a:extLst>
              <a:ext uri="{FF2B5EF4-FFF2-40B4-BE49-F238E27FC236}">
                <a16:creationId xmlns:a16="http://schemas.microsoft.com/office/drawing/2014/main" id="{294E9643-4382-564F-AF51-A5009DAE9B80}"/>
              </a:ext>
            </a:extLst>
          </p:cNvPr>
          <p:cNvSpPr>
            <a:spLocks/>
          </p:cNvSpPr>
          <p:nvPr/>
        </p:nvSpPr>
        <p:spPr bwMode="auto">
          <a:xfrm>
            <a:off x="2081213" y="3186113"/>
            <a:ext cx="3379787"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37</a:t>
            </a:r>
          </a:p>
        </p:txBody>
      </p:sp>
      <p:sp>
        <p:nvSpPr>
          <p:cNvPr id="53314" name="Rectangle 66">
            <a:extLst>
              <a:ext uri="{FF2B5EF4-FFF2-40B4-BE49-F238E27FC236}">
                <a16:creationId xmlns:a16="http://schemas.microsoft.com/office/drawing/2014/main" id="{6DF7F2E5-A7C6-584D-9190-6428FD980615}"/>
              </a:ext>
            </a:extLst>
          </p:cNvPr>
          <p:cNvSpPr>
            <a:spLocks/>
          </p:cNvSpPr>
          <p:nvPr/>
        </p:nvSpPr>
        <p:spPr bwMode="auto">
          <a:xfrm>
            <a:off x="2084388" y="3170238"/>
            <a:ext cx="3379787" cy="2160587"/>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38</a:t>
            </a:r>
          </a:p>
        </p:txBody>
      </p:sp>
      <p:sp>
        <p:nvSpPr>
          <p:cNvPr id="53315" name="Rectangle 67">
            <a:extLst>
              <a:ext uri="{FF2B5EF4-FFF2-40B4-BE49-F238E27FC236}">
                <a16:creationId xmlns:a16="http://schemas.microsoft.com/office/drawing/2014/main" id="{DC749CE3-4B5E-674F-ACAE-8D9E89424C35}"/>
              </a:ext>
            </a:extLst>
          </p:cNvPr>
          <p:cNvSpPr>
            <a:spLocks/>
          </p:cNvSpPr>
          <p:nvPr/>
        </p:nvSpPr>
        <p:spPr bwMode="auto">
          <a:xfrm>
            <a:off x="2101850" y="3148013"/>
            <a:ext cx="3379788"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39</a:t>
            </a:r>
          </a:p>
        </p:txBody>
      </p:sp>
      <p:sp>
        <p:nvSpPr>
          <p:cNvPr id="53316" name="Rectangle 68">
            <a:extLst>
              <a:ext uri="{FF2B5EF4-FFF2-40B4-BE49-F238E27FC236}">
                <a16:creationId xmlns:a16="http://schemas.microsoft.com/office/drawing/2014/main" id="{66C4418D-281B-674B-9637-762BF6257A36}"/>
              </a:ext>
            </a:extLst>
          </p:cNvPr>
          <p:cNvSpPr>
            <a:spLocks/>
          </p:cNvSpPr>
          <p:nvPr/>
        </p:nvSpPr>
        <p:spPr bwMode="auto">
          <a:xfrm>
            <a:off x="2098675" y="3138488"/>
            <a:ext cx="3379788" cy="2162175"/>
          </a:xfrm>
          <a:prstGeom prst="rect">
            <a:avLst/>
          </a:prstGeom>
          <a:noFill/>
          <a:ln>
            <a:noFill/>
          </a:ln>
          <a:effectLst>
            <a:outerShdw blurRad="63500" dist="74053" dir="185782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0"/>
              </a:spcBef>
            </a:pPr>
            <a:r>
              <a:rPr lang="en-US" altLang="en-US" sz="117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40</a:t>
            </a:r>
          </a:p>
        </p:txBody>
      </p:sp>
      <p:sp>
        <p:nvSpPr>
          <p:cNvPr id="53317" name="Rectangle 69">
            <a:extLst>
              <a:ext uri="{FF2B5EF4-FFF2-40B4-BE49-F238E27FC236}">
                <a16:creationId xmlns:a16="http://schemas.microsoft.com/office/drawing/2014/main" id="{BCF0D4DB-C04D-5541-88AA-E7CA1841F818}"/>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a:t>
            </a:r>
          </a:p>
        </p:txBody>
      </p:sp>
      <p:sp>
        <p:nvSpPr>
          <p:cNvPr id="53318" name="Rectangle 70">
            <a:extLst>
              <a:ext uri="{FF2B5EF4-FFF2-40B4-BE49-F238E27FC236}">
                <a16:creationId xmlns:a16="http://schemas.microsoft.com/office/drawing/2014/main" id="{0E8698A8-B4A5-BF46-A224-8DED0FB8FC62}"/>
              </a:ext>
            </a:extLst>
          </p:cNvPr>
          <p:cNvSpPr>
            <a:spLocks/>
          </p:cNvSpPr>
          <p:nvPr/>
        </p:nvSpPr>
        <p:spPr bwMode="auto">
          <a:xfrm>
            <a:off x="17684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Num. 32:13</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3274"/>
                                        </p:tgtEl>
                                        <p:attrNameLst>
                                          <p:attrName>style.visibility</p:attrName>
                                        </p:attrNameLst>
                                      </p:cBhvr>
                                      <p:to>
                                        <p:strVal val="visible"/>
                                      </p:to>
                                    </p:set>
                                    <p:anim calcmode="lin" valueType="num">
                                      <p:cBhvr>
                                        <p:cTn id="12" dur="500" fill="hold"/>
                                        <p:tgtEl>
                                          <p:spTgt spid="53274"/>
                                        </p:tgtEl>
                                        <p:attrNameLst>
                                          <p:attrName>ppt_w</p:attrName>
                                        </p:attrNameLst>
                                      </p:cBhvr>
                                      <p:tavLst>
                                        <p:tav tm="0">
                                          <p:val>
                                            <p:fltVal val="0"/>
                                          </p:val>
                                        </p:tav>
                                        <p:tav tm="100000">
                                          <p:val>
                                            <p:strVal val="#ppt_w"/>
                                          </p:val>
                                        </p:tav>
                                      </p:tavLst>
                                    </p:anim>
                                    <p:anim calcmode="lin" valueType="num">
                                      <p:cBhvr>
                                        <p:cTn id="13" dur="500" fill="hold"/>
                                        <p:tgtEl>
                                          <p:spTgt spid="5327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3275"/>
                                        </p:tgtEl>
                                        <p:attrNameLst>
                                          <p:attrName>style.visibility</p:attrName>
                                        </p:attrNameLst>
                                      </p:cBhvr>
                                      <p:to>
                                        <p:strVal val="visible"/>
                                      </p:to>
                                    </p:set>
                                    <p:anim calcmode="lin" valueType="num">
                                      <p:cBhvr>
                                        <p:cTn id="18" dur="500" fill="hold"/>
                                        <p:tgtEl>
                                          <p:spTgt spid="53275"/>
                                        </p:tgtEl>
                                        <p:attrNameLst>
                                          <p:attrName>ppt_w</p:attrName>
                                        </p:attrNameLst>
                                      </p:cBhvr>
                                      <p:tavLst>
                                        <p:tav tm="0">
                                          <p:val>
                                            <p:fltVal val="0"/>
                                          </p:val>
                                        </p:tav>
                                        <p:tav tm="100000">
                                          <p:val>
                                            <p:strVal val="#ppt_w"/>
                                          </p:val>
                                        </p:tav>
                                      </p:tavLst>
                                    </p:anim>
                                    <p:anim calcmode="lin" valueType="num">
                                      <p:cBhvr>
                                        <p:cTn id="19" dur="500" fill="hold"/>
                                        <p:tgtEl>
                                          <p:spTgt spid="53275"/>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53276"/>
                                        </p:tgtEl>
                                        <p:attrNameLst>
                                          <p:attrName>style.visibility</p:attrName>
                                        </p:attrNameLst>
                                      </p:cBhvr>
                                      <p:to>
                                        <p:strVal val="visible"/>
                                      </p:to>
                                    </p:set>
                                    <p:anim calcmode="lin" valueType="num">
                                      <p:cBhvr>
                                        <p:cTn id="23" dur="500" fill="hold"/>
                                        <p:tgtEl>
                                          <p:spTgt spid="53276"/>
                                        </p:tgtEl>
                                        <p:attrNameLst>
                                          <p:attrName>ppt_w</p:attrName>
                                        </p:attrNameLst>
                                      </p:cBhvr>
                                      <p:tavLst>
                                        <p:tav tm="0">
                                          <p:val>
                                            <p:fltVal val="0"/>
                                          </p:val>
                                        </p:tav>
                                        <p:tav tm="100000">
                                          <p:val>
                                            <p:strVal val="#ppt_w"/>
                                          </p:val>
                                        </p:tav>
                                      </p:tavLst>
                                    </p:anim>
                                    <p:anim calcmode="lin" valueType="num">
                                      <p:cBhvr>
                                        <p:cTn id="24" dur="500" fill="hold"/>
                                        <p:tgtEl>
                                          <p:spTgt spid="53276"/>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3277"/>
                                        </p:tgtEl>
                                        <p:attrNameLst>
                                          <p:attrName>style.visibility</p:attrName>
                                        </p:attrNameLst>
                                      </p:cBhvr>
                                      <p:to>
                                        <p:strVal val="visible"/>
                                      </p:to>
                                    </p:set>
                                    <p:anim calcmode="lin" valueType="num">
                                      <p:cBhvr>
                                        <p:cTn id="29" dur="500" fill="hold"/>
                                        <p:tgtEl>
                                          <p:spTgt spid="53277"/>
                                        </p:tgtEl>
                                        <p:attrNameLst>
                                          <p:attrName>ppt_w</p:attrName>
                                        </p:attrNameLst>
                                      </p:cBhvr>
                                      <p:tavLst>
                                        <p:tav tm="0">
                                          <p:val>
                                            <p:fltVal val="0"/>
                                          </p:val>
                                        </p:tav>
                                        <p:tav tm="100000">
                                          <p:val>
                                            <p:strVal val="#ppt_w"/>
                                          </p:val>
                                        </p:tav>
                                      </p:tavLst>
                                    </p:anim>
                                    <p:anim calcmode="lin" valueType="num">
                                      <p:cBhvr>
                                        <p:cTn id="30" dur="500" fill="hold"/>
                                        <p:tgtEl>
                                          <p:spTgt spid="53277"/>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23" presetClass="entr" presetSubtype="16" fill="hold" grpId="0" nodeType="afterEffect">
                                  <p:stCondLst>
                                    <p:cond delay="0"/>
                                  </p:stCondLst>
                                  <p:childTnLst>
                                    <p:set>
                                      <p:cBhvr>
                                        <p:cTn id="33" dur="1" fill="hold">
                                          <p:stCondLst>
                                            <p:cond delay="0"/>
                                          </p:stCondLst>
                                        </p:cTn>
                                        <p:tgtEl>
                                          <p:spTgt spid="53278"/>
                                        </p:tgtEl>
                                        <p:attrNameLst>
                                          <p:attrName>style.visibility</p:attrName>
                                        </p:attrNameLst>
                                      </p:cBhvr>
                                      <p:to>
                                        <p:strVal val="visible"/>
                                      </p:to>
                                    </p:set>
                                    <p:anim calcmode="lin" valueType="num">
                                      <p:cBhvr>
                                        <p:cTn id="34" dur="500" fill="hold"/>
                                        <p:tgtEl>
                                          <p:spTgt spid="53278"/>
                                        </p:tgtEl>
                                        <p:attrNameLst>
                                          <p:attrName>ppt_w</p:attrName>
                                        </p:attrNameLst>
                                      </p:cBhvr>
                                      <p:tavLst>
                                        <p:tav tm="0">
                                          <p:val>
                                            <p:fltVal val="0"/>
                                          </p:val>
                                        </p:tav>
                                        <p:tav tm="100000">
                                          <p:val>
                                            <p:strVal val="#ppt_w"/>
                                          </p:val>
                                        </p:tav>
                                      </p:tavLst>
                                    </p:anim>
                                    <p:anim calcmode="lin" valueType="num">
                                      <p:cBhvr>
                                        <p:cTn id="35" dur="500" fill="hold"/>
                                        <p:tgtEl>
                                          <p:spTgt spid="53278"/>
                                        </p:tgtEl>
                                        <p:attrNameLst>
                                          <p:attrName>ppt_h</p:attrName>
                                        </p:attrNameLst>
                                      </p:cBhvr>
                                      <p:tavLst>
                                        <p:tav tm="0">
                                          <p:val>
                                            <p:fltVal val="0"/>
                                          </p:val>
                                        </p:tav>
                                        <p:tav tm="100000">
                                          <p:val>
                                            <p:strVal val="#ppt_h"/>
                                          </p:val>
                                        </p:tav>
                                      </p:tavLst>
                                    </p:anim>
                                  </p:childTnLst>
                                </p:cTn>
                              </p:par>
                            </p:childTnLst>
                          </p:cTn>
                        </p:par>
                        <p:par>
                          <p:cTn id="36" fill="hold" nodeType="afterGroup">
                            <p:stCondLst>
                              <p:cond delay="1000"/>
                            </p:stCondLst>
                            <p:childTnLst>
                              <p:par>
                                <p:cTn id="37" presetID="23" presetClass="entr" presetSubtype="16" fill="hold" grpId="0" nodeType="afterEffect">
                                  <p:stCondLst>
                                    <p:cond delay="0"/>
                                  </p:stCondLst>
                                  <p:childTnLst>
                                    <p:set>
                                      <p:cBhvr>
                                        <p:cTn id="38" dur="1" fill="hold">
                                          <p:stCondLst>
                                            <p:cond delay="0"/>
                                          </p:stCondLst>
                                        </p:cTn>
                                        <p:tgtEl>
                                          <p:spTgt spid="53279"/>
                                        </p:tgtEl>
                                        <p:attrNameLst>
                                          <p:attrName>style.visibility</p:attrName>
                                        </p:attrNameLst>
                                      </p:cBhvr>
                                      <p:to>
                                        <p:strVal val="visible"/>
                                      </p:to>
                                    </p:set>
                                    <p:anim calcmode="lin" valueType="num">
                                      <p:cBhvr>
                                        <p:cTn id="39" dur="500" fill="hold"/>
                                        <p:tgtEl>
                                          <p:spTgt spid="53279"/>
                                        </p:tgtEl>
                                        <p:attrNameLst>
                                          <p:attrName>ppt_w</p:attrName>
                                        </p:attrNameLst>
                                      </p:cBhvr>
                                      <p:tavLst>
                                        <p:tav tm="0">
                                          <p:val>
                                            <p:fltVal val="0"/>
                                          </p:val>
                                        </p:tav>
                                        <p:tav tm="100000">
                                          <p:val>
                                            <p:strVal val="#ppt_w"/>
                                          </p:val>
                                        </p:tav>
                                      </p:tavLst>
                                    </p:anim>
                                    <p:anim calcmode="lin" valueType="num">
                                      <p:cBhvr>
                                        <p:cTn id="40" dur="500" fill="hold"/>
                                        <p:tgtEl>
                                          <p:spTgt spid="53279"/>
                                        </p:tgtEl>
                                        <p:attrNameLst>
                                          <p:attrName>ppt_h</p:attrName>
                                        </p:attrNameLst>
                                      </p:cBhvr>
                                      <p:tavLst>
                                        <p:tav tm="0">
                                          <p:val>
                                            <p:fltVal val="0"/>
                                          </p:val>
                                        </p:tav>
                                        <p:tav tm="100000">
                                          <p:val>
                                            <p:strVal val="#ppt_h"/>
                                          </p:val>
                                        </p:tav>
                                      </p:tavLst>
                                    </p:anim>
                                  </p:childTnLst>
                                </p:cTn>
                              </p:par>
                            </p:childTnLst>
                          </p:cTn>
                        </p:par>
                        <p:par>
                          <p:cTn id="41" fill="hold" nodeType="afterGroup">
                            <p:stCondLst>
                              <p:cond delay="1500"/>
                            </p:stCondLst>
                            <p:childTnLst>
                              <p:par>
                                <p:cTn id="42" presetID="23" presetClass="entr" presetSubtype="16" fill="hold" grpId="0" nodeType="afterEffect">
                                  <p:stCondLst>
                                    <p:cond delay="0"/>
                                  </p:stCondLst>
                                  <p:childTnLst>
                                    <p:set>
                                      <p:cBhvr>
                                        <p:cTn id="43" dur="1" fill="hold">
                                          <p:stCondLst>
                                            <p:cond delay="0"/>
                                          </p:stCondLst>
                                        </p:cTn>
                                        <p:tgtEl>
                                          <p:spTgt spid="53280"/>
                                        </p:tgtEl>
                                        <p:attrNameLst>
                                          <p:attrName>style.visibility</p:attrName>
                                        </p:attrNameLst>
                                      </p:cBhvr>
                                      <p:to>
                                        <p:strVal val="visible"/>
                                      </p:to>
                                    </p:set>
                                    <p:anim calcmode="lin" valueType="num">
                                      <p:cBhvr>
                                        <p:cTn id="44" dur="500" fill="hold"/>
                                        <p:tgtEl>
                                          <p:spTgt spid="53280"/>
                                        </p:tgtEl>
                                        <p:attrNameLst>
                                          <p:attrName>ppt_w</p:attrName>
                                        </p:attrNameLst>
                                      </p:cBhvr>
                                      <p:tavLst>
                                        <p:tav tm="0">
                                          <p:val>
                                            <p:fltVal val="0"/>
                                          </p:val>
                                        </p:tav>
                                        <p:tav tm="100000">
                                          <p:val>
                                            <p:strVal val="#ppt_w"/>
                                          </p:val>
                                        </p:tav>
                                      </p:tavLst>
                                    </p:anim>
                                    <p:anim calcmode="lin" valueType="num">
                                      <p:cBhvr>
                                        <p:cTn id="45" dur="500" fill="hold"/>
                                        <p:tgtEl>
                                          <p:spTgt spid="53280"/>
                                        </p:tgtEl>
                                        <p:attrNameLst>
                                          <p:attrName>ppt_h</p:attrName>
                                        </p:attrNameLst>
                                      </p:cBhvr>
                                      <p:tavLst>
                                        <p:tav tm="0">
                                          <p:val>
                                            <p:fltVal val="0"/>
                                          </p:val>
                                        </p:tav>
                                        <p:tav tm="100000">
                                          <p:val>
                                            <p:strVal val="#ppt_h"/>
                                          </p:val>
                                        </p:tav>
                                      </p:tavLst>
                                    </p:anim>
                                  </p:childTnLst>
                                </p:cTn>
                              </p:par>
                            </p:childTnLst>
                          </p:cTn>
                        </p:par>
                        <p:par>
                          <p:cTn id="46" fill="hold" nodeType="afterGroup">
                            <p:stCondLst>
                              <p:cond delay="2000"/>
                            </p:stCondLst>
                            <p:childTnLst>
                              <p:par>
                                <p:cTn id="47" presetID="23" presetClass="entr" presetSubtype="16" fill="hold" grpId="0" nodeType="afterEffect">
                                  <p:stCondLst>
                                    <p:cond delay="0"/>
                                  </p:stCondLst>
                                  <p:childTnLst>
                                    <p:set>
                                      <p:cBhvr>
                                        <p:cTn id="48" dur="1" fill="hold">
                                          <p:stCondLst>
                                            <p:cond delay="0"/>
                                          </p:stCondLst>
                                        </p:cTn>
                                        <p:tgtEl>
                                          <p:spTgt spid="53281"/>
                                        </p:tgtEl>
                                        <p:attrNameLst>
                                          <p:attrName>style.visibility</p:attrName>
                                        </p:attrNameLst>
                                      </p:cBhvr>
                                      <p:to>
                                        <p:strVal val="visible"/>
                                      </p:to>
                                    </p:set>
                                    <p:anim calcmode="lin" valueType="num">
                                      <p:cBhvr>
                                        <p:cTn id="49" dur="500" fill="hold"/>
                                        <p:tgtEl>
                                          <p:spTgt spid="53281"/>
                                        </p:tgtEl>
                                        <p:attrNameLst>
                                          <p:attrName>ppt_w</p:attrName>
                                        </p:attrNameLst>
                                      </p:cBhvr>
                                      <p:tavLst>
                                        <p:tav tm="0">
                                          <p:val>
                                            <p:fltVal val="0"/>
                                          </p:val>
                                        </p:tav>
                                        <p:tav tm="100000">
                                          <p:val>
                                            <p:strVal val="#ppt_w"/>
                                          </p:val>
                                        </p:tav>
                                      </p:tavLst>
                                    </p:anim>
                                    <p:anim calcmode="lin" valueType="num">
                                      <p:cBhvr>
                                        <p:cTn id="50" dur="500" fill="hold"/>
                                        <p:tgtEl>
                                          <p:spTgt spid="53281"/>
                                        </p:tgtEl>
                                        <p:attrNameLst>
                                          <p:attrName>ppt_h</p:attrName>
                                        </p:attrNameLst>
                                      </p:cBhvr>
                                      <p:tavLst>
                                        <p:tav tm="0">
                                          <p:val>
                                            <p:fltVal val="0"/>
                                          </p:val>
                                        </p:tav>
                                        <p:tav tm="100000">
                                          <p:val>
                                            <p:strVal val="#ppt_h"/>
                                          </p:val>
                                        </p:tav>
                                      </p:tavLst>
                                    </p:anim>
                                  </p:childTnLst>
                                </p:cTn>
                              </p:par>
                            </p:childTnLst>
                          </p:cTn>
                        </p:par>
                        <p:par>
                          <p:cTn id="51" fill="hold" nodeType="afterGroup">
                            <p:stCondLst>
                              <p:cond delay="2500"/>
                            </p:stCondLst>
                            <p:childTnLst>
                              <p:par>
                                <p:cTn id="52" presetID="23" presetClass="entr" presetSubtype="16" fill="hold" grpId="0" nodeType="afterEffect">
                                  <p:stCondLst>
                                    <p:cond delay="0"/>
                                  </p:stCondLst>
                                  <p:childTnLst>
                                    <p:set>
                                      <p:cBhvr>
                                        <p:cTn id="53" dur="1" fill="hold">
                                          <p:stCondLst>
                                            <p:cond delay="0"/>
                                          </p:stCondLst>
                                        </p:cTn>
                                        <p:tgtEl>
                                          <p:spTgt spid="53282"/>
                                        </p:tgtEl>
                                        <p:attrNameLst>
                                          <p:attrName>style.visibility</p:attrName>
                                        </p:attrNameLst>
                                      </p:cBhvr>
                                      <p:to>
                                        <p:strVal val="visible"/>
                                      </p:to>
                                    </p:set>
                                    <p:anim calcmode="lin" valueType="num">
                                      <p:cBhvr>
                                        <p:cTn id="54" dur="500" fill="hold"/>
                                        <p:tgtEl>
                                          <p:spTgt spid="53282"/>
                                        </p:tgtEl>
                                        <p:attrNameLst>
                                          <p:attrName>ppt_w</p:attrName>
                                        </p:attrNameLst>
                                      </p:cBhvr>
                                      <p:tavLst>
                                        <p:tav tm="0">
                                          <p:val>
                                            <p:fltVal val="0"/>
                                          </p:val>
                                        </p:tav>
                                        <p:tav tm="100000">
                                          <p:val>
                                            <p:strVal val="#ppt_w"/>
                                          </p:val>
                                        </p:tav>
                                      </p:tavLst>
                                    </p:anim>
                                    <p:anim calcmode="lin" valueType="num">
                                      <p:cBhvr>
                                        <p:cTn id="55" dur="500" fill="hold"/>
                                        <p:tgtEl>
                                          <p:spTgt spid="53282"/>
                                        </p:tgtEl>
                                        <p:attrNameLst>
                                          <p:attrName>ppt_h</p:attrName>
                                        </p:attrNameLst>
                                      </p:cBhvr>
                                      <p:tavLst>
                                        <p:tav tm="0">
                                          <p:val>
                                            <p:fltVal val="0"/>
                                          </p:val>
                                        </p:tav>
                                        <p:tav tm="100000">
                                          <p:val>
                                            <p:strVal val="#ppt_h"/>
                                          </p:val>
                                        </p:tav>
                                      </p:tavLst>
                                    </p:anim>
                                  </p:childTnLst>
                                </p:cTn>
                              </p:par>
                            </p:childTnLst>
                          </p:cTn>
                        </p:par>
                        <p:par>
                          <p:cTn id="56" fill="hold" nodeType="afterGroup">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53283"/>
                                        </p:tgtEl>
                                        <p:attrNameLst>
                                          <p:attrName>style.visibility</p:attrName>
                                        </p:attrNameLst>
                                      </p:cBhvr>
                                      <p:to>
                                        <p:strVal val="visible"/>
                                      </p:to>
                                    </p:set>
                                    <p:anim calcmode="lin" valueType="num">
                                      <p:cBhvr>
                                        <p:cTn id="59" dur="500" fill="hold"/>
                                        <p:tgtEl>
                                          <p:spTgt spid="53283"/>
                                        </p:tgtEl>
                                        <p:attrNameLst>
                                          <p:attrName>ppt_w</p:attrName>
                                        </p:attrNameLst>
                                      </p:cBhvr>
                                      <p:tavLst>
                                        <p:tav tm="0">
                                          <p:val>
                                            <p:fltVal val="0"/>
                                          </p:val>
                                        </p:tav>
                                        <p:tav tm="100000">
                                          <p:val>
                                            <p:strVal val="#ppt_w"/>
                                          </p:val>
                                        </p:tav>
                                      </p:tavLst>
                                    </p:anim>
                                    <p:anim calcmode="lin" valueType="num">
                                      <p:cBhvr>
                                        <p:cTn id="60" dur="500" fill="hold"/>
                                        <p:tgtEl>
                                          <p:spTgt spid="53283"/>
                                        </p:tgtEl>
                                        <p:attrNameLst>
                                          <p:attrName>ppt_h</p:attrName>
                                        </p:attrNameLst>
                                      </p:cBhvr>
                                      <p:tavLst>
                                        <p:tav tm="0">
                                          <p:val>
                                            <p:fltVal val="0"/>
                                          </p:val>
                                        </p:tav>
                                        <p:tav tm="100000">
                                          <p:val>
                                            <p:strVal val="#ppt_h"/>
                                          </p:val>
                                        </p:tav>
                                      </p:tavLst>
                                    </p:anim>
                                  </p:childTnLst>
                                </p:cTn>
                              </p:par>
                            </p:childTnLst>
                          </p:cTn>
                        </p:par>
                        <p:par>
                          <p:cTn id="61" fill="hold" nodeType="afterGroup">
                            <p:stCondLst>
                              <p:cond delay="3500"/>
                            </p:stCondLst>
                            <p:childTnLst>
                              <p:par>
                                <p:cTn id="62" presetID="23" presetClass="entr" presetSubtype="16" fill="hold" grpId="0" nodeType="afterEffect">
                                  <p:stCondLst>
                                    <p:cond delay="0"/>
                                  </p:stCondLst>
                                  <p:childTnLst>
                                    <p:set>
                                      <p:cBhvr>
                                        <p:cTn id="63" dur="1" fill="hold">
                                          <p:stCondLst>
                                            <p:cond delay="0"/>
                                          </p:stCondLst>
                                        </p:cTn>
                                        <p:tgtEl>
                                          <p:spTgt spid="53284"/>
                                        </p:tgtEl>
                                        <p:attrNameLst>
                                          <p:attrName>style.visibility</p:attrName>
                                        </p:attrNameLst>
                                      </p:cBhvr>
                                      <p:to>
                                        <p:strVal val="visible"/>
                                      </p:to>
                                    </p:set>
                                    <p:anim calcmode="lin" valueType="num">
                                      <p:cBhvr>
                                        <p:cTn id="64" dur="500" fill="hold"/>
                                        <p:tgtEl>
                                          <p:spTgt spid="53284"/>
                                        </p:tgtEl>
                                        <p:attrNameLst>
                                          <p:attrName>ppt_w</p:attrName>
                                        </p:attrNameLst>
                                      </p:cBhvr>
                                      <p:tavLst>
                                        <p:tav tm="0">
                                          <p:val>
                                            <p:fltVal val="0"/>
                                          </p:val>
                                        </p:tav>
                                        <p:tav tm="100000">
                                          <p:val>
                                            <p:strVal val="#ppt_w"/>
                                          </p:val>
                                        </p:tav>
                                      </p:tavLst>
                                    </p:anim>
                                    <p:anim calcmode="lin" valueType="num">
                                      <p:cBhvr>
                                        <p:cTn id="65" dur="500" fill="hold"/>
                                        <p:tgtEl>
                                          <p:spTgt spid="53284"/>
                                        </p:tgtEl>
                                        <p:attrNameLst>
                                          <p:attrName>ppt_h</p:attrName>
                                        </p:attrNameLst>
                                      </p:cBhvr>
                                      <p:tavLst>
                                        <p:tav tm="0">
                                          <p:val>
                                            <p:fltVal val="0"/>
                                          </p:val>
                                        </p:tav>
                                        <p:tav tm="100000">
                                          <p:val>
                                            <p:strVal val="#ppt_h"/>
                                          </p:val>
                                        </p:tav>
                                      </p:tavLst>
                                    </p:anim>
                                  </p:childTnLst>
                                </p:cTn>
                              </p:par>
                            </p:childTnLst>
                          </p:cTn>
                        </p:par>
                        <p:par>
                          <p:cTn id="66" fill="hold" nodeType="afterGroup">
                            <p:stCondLst>
                              <p:cond delay="4000"/>
                            </p:stCondLst>
                            <p:childTnLst>
                              <p:par>
                                <p:cTn id="67" presetID="23" presetClass="entr" presetSubtype="16" fill="hold" grpId="0" nodeType="afterEffect">
                                  <p:stCondLst>
                                    <p:cond delay="0"/>
                                  </p:stCondLst>
                                  <p:childTnLst>
                                    <p:set>
                                      <p:cBhvr>
                                        <p:cTn id="68" dur="1" fill="hold">
                                          <p:stCondLst>
                                            <p:cond delay="0"/>
                                          </p:stCondLst>
                                        </p:cTn>
                                        <p:tgtEl>
                                          <p:spTgt spid="53285"/>
                                        </p:tgtEl>
                                        <p:attrNameLst>
                                          <p:attrName>style.visibility</p:attrName>
                                        </p:attrNameLst>
                                      </p:cBhvr>
                                      <p:to>
                                        <p:strVal val="visible"/>
                                      </p:to>
                                    </p:set>
                                    <p:anim calcmode="lin" valueType="num">
                                      <p:cBhvr>
                                        <p:cTn id="69" dur="500" fill="hold"/>
                                        <p:tgtEl>
                                          <p:spTgt spid="53285"/>
                                        </p:tgtEl>
                                        <p:attrNameLst>
                                          <p:attrName>ppt_w</p:attrName>
                                        </p:attrNameLst>
                                      </p:cBhvr>
                                      <p:tavLst>
                                        <p:tav tm="0">
                                          <p:val>
                                            <p:fltVal val="0"/>
                                          </p:val>
                                        </p:tav>
                                        <p:tav tm="100000">
                                          <p:val>
                                            <p:strVal val="#ppt_w"/>
                                          </p:val>
                                        </p:tav>
                                      </p:tavLst>
                                    </p:anim>
                                    <p:anim calcmode="lin" valueType="num">
                                      <p:cBhvr>
                                        <p:cTn id="70" dur="500" fill="hold"/>
                                        <p:tgtEl>
                                          <p:spTgt spid="53285"/>
                                        </p:tgtEl>
                                        <p:attrNameLst>
                                          <p:attrName>ppt_h</p:attrName>
                                        </p:attrNameLst>
                                      </p:cBhvr>
                                      <p:tavLst>
                                        <p:tav tm="0">
                                          <p:val>
                                            <p:fltVal val="0"/>
                                          </p:val>
                                        </p:tav>
                                        <p:tav tm="100000">
                                          <p:val>
                                            <p:strVal val="#ppt_h"/>
                                          </p:val>
                                        </p:tav>
                                      </p:tavLst>
                                    </p:anim>
                                  </p:childTnLst>
                                </p:cTn>
                              </p:par>
                            </p:childTnLst>
                          </p:cTn>
                        </p:par>
                        <p:par>
                          <p:cTn id="71" fill="hold" nodeType="afterGroup">
                            <p:stCondLst>
                              <p:cond delay="4500"/>
                            </p:stCondLst>
                            <p:childTnLst>
                              <p:par>
                                <p:cTn id="72" presetID="23" presetClass="entr" presetSubtype="16" fill="hold" grpId="0" nodeType="afterEffect">
                                  <p:stCondLst>
                                    <p:cond delay="0"/>
                                  </p:stCondLst>
                                  <p:childTnLst>
                                    <p:set>
                                      <p:cBhvr>
                                        <p:cTn id="73" dur="1" fill="hold">
                                          <p:stCondLst>
                                            <p:cond delay="0"/>
                                          </p:stCondLst>
                                        </p:cTn>
                                        <p:tgtEl>
                                          <p:spTgt spid="53286"/>
                                        </p:tgtEl>
                                        <p:attrNameLst>
                                          <p:attrName>style.visibility</p:attrName>
                                        </p:attrNameLst>
                                      </p:cBhvr>
                                      <p:to>
                                        <p:strVal val="visible"/>
                                      </p:to>
                                    </p:set>
                                    <p:anim calcmode="lin" valueType="num">
                                      <p:cBhvr>
                                        <p:cTn id="74" dur="500" fill="hold"/>
                                        <p:tgtEl>
                                          <p:spTgt spid="53286"/>
                                        </p:tgtEl>
                                        <p:attrNameLst>
                                          <p:attrName>ppt_w</p:attrName>
                                        </p:attrNameLst>
                                      </p:cBhvr>
                                      <p:tavLst>
                                        <p:tav tm="0">
                                          <p:val>
                                            <p:fltVal val="0"/>
                                          </p:val>
                                        </p:tav>
                                        <p:tav tm="100000">
                                          <p:val>
                                            <p:strVal val="#ppt_w"/>
                                          </p:val>
                                        </p:tav>
                                      </p:tavLst>
                                    </p:anim>
                                    <p:anim calcmode="lin" valueType="num">
                                      <p:cBhvr>
                                        <p:cTn id="75" dur="500" fill="hold"/>
                                        <p:tgtEl>
                                          <p:spTgt spid="53286"/>
                                        </p:tgtEl>
                                        <p:attrNameLst>
                                          <p:attrName>ppt_h</p:attrName>
                                        </p:attrNameLst>
                                      </p:cBhvr>
                                      <p:tavLst>
                                        <p:tav tm="0">
                                          <p:val>
                                            <p:fltVal val="0"/>
                                          </p:val>
                                        </p:tav>
                                        <p:tav tm="100000">
                                          <p:val>
                                            <p:strVal val="#ppt_h"/>
                                          </p:val>
                                        </p:tav>
                                      </p:tavLst>
                                    </p:anim>
                                  </p:childTnLst>
                                </p:cTn>
                              </p:par>
                            </p:childTnLst>
                          </p:cTn>
                        </p:par>
                        <p:par>
                          <p:cTn id="76" fill="hold" nodeType="afterGroup">
                            <p:stCondLst>
                              <p:cond delay="5000"/>
                            </p:stCondLst>
                            <p:childTnLst>
                              <p:par>
                                <p:cTn id="77" presetID="23" presetClass="entr" presetSubtype="16" fill="hold" grpId="0" nodeType="afterEffect">
                                  <p:stCondLst>
                                    <p:cond delay="0"/>
                                  </p:stCondLst>
                                  <p:childTnLst>
                                    <p:set>
                                      <p:cBhvr>
                                        <p:cTn id="78" dur="1" fill="hold">
                                          <p:stCondLst>
                                            <p:cond delay="0"/>
                                          </p:stCondLst>
                                        </p:cTn>
                                        <p:tgtEl>
                                          <p:spTgt spid="53287"/>
                                        </p:tgtEl>
                                        <p:attrNameLst>
                                          <p:attrName>style.visibility</p:attrName>
                                        </p:attrNameLst>
                                      </p:cBhvr>
                                      <p:to>
                                        <p:strVal val="visible"/>
                                      </p:to>
                                    </p:set>
                                    <p:anim calcmode="lin" valueType="num">
                                      <p:cBhvr>
                                        <p:cTn id="79" dur="500" fill="hold"/>
                                        <p:tgtEl>
                                          <p:spTgt spid="53287"/>
                                        </p:tgtEl>
                                        <p:attrNameLst>
                                          <p:attrName>ppt_w</p:attrName>
                                        </p:attrNameLst>
                                      </p:cBhvr>
                                      <p:tavLst>
                                        <p:tav tm="0">
                                          <p:val>
                                            <p:fltVal val="0"/>
                                          </p:val>
                                        </p:tav>
                                        <p:tav tm="100000">
                                          <p:val>
                                            <p:strVal val="#ppt_w"/>
                                          </p:val>
                                        </p:tav>
                                      </p:tavLst>
                                    </p:anim>
                                    <p:anim calcmode="lin" valueType="num">
                                      <p:cBhvr>
                                        <p:cTn id="80" dur="500" fill="hold"/>
                                        <p:tgtEl>
                                          <p:spTgt spid="53287"/>
                                        </p:tgtEl>
                                        <p:attrNameLst>
                                          <p:attrName>ppt_h</p:attrName>
                                        </p:attrNameLst>
                                      </p:cBhvr>
                                      <p:tavLst>
                                        <p:tav tm="0">
                                          <p:val>
                                            <p:fltVal val="0"/>
                                          </p:val>
                                        </p:tav>
                                        <p:tav tm="100000">
                                          <p:val>
                                            <p:strVal val="#ppt_h"/>
                                          </p:val>
                                        </p:tav>
                                      </p:tavLst>
                                    </p:anim>
                                  </p:childTnLst>
                                </p:cTn>
                              </p:par>
                            </p:childTnLst>
                          </p:cTn>
                        </p:par>
                        <p:par>
                          <p:cTn id="81" fill="hold" nodeType="afterGroup">
                            <p:stCondLst>
                              <p:cond delay="5500"/>
                            </p:stCondLst>
                            <p:childTnLst>
                              <p:par>
                                <p:cTn id="82" presetID="23" presetClass="entr" presetSubtype="16" fill="hold" grpId="0" nodeType="afterEffect">
                                  <p:stCondLst>
                                    <p:cond delay="0"/>
                                  </p:stCondLst>
                                  <p:childTnLst>
                                    <p:set>
                                      <p:cBhvr>
                                        <p:cTn id="83" dur="1" fill="hold">
                                          <p:stCondLst>
                                            <p:cond delay="0"/>
                                          </p:stCondLst>
                                        </p:cTn>
                                        <p:tgtEl>
                                          <p:spTgt spid="53288"/>
                                        </p:tgtEl>
                                        <p:attrNameLst>
                                          <p:attrName>style.visibility</p:attrName>
                                        </p:attrNameLst>
                                      </p:cBhvr>
                                      <p:to>
                                        <p:strVal val="visible"/>
                                      </p:to>
                                    </p:set>
                                    <p:anim calcmode="lin" valueType="num">
                                      <p:cBhvr>
                                        <p:cTn id="84" dur="500" fill="hold"/>
                                        <p:tgtEl>
                                          <p:spTgt spid="53288"/>
                                        </p:tgtEl>
                                        <p:attrNameLst>
                                          <p:attrName>ppt_w</p:attrName>
                                        </p:attrNameLst>
                                      </p:cBhvr>
                                      <p:tavLst>
                                        <p:tav tm="0">
                                          <p:val>
                                            <p:fltVal val="0"/>
                                          </p:val>
                                        </p:tav>
                                        <p:tav tm="100000">
                                          <p:val>
                                            <p:strVal val="#ppt_w"/>
                                          </p:val>
                                        </p:tav>
                                      </p:tavLst>
                                    </p:anim>
                                    <p:anim calcmode="lin" valueType="num">
                                      <p:cBhvr>
                                        <p:cTn id="85" dur="500" fill="hold"/>
                                        <p:tgtEl>
                                          <p:spTgt spid="53288"/>
                                        </p:tgtEl>
                                        <p:attrNameLst>
                                          <p:attrName>ppt_h</p:attrName>
                                        </p:attrNameLst>
                                      </p:cBhvr>
                                      <p:tavLst>
                                        <p:tav tm="0">
                                          <p:val>
                                            <p:fltVal val="0"/>
                                          </p:val>
                                        </p:tav>
                                        <p:tav tm="100000">
                                          <p:val>
                                            <p:strVal val="#ppt_h"/>
                                          </p:val>
                                        </p:tav>
                                      </p:tavLst>
                                    </p:anim>
                                  </p:childTnLst>
                                </p:cTn>
                              </p:par>
                            </p:childTnLst>
                          </p:cTn>
                        </p:par>
                        <p:par>
                          <p:cTn id="86" fill="hold" nodeType="afterGroup">
                            <p:stCondLst>
                              <p:cond delay="6000"/>
                            </p:stCondLst>
                            <p:childTnLst>
                              <p:par>
                                <p:cTn id="87" presetID="23" presetClass="entr" presetSubtype="16" fill="hold" grpId="0" nodeType="afterEffect">
                                  <p:stCondLst>
                                    <p:cond delay="0"/>
                                  </p:stCondLst>
                                  <p:childTnLst>
                                    <p:set>
                                      <p:cBhvr>
                                        <p:cTn id="88" dur="1" fill="hold">
                                          <p:stCondLst>
                                            <p:cond delay="0"/>
                                          </p:stCondLst>
                                        </p:cTn>
                                        <p:tgtEl>
                                          <p:spTgt spid="53289"/>
                                        </p:tgtEl>
                                        <p:attrNameLst>
                                          <p:attrName>style.visibility</p:attrName>
                                        </p:attrNameLst>
                                      </p:cBhvr>
                                      <p:to>
                                        <p:strVal val="visible"/>
                                      </p:to>
                                    </p:set>
                                    <p:anim calcmode="lin" valueType="num">
                                      <p:cBhvr>
                                        <p:cTn id="89" dur="500" fill="hold"/>
                                        <p:tgtEl>
                                          <p:spTgt spid="53289"/>
                                        </p:tgtEl>
                                        <p:attrNameLst>
                                          <p:attrName>ppt_w</p:attrName>
                                        </p:attrNameLst>
                                      </p:cBhvr>
                                      <p:tavLst>
                                        <p:tav tm="0">
                                          <p:val>
                                            <p:fltVal val="0"/>
                                          </p:val>
                                        </p:tav>
                                        <p:tav tm="100000">
                                          <p:val>
                                            <p:strVal val="#ppt_w"/>
                                          </p:val>
                                        </p:tav>
                                      </p:tavLst>
                                    </p:anim>
                                    <p:anim calcmode="lin" valueType="num">
                                      <p:cBhvr>
                                        <p:cTn id="90" dur="500" fill="hold"/>
                                        <p:tgtEl>
                                          <p:spTgt spid="53289"/>
                                        </p:tgtEl>
                                        <p:attrNameLst>
                                          <p:attrName>ppt_h</p:attrName>
                                        </p:attrNameLst>
                                      </p:cBhvr>
                                      <p:tavLst>
                                        <p:tav tm="0">
                                          <p:val>
                                            <p:fltVal val="0"/>
                                          </p:val>
                                        </p:tav>
                                        <p:tav tm="100000">
                                          <p:val>
                                            <p:strVal val="#ppt_h"/>
                                          </p:val>
                                        </p:tav>
                                      </p:tavLst>
                                    </p:anim>
                                  </p:childTnLst>
                                </p:cTn>
                              </p:par>
                            </p:childTnLst>
                          </p:cTn>
                        </p:par>
                        <p:par>
                          <p:cTn id="91" fill="hold" nodeType="afterGroup">
                            <p:stCondLst>
                              <p:cond delay="6500"/>
                            </p:stCondLst>
                            <p:childTnLst>
                              <p:par>
                                <p:cTn id="92" presetID="23" presetClass="entr" presetSubtype="16" fill="hold" grpId="0" nodeType="afterEffect">
                                  <p:stCondLst>
                                    <p:cond delay="0"/>
                                  </p:stCondLst>
                                  <p:childTnLst>
                                    <p:set>
                                      <p:cBhvr>
                                        <p:cTn id="93" dur="1" fill="hold">
                                          <p:stCondLst>
                                            <p:cond delay="0"/>
                                          </p:stCondLst>
                                        </p:cTn>
                                        <p:tgtEl>
                                          <p:spTgt spid="53290"/>
                                        </p:tgtEl>
                                        <p:attrNameLst>
                                          <p:attrName>style.visibility</p:attrName>
                                        </p:attrNameLst>
                                      </p:cBhvr>
                                      <p:to>
                                        <p:strVal val="visible"/>
                                      </p:to>
                                    </p:set>
                                    <p:anim calcmode="lin" valueType="num">
                                      <p:cBhvr>
                                        <p:cTn id="94" dur="500" fill="hold"/>
                                        <p:tgtEl>
                                          <p:spTgt spid="53290"/>
                                        </p:tgtEl>
                                        <p:attrNameLst>
                                          <p:attrName>ppt_w</p:attrName>
                                        </p:attrNameLst>
                                      </p:cBhvr>
                                      <p:tavLst>
                                        <p:tav tm="0">
                                          <p:val>
                                            <p:fltVal val="0"/>
                                          </p:val>
                                        </p:tav>
                                        <p:tav tm="100000">
                                          <p:val>
                                            <p:strVal val="#ppt_w"/>
                                          </p:val>
                                        </p:tav>
                                      </p:tavLst>
                                    </p:anim>
                                    <p:anim calcmode="lin" valueType="num">
                                      <p:cBhvr>
                                        <p:cTn id="95" dur="500" fill="hold"/>
                                        <p:tgtEl>
                                          <p:spTgt spid="53290"/>
                                        </p:tgtEl>
                                        <p:attrNameLst>
                                          <p:attrName>ppt_h</p:attrName>
                                        </p:attrNameLst>
                                      </p:cBhvr>
                                      <p:tavLst>
                                        <p:tav tm="0">
                                          <p:val>
                                            <p:fltVal val="0"/>
                                          </p:val>
                                        </p:tav>
                                        <p:tav tm="100000">
                                          <p:val>
                                            <p:strVal val="#ppt_h"/>
                                          </p:val>
                                        </p:tav>
                                      </p:tavLst>
                                    </p:anim>
                                  </p:childTnLst>
                                </p:cTn>
                              </p:par>
                            </p:childTnLst>
                          </p:cTn>
                        </p:par>
                        <p:par>
                          <p:cTn id="96" fill="hold" nodeType="afterGroup">
                            <p:stCondLst>
                              <p:cond delay="7000"/>
                            </p:stCondLst>
                            <p:childTnLst>
                              <p:par>
                                <p:cTn id="97" presetID="23" presetClass="entr" presetSubtype="16" fill="hold" grpId="0" nodeType="afterEffect">
                                  <p:stCondLst>
                                    <p:cond delay="0"/>
                                  </p:stCondLst>
                                  <p:childTnLst>
                                    <p:set>
                                      <p:cBhvr>
                                        <p:cTn id="98" dur="1" fill="hold">
                                          <p:stCondLst>
                                            <p:cond delay="0"/>
                                          </p:stCondLst>
                                        </p:cTn>
                                        <p:tgtEl>
                                          <p:spTgt spid="53291"/>
                                        </p:tgtEl>
                                        <p:attrNameLst>
                                          <p:attrName>style.visibility</p:attrName>
                                        </p:attrNameLst>
                                      </p:cBhvr>
                                      <p:to>
                                        <p:strVal val="visible"/>
                                      </p:to>
                                    </p:set>
                                    <p:anim calcmode="lin" valueType="num">
                                      <p:cBhvr>
                                        <p:cTn id="99" dur="500" fill="hold"/>
                                        <p:tgtEl>
                                          <p:spTgt spid="53291"/>
                                        </p:tgtEl>
                                        <p:attrNameLst>
                                          <p:attrName>ppt_w</p:attrName>
                                        </p:attrNameLst>
                                      </p:cBhvr>
                                      <p:tavLst>
                                        <p:tav tm="0">
                                          <p:val>
                                            <p:fltVal val="0"/>
                                          </p:val>
                                        </p:tav>
                                        <p:tav tm="100000">
                                          <p:val>
                                            <p:strVal val="#ppt_w"/>
                                          </p:val>
                                        </p:tav>
                                      </p:tavLst>
                                    </p:anim>
                                    <p:anim calcmode="lin" valueType="num">
                                      <p:cBhvr>
                                        <p:cTn id="100" dur="500" fill="hold"/>
                                        <p:tgtEl>
                                          <p:spTgt spid="53291"/>
                                        </p:tgtEl>
                                        <p:attrNameLst>
                                          <p:attrName>ppt_h</p:attrName>
                                        </p:attrNameLst>
                                      </p:cBhvr>
                                      <p:tavLst>
                                        <p:tav tm="0">
                                          <p:val>
                                            <p:fltVal val="0"/>
                                          </p:val>
                                        </p:tav>
                                        <p:tav tm="100000">
                                          <p:val>
                                            <p:strVal val="#ppt_h"/>
                                          </p:val>
                                        </p:tav>
                                      </p:tavLst>
                                    </p:anim>
                                  </p:childTnLst>
                                </p:cTn>
                              </p:par>
                            </p:childTnLst>
                          </p:cTn>
                        </p:par>
                        <p:par>
                          <p:cTn id="101" fill="hold" nodeType="afterGroup">
                            <p:stCondLst>
                              <p:cond delay="7500"/>
                            </p:stCondLst>
                            <p:childTnLst>
                              <p:par>
                                <p:cTn id="102" presetID="23" presetClass="entr" presetSubtype="16" fill="hold" grpId="0" nodeType="afterEffect">
                                  <p:stCondLst>
                                    <p:cond delay="0"/>
                                  </p:stCondLst>
                                  <p:childTnLst>
                                    <p:set>
                                      <p:cBhvr>
                                        <p:cTn id="103" dur="1" fill="hold">
                                          <p:stCondLst>
                                            <p:cond delay="0"/>
                                          </p:stCondLst>
                                        </p:cTn>
                                        <p:tgtEl>
                                          <p:spTgt spid="53292"/>
                                        </p:tgtEl>
                                        <p:attrNameLst>
                                          <p:attrName>style.visibility</p:attrName>
                                        </p:attrNameLst>
                                      </p:cBhvr>
                                      <p:to>
                                        <p:strVal val="visible"/>
                                      </p:to>
                                    </p:set>
                                    <p:anim calcmode="lin" valueType="num">
                                      <p:cBhvr>
                                        <p:cTn id="104" dur="500" fill="hold"/>
                                        <p:tgtEl>
                                          <p:spTgt spid="53292"/>
                                        </p:tgtEl>
                                        <p:attrNameLst>
                                          <p:attrName>ppt_w</p:attrName>
                                        </p:attrNameLst>
                                      </p:cBhvr>
                                      <p:tavLst>
                                        <p:tav tm="0">
                                          <p:val>
                                            <p:fltVal val="0"/>
                                          </p:val>
                                        </p:tav>
                                        <p:tav tm="100000">
                                          <p:val>
                                            <p:strVal val="#ppt_w"/>
                                          </p:val>
                                        </p:tav>
                                      </p:tavLst>
                                    </p:anim>
                                    <p:anim calcmode="lin" valueType="num">
                                      <p:cBhvr>
                                        <p:cTn id="105" dur="500" fill="hold"/>
                                        <p:tgtEl>
                                          <p:spTgt spid="53292"/>
                                        </p:tgtEl>
                                        <p:attrNameLst>
                                          <p:attrName>ppt_h</p:attrName>
                                        </p:attrNameLst>
                                      </p:cBhvr>
                                      <p:tavLst>
                                        <p:tav tm="0">
                                          <p:val>
                                            <p:fltVal val="0"/>
                                          </p:val>
                                        </p:tav>
                                        <p:tav tm="100000">
                                          <p:val>
                                            <p:strVal val="#ppt_h"/>
                                          </p:val>
                                        </p:tav>
                                      </p:tavLst>
                                    </p:anim>
                                  </p:childTnLst>
                                </p:cTn>
                              </p:par>
                            </p:childTnLst>
                          </p:cTn>
                        </p:par>
                        <p:par>
                          <p:cTn id="106" fill="hold" nodeType="afterGroup">
                            <p:stCondLst>
                              <p:cond delay="8000"/>
                            </p:stCondLst>
                            <p:childTnLst>
                              <p:par>
                                <p:cTn id="107" presetID="23" presetClass="entr" presetSubtype="16" fill="hold" grpId="0" nodeType="afterEffect">
                                  <p:stCondLst>
                                    <p:cond delay="0"/>
                                  </p:stCondLst>
                                  <p:childTnLst>
                                    <p:set>
                                      <p:cBhvr>
                                        <p:cTn id="108" dur="1" fill="hold">
                                          <p:stCondLst>
                                            <p:cond delay="0"/>
                                          </p:stCondLst>
                                        </p:cTn>
                                        <p:tgtEl>
                                          <p:spTgt spid="53293"/>
                                        </p:tgtEl>
                                        <p:attrNameLst>
                                          <p:attrName>style.visibility</p:attrName>
                                        </p:attrNameLst>
                                      </p:cBhvr>
                                      <p:to>
                                        <p:strVal val="visible"/>
                                      </p:to>
                                    </p:set>
                                    <p:anim calcmode="lin" valueType="num">
                                      <p:cBhvr>
                                        <p:cTn id="109" dur="500" fill="hold"/>
                                        <p:tgtEl>
                                          <p:spTgt spid="53293"/>
                                        </p:tgtEl>
                                        <p:attrNameLst>
                                          <p:attrName>ppt_w</p:attrName>
                                        </p:attrNameLst>
                                      </p:cBhvr>
                                      <p:tavLst>
                                        <p:tav tm="0">
                                          <p:val>
                                            <p:fltVal val="0"/>
                                          </p:val>
                                        </p:tav>
                                        <p:tav tm="100000">
                                          <p:val>
                                            <p:strVal val="#ppt_w"/>
                                          </p:val>
                                        </p:tav>
                                      </p:tavLst>
                                    </p:anim>
                                    <p:anim calcmode="lin" valueType="num">
                                      <p:cBhvr>
                                        <p:cTn id="110" dur="500" fill="hold"/>
                                        <p:tgtEl>
                                          <p:spTgt spid="53293"/>
                                        </p:tgtEl>
                                        <p:attrNameLst>
                                          <p:attrName>ppt_h</p:attrName>
                                        </p:attrNameLst>
                                      </p:cBhvr>
                                      <p:tavLst>
                                        <p:tav tm="0">
                                          <p:val>
                                            <p:fltVal val="0"/>
                                          </p:val>
                                        </p:tav>
                                        <p:tav tm="100000">
                                          <p:val>
                                            <p:strVal val="#ppt_h"/>
                                          </p:val>
                                        </p:tav>
                                      </p:tavLst>
                                    </p:anim>
                                  </p:childTnLst>
                                </p:cTn>
                              </p:par>
                            </p:childTnLst>
                          </p:cTn>
                        </p:par>
                        <p:par>
                          <p:cTn id="111" fill="hold" nodeType="afterGroup">
                            <p:stCondLst>
                              <p:cond delay="8500"/>
                            </p:stCondLst>
                            <p:childTnLst>
                              <p:par>
                                <p:cTn id="112" presetID="23" presetClass="entr" presetSubtype="16" fill="hold" grpId="0" nodeType="afterEffect">
                                  <p:stCondLst>
                                    <p:cond delay="0"/>
                                  </p:stCondLst>
                                  <p:childTnLst>
                                    <p:set>
                                      <p:cBhvr>
                                        <p:cTn id="113" dur="1" fill="hold">
                                          <p:stCondLst>
                                            <p:cond delay="0"/>
                                          </p:stCondLst>
                                        </p:cTn>
                                        <p:tgtEl>
                                          <p:spTgt spid="53294"/>
                                        </p:tgtEl>
                                        <p:attrNameLst>
                                          <p:attrName>style.visibility</p:attrName>
                                        </p:attrNameLst>
                                      </p:cBhvr>
                                      <p:to>
                                        <p:strVal val="visible"/>
                                      </p:to>
                                    </p:set>
                                    <p:anim calcmode="lin" valueType="num">
                                      <p:cBhvr>
                                        <p:cTn id="114" dur="500" fill="hold"/>
                                        <p:tgtEl>
                                          <p:spTgt spid="53294"/>
                                        </p:tgtEl>
                                        <p:attrNameLst>
                                          <p:attrName>ppt_w</p:attrName>
                                        </p:attrNameLst>
                                      </p:cBhvr>
                                      <p:tavLst>
                                        <p:tav tm="0">
                                          <p:val>
                                            <p:fltVal val="0"/>
                                          </p:val>
                                        </p:tav>
                                        <p:tav tm="100000">
                                          <p:val>
                                            <p:strVal val="#ppt_w"/>
                                          </p:val>
                                        </p:tav>
                                      </p:tavLst>
                                    </p:anim>
                                    <p:anim calcmode="lin" valueType="num">
                                      <p:cBhvr>
                                        <p:cTn id="115" dur="500" fill="hold"/>
                                        <p:tgtEl>
                                          <p:spTgt spid="53294"/>
                                        </p:tgtEl>
                                        <p:attrNameLst>
                                          <p:attrName>ppt_h</p:attrName>
                                        </p:attrNameLst>
                                      </p:cBhvr>
                                      <p:tavLst>
                                        <p:tav tm="0">
                                          <p:val>
                                            <p:fltVal val="0"/>
                                          </p:val>
                                        </p:tav>
                                        <p:tav tm="100000">
                                          <p:val>
                                            <p:strVal val="#ppt_h"/>
                                          </p:val>
                                        </p:tav>
                                      </p:tavLst>
                                    </p:anim>
                                  </p:childTnLst>
                                </p:cTn>
                              </p:par>
                            </p:childTnLst>
                          </p:cTn>
                        </p:par>
                        <p:par>
                          <p:cTn id="116" fill="hold" nodeType="afterGroup">
                            <p:stCondLst>
                              <p:cond delay="9000"/>
                            </p:stCondLst>
                            <p:childTnLst>
                              <p:par>
                                <p:cTn id="117" presetID="23" presetClass="entr" presetSubtype="16" fill="hold" grpId="0" nodeType="afterEffect">
                                  <p:stCondLst>
                                    <p:cond delay="0"/>
                                  </p:stCondLst>
                                  <p:childTnLst>
                                    <p:set>
                                      <p:cBhvr>
                                        <p:cTn id="118" dur="1" fill="hold">
                                          <p:stCondLst>
                                            <p:cond delay="0"/>
                                          </p:stCondLst>
                                        </p:cTn>
                                        <p:tgtEl>
                                          <p:spTgt spid="53295"/>
                                        </p:tgtEl>
                                        <p:attrNameLst>
                                          <p:attrName>style.visibility</p:attrName>
                                        </p:attrNameLst>
                                      </p:cBhvr>
                                      <p:to>
                                        <p:strVal val="visible"/>
                                      </p:to>
                                    </p:set>
                                    <p:anim calcmode="lin" valueType="num">
                                      <p:cBhvr>
                                        <p:cTn id="119" dur="500" fill="hold"/>
                                        <p:tgtEl>
                                          <p:spTgt spid="53295"/>
                                        </p:tgtEl>
                                        <p:attrNameLst>
                                          <p:attrName>ppt_w</p:attrName>
                                        </p:attrNameLst>
                                      </p:cBhvr>
                                      <p:tavLst>
                                        <p:tav tm="0">
                                          <p:val>
                                            <p:fltVal val="0"/>
                                          </p:val>
                                        </p:tav>
                                        <p:tav tm="100000">
                                          <p:val>
                                            <p:strVal val="#ppt_w"/>
                                          </p:val>
                                        </p:tav>
                                      </p:tavLst>
                                    </p:anim>
                                    <p:anim calcmode="lin" valueType="num">
                                      <p:cBhvr>
                                        <p:cTn id="120" dur="500" fill="hold"/>
                                        <p:tgtEl>
                                          <p:spTgt spid="53295"/>
                                        </p:tgtEl>
                                        <p:attrNameLst>
                                          <p:attrName>ppt_h</p:attrName>
                                        </p:attrNameLst>
                                      </p:cBhvr>
                                      <p:tavLst>
                                        <p:tav tm="0">
                                          <p:val>
                                            <p:fltVal val="0"/>
                                          </p:val>
                                        </p:tav>
                                        <p:tav tm="100000">
                                          <p:val>
                                            <p:strVal val="#ppt_h"/>
                                          </p:val>
                                        </p:tav>
                                      </p:tavLst>
                                    </p:anim>
                                  </p:childTnLst>
                                </p:cTn>
                              </p:par>
                            </p:childTnLst>
                          </p:cTn>
                        </p:par>
                        <p:par>
                          <p:cTn id="121" fill="hold" nodeType="afterGroup">
                            <p:stCondLst>
                              <p:cond delay="9500"/>
                            </p:stCondLst>
                            <p:childTnLst>
                              <p:par>
                                <p:cTn id="122" presetID="23" presetClass="entr" presetSubtype="16" fill="hold" grpId="0" nodeType="afterEffect">
                                  <p:stCondLst>
                                    <p:cond delay="0"/>
                                  </p:stCondLst>
                                  <p:childTnLst>
                                    <p:set>
                                      <p:cBhvr>
                                        <p:cTn id="123" dur="1" fill="hold">
                                          <p:stCondLst>
                                            <p:cond delay="0"/>
                                          </p:stCondLst>
                                        </p:cTn>
                                        <p:tgtEl>
                                          <p:spTgt spid="53296"/>
                                        </p:tgtEl>
                                        <p:attrNameLst>
                                          <p:attrName>style.visibility</p:attrName>
                                        </p:attrNameLst>
                                      </p:cBhvr>
                                      <p:to>
                                        <p:strVal val="visible"/>
                                      </p:to>
                                    </p:set>
                                    <p:anim calcmode="lin" valueType="num">
                                      <p:cBhvr>
                                        <p:cTn id="124" dur="500" fill="hold"/>
                                        <p:tgtEl>
                                          <p:spTgt spid="53296"/>
                                        </p:tgtEl>
                                        <p:attrNameLst>
                                          <p:attrName>ppt_w</p:attrName>
                                        </p:attrNameLst>
                                      </p:cBhvr>
                                      <p:tavLst>
                                        <p:tav tm="0">
                                          <p:val>
                                            <p:fltVal val="0"/>
                                          </p:val>
                                        </p:tav>
                                        <p:tav tm="100000">
                                          <p:val>
                                            <p:strVal val="#ppt_w"/>
                                          </p:val>
                                        </p:tav>
                                      </p:tavLst>
                                    </p:anim>
                                    <p:anim calcmode="lin" valueType="num">
                                      <p:cBhvr>
                                        <p:cTn id="125" dur="500" fill="hold"/>
                                        <p:tgtEl>
                                          <p:spTgt spid="53296"/>
                                        </p:tgtEl>
                                        <p:attrNameLst>
                                          <p:attrName>ppt_h</p:attrName>
                                        </p:attrNameLst>
                                      </p:cBhvr>
                                      <p:tavLst>
                                        <p:tav tm="0">
                                          <p:val>
                                            <p:fltVal val="0"/>
                                          </p:val>
                                        </p:tav>
                                        <p:tav tm="100000">
                                          <p:val>
                                            <p:strVal val="#ppt_h"/>
                                          </p:val>
                                        </p:tav>
                                      </p:tavLst>
                                    </p:anim>
                                  </p:childTnLst>
                                </p:cTn>
                              </p:par>
                            </p:childTnLst>
                          </p:cTn>
                        </p:par>
                        <p:par>
                          <p:cTn id="126" fill="hold" nodeType="afterGroup">
                            <p:stCondLst>
                              <p:cond delay="10000"/>
                            </p:stCondLst>
                            <p:childTnLst>
                              <p:par>
                                <p:cTn id="127" presetID="23" presetClass="entr" presetSubtype="16" fill="hold" grpId="0" nodeType="afterEffect">
                                  <p:stCondLst>
                                    <p:cond delay="0"/>
                                  </p:stCondLst>
                                  <p:childTnLst>
                                    <p:set>
                                      <p:cBhvr>
                                        <p:cTn id="128" dur="1" fill="hold">
                                          <p:stCondLst>
                                            <p:cond delay="0"/>
                                          </p:stCondLst>
                                        </p:cTn>
                                        <p:tgtEl>
                                          <p:spTgt spid="53297"/>
                                        </p:tgtEl>
                                        <p:attrNameLst>
                                          <p:attrName>style.visibility</p:attrName>
                                        </p:attrNameLst>
                                      </p:cBhvr>
                                      <p:to>
                                        <p:strVal val="visible"/>
                                      </p:to>
                                    </p:set>
                                    <p:anim calcmode="lin" valueType="num">
                                      <p:cBhvr>
                                        <p:cTn id="129" dur="500" fill="hold"/>
                                        <p:tgtEl>
                                          <p:spTgt spid="53297"/>
                                        </p:tgtEl>
                                        <p:attrNameLst>
                                          <p:attrName>ppt_w</p:attrName>
                                        </p:attrNameLst>
                                      </p:cBhvr>
                                      <p:tavLst>
                                        <p:tav tm="0">
                                          <p:val>
                                            <p:fltVal val="0"/>
                                          </p:val>
                                        </p:tav>
                                        <p:tav tm="100000">
                                          <p:val>
                                            <p:strVal val="#ppt_w"/>
                                          </p:val>
                                        </p:tav>
                                      </p:tavLst>
                                    </p:anim>
                                    <p:anim calcmode="lin" valueType="num">
                                      <p:cBhvr>
                                        <p:cTn id="130" dur="500" fill="hold"/>
                                        <p:tgtEl>
                                          <p:spTgt spid="53297"/>
                                        </p:tgtEl>
                                        <p:attrNameLst>
                                          <p:attrName>ppt_h</p:attrName>
                                        </p:attrNameLst>
                                      </p:cBhvr>
                                      <p:tavLst>
                                        <p:tav tm="0">
                                          <p:val>
                                            <p:fltVal val="0"/>
                                          </p:val>
                                        </p:tav>
                                        <p:tav tm="100000">
                                          <p:val>
                                            <p:strVal val="#ppt_h"/>
                                          </p:val>
                                        </p:tav>
                                      </p:tavLst>
                                    </p:anim>
                                  </p:childTnLst>
                                </p:cTn>
                              </p:par>
                            </p:childTnLst>
                          </p:cTn>
                        </p:par>
                        <p:par>
                          <p:cTn id="131" fill="hold" nodeType="afterGroup">
                            <p:stCondLst>
                              <p:cond delay="10500"/>
                            </p:stCondLst>
                            <p:childTnLst>
                              <p:par>
                                <p:cTn id="132" presetID="23" presetClass="entr" presetSubtype="16" fill="hold" grpId="0" nodeType="afterEffect">
                                  <p:stCondLst>
                                    <p:cond delay="0"/>
                                  </p:stCondLst>
                                  <p:childTnLst>
                                    <p:set>
                                      <p:cBhvr>
                                        <p:cTn id="133" dur="1" fill="hold">
                                          <p:stCondLst>
                                            <p:cond delay="0"/>
                                          </p:stCondLst>
                                        </p:cTn>
                                        <p:tgtEl>
                                          <p:spTgt spid="53298"/>
                                        </p:tgtEl>
                                        <p:attrNameLst>
                                          <p:attrName>style.visibility</p:attrName>
                                        </p:attrNameLst>
                                      </p:cBhvr>
                                      <p:to>
                                        <p:strVal val="visible"/>
                                      </p:to>
                                    </p:set>
                                    <p:anim calcmode="lin" valueType="num">
                                      <p:cBhvr>
                                        <p:cTn id="134" dur="500" fill="hold"/>
                                        <p:tgtEl>
                                          <p:spTgt spid="53298"/>
                                        </p:tgtEl>
                                        <p:attrNameLst>
                                          <p:attrName>ppt_w</p:attrName>
                                        </p:attrNameLst>
                                      </p:cBhvr>
                                      <p:tavLst>
                                        <p:tav tm="0">
                                          <p:val>
                                            <p:fltVal val="0"/>
                                          </p:val>
                                        </p:tav>
                                        <p:tav tm="100000">
                                          <p:val>
                                            <p:strVal val="#ppt_w"/>
                                          </p:val>
                                        </p:tav>
                                      </p:tavLst>
                                    </p:anim>
                                    <p:anim calcmode="lin" valueType="num">
                                      <p:cBhvr>
                                        <p:cTn id="135" dur="500" fill="hold"/>
                                        <p:tgtEl>
                                          <p:spTgt spid="53298"/>
                                        </p:tgtEl>
                                        <p:attrNameLst>
                                          <p:attrName>ppt_h</p:attrName>
                                        </p:attrNameLst>
                                      </p:cBhvr>
                                      <p:tavLst>
                                        <p:tav tm="0">
                                          <p:val>
                                            <p:fltVal val="0"/>
                                          </p:val>
                                        </p:tav>
                                        <p:tav tm="100000">
                                          <p:val>
                                            <p:strVal val="#ppt_h"/>
                                          </p:val>
                                        </p:tav>
                                      </p:tavLst>
                                    </p:anim>
                                  </p:childTnLst>
                                </p:cTn>
                              </p:par>
                            </p:childTnLst>
                          </p:cTn>
                        </p:par>
                        <p:par>
                          <p:cTn id="136" fill="hold" nodeType="afterGroup">
                            <p:stCondLst>
                              <p:cond delay="11000"/>
                            </p:stCondLst>
                            <p:childTnLst>
                              <p:par>
                                <p:cTn id="137" presetID="23" presetClass="entr" presetSubtype="16" fill="hold" grpId="0" nodeType="afterEffect">
                                  <p:stCondLst>
                                    <p:cond delay="0"/>
                                  </p:stCondLst>
                                  <p:childTnLst>
                                    <p:set>
                                      <p:cBhvr>
                                        <p:cTn id="138" dur="1" fill="hold">
                                          <p:stCondLst>
                                            <p:cond delay="0"/>
                                          </p:stCondLst>
                                        </p:cTn>
                                        <p:tgtEl>
                                          <p:spTgt spid="53299"/>
                                        </p:tgtEl>
                                        <p:attrNameLst>
                                          <p:attrName>style.visibility</p:attrName>
                                        </p:attrNameLst>
                                      </p:cBhvr>
                                      <p:to>
                                        <p:strVal val="visible"/>
                                      </p:to>
                                    </p:set>
                                    <p:anim calcmode="lin" valueType="num">
                                      <p:cBhvr>
                                        <p:cTn id="139" dur="500" fill="hold"/>
                                        <p:tgtEl>
                                          <p:spTgt spid="53299"/>
                                        </p:tgtEl>
                                        <p:attrNameLst>
                                          <p:attrName>ppt_w</p:attrName>
                                        </p:attrNameLst>
                                      </p:cBhvr>
                                      <p:tavLst>
                                        <p:tav tm="0">
                                          <p:val>
                                            <p:fltVal val="0"/>
                                          </p:val>
                                        </p:tav>
                                        <p:tav tm="100000">
                                          <p:val>
                                            <p:strVal val="#ppt_w"/>
                                          </p:val>
                                        </p:tav>
                                      </p:tavLst>
                                    </p:anim>
                                    <p:anim calcmode="lin" valueType="num">
                                      <p:cBhvr>
                                        <p:cTn id="140" dur="500" fill="hold"/>
                                        <p:tgtEl>
                                          <p:spTgt spid="53299"/>
                                        </p:tgtEl>
                                        <p:attrNameLst>
                                          <p:attrName>ppt_h</p:attrName>
                                        </p:attrNameLst>
                                      </p:cBhvr>
                                      <p:tavLst>
                                        <p:tav tm="0">
                                          <p:val>
                                            <p:fltVal val="0"/>
                                          </p:val>
                                        </p:tav>
                                        <p:tav tm="100000">
                                          <p:val>
                                            <p:strVal val="#ppt_h"/>
                                          </p:val>
                                        </p:tav>
                                      </p:tavLst>
                                    </p:anim>
                                  </p:childTnLst>
                                </p:cTn>
                              </p:par>
                            </p:childTnLst>
                          </p:cTn>
                        </p:par>
                        <p:par>
                          <p:cTn id="141" fill="hold" nodeType="afterGroup">
                            <p:stCondLst>
                              <p:cond delay="11500"/>
                            </p:stCondLst>
                            <p:childTnLst>
                              <p:par>
                                <p:cTn id="142" presetID="23" presetClass="entr" presetSubtype="16" fill="hold" grpId="0" nodeType="afterEffect">
                                  <p:stCondLst>
                                    <p:cond delay="0"/>
                                  </p:stCondLst>
                                  <p:childTnLst>
                                    <p:set>
                                      <p:cBhvr>
                                        <p:cTn id="143" dur="1" fill="hold">
                                          <p:stCondLst>
                                            <p:cond delay="0"/>
                                          </p:stCondLst>
                                        </p:cTn>
                                        <p:tgtEl>
                                          <p:spTgt spid="53300"/>
                                        </p:tgtEl>
                                        <p:attrNameLst>
                                          <p:attrName>style.visibility</p:attrName>
                                        </p:attrNameLst>
                                      </p:cBhvr>
                                      <p:to>
                                        <p:strVal val="visible"/>
                                      </p:to>
                                    </p:set>
                                    <p:anim calcmode="lin" valueType="num">
                                      <p:cBhvr>
                                        <p:cTn id="144" dur="500" fill="hold"/>
                                        <p:tgtEl>
                                          <p:spTgt spid="53300"/>
                                        </p:tgtEl>
                                        <p:attrNameLst>
                                          <p:attrName>ppt_w</p:attrName>
                                        </p:attrNameLst>
                                      </p:cBhvr>
                                      <p:tavLst>
                                        <p:tav tm="0">
                                          <p:val>
                                            <p:fltVal val="0"/>
                                          </p:val>
                                        </p:tav>
                                        <p:tav tm="100000">
                                          <p:val>
                                            <p:strVal val="#ppt_w"/>
                                          </p:val>
                                        </p:tav>
                                      </p:tavLst>
                                    </p:anim>
                                    <p:anim calcmode="lin" valueType="num">
                                      <p:cBhvr>
                                        <p:cTn id="145" dur="500" fill="hold"/>
                                        <p:tgtEl>
                                          <p:spTgt spid="53300"/>
                                        </p:tgtEl>
                                        <p:attrNameLst>
                                          <p:attrName>ppt_h</p:attrName>
                                        </p:attrNameLst>
                                      </p:cBhvr>
                                      <p:tavLst>
                                        <p:tav tm="0">
                                          <p:val>
                                            <p:fltVal val="0"/>
                                          </p:val>
                                        </p:tav>
                                        <p:tav tm="100000">
                                          <p:val>
                                            <p:strVal val="#ppt_h"/>
                                          </p:val>
                                        </p:tav>
                                      </p:tavLst>
                                    </p:anim>
                                  </p:childTnLst>
                                </p:cTn>
                              </p:par>
                            </p:childTnLst>
                          </p:cTn>
                        </p:par>
                        <p:par>
                          <p:cTn id="146" fill="hold" nodeType="afterGroup">
                            <p:stCondLst>
                              <p:cond delay="12000"/>
                            </p:stCondLst>
                            <p:childTnLst>
                              <p:par>
                                <p:cTn id="147" presetID="23" presetClass="entr" presetSubtype="16" fill="hold" grpId="0" nodeType="afterEffect">
                                  <p:stCondLst>
                                    <p:cond delay="0"/>
                                  </p:stCondLst>
                                  <p:childTnLst>
                                    <p:set>
                                      <p:cBhvr>
                                        <p:cTn id="148" dur="1" fill="hold">
                                          <p:stCondLst>
                                            <p:cond delay="0"/>
                                          </p:stCondLst>
                                        </p:cTn>
                                        <p:tgtEl>
                                          <p:spTgt spid="53301"/>
                                        </p:tgtEl>
                                        <p:attrNameLst>
                                          <p:attrName>style.visibility</p:attrName>
                                        </p:attrNameLst>
                                      </p:cBhvr>
                                      <p:to>
                                        <p:strVal val="visible"/>
                                      </p:to>
                                    </p:set>
                                    <p:anim calcmode="lin" valueType="num">
                                      <p:cBhvr>
                                        <p:cTn id="149" dur="500" fill="hold"/>
                                        <p:tgtEl>
                                          <p:spTgt spid="53301"/>
                                        </p:tgtEl>
                                        <p:attrNameLst>
                                          <p:attrName>ppt_w</p:attrName>
                                        </p:attrNameLst>
                                      </p:cBhvr>
                                      <p:tavLst>
                                        <p:tav tm="0">
                                          <p:val>
                                            <p:fltVal val="0"/>
                                          </p:val>
                                        </p:tav>
                                        <p:tav tm="100000">
                                          <p:val>
                                            <p:strVal val="#ppt_w"/>
                                          </p:val>
                                        </p:tav>
                                      </p:tavLst>
                                    </p:anim>
                                    <p:anim calcmode="lin" valueType="num">
                                      <p:cBhvr>
                                        <p:cTn id="150" dur="500" fill="hold"/>
                                        <p:tgtEl>
                                          <p:spTgt spid="53301"/>
                                        </p:tgtEl>
                                        <p:attrNameLst>
                                          <p:attrName>ppt_h</p:attrName>
                                        </p:attrNameLst>
                                      </p:cBhvr>
                                      <p:tavLst>
                                        <p:tav tm="0">
                                          <p:val>
                                            <p:fltVal val="0"/>
                                          </p:val>
                                        </p:tav>
                                        <p:tav tm="100000">
                                          <p:val>
                                            <p:strVal val="#ppt_h"/>
                                          </p:val>
                                        </p:tav>
                                      </p:tavLst>
                                    </p:anim>
                                  </p:childTnLst>
                                </p:cTn>
                              </p:par>
                            </p:childTnLst>
                          </p:cTn>
                        </p:par>
                        <p:par>
                          <p:cTn id="151" fill="hold" nodeType="afterGroup">
                            <p:stCondLst>
                              <p:cond delay="12500"/>
                            </p:stCondLst>
                            <p:childTnLst>
                              <p:par>
                                <p:cTn id="152" presetID="23" presetClass="entr" presetSubtype="16" fill="hold" grpId="0" nodeType="afterEffect">
                                  <p:stCondLst>
                                    <p:cond delay="0"/>
                                  </p:stCondLst>
                                  <p:childTnLst>
                                    <p:set>
                                      <p:cBhvr>
                                        <p:cTn id="153" dur="1" fill="hold">
                                          <p:stCondLst>
                                            <p:cond delay="0"/>
                                          </p:stCondLst>
                                        </p:cTn>
                                        <p:tgtEl>
                                          <p:spTgt spid="53302"/>
                                        </p:tgtEl>
                                        <p:attrNameLst>
                                          <p:attrName>style.visibility</p:attrName>
                                        </p:attrNameLst>
                                      </p:cBhvr>
                                      <p:to>
                                        <p:strVal val="visible"/>
                                      </p:to>
                                    </p:set>
                                    <p:anim calcmode="lin" valueType="num">
                                      <p:cBhvr>
                                        <p:cTn id="154" dur="500" fill="hold"/>
                                        <p:tgtEl>
                                          <p:spTgt spid="53302"/>
                                        </p:tgtEl>
                                        <p:attrNameLst>
                                          <p:attrName>ppt_w</p:attrName>
                                        </p:attrNameLst>
                                      </p:cBhvr>
                                      <p:tavLst>
                                        <p:tav tm="0">
                                          <p:val>
                                            <p:fltVal val="0"/>
                                          </p:val>
                                        </p:tav>
                                        <p:tav tm="100000">
                                          <p:val>
                                            <p:strVal val="#ppt_w"/>
                                          </p:val>
                                        </p:tav>
                                      </p:tavLst>
                                    </p:anim>
                                    <p:anim calcmode="lin" valueType="num">
                                      <p:cBhvr>
                                        <p:cTn id="155" dur="500" fill="hold"/>
                                        <p:tgtEl>
                                          <p:spTgt spid="53302"/>
                                        </p:tgtEl>
                                        <p:attrNameLst>
                                          <p:attrName>ppt_h</p:attrName>
                                        </p:attrNameLst>
                                      </p:cBhvr>
                                      <p:tavLst>
                                        <p:tav tm="0">
                                          <p:val>
                                            <p:fltVal val="0"/>
                                          </p:val>
                                        </p:tav>
                                        <p:tav tm="100000">
                                          <p:val>
                                            <p:strVal val="#ppt_h"/>
                                          </p:val>
                                        </p:tav>
                                      </p:tavLst>
                                    </p:anim>
                                  </p:childTnLst>
                                </p:cTn>
                              </p:par>
                            </p:childTnLst>
                          </p:cTn>
                        </p:par>
                        <p:par>
                          <p:cTn id="156" fill="hold" nodeType="afterGroup">
                            <p:stCondLst>
                              <p:cond delay="13000"/>
                            </p:stCondLst>
                            <p:childTnLst>
                              <p:par>
                                <p:cTn id="157" presetID="23" presetClass="entr" presetSubtype="16" fill="hold" grpId="0" nodeType="afterEffect">
                                  <p:stCondLst>
                                    <p:cond delay="0"/>
                                  </p:stCondLst>
                                  <p:childTnLst>
                                    <p:set>
                                      <p:cBhvr>
                                        <p:cTn id="158" dur="1" fill="hold">
                                          <p:stCondLst>
                                            <p:cond delay="0"/>
                                          </p:stCondLst>
                                        </p:cTn>
                                        <p:tgtEl>
                                          <p:spTgt spid="53303"/>
                                        </p:tgtEl>
                                        <p:attrNameLst>
                                          <p:attrName>style.visibility</p:attrName>
                                        </p:attrNameLst>
                                      </p:cBhvr>
                                      <p:to>
                                        <p:strVal val="visible"/>
                                      </p:to>
                                    </p:set>
                                    <p:anim calcmode="lin" valueType="num">
                                      <p:cBhvr>
                                        <p:cTn id="159" dur="500" fill="hold"/>
                                        <p:tgtEl>
                                          <p:spTgt spid="53303"/>
                                        </p:tgtEl>
                                        <p:attrNameLst>
                                          <p:attrName>ppt_w</p:attrName>
                                        </p:attrNameLst>
                                      </p:cBhvr>
                                      <p:tavLst>
                                        <p:tav tm="0">
                                          <p:val>
                                            <p:fltVal val="0"/>
                                          </p:val>
                                        </p:tav>
                                        <p:tav tm="100000">
                                          <p:val>
                                            <p:strVal val="#ppt_w"/>
                                          </p:val>
                                        </p:tav>
                                      </p:tavLst>
                                    </p:anim>
                                    <p:anim calcmode="lin" valueType="num">
                                      <p:cBhvr>
                                        <p:cTn id="160" dur="500" fill="hold"/>
                                        <p:tgtEl>
                                          <p:spTgt spid="53303"/>
                                        </p:tgtEl>
                                        <p:attrNameLst>
                                          <p:attrName>ppt_h</p:attrName>
                                        </p:attrNameLst>
                                      </p:cBhvr>
                                      <p:tavLst>
                                        <p:tav tm="0">
                                          <p:val>
                                            <p:fltVal val="0"/>
                                          </p:val>
                                        </p:tav>
                                        <p:tav tm="100000">
                                          <p:val>
                                            <p:strVal val="#ppt_h"/>
                                          </p:val>
                                        </p:tav>
                                      </p:tavLst>
                                    </p:anim>
                                  </p:childTnLst>
                                </p:cTn>
                              </p:par>
                            </p:childTnLst>
                          </p:cTn>
                        </p:par>
                        <p:par>
                          <p:cTn id="161" fill="hold" nodeType="afterGroup">
                            <p:stCondLst>
                              <p:cond delay="13500"/>
                            </p:stCondLst>
                            <p:childTnLst>
                              <p:par>
                                <p:cTn id="162" presetID="23" presetClass="entr" presetSubtype="16" fill="hold" grpId="0" nodeType="afterEffect">
                                  <p:stCondLst>
                                    <p:cond delay="0"/>
                                  </p:stCondLst>
                                  <p:childTnLst>
                                    <p:set>
                                      <p:cBhvr>
                                        <p:cTn id="163" dur="1" fill="hold">
                                          <p:stCondLst>
                                            <p:cond delay="0"/>
                                          </p:stCondLst>
                                        </p:cTn>
                                        <p:tgtEl>
                                          <p:spTgt spid="53304"/>
                                        </p:tgtEl>
                                        <p:attrNameLst>
                                          <p:attrName>style.visibility</p:attrName>
                                        </p:attrNameLst>
                                      </p:cBhvr>
                                      <p:to>
                                        <p:strVal val="visible"/>
                                      </p:to>
                                    </p:set>
                                    <p:anim calcmode="lin" valueType="num">
                                      <p:cBhvr>
                                        <p:cTn id="164" dur="500" fill="hold"/>
                                        <p:tgtEl>
                                          <p:spTgt spid="53304"/>
                                        </p:tgtEl>
                                        <p:attrNameLst>
                                          <p:attrName>ppt_w</p:attrName>
                                        </p:attrNameLst>
                                      </p:cBhvr>
                                      <p:tavLst>
                                        <p:tav tm="0">
                                          <p:val>
                                            <p:fltVal val="0"/>
                                          </p:val>
                                        </p:tav>
                                        <p:tav tm="100000">
                                          <p:val>
                                            <p:strVal val="#ppt_w"/>
                                          </p:val>
                                        </p:tav>
                                      </p:tavLst>
                                    </p:anim>
                                    <p:anim calcmode="lin" valueType="num">
                                      <p:cBhvr>
                                        <p:cTn id="165" dur="500" fill="hold"/>
                                        <p:tgtEl>
                                          <p:spTgt spid="53304"/>
                                        </p:tgtEl>
                                        <p:attrNameLst>
                                          <p:attrName>ppt_h</p:attrName>
                                        </p:attrNameLst>
                                      </p:cBhvr>
                                      <p:tavLst>
                                        <p:tav tm="0">
                                          <p:val>
                                            <p:fltVal val="0"/>
                                          </p:val>
                                        </p:tav>
                                        <p:tav tm="100000">
                                          <p:val>
                                            <p:strVal val="#ppt_h"/>
                                          </p:val>
                                        </p:tav>
                                      </p:tavLst>
                                    </p:anim>
                                  </p:childTnLst>
                                </p:cTn>
                              </p:par>
                            </p:childTnLst>
                          </p:cTn>
                        </p:par>
                        <p:par>
                          <p:cTn id="166" fill="hold" nodeType="afterGroup">
                            <p:stCondLst>
                              <p:cond delay="14000"/>
                            </p:stCondLst>
                            <p:childTnLst>
                              <p:par>
                                <p:cTn id="167" presetID="23" presetClass="entr" presetSubtype="16" fill="hold" grpId="0" nodeType="afterEffect">
                                  <p:stCondLst>
                                    <p:cond delay="0"/>
                                  </p:stCondLst>
                                  <p:childTnLst>
                                    <p:set>
                                      <p:cBhvr>
                                        <p:cTn id="168" dur="1" fill="hold">
                                          <p:stCondLst>
                                            <p:cond delay="0"/>
                                          </p:stCondLst>
                                        </p:cTn>
                                        <p:tgtEl>
                                          <p:spTgt spid="53305"/>
                                        </p:tgtEl>
                                        <p:attrNameLst>
                                          <p:attrName>style.visibility</p:attrName>
                                        </p:attrNameLst>
                                      </p:cBhvr>
                                      <p:to>
                                        <p:strVal val="visible"/>
                                      </p:to>
                                    </p:set>
                                    <p:anim calcmode="lin" valueType="num">
                                      <p:cBhvr>
                                        <p:cTn id="169" dur="500" fill="hold"/>
                                        <p:tgtEl>
                                          <p:spTgt spid="53305"/>
                                        </p:tgtEl>
                                        <p:attrNameLst>
                                          <p:attrName>ppt_w</p:attrName>
                                        </p:attrNameLst>
                                      </p:cBhvr>
                                      <p:tavLst>
                                        <p:tav tm="0">
                                          <p:val>
                                            <p:fltVal val="0"/>
                                          </p:val>
                                        </p:tav>
                                        <p:tav tm="100000">
                                          <p:val>
                                            <p:strVal val="#ppt_w"/>
                                          </p:val>
                                        </p:tav>
                                      </p:tavLst>
                                    </p:anim>
                                    <p:anim calcmode="lin" valueType="num">
                                      <p:cBhvr>
                                        <p:cTn id="170" dur="500" fill="hold"/>
                                        <p:tgtEl>
                                          <p:spTgt spid="53305"/>
                                        </p:tgtEl>
                                        <p:attrNameLst>
                                          <p:attrName>ppt_h</p:attrName>
                                        </p:attrNameLst>
                                      </p:cBhvr>
                                      <p:tavLst>
                                        <p:tav tm="0">
                                          <p:val>
                                            <p:fltVal val="0"/>
                                          </p:val>
                                        </p:tav>
                                        <p:tav tm="100000">
                                          <p:val>
                                            <p:strVal val="#ppt_h"/>
                                          </p:val>
                                        </p:tav>
                                      </p:tavLst>
                                    </p:anim>
                                  </p:childTnLst>
                                </p:cTn>
                              </p:par>
                            </p:childTnLst>
                          </p:cTn>
                        </p:par>
                        <p:par>
                          <p:cTn id="171" fill="hold" nodeType="afterGroup">
                            <p:stCondLst>
                              <p:cond delay="14500"/>
                            </p:stCondLst>
                            <p:childTnLst>
                              <p:par>
                                <p:cTn id="172" presetID="23" presetClass="entr" presetSubtype="16" fill="hold" grpId="0" nodeType="afterEffect">
                                  <p:stCondLst>
                                    <p:cond delay="0"/>
                                  </p:stCondLst>
                                  <p:childTnLst>
                                    <p:set>
                                      <p:cBhvr>
                                        <p:cTn id="173" dur="1" fill="hold">
                                          <p:stCondLst>
                                            <p:cond delay="0"/>
                                          </p:stCondLst>
                                        </p:cTn>
                                        <p:tgtEl>
                                          <p:spTgt spid="53306"/>
                                        </p:tgtEl>
                                        <p:attrNameLst>
                                          <p:attrName>style.visibility</p:attrName>
                                        </p:attrNameLst>
                                      </p:cBhvr>
                                      <p:to>
                                        <p:strVal val="visible"/>
                                      </p:to>
                                    </p:set>
                                    <p:anim calcmode="lin" valueType="num">
                                      <p:cBhvr>
                                        <p:cTn id="174" dur="500" fill="hold"/>
                                        <p:tgtEl>
                                          <p:spTgt spid="53306"/>
                                        </p:tgtEl>
                                        <p:attrNameLst>
                                          <p:attrName>ppt_w</p:attrName>
                                        </p:attrNameLst>
                                      </p:cBhvr>
                                      <p:tavLst>
                                        <p:tav tm="0">
                                          <p:val>
                                            <p:fltVal val="0"/>
                                          </p:val>
                                        </p:tav>
                                        <p:tav tm="100000">
                                          <p:val>
                                            <p:strVal val="#ppt_w"/>
                                          </p:val>
                                        </p:tav>
                                      </p:tavLst>
                                    </p:anim>
                                    <p:anim calcmode="lin" valueType="num">
                                      <p:cBhvr>
                                        <p:cTn id="175" dur="500" fill="hold"/>
                                        <p:tgtEl>
                                          <p:spTgt spid="53306"/>
                                        </p:tgtEl>
                                        <p:attrNameLst>
                                          <p:attrName>ppt_h</p:attrName>
                                        </p:attrNameLst>
                                      </p:cBhvr>
                                      <p:tavLst>
                                        <p:tav tm="0">
                                          <p:val>
                                            <p:fltVal val="0"/>
                                          </p:val>
                                        </p:tav>
                                        <p:tav tm="100000">
                                          <p:val>
                                            <p:strVal val="#ppt_h"/>
                                          </p:val>
                                        </p:tav>
                                      </p:tavLst>
                                    </p:anim>
                                  </p:childTnLst>
                                </p:cTn>
                              </p:par>
                            </p:childTnLst>
                          </p:cTn>
                        </p:par>
                        <p:par>
                          <p:cTn id="176" fill="hold" nodeType="afterGroup">
                            <p:stCondLst>
                              <p:cond delay="15000"/>
                            </p:stCondLst>
                            <p:childTnLst>
                              <p:par>
                                <p:cTn id="177" presetID="23" presetClass="entr" presetSubtype="16" fill="hold" grpId="0" nodeType="afterEffect">
                                  <p:stCondLst>
                                    <p:cond delay="0"/>
                                  </p:stCondLst>
                                  <p:childTnLst>
                                    <p:set>
                                      <p:cBhvr>
                                        <p:cTn id="178" dur="1" fill="hold">
                                          <p:stCondLst>
                                            <p:cond delay="0"/>
                                          </p:stCondLst>
                                        </p:cTn>
                                        <p:tgtEl>
                                          <p:spTgt spid="53307"/>
                                        </p:tgtEl>
                                        <p:attrNameLst>
                                          <p:attrName>style.visibility</p:attrName>
                                        </p:attrNameLst>
                                      </p:cBhvr>
                                      <p:to>
                                        <p:strVal val="visible"/>
                                      </p:to>
                                    </p:set>
                                    <p:anim calcmode="lin" valueType="num">
                                      <p:cBhvr>
                                        <p:cTn id="179" dur="500" fill="hold"/>
                                        <p:tgtEl>
                                          <p:spTgt spid="53307"/>
                                        </p:tgtEl>
                                        <p:attrNameLst>
                                          <p:attrName>ppt_w</p:attrName>
                                        </p:attrNameLst>
                                      </p:cBhvr>
                                      <p:tavLst>
                                        <p:tav tm="0">
                                          <p:val>
                                            <p:fltVal val="0"/>
                                          </p:val>
                                        </p:tav>
                                        <p:tav tm="100000">
                                          <p:val>
                                            <p:strVal val="#ppt_w"/>
                                          </p:val>
                                        </p:tav>
                                      </p:tavLst>
                                    </p:anim>
                                    <p:anim calcmode="lin" valueType="num">
                                      <p:cBhvr>
                                        <p:cTn id="180" dur="500" fill="hold"/>
                                        <p:tgtEl>
                                          <p:spTgt spid="53307"/>
                                        </p:tgtEl>
                                        <p:attrNameLst>
                                          <p:attrName>ppt_h</p:attrName>
                                        </p:attrNameLst>
                                      </p:cBhvr>
                                      <p:tavLst>
                                        <p:tav tm="0">
                                          <p:val>
                                            <p:fltVal val="0"/>
                                          </p:val>
                                        </p:tav>
                                        <p:tav tm="100000">
                                          <p:val>
                                            <p:strVal val="#ppt_h"/>
                                          </p:val>
                                        </p:tav>
                                      </p:tavLst>
                                    </p:anim>
                                  </p:childTnLst>
                                </p:cTn>
                              </p:par>
                            </p:childTnLst>
                          </p:cTn>
                        </p:par>
                        <p:par>
                          <p:cTn id="181" fill="hold" nodeType="afterGroup">
                            <p:stCondLst>
                              <p:cond delay="15500"/>
                            </p:stCondLst>
                            <p:childTnLst>
                              <p:par>
                                <p:cTn id="182" presetID="23" presetClass="entr" presetSubtype="16" fill="hold" grpId="0" nodeType="afterEffect">
                                  <p:stCondLst>
                                    <p:cond delay="0"/>
                                  </p:stCondLst>
                                  <p:childTnLst>
                                    <p:set>
                                      <p:cBhvr>
                                        <p:cTn id="183" dur="1" fill="hold">
                                          <p:stCondLst>
                                            <p:cond delay="0"/>
                                          </p:stCondLst>
                                        </p:cTn>
                                        <p:tgtEl>
                                          <p:spTgt spid="53308"/>
                                        </p:tgtEl>
                                        <p:attrNameLst>
                                          <p:attrName>style.visibility</p:attrName>
                                        </p:attrNameLst>
                                      </p:cBhvr>
                                      <p:to>
                                        <p:strVal val="visible"/>
                                      </p:to>
                                    </p:set>
                                    <p:anim calcmode="lin" valueType="num">
                                      <p:cBhvr>
                                        <p:cTn id="184" dur="500" fill="hold"/>
                                        <p:tgtEl>
                                          <p:spTgt spid="53308"/>
                                        </p:tgtEl>
                                        <p:attrNameLst>
                                          <p:attrName>ppt_w</p:attrName>
                                        </p:attrNameLst>
                                      </p:cBhvr>
                                      <p:tavLst>
                                        <p:tav tm="0">
                                          <p:val>
                                            <p:fltVal val="0"/>
                                          </p:val>
                                        </p:tav>
                                        <p:tav tm="100000">
                                          <p:val>
                                            <p:strVal val="#ppt_w"/>
                                          </p:val>
                                        </p:tav>
                                      </p:tavLst>
                                    </p:anim>
                                    <p:anim calcmode="lin" valueType="num">
                                      <p:cBhvr>
                                        <p:cTn id="185" dur="500" fill="hold"/>
                                        <p:tgtEl>
                                          <p:spTgt spid="53308"/>
                                        </p:tgtEl>
                                        <p:attrNameLst>
                                          <p:attrName>ppt_h</p:attrName>
                                        </p:attrNameLst>
                                      </p:cBhvr>
                                      <p:tavLst>
                                        <p:tav tm="0">
                                          <p:val>
                                            <p:fltVal val="0"/>
                                          </p:val>
                                        </p:tav>
                                        <p:tav tm="100000">
                                          <p:val>
                                            <p:strVal val="#ppt_h"/>
                                          </p:val>
                                        </p:tav>
                                      </p:tavLst>
                                    </p:anim>
                                  </p:childTnLst>
                                </p:cTn>
                              </p:par>
                            </p:childTnLst>
                          </p:cTn>
                        </p:par>
                        <p:par>
                          <p:cTn id="186" fill="hold" nodeType="afterGroup">
                            <p:stCondLst>
                              <p:cond delay="16000"/>
                            </p:stCondLst>
                            <p:childTnLst>
                              <p:par>
                                <p:cTn id="187" presetID="23" presetClass="entr" presetSubtype="16" fill="hold" grpId="0" nodeType="afterEffect">
                                  <p:stCondLst>
                                    <p:cond delay="0"/>
                                  </p:stCondLst>
                                  <p:childTnLst>
                                    <p:set>
                                      <p:cBhvr>
                                        <p:cTn id="188" dur="1" fill="hold">
                                          <p:stCondLst>
                                            <p:cond delay="0"/>
                                          </p:stCondLst>
                                        </p:cTn>
                                        <p:tgtEl>
                                          <p:spTgt spid="53309"/>
                                        </p:tgtEl>
                                        <p:attrNameLst>
                                          <p:attrName>style.visibility</p:attrName>
                                        </p:attrNameLst>
                                      </p:cBhvr>
                                      <p:to>
                                        <p:strVal val="visible"/>
                                      </p:to>
                                    </p:set>
                                    <p:anim calcmode="lin" valueType="num">
                                      <p:cBhvr>
                                        <p:cTn id="189" dur="500" fill="hold"/>
                                        <p:tgtEl>
                                          <p:spTgt spid="53309"/>
                                        </p:tgtEl>
                                        <p:attrNameLst>
                                          <p:attrName>ppt_w</p:attrName>
                                        </p:attrNameLst>
                                      </p:cBhvr>
                                      <p:tavLst>
                                        <p:tav tm="0">
                                          <p:val>
                                            <p:fltVal val="0"/>
                                          </p:val>
                                        </p:tav>
                                        <p:tav tm="100000">
                                          <p:val>
                                            <p:strVal val="#ppt_w"/>
                                          </p:val>
                                        </p:tav>
                                      </p:tavLst>
                                    </p:anim>
                                    <p:anim calcmode="lin" valueType="num">
                                      <p:cBhvr>
                                        <p:cTn id="190" dur="500" fill="hold"/>
                                        <p:tgtEl>
                                          <p:spTgt spid="53309"/>
                                        </p:tgtEl>
                                        <p:attrNameLst>
                                          <p:attrName>ppt_h</p:attrName>
                                        </p:attrNameLst>
                                      </p:cBhvr>
                                      <p:tavLst>
                                        <p:tav tm="0">
                                          <p:val>
                                            <p:fltVal val="0"/>
                                          </p:val>
                                        </p:tav>
                                        <p:tav tm="100000">
                                          <p:val>
                                            <p:strVal val="#ppt_h"/>
                                          </p:val>
                                        </p:tav>
                                      </p:tavLst>
                                    </p:anim>
                                  </p:childTnLst>
                                </p:cTn>
                              </p:par>
                            </p:childTnLst>
                          </p:cTn>
                        </p:par>
                        <p:par>
                          <p:cTn id="191" fill="hold" nodeType="afterGroup">
                            <p:stCondLst>
                              <p:cond delay="16500"/>
                            </p:stCondLst>
                            <p:childTnLst>
                              <p:par>
                                <p:cTn id="192" presetID="23" presetClass="entr" presetSubtype="16" fill="hold" grpId="0" nodeType="afterEffect">
                                  <p:stCondLst>
                                    <p:cond delay="0"/>
                                  </p:stCondLst>
                                  <p:childTnLst>
                                    <p:set>
                                      <p:cBhvr>
                                        <p:cTn id="193" dur="1" fill="hold">
                                          <p:stCondLst>
                                            <p:cond delay="0"/>
                                          </p:stCondLst>
                                        </p:cTn>
                                        <p:tgtEl>
                                          <p:spTgt spid="53310"/>
                                        </p:tgtEl>
                                        <p:attrNameLst>
                                          <p:attrName>style.visibility</p:attrName>
                                        </p:attrNameLst>
                                      </p:cBhvr>
                                      <p:to>
                                        <p:strVal val="visible"/>
                                      </p:to>
                                    </p:set>
                                    <p:anim calcmode="lin" valueType="num">
                                      <p:cBhvr>
                                        <p:cTn id="194" dur="500" fill="hold"/>
                                        <p:tgtEl>
                                          <p:spTgt spid="53310"/>
                                        </p:tgtEl>
                                        <p:attrNameLst>
                                          <p:attrName>ppt_w</p:attrName>
                                        </p:attrNameLst>
                                      </p:cBhvr>
                                      <p:tavLst>
                                        <p:tav tm="0">
                                          <p:val>
                                            <p:fltVal val="0"/>
                                          </p:val>
                                        </p:tav>
                                        <p:tav tm="100000">
                                          <p:val>
                                            <p:strVal val="#ppt_w"/>
                                          </p:val>
                                        </p:tav>
                                      </p:tavLst>
                                    </p:anim>
                                    <p:anim calcmode="lin" valueType="num">
                                      <p:cBhvr>
                                        <p:cTn id="195" dur="500" fill="hold"/>
                                        <p:tgtEl>
                                          <p:spTgt spid="53310"/>
                                        </p:tgtEl>
                                        <p:attrNameLst>
                                          <p:attrName>ppt_h</p:attrName>
                                        </p:attrNameLst>
                                      </p:cBhvr>
                                      <p:tavLst>
                                        <p:tav tm="0">
                                          <p:val>
                                            <p:fltVal val="0"/>
                                          </p:val>
                                        </p:tav>
                                        <p:tav tm="100000">
                                          <p:val>
                                            <p:strVal val="#ppt_h"/>
                                          </p:val>
                                        </p:tav>
                                      </p:tavLst>
                                    </p:anim>
                                  </p:childTnLst>
                                </p:cTn>
                              </p:par>
                            </p:childTnLst>
                          </p:cTn>
                        </p:par>
                        <p:par>
                          <p:cTn id="196" fill="hold" nodeType="afterGroup">
                            <p:stCondLst>
                              <p:cond delay="17000"/>
                            </p:stCondLst>
                            <p:childTnLst>
                              <p:par>
                                <p:cTn id="197" presetID="23" presetClass="entr" presetSubtype="16" fill="hold" grpId="0" nodeType="afterEffect">
                                  <p:stCondLst>
                                    <p:cond delay="0"/>
                                  </p:stCondLst>
                                  <p:childTnLst>
                                    <p:set>
                                      <p:cBhvr>
                                        <p:cTn id="198" dur="1" fill="hold">
                                          <p:stCondLst>
                                            <p:cond delay="0"/>
                                          </p:stCondLst>
                                        </p:cTn>
                                        <p:tgtEl>
                                          <p:spTgt spid="53311"/>
                                        </p:tgtEl>
                                        <p:attrNameLst>
                                          <p:attrName>style.visibility</p:attrName>
                                        </p:attrNameLst>
                                      </p:cBhvr>
                                      <p:to>
                                        <p:strVal val="visible"/>
                                      </p:to>
                                    </p:set>
                                    <p:anim calcmode="lin" valueType="num">
                                      <p:cBhvr>
                                        <p:cTn id="199" dur="500" fill="hold"/>
                                        <p:tgtEl>
                                          <p:spTgt spid="53311"/>
                                        </p:tgtEl>
                                        <p:attrNameLst>
                                          <p:attrName>ppt_w</p:attrName>
                                        </p:attrNameLst>
                                      </p:cBhvr>
                                      <p:tavLst>
                                        <p:tav tm="0">
                                          <p:val>
                                            <p:fltVal val="0"/>
                                          </p:val>
                                        </p:tav>
                                        <p:tav tm="100000">
                                          <p:val>
                                            <p:strVal val="#ppt_w"/>
                                          </p:val>
                                        </p:tav>
                                      </p:tavLst>
                                    </p:anim>
                                    <p:anim calcmode="lin" valueType="num">
                                      <p:cBhvr>
                                        <p:cTn id="200" dur="500" fill="hold"/>
                                        <p:tgtEl>
                                          <p:spTgt spid="53311"/>
                                        </p:tgtEl>
                                        <p:attrNameLst>
                                          <p:attrName>ppt_h</p:attrName>
                                        </p:attrNameLst>
                                      </p:cBhvr>
                                      <p:tavLst>
                                        <p:tav tm="0">
                                          <p:val>
                                            <p:fltVal val="0"/>
                                          </p:val>
                                        </p:tav>
                                        <p:tav tm="100000">
                                          <p:val>
                                            <p:strVal val="#ppt_h"/>
                                          </p:val>
                                        </p:tav>
                                      </p:tavLst>
                                    </p:anim>
                                  </p:childTnLst>
                                </p:cTn>
                              </p:par>
                            </p:childTnLst>
                          </p:cTn>
                        </p:par>
                        <p:par>
                          <p:cTn id="201" fill="hold" nodeType="afterGroup">
                            <p:stCondLst>
                              <p:cond delay="17500"/>
                            </p:stCondLst>
                            <p:childTnLst>
                              <p:par>
                                <p:cTn id="202" presetID="23" presetClass="entr" presetSubtype="16" fill="hold" grpId="0" nodeType="afterEffect">
                                  <p:stCondLst>
                                    <p:cond delay="0"/>
                                  </p:stCondLst>
                                  <p:childTnLst>
                                    <p:set>
                                      <p:cBhvr>
                                        <p:cTn id="203" dur="1" fill="hold">
                                          <p:stCondLst>
                                            <p:cond delay="0"/>
                                          </p:stCondLst>
                                        </p:cTn>
                                        <p:tgtEl>
                                          <p:spTgt spid="53312"/>
                                        </p:tgtEl>
                                        <p:attrNameLst>
                                          <p:attrName>style.visibility</p:attrName>
                                        </p:attrNameLst>
                                      </p:cBhvr>
                                      <p:to>
                                        <p:strVal val="visible"/>
                                      </p:to>
                                    </p:set>
                                    <p:anim calcmode="lin" valueType="num">
                                      <p:cBhvr>
                                        <p:cTn id="204" dur="500" fill="hold"/>
                                        <p:tgtEl>
                                          <p:spTgt spid="53312"/>
                                        </p:tgtEl>
                                        <p:attrNameLst>
                                          <p:attrName>ppt_w</p:attrName>
                                        </p:attrNameLst>
                                      </p:cBhvr>
                                      <p:tavLst>
                                        <p:tav tm="0">
                                          <p:val>
                                            <p:fltVal val="0"/>
                                          </p:val>
                                        </p:tav>
                                        <p:tav tm="100000">
                                          <p:val>
                                            <p:strVal val="#ppt_w"/>
                                          </p:val>
                                        </p:tav>
                                      </p:tavLst>
                                    </p:anim>
                                    <p:anim calcmode="lin" valueType="num">
                                      <p:cBhvr>
                                        <p:cTn id="205" dur="500" fill="hold"/>
                                        <p:tgtEl>
                                          <p:spTgt spid="53312"/>
                                        </p:tgtEl>
                                        <p:attrNameLst>
                                          <p:attrName>ppt_h</p:attrName>
                                        </p:attrNameLst>
                                      </p:cBhvr>
                                      <p:tavLst>
                                        <p:tav tm="0">
                                          <p:val>
                                            <p:fltVal val="0"/>
                                          </p:val>
                                        </p:tav>
                                        <p:tav tm="100000">
                                          <p:val>
                                            <p:strVal val="#ppt_h"/>
                                          </p:val>
                                        </p:tav>
                                      </p:tavLst>
                                    </p:anim>
                                  </p:childTnLst>
                                </p:cTn>
                              </p:par>
                            </p:childTnLst>
                          </p:cTn>
                        </p:par>
                        <p:par>
                          <p:cTn id="206" fill="hold" nodeType="afterGroup">
                            <p:stCondLst>
                              <p:cond delay="18000"/>
                            </p:stCondLst>
                            <p:childTnLst>
                              <p:par>
                                <p:cTn id="207" presetID="23" presetClass="entr" presetSubtype="16" fill="hold" grpId="0" nodeType="afterEffect">
                                  <p:stCondLst>
                                    <p:cond delay="0"/>
                                  </p:stCondLst>
                                  <p:childTnLst>
                                    <p:set>
                                      <p:cBhvr>
                                        <p:cTn id="208" dur="1" fill="hold">
                                          <p:stCondLst>
                                            <p:cond delay="0"/>
                                          </p:stCondLst>
                                        </p:cTn>
                                        <p:tgtEl>
                                          <p:spTgt spid="53313"/>
                                        </p:tgtEl>
                                        <p:attrNameLst>
                                          <p:attrName>style.visibility</p:attrName>
                                        </p:attrNameLst>
                                      </p:cBhvr>
                                      <p:to>
                                        <p:strVal val="visible"/>
                                      </p:to>
                                    </p:set>
                                    <p:anim calcmode="lin" valueType="num">
                                      <p:cBhvr>
                                        <p:cTn id="209" dur="500" fill="hold"/>
                                        <p:tgtEl>
                                          <p:spTgt spid="53313"/>
                                        </p:tgtEl>
                                        <p:attrNameLst>
                                          <p:attrName>ppt_w</p:attrName>
                                        </p:attrNameLst>
                                      </p:cBhvr>
                                      <p:tavLst>
                                        <p:tav tm="0">
                                          <p:val>
                                            <p:fltVal val="0"/>
                                          </p:val>
                                        </p:tav>
                                        <p:tav tm="100000">
                                          <p:val>
                                            <p:strVal val="#ppt_w"/>
                                          </p:val>
                                        </p:tav>
                                      </p:tavLst>
                                    </p:anim>
                                    <p:anim calcmode="lin" valueType="num">
                                      <p:cBhvr>
                                        <p:cTn id="210" dur="500" fill="hold"/>
                                        <p:tgtEl>
                                          <p:spTgt spid="53313"/>
                                        </p:tgtEl>
                                        <p:attrNameLst>
                                          <p:attrName>ppt_h</p:attrName>
                                        </p:attrNameLst>
                                      </p:cBhvr>
                                      <p:tavLst>
                                        <p:tav tm="0">
                                          <p:val>
                                            <p:fltVal val="0"/>
                                          </p:val>
                                        </p:tav>
                                        <p:tav tm="100000">
                                          <p:val>
                                            <p:strVal val="#ppt_h"/>
                                          </p:val>
                                        </p:tav>
                                      </p:tavLst>
                                    </p:anim>
                                  </p:childTnLst>
                                </p:cTn>
                              </p:par>
                            </p:childTnLst>
                          </p:cTn>
                        </p:par>
                        <p:par>
                          <p:cTn id="211" fill="hold" nodeType="afterGroup">
                            <p:stCondLst>
                              <p:cond delay="18500"/>
                            </p:stCondLst>
                            <p:childTnLst>
                              <p:par>
                                <p:cTn id="212" presetID="23" presetClass="entr" presetSubtype="16" fill="hold" grpId="0" nodeType="afterEffect">
                                  <p:stCondLst>
                                    <p:cond delay="0"/>
                                  </p:stCondLst>
                                  <p:childTnLst>
                                    <p:set>
                                      <p:cBhvr>
                                        <p:cTn id="213" dur="1" fill="hold">
                                          <p:stCondLst>
                                            <p:cond delay="0"/>
                                          </p:stCondLst>
                                        </p:cTn>
                                        <p:tgtEl>
                                          <p:spTgt spid="53314"/>
                                        </p:tgtEl>
                                        <p:attrNameLst>
                                          <p:attrName>style.visibility</p:attrName>
                                        </p:attrNameLst>
                                      </p:cBhvr>
                                      <p:to>
                                        <p:strVal val="visible"/>
                                      </p:to>
                                    </p:set>
                                    <p:anim calcmode="lin" valueType="num">
                                      <p:cBhvr>
                                        <p:cTn id="214" dur="500" fill="hold"/>
                                        <p:tgtEl>
                                          <p:spTgt spid="53314"/>
                                        </p:tgtEl>
                                        <p:attrNameLst>
                                          <p:attrName>ppt_w</p:attrName>
                                        </p:attrNameLst>
                                      </p:cBhvr>
                                      <p:tavLst>
                                        <p:tav tm="0">
                                          <p:val>
                                            <p:fltVal val="0"/>
                                          </p:val>
                                        </p:tav>
                                        <p:tav tm="100000">
                                          <p:val>
                                            <p:strVal val="#ppt_w"/>
                                          </p:val>
                                        </p:tav>
                                      </p:tavLst>
                                    </p:anim>
                                    <p:anim calcmode="lin" valueType="num">
                                      <p:cBhvr>
                                        <p:cTn id="215" dur="500" fill="hold"/>
                                        <p:tgtEl>
                                          <p:spTgt spid="53314"/>
                                        </p:tgtEl>
                                        <p:attrNameLst>
                                          <p:attrName>ppt_h</p:attrName>
                                        </p:attrNameLst>
                                      </p:cBhvr>
                                      <p:tavLst>
                                        <p:tav tm="0">
                                          <p:val>
                                            <p:fltVal val="0"/>
                                          </p:val>
                                        </p:tav>
                                        <p:tav tm="100000">
                                          <p:val>
                                            <p:strVal val="#ppt_h"/>
                                          </p:val>
                                        </p:tav>
                                      </p:tavLst>
                                    </p:anim>
                                  </p:childTnLst>
                                </p:cTn>
                              </p:par>
                            </p:childTnLst>
                          </p:cTn>
                        </p:par>
                        <p:par>
                          <p:cTn id="216" fill="hold" nodeType="afterGroup">
                            <p:stCondLst>
                              <p:cond delay="19000"/>
                            </p:stCondLst>
                            <p:childTnLst>
                              <p:par>
                                <p:cTn id="217" presetID="23" presetClass="entr" presetSubtype="16" fill="hold" grpId="0" nodeType="afterEffect">
                                  <p:stCondLst>
                                    <p:cond delay="0"/>
                                  </p:stCondLst>
                                  <p:childTnLst>
                                    <p:set>
                                      <p:cBhvr>
                                        <p:cTn id="218" dur="1" fill="hold">
                                          <p:stCondLst>
                                            <p:cond delay="0"/>
                                          </p:stCondLst>
                                        </p:cTn>
                                        <p:tgtEl>
                                          <p:spTgt spid="53315"/>
                                        </p:tgtEl>
                                        <p:attrNameLst>
                                          <p:attrName>style.visibility</p:attrName>
                                        </p:attrNameLst>
                                      </p:cBhvr>
                                      <p:to>
                                        <p:strVal val="visible"/>
                                      </p:to>
                                    </p:set>
                                    <p:anim calcmode="lin" valueType="num">
                                      <p:cBhvr>
                                        <p:cTn id="219" dur="500" fill="hold"/>
                                        <p:tgtEl>
                                          <p:spTgt spid="53315"/>
                                        </p:tgtEl>
                                        <p:attrNameLst>
                                          <p:attrName>ppt_w</p:attrName>
                                        </p:attrNameLst>
                                      </p:cBhvr>
                                      <p:tavLst>
                                        <p:tav tm="0">
                                          <p:val>
                                            <p:fltVal val="0"/>
                                          </p:val>
                                        </p:tav>
                                        <p:tav tm="100000">
                                          <p:val>
                                            <p:strVal val="#ppt_w"/>
                                          </p:val>
                                        </p:tav>
                                      </p:tavLst>
                                    </p:anim>
                                    <p:anim calcmode="lin" valueType="num">
                                      <p:cBhvr>
                                        <p:cTn id="220" dur="500" fill="hold"/>
                                        <p:tgtEl>
                                          <p:spTgt spid="53315"/>
                                        </p:tgtEl>
                                        <p:attrNameLst>
                                          <p:attrName>ppt_h</p:attrName>
                                        </p:attrNameLst>
                                      </p:cBhvr>
                                      <p:tavLst>
                                        <p:tav tm="0">
                                          <p:val>
                                            <p:fltVal val="0"/>
                                          </p:val>
                                        </p:tav>
                                        <p:tav tm="100000">
                                          <p:val>
                                            <p:strVal val="#ppt_h"/>
                                          </p:val>
                                        </p:tav>
                                      </p:tavLst>
                                    </p:anim>
                                  </p:childTnLst>
                                </p:cTn>
                              </p:par>
                            </p:childTnLst>
                          </p:cTn>
                        </p:par>
                        <p:par>
                          <p:cTn id="221" fill="hold" nodeType="afterGroup">
                            <p:stCondLst>
                              <p:cond delay="19500"/>
                            </p:stCondLst>
                            <p:childTnLst>
                              <p:par>
                                <p:cTn id="222" presetID="23" presetClass="entr" presetSubtype="16" fill="hold" grpId="0" nodeType="afterEffect">
                                  <p:stCondLst>
                                    <p:cond delay="0"/>
                                  </p:stCondLst>
                                  <p:childTnLst>
                                    <p:set>
                                      <p:cBhvr>
                                        <p:cTn id="223" dur="1" fill="hold">
                                          <p:stCondLst>
                                            <p:cond delay="0"/>
                                          </p:stCondLst>
                                        </p:cTn>
                                        <p:tgtEl>
                                          <p:spTgt spid="53316"/>
                                        </p:tgtEl>
                                        <p:attrNameLst>
                                          <p:attrName>style.visibility</p:attrName>
                                        </p:attrNameLst>
                                      </p:cBhvr>
                                      <p:to>
                                        <p:strVal val="visible"/>
                                      </p:to>
                                    </p:set>
                                    <p:anim calcmode="lin" valueType="num">
                                      <p:cBhvr>
                                        <p:cTn id="224" dur="500" fill="hold"/>
                                        <p:tgtEl>
                                          <p:spTgt spid="53316"/>
                                        </p:tgtEl>
                                        <p:attrNameLst>
                                          <p:attrName>ppt_w</p:attrName>
                                        </p:attrNameLst>
                                      </p:cBhvr>
                                      <p:tavLst>
                                        <p:tav tm="0">
                                          <p:val>
                                            <p:fltVal val="0"/>
                                          </p:val>
                                        </p:tav>
                                        <p:tav tm="100000">
                                          <p:val>
                                            <p:strVal val="#ppt_w"/>
                                          </p:val>
                                        </p:tav>
                                      </p:tavLst>
                                    </p:anim>
                                    <p:anim calcmode="lin" valueType="num">
                                      <p:cBhvr>
                                        <p:cTn id="225" dur="500" fill="hold"/>
                                        <p:tgtEl>
                                          <p:spTgt spid="533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4" grpId="0" autoUpdateAnimBg="0"/>
      <p:bldP spid="53275" grpId="0" autoUpdateAnimBg="0"/>
      <p:bldP spid="53276" grpId="0" autoUpdateAnimBg="0"/>
      <p:bldP spid="53277" grpId="0" autoUpdateAnimBg="0"/>
      <p:bldP spid="53278" grpId="0" autoUpdateAnimBg="0"/>
      <p:bldP spid="53279" grpId="0" autoUpdateAnimBg="0"/>
      <p:bldP spid="53280" grpId="0" autoUpdateAnimBg="0"/>
      <p:bldP spid="53281" grpId="0" autoUpdateAnimBg="0"/>
      <p:bldP spid="53282" grpId="0" autoUpdateAnimBg="0"/>
      <p:bldP spid="53283" grpId="0" autoUpdateAnimBg="0"/>
      <p:bldP spid="53284" grpId="0" autoUpdateAnimBg="0"/>
      <p:bldP spid="53285" grpId="0" autoUpdateAnimBg="0"/>
      <p:bldP spid="53286" grpId="0" autoUpdateAnimBg="0"/>
      <p:bldP spid="53287" grpId="0" autoUpdateAnimBg="0"/>
      <p:bldP spid="53288" grpId="0" autoUpdateAnimBg="0"/>
      <p:bldP spid="53289" grpId="0" autoUpdateAnimBg="0"/>
      <p:bldP spid="53290" grpId="0" autoUpdateAnimBg="0"/>
      <p:bldP spid="53291" grpId="0" autoUpdateAnimBg="0"/>
      <p:bldP spid="53292" grpId="0" autoUpdateAnimBg="0"/>
      <p:bldP spid="53293" grpId="0" autoUpdateAnimBg="0"/>
      <p:bldP spid="53294" grpId="0" autoUpdateAnimBg="0"/>
      <p:bldP spid="53295" grpId="0" autoUpdateAnimBg="0"/>
      <p:bldP spid="53296" grpId="0" autoUpdateAnimBg="0"/>
      <p:bldP spid="53297" grpId="0" autoUpdateAnimBg="0"/>
      <p:bldP spid="53298" grpId="0" autoUpdateAnimBg="0"/>
      <p:bldP spid="53299" grpId="0" autoUpdateAnimBg="0"/>
      <p:bldP spid="53300" grpId="0" autoUpdateAnimBg="0"/>
      <p:bldP spid="53301" grpId="0" autoUpdateAnimBg="0"/>
      <p:bldP spid="53302" grpId="0" autoUpdateAnimBg="0"/>
      <p:bldP spid="53303" grpId="0" autoUpdateAnimBg="0"/>
      <p:bldP spid="53304" grpId="0" autoUpdateAnimBg="0"/>
      <p:bldP spid="53305" grpId="0" autoUpdateAnimBg="0"/>
      <p:bldP spid="53306" grpId="0" autoUpdateAnimBg="0"/>
      <p:bldP spid="53307" grpId="0" autoUpdateAnimBg="0"/>
      <p:bldP spid="53308" grpId="0" autoUpdateAnimBg="0"/>
      <p:bldP spid="53309" grpId="0" autoUpdateAnimBg="0"/>
      <p:bldP spid="53310" grpId="0" autoUpdateAnimBg="0"/>
      <p:bldP spid="53311" grpId="0" autoUpdateAnimBg="0"/>
      <p:bldP spid="53312" grpId="0" autoUpdateAnimBg="0"/>
      <p:bldP spid="53313" grpId="0" autoUpdateAnimBg="0"/>
      <p:bldP spid="53314" grpId="0" autoUpdateAnimBg="0"/>
      <p:bldP spid="53315" grpId="0" autoUpdateAnimBg="0"/>
      <p:bldP spid="5331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1">
            <a:extLst>
              <a:ext uri="{FF2B5EF4-FFF2-40B4-BE49-F238E27FC236}">
                <a16:creationId xmlns:a16="http://schemas.microsoft.com/office/drawing/2014/main" id="{E00ADA49-1D9E-814B-BAF9-C75E699ABB61}"/>
              </a:ext>
            </a:extLst>
          </p:cNvPr>
          <p:cNvSpPr>
            <a:spLocks/>
          </p:cNvSpPr>
          <p:nvPr/>
        </p:nvSpPr>
        <p:spPr bwMode="auto">
          <a:xfrm>
            <a:off x="2806700" y="3298825"/>
            <a:ext cx="876300" cy="1524000"/>
          </a:xfrm>
          <a:custGeom>
            <a:avLst/>
            <a:gdLst>
              <a:gd name="T0" fmla="*/ 10564 w 21128"/>
              <a:gd name="T1" fmla="*/ 10800 h 21600"/>
              <a:gd name="T2" fmla="*/ 10564 w 21128"/>
              <a:gd name="T3" fmla="*/ 10800 h 21600"/>
              <a:gd name="T4" fmla="*/ 10564 w 21128"/>
              <a:gd name="T5" fmla="*/ 10800 h 21600"/>
              <a:gd name="T6" fmla="*/ 10564 w 21128"/>
              <a:gd name="T7" fmla="*/ 10800 h 21600"/>
            </a:gdLst>
            <a:ahLst/>
            <a:cxnLst>
              <a:cxn ang="0">
                <a:pos x="T0" y="T1"/>
              </a:cxn>
              <a:cxn ang="0">
                <a:pos x="T2" y="T3"/>
              </a:cxn>
              <a:cxn ang="0">
                <a:pos x="T4" y="T5"/>
              </a:cxn>
              <a:cxn ang="0">
                <a:pos x="T6" y="T7"/>
              </a:cxn>
            </a:cxnLst>
            <a:rect l="0" t="0" r="r" b="b"/>
            <a:pathLst>
              <a:path w="21128" h="21600">
                <a:moveTo>
                  <a:pt x="1529" y="19620"/>
                </a:moveTo>
                <a:cubicBezTo>
                  <a:pt x="115" y="18360"/>
                  <a:pt x="535" y="18945"/>
                  <a:pt x="0" y="18000"/>
                </a:cubicBezTo>
                <a:cubicBezTo>
                  <a:pt x="344" y="16673"/>
                  <a:pt x="841" y="16178"/>
                  <a:pt x="2141" y="15120"/>
                </a:cubicBezTo>
                <a:cubicBezTo>
                  <a:pt x="2332" y="14940"/>
                  <a:pt x="2447" y="14715"/>
                  <a:pt x="2753" y="14580"/>
                </a:cubicBezTo>
                <a:cubicBezTo>
                  <a:pt x="3058" y="14423"/>
                  <a:pt x="5123" y="14220"/>
                  <a:pt x="5199" y="14220"/>
                </a:cubicBezTo>
                <a:cubicBezTo>
                  <a:pt x="9213" y="14333"/>
                  <a:pt x="10552" y="13748"/>
                  <a:pt x="12539" y="15300"/>
                </a:cubicBezTo>
                <a:cubicBezTo>
                  <a:pt x="13113" y="16335"/>
                  <a:pt x="13419" y="16335"/>
                  <a:pt x="13763" y="17640"/>
                </a:cubicBezTo>
                <a:cubicBezTo>
                  <a:pt x="13381" y="18968"/>
                  <a:pt x="13151" y="19508"/>
                  <a:pt x="11316" y="20340"/>
                </a:cubicBezTo>
                <a:cubicBezTo>
                  <a:pt x="9787" y="20273"/>
                  <a:pt x="8181" y="20430"/>
                  <a:pt x="6728" y="20160"/>
                </a:cubicBezTo>
                <a:cubicBezTo>
                  <a:pt x="6002" y="20003"/>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3"/>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3"/>
                  <a:pt x="18198" y="11498"/>
                  <a:pt x="18656" y="10980"/>
                </a:cubicBezTo>
                <a:cubicBezTo>
                  <a:pt x="19574" y="9877"/>
                  <a:pt x="20377" y="8955"/>
                  <a:pt x="20797" y="7740"/>
                </a:cubicBezTo>
                <a:cubicBezTo>
                  <a:pt x="20682" y="6705"/>
                  <a:pt x="20644" y="5692"/>
                  <a:pt x="20491" y="4680"/>
                </a:cubicBezTo>
                <a:cubicBezTo>
                  <a:pt x="20262" y="3532"/>
                  <a:pt x="17586" y="810"/>
                  <a:pt x="16210" y="0"/>
                </a:cubicBezTo>
              </a:path>
            </a:pathLst>
          </a:custGeom>
          <a:noFill/>
          <a:ln w="57150" cap="flat" cmpd="sng">
            <a:solidFill>
              <a:srgbClr val="FFFA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298" name="Rectangle 2">
            <a:extLst>
              <a:ext uri="{FF2B5EF4-FFF2-40B4-BE49-F238E27FC236}">
                <a16:creationId xmlns:a16="http://schemas.microsoft.com/office/drawing/2014/main" id="{57EBB3DC-28A1-844C-BC4C-1BDB7353B4F8}"/>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 OLAN EVON YUTA</a:t>
            </a:r>
          </a:p>
        </p:txBody>
      </p:sp>
      <p:sp>
        <p:nvSpPr>
          <p:cNvPr id="55299" name="Rectangle 3">
            <a:extLst>
              <a:ext uri="{FF2B5EF4-FFF2-40B4-BE49-F238E27FC236}">
                <a16:creationId xmlns:a16="http://schemas.microsoft.com/office/drawing/2014/main" id="{2E4F6FB2-DF19-C747-BC81-C9197EB0F6C7}"/>
              </a:ext>
            </a:extLst>
          </p:cNvPr>
          <p:cNvSpPr>
            <a:spLocks/>
          </p:cNvSpPr>
          <p:nvPr/>
        </p:nvSpPr>
        <p:spPr bwMode="auto">
          <a:xfrm>
            <a:off x="1770063" y="42863"/>
            <a:ext cx="287655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Deut. 32: 48-49</a:t>
            </a:r>
          </a:p>
        </p:txBody>
      </p:sp>
      <p:grpSp>
        <p:nvGrpSpPr>
          <p:cNvPr id="55300" name="Group 4">
            <a:extLst>
              <a:ext uri="{FF2B5EF4-FFF2-40B4-BE49-F238E27FC236}">
                <a16:creationId xmlns:a16="http://schemas.microsoft.com/office/drawing/2014/main" id="{B5EF0DA8-E85E-4A46-9C8D-0BA0E365B72A}"/>
              </a:ext>
            </a:extLst>
          </p:cNvPr>
          <p:cNvGrpSpPr>
            <a:grpSpLocks/>
          </p:cNvGrpSpPr>
          <p:nvPr/>
        </p:nvGrpSpPr>
        <p:grpSpPr bwMode="auto">
          <a:xfrm>
            <a:off x="1358900" y="825500"/>
            <a:ext cx="7113588" cy="5259388"/>
            <a:chOff x="0" y="0"/>
            <a:chExt cx="7115175" cy="5259388"/>
          </a:xfrm>
        </p:grpSpPr>
        <p:grpSp>
          <p:nvGrpSpPr>
            <p:cNvPr id="55301" name="Group 5">
              <a:extLst>
                <a:ext uri="{FF2B5EF4-FFF2-40B4-BE49-F238E27FC236}">
                  <a16:creationId xmlns:a16="http://schemas.microsoft.com/office/drawing/2014/main" id="{4DF798FA-6054-8C4E-886D-0202864CC839}"/>
                </a:ext>
              </a:extLst>
            </p:cNvPr>
            <p:cNvGrpSpPr>
              <a:grpSpLocks/>
            </p:cNvGrpSpPr>
            <p:nvPr/>
          </p:nvGrpSpPr>
          <p:grpSpPr bwMode="auto">
            <a:xfrm>
              <a:off x="0" y="0"/>
              <a:ext cx="7000127" cy="5259388"/>
              <a:chOff x="0" y="0"/>
              <a:chExt cx="7000127" cy="5259388"/>
            </a:xfrm>
          </p:grpSpPr>
          <p:sp>
            <p:nvSpPr>
              <p:cNvPr id="55302" name="Rectangle 6">
                <a:extLst>
                  <a:ext uri="{FF2B5EF4-FFF2-40B4-BE49-F238E27FC236}">
                    <a16:creationId xmlns:a16="http://schemas.microsoft.com/office/drawing/2014/main" id="{902F3DE3-9389-954A-83A0-DC6B1695AEBF}"/>
                  </a:ext>
                </a:extLst>
              </p:cNvPr>
              <p:cNvSpPr>
                <a:spLocks/>
              </p:cNvSpPr>
              <p:nvPr/>
            </p:nvSpPr>
            <p:spPr bwMode="auto">
              <a:xfrm>
                <a:off x="0" y="0"/>
                <a:ext cx="7000127" cy="5257800"/>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03" name="AutoShape 7">
                <a:extLst>
                  <a:ext uri="{FF2B5EF4-FFF2-40B4-BE49-F238E27FC236}">
                    <a16:creationId xmlns:a16="http://schemas.microsoft.com/office/drawing/2014/main" id="{DA710317-145D-2242-93FB-AA2E9493691B}"/>
                  </a:ext>
                </a:extLst>
              </p:cNvPr>
              <p:cNvSpPr>
                <a:spLocks/>
              </p:cNvSpPr>
              <p:nvPr/>
            </p:nvSpPr>
            <p:spPr bwMode="auto">
              <a:xfrm>
                <a:off x="16203" y="20637"/>
                <a:ext cx="1652809" cy="30480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04" name="AutoShape 8">
                <a:extLst>
                  <a:ext uri="{FF2B5EF4-FFF2-40B4-BE49-F238E27FC236}">
                    <a16:creationId xmlns:a16="http://schemas.microsoft.com/office/drawing/2014/main" id="{2100F37E-BEE2-0140-8D31-DB4C577299A3}"/>
                  </a:ext>
                </a:extLst>
              </p:cNvPr>
              <p:cNvSpPr>
                <a:spLocks/>
              </p:cNvSpPr>
              <p:nvPr/>
            </p:nvSpPr>
            <p:spPr bwMode="auto">
              <a:xfrm>
                <a:off x="5512599" y="3140074"/>
                <a:ext cx="1458361" cy="20955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05" name="AutoShape 9">
                <a:extLst>
                  <a:ext uri="{FF2B5EF4-FFF2-40B4-BE49-F238E27FC236}">
                    <a16:creationId xmlns:a16="http://schemas.microsoft.com/office/drawing/2014/main" id="{413F924F-6849-0440-8031-73544569E430}"/>
                  </a:ext>
                </a:extLst>
              </p:cNvPr>
              <p:cNvSpPr>
                <a:spLocks/>
              </p:cNvSpPr>
              <p:nvPr/>
            </p:nvSpPr>
            <p:spPr bwMode="auto">
              <a:xfrm>
                <a:off x="2002813" y="857249"/>
                <a:ext cx="4182252" cy="2914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06" name="Rectangle 10">
                <a:extLst>
                  <a:ext uri="{FF2B5EF4-FFF2-40B4-BE49-F238E27FC236}">
                    <a16:creationId xmlns:a16="http://schemas.microsoft.com/office/drawing/2014/main" id="{0C0B09B6-53D5-554D-BFA4-C1818C14EA1F}"/>
                  </a:ext>
                </a:extLst>
              </p:cNvPr>
              <p:cNvSpPr>
                <a:spLocks/>
              </p:cNvSpPr>
              <p:nvPr/>
            </p:nvSpPr>
            <p:spPr bwMode="auto">
              <a:xfrm>
                <a:off x="3093342" y="1811337"/>
                <a:ext cx="1552343"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ER</a:t>
                </a:r>
              </a:p>
            </p:txBody>
          </p:sp>
          <p:sp>
            <p:nvSpPr>
              <p:cNvPr id="55307" name="AutoShape 11">
                <a:extLst>
                  <a:ext uri="{FF2B5EF4-FFF2-40B4-BE49-F238E27FC236}">
                    <a16:creationId xmlns:a16="http://schemas.microsoft.com/office/drawing/2014/main" id="{0CD08C80-3409-3445-988D-C130804C99D1}"/>
                  </a:ext>
                </a:extLst>
              </p:cNvPr>
              <p:cNvSpPr>
                <a:spLocks/>
              </p:cNvSpPr>
              <p:nvPr/>
            </p:nvSpPr>
            <p:spPr bwMode="auto">
              <a:xfrm>
                <a:off x="447230" y="3752849"/>
                <a:ext cx="1925036" cy="14859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08" name="AutoShape 12">
                <a:extLst>
                  <a:ext uri="{FF2B5EF4-FFF2-40B4-BE49-F238E27FC236}">
                    <a16:creationId xmlns:a16="http://schemas.microsoft.com/office/drawing/2014/main" id="{B4CD1533-0556-424E-98E0-1BCD6ECA0450}"/>
                  </a:ext>
                </a:extLst>
              </p:cNvPr>
              <p:cNvSpPr>
                <a:spLocks/>
              </p:cNvSpPr>
              <p:nvPr/>
            </p:nvSpPr>
            <p:spPr bwMode="auto">
              <a:xfrm>
                <a:off x="1691697" y="1790699"/>
                <a:ext cx="272228" cy="304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09" name="AutoShape 13">
                <a:extLst>
                  <a:ext uri="{FF2B5EF4-FFF2-40B4-BE49-F238E27FC236}">
                    <a16:creationId xmlns:a16="http://schemas.microsoft.com/office/drawing/2014/main" id="{F37F84E5-B2D7-EC41-9205-4E7EF3C67581}"/>
                  </a:ext>
                </a:extLst>
              </p:cNvPr>
              <p:cNvSpPr>
                <a:spLocks/>
              </p:cNvSpPr>
              <p:nvPr/>
            </p:nvSpPr>
            <p:spPr bwMode="auto">
              <a:xfrm>
                <a:off x="1497249" y="2495549"/>
                <a:ext cx="447231" cy="914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10" name="AutoShape 14">
                <a:extLst>
                  <a:ext uri="{FF2B5EF4-FFF2-40B4-BE49-F238E27FC236}">
                    <a16:creationId xmlns:a16="http://schemas.microsoft.com/office/drawing/2014/main" id="{266C43A5-970D-F643-AAD8-C71F47C068AA}"/>
                  </a:ext>
                </a:extLst>
              </p:cNvPr>
              <p:cNvSpPr>
                <a:spLocks/>
              </p:cNvSpPr>
              <p:nvPr/>
            </p:nvSpPr>
            <p:spPr bwMode="auto">
              <a:xfrm>
                <a:off x="1769476" y="2095499"/>
                <a:ext cx="58335" cy="4191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11" name="Rectangle 15">
                <a:extLst>
                  <a:ext uri="{FF2B5EF4-FFF2-40B4-BE49-F238E27FC236}">
                    <a16:creationId xmlns:a16="http://schemas.microsoft.com/office/drawing/2014/main" id="{AB18E80F-CFC8-284F-AF59-9F1C2E321C3C}"/>
                  </a:ext>
                </a:extLst>
              </p:cNvPr>
              <p:cNvSpPr>
                <a:spLocks/>
              </p:cNvSpPr>
              <p:nvPr/>
            </p:nvSpPr>
            <p:spPr bwMode="auto">
              <a:xfrm>
                <a:off x="1887765" y="1544637"/>
                <a:ext cx="1299561"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SG</a:t>
                </a:r>
              </a:p>
            </p:txBody>
          </p:sp>
          <p:sp>
            <p:nvSpPr>
              <p:cNvPr id="55312" name="Rectangle 16">
                <a:extLst>
                  <a:ext uri="{FF2B5EF4-FFF2-40B4-BE49-F238E27FC236}">
                    <a16:creationId xmlns:a16="http://schemas.microsoft.com/office/drawing/2014/main" id="{5BC75394-50F3-124E-8E4A-DBEBF846D211}"/>
                  </a:ext>
                </a:extLst>
              </p:cNvPr>
              <p:cNvSpPr>
                <a:spLocks/>
              </p:cNvSpPr>
              <p:nvPr/>
            </p:nvSpPr>
            <p:spPr bwMode="auto">
              <a:xfrm>
                <a:off x="934970" y="4802187"/>
                <a:ext cx="716217"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RS</a:t>
                </a:r>
              </a:p>
            </p:txBody>
          </p:sp>
          <p:sp>
            <p:nvSpPr>
              <p:cNvPr id="55313" name="Rectangle 17">
                <a:extLst>
                  <a:ext uri="{FF2B5EF4-FFF2-40B4-BE49-F238E27FC236}">
                    <a16:creationId xmlns:a16="http://schemas.microsoft.com/office/drawing/2014/main" id="{20EA166F-4E83-4947-BA72-3A78BD810EED}"/>
                  </a:ext>
                </a:extLst>
              </p:cNvPr>
              <p:cNvSpPr>
                <a:spLocks/>
              </p:cNvSpPr>
              <p:nvPr/>
            </p:nvSpPr>
            <p:spPr bwMode="auto">
              <a:xfrm>
                <a:off x="429405" y="153987"/>
                <a:ext cx="832886"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MS</a:t>
                </a:r>
              </a:p>
            </p:txBody>
          </p:sp>
          <p:sp>
            <p:nvSpPr>
              <p:cNvPr id="55314" name="Line 18">
                <a:extLst>
                  <a:ext uri="{FF2B5EF4-FFF2-40B4-BE49-F238E27FC236}">
                    <a16:creationId xmlns:a16="http://schemas.microsoft.com/office/drawing/2014/main" id="{46105639-3EA0-BA40-BCC2-564AD27714C4}"/>
                  </a:ext>
                </a:extLst>
              </p:cNvPr>
              <p:cNvSpPr>
                <a:spLocks noChangeShapeType="1"/>
              </p:cNvSpPr>
              <p:nvPr/>
            </p:nvSpPr>
            <p:spPr bwMode="auto">
              <a:xfrm>
                <a:off x="149076" y="2667000"/>
                <a:ext cx="6685770" cy="0"/>
              </a:xfrm>
              <a:prstGeom prst="line">
                <a:avLst/>
              </a:prstGeom>
              <a:noFill/>
              <a:ln w="25400" cap="flat" cmpd="sng">
                <a:solidFill>
                  <a:schemeClr val="accent2"/>
                </a:solidFill>
                <a:prstDash val="dashDot"/>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55315" name="Line 19">
                <a:extLst>
                  <a:ext uri="{FF2B5EF4-FFF2-40B4-BE49-F238E27FC236}">
                    <a16:creationId xmlns:a16="http://schemas.microsoft.com/office/drawing/2014/main" id="{D2BDC6BC-342C-054C-BB28-83D345C516A0}"/>
                  </a:ext>
                </a:extLst>
              </p:cNvPr>
              <p:cNvSpPr>
                <a:spLocks noChangeShapeType="1"/>
              </p:cNvSpPr>
              <p:nvPr/>
            </p:nvSpPr>
            <p:spPr bwMode="auto">
              <a:xfrm flipH="1">
                <a:off x="3478998" y="146050"/>
                <a:ext cx="1" cy="5003801"/>
              </a:xfrm>
              <a:prstGeom prst="line">
                <a:avLst/>
              </a:prstGeom>
              <a:noFill/>
              <a:ln w="25400" cap="flat" cmpd="sng">
                <a:solidFill>
                  <a:schemeClr val="accent2"/>
                </a:solidFill>
                <a:prstDash val="dashDot"/>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55316" name="Rectangle 20">
                <a:extLst>
                  <a:ext uri="{FF2B5EF4-FFF2-40B4-BE49-F238E27FC236}">
                    <a16:creationId xmlns:a16="http://schemas.microsoft.com/office/drawing/2014/main" id="{4610EC3F-6684-8241-9DF0-D2919A0C9288}"/>
                  </a:ext>
                </a:extLst>
              </p:cNvPr>
              <p:cNvSpPr>
                <a:spLocks/>
              </p:cNvSpPr>
              <p:nvPr/>
            </p:nvSpPr>
            <p:spPr bwMode="auto">
              <a:xfrm>
                <a:off x="1033814" y="2774950"/>
                <a:ext cx="1766236" cy="457200"/>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DS</a:t>
                </a:r>
              </a:p>
            </p:txBody>
          </p:sp>
          <p:sp>
            <p:nvSpPr>
              <p:cNvPr id="55317" name="Rectangle 21">
                <a:extLst>
                  <a:ext uri="{FF2B5EF4-FFF2-40B4-BE49-F238E27FC236}">
                    <a16:creationId xmlns:a16="http://schemas.microsoft.com/office/drawing/2014/main" id="{91848F99-E438-9441-8C1F-BD29717ABE58}"/>
                  </a:ext>
                </a:extLst>
              </p:cNvPr>
              <p:cNvSpPr>
                <a:spLocks/>
              </p:cNvSpPr>
              <p:nvPr/>
            </p:nvSpPr>
            <p:spPr bwMode="auto">
              <a:xfrm>
                <a:off x="5425097" y="3557587"/>
                <a:ext cx="832886"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U</a:t>
                </a:r>
              </a:p>
            </p:txBody>
          </p:sp>
          <p:sp>
            <p:nvSpPr>
              <p:cNvPr id="55318" name="Rectangle 22">
                <a:extLst>
                  <a:ext uri="{FF2B5EF4-FFF2-40B4-BE49-F238E27FC236}">
                    <a16:creationId xmlns:a16="http://schemas.microsoft.com/office/drawing/2014/main" id="{8041B1BA-CC5A-2947-B8CD-051A6135642C}"/>
                  </a:ext>
                </a:extLst>
              </p:cNvPr>
              <p:cNvSpPr>
                <a:spLocks/>
              </p:cNvSpPr>
              <p:nvPr/>
            </p:nvSpPr>
            <p:spPr bwMode="auto">
              <a:xfrm>
                <a:off x="4337809" y="2046287"/>
                <a:ext cx="832886"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B</a:t>
                </a:r>
              </a:p>
            </p:txBody>
          </p:sp>
          <p:sp>
            <p:nvSpPr>
              <p:cNvPr id="55319" name="Rectangle 23">
                <a:extLst>
                  <a:ext uri="{FF2B5EF4-FFF2-40B4-BE49-F238E27FC236}">
                    <a16:creationId xmlns:a16="http://schemas.microsoft.com/office/drawing/2014/main" id="{B679389C-417C-9C46-BEBA-E274AE666CE1}"/>
                  </a:ext>
                </a:extLst>
              </p:cNvPr>
              <p:cNvSpPr>
                <a:spLocks/>
              </p:cNvSpPr>
              <p:nvPr/>
            </p:nvSpPr>
            <p:spPr bwMode="auto">
              <a:xfrm>
                <a:off x="3968358" y="973137"/>
                <a:ext cx="852331"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H</a:t>
                </a:r>
              </a:p>
            </p:txBody>
          </p:sp>
          <p:sp>
            <p:nvSpPr>
              <p:cNvPr id="55320" name="Rectangle 24">
                <a:extLst>
                  <a:ext uri="{FF2B5EF4-FFF2-40B4-BE49-F238E27FC236}">
                    <a16:creationId xmlns:a16="http://schemas.microsoft.com/office/drawing/2014/main" id="{7A9950E0-3B92-B540-8934-8A499728A7EF}"/>
                  </a:ext>
                </a:extLst>
              </p:cNvPr>
              <p:cNvSpPr>
                <a:spLocks/>
              </p:cNvSpPr>
              <p:nvPr/>
            </p:nvSpPr>
            <p:spPr bwMode="auto">
              <a:xfrm>
                <a:off x="5601721" y="687387"/>
                <a:ext cx="1319006"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N(A)</a:t>
                </a:r>
              </a:p>
            </p:txBody>
          </p:sp>
          <p:sp>
            <p:nvSpPr>
              <p:cNvPr id="55321" name="Oval 25">
                <a:extLst>
                  <a:ext uri="{FF2B5EF4-FFF2-40B4-BE49-F238E27FC236}">
                    <a16:creationId xmlns:a16="http://schemas.microsoft.com/office/drawing/2014/main" id="{9CBC6164-5C9F-1F4D-86E7-AE75C9E31380}"/>
                  </a:ext>
                </a:extLst>
              </p:cNvPr>
              <p:cNvSpPr>
                <a:spLocks/>
              </p:cNvSpPr>
              <p:nvPr/>
            </p:nvSpPr>
            <p:spPr bwMode="auto">
              <a:xfrm>
                <a:off x="5434820" y="806449"/>
                <a:ext cx="196069" cy="187328"/>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22" name="Rectangle 26">
                <a:extLst>
                  <a:ext uri="{FF2B5EF4-FFF2-40B4-BE49-F238E27FC236}">
                    <a16:creationId xmlns:a16="http://schemas.microsoft.com/office/drawing/2014/main" id="{07BF29DB-3FD9-5D46-A45E-43960E1D6952}"/>
                  </a:ext>
                </a:extLst>
              </p:cNvPr>
              <p:cNvSpPr>
                <a:spLocks/>
              </p:cNvSpPr>
              <p:nvPr/>
            </p:nvSpPr>
            <p:spPr bwMode="auto">
              <a:xfrm>
                <a:off x="1564867" y="1730375"/>
                <a:ext cx="321717" cy="457200"/>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C</a:t>
                </a:r>
              </a:p>
            </p:txBody>
          </p:sp>
          <p:sp>
            <p:nvSpPr>
              <p:cNvPr id="55323" name="Oval 27">
                <a:extLst>
                  <a:ext uri="{FF2B5EF4-FFF2-40B4-BE49-F238E27FC236}">
                    <a16:creationId xmlns:a16="http://schemas.microsoft.com/office/drawing/2014/main" id="{BF7BB340-5D19-2F4A-9E64-C9284CF00BDF}"/>
                  </a:ext>
                </a:extLst>
              </p:cNvPr>
              <p:cNvSpPr>
                <a:spLocks/>
              </p:cNvSpPr>
              <p:nvPr/>
            </p:nvSpPr>
            <p:spPr bwMode="auto">
              <a:xfrm>
                <a:off x="1403266" y="2397124"/>
                <a:ext cx="197689" cy="187328"/>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24" name="Rectangle 28">
                <a:extLst>
                  <a:ext uri="{FF2B5EF4-FFF2-40B4-BE49-F238E27FC236}">
                    <a16:creationId xmlns:a16="http://schemas.microsoft.com/office/drawing/2014/main" id="{DC65AF35-E432-F247-9B05-FEBF6DBF9CDE}"/>
                  </a:ext>
                </a:extLst>
              </p:cNvPr>
              <p:cNvSpPr>
                <a:spLocks/>
              </p:cNvSpPr>
              <p:nvPr/>
            </p:nvSpPr>
            <p:spPr bwMode="auto">
              <a:xfrm>
                <a:off x="1193625" y="2239962"/>
                <a:ext cx="254001"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J</a:t>
                </a:r>
              </a:p>
            </p:txBody>
          </p:sp>
          <p:sp>
            <p:nvSpPr>
              <p:cNvPr id="55325" name="Rectangle 29">
                <a:extLst>
                  <a:ext uri="{FF2B5EF4-FFF2-40B4-BE49-F238E27FC236}">
                    <a16:creationId xmlns:a16="http://schemas.microsoft.com/office/drawing/2014/main" id="{A3966682-4951-A943-8327-5240658F6DBD}"/>
                  </a:ext>
                </a:extLst>
              </p:cNvPr>
              <p:cNvSpPr>
                <a:spLocks/>
              </p:cNvSpPr>
              <p:nvPr/>
            </p:nvSpPr>
            <p:spPr bwMode="auto">
              <a:xfrm>
                <a:off x="1658597" y="4325937"/>
                <a:ext cx="558801"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MS</a:t>
                </a:r>
              </a:p>
            </p:txBody>
          </p:sp>
          <p:sp>
            <p:nvSpPr>
              <p:cNvPr id="55326" name="Rectangle 30">
                <a:extLst>
                  <a:ext uri="{FF2B5EF4-FFF2-40B4-BE49-F238E27FC236}">
                    <a16:creationId xmlns:a16="http://schemas.microsoft.com/office/drawing/2014/main" id="{C2BDFF98-E4FC-D746-8972-BCDF8E58EC9B}"/>
                  </a:ext>
                </a:extLst>
              </p:cNvPr>
              <p:cNvSpPr>
                <a:spLocks/>
              </p:cNvSpPr>
              <p:nvPr/>
            </p:nvSpPr>
            <p:spPr bwMode="auto">
              <a:xfrm>
                <a:off x="256700" y="3243262"/>
                <a:ext cx="304901"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E</a:t>
                </a:r>
              </a:p>
            </p:txBody>
          </p:sp>
          <p:sp>
            <p:nvSpPr>
              <p:cNvPr id="55327" name="AutoShape 31">
                <a:extLst>
                  <a:ext uri="{FF2B5EF4-FFF2-40B4-BE49-F238E27FC236}">
                    <a16:creationId xmlns:a16="http://schemas.microsoft.com/office/drawing/2014/main" id="{5E002FA6-E8A0-FD48-8982-98353607C845}"/>
                  </a:ext>
                </a:extLst>
              </p:cNvPr>
              <p:cNvSpPr>
                <a:spLocks/>
              </p:cNvSpPr>
              <p:nvPr/>
            </p:nvSpPr>
            <p:spPr bwMode="auto">
              <a:xfrm>
                <a:off x="4303781" y="2298700"/>
                <a:ext cx="977102" cy="14224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noFill/>
              <a:ln w="57150" cap="flat" cmpd="sng">
                <a:solidFill>
                  <a:srgbClr val="2E7E3B"/>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28" name="AutoShape 32">
                <a:extLst>
                  <a:ext uri="{FF2B5EF4-FFF2-40B4-BE49-F238E27FC236}">
                    <a16:creationId xmlns:a16="http://schemas.microsoft.com/office/drawing/2014/main" id="{4DECDFFA-3D44-8A47-B2BA-E32175137D1D}"/>
                  </a:ext>
                </a:extLst>
              </p:cNvPr>
              <p:cNvSpPr>
                <a:spLocks/>
              </p:cNvSpPr>
              <p:nvPr/>
            </p:nvSpPr>
            <p:spPr bwMode="auto">
              <a:xfrm>
                <a:off x="1348172" y="1041400"/>
                <a:ext cx="2942647" cy="1231901"/>
              </a:xfrm>
              <a:custGeom>
                <a:avLst/>
                <a:gdLst>
                  <a:gd name="T0" fmla="*/ 10800 w 21600"/>
                  <a:gd name="T1" fmla="+- 0 11031 463"/>
                  <a:gd name="T2" fmla="*/ 11031 h 21137"/>
                  <a:gd name="T3" fmla="*/ 10800 w 21600"/>
                  <a:gd name="T4" fmla="+- 0 11031 463"/>
                  <a:gd name="T5" fmla="*/ 11031 h 21137"/>
                  <a:gd name="T6" fmla="*/ 10800 w 21600"/>
                  <a:gd name="T7" fmla="+- 0 11031 463"/>
                  <a:gd name="T8" fmla="*/ 11031 h 21137"/>
                  <a:gd name="T9" fmla="*/ 10800 w 21600"/>
                  <a:gd name="T10" fmla="+- 0 11031 463"/>
                  <a:gd name="T11" fmla="*/ 11031 h 21137"/>
                </a:gdLst>
                <a:ahLst/>
                <a:cxnLst>
                  <a:cxn ang="0">
                    <a:pos x="T0" y="T2"/>
                  </a:cxn>
                  <a:cxn ang="0">
                    <a:pos x="T3" y="T5"/>
                  </a:cxn>
                  <a:cxn ang="0">
                    <a:pos x="T6" y="T8"/>
                  </a:cxn>
                  <a:cxn ang="0">
                    <a:pos x="T9" y="T11"/>
                  </a:cxn>
                </a:cxnLst>
                <a:rect l="0" t="0" r="r" b="b"/>
                <a:pathLst>
                  <a:path w="21600" h="21137">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noFill/>
              <a:ln w="57150" cap="flat" cmpd="sng">
                <a:solidFill>
                  <a:srgbClr val="2E7E3B"/>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29" name="AutoShape 33">
                <a:extLst>
                  <a:ext uri="{FF2B5EF4-FFF2-40B4-BE49-F238E27FC236}">
                    <a16:creationId xmlns:a16="http://schemas.microsoft.com/office/drawing/2014/main" id="{B2231FDB-ECCB-9A47-8C43-C217E072E4FA}"/>
                  </a:ext>
                </a:extLst>
              </p:cNvPr>
              <p:cNvSpPr>
                <a:spLocks/>
              </p:cNvSpPr>
              <p:nvPr/>
            </p:nvSpPr>
            <p:spPr bwMode="auto">
              <a:xfrm>
                <a:off x="142595" y="1993900"/>
                <a:ext cx="1205578" cy="14097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noFill/>
              <a:ln w="57150" cap="flat" cmpd="sng">
                <a:solidFill>
                  <a:srgbClr val="2E7E3B"/>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30" name="AutoShape 34">
                <a:extLst>
                  <a:ext uri="{FF2B5EF4-FFF2-40B4-BE49-F238E27FC236}">
                    <a16:creationId xmlns:a16="http://schemas.microsoft.com/office/drawing/2014/main" id="{4A21A30D-F7D3-B745-BE05-CD2E243582C1}"/>
                  </a:ext>
                </a:extLst>
              </p:cNvPr>
              <p:cNvSpPr>
                <a:spLocks/>
              </p:cNvSpPr>
              <p:nvPr/>
            </p:nvSpPr>
            <p:spPr bwMode="auto">
              <a:xfrm>
                <a:off x="163005" y="3390899"/>
                <a:ext cx="1334245" cy="1181927"/>
              </a:xfrm>
              <a:custGeom>
                <a:avLst/>
                <a:gdLst>
                  <a:gd name="T0" fmla="+- 0 11641 1683"/>
                  <a:gd name="T1" fmla="*/ T0 w 19917"/>
                  <a:gd name="T2" fmla="*/ 10735 h 21471"/>
                  <a:gd name="T3" fmla="+- 0 11641 1683"/>
                  <a:gd name="T4" fmla="*/ T3 w 19917"/>
                  <a:gd name="T5" fmla="*/ 10735 h 21471"/>
                  <a:gd name="T6" fmla="+- 0 11641 1683"/>
                  <a:gd name="T7" fmla="*/ T6 w 19917"/>
                  <a:gd name="T8" fmla="*/ 10735 h 21471"/>
                  <a:gd name="T9" fmla="+- 0 11641 1683"/>
                  <a:gd name="T10" fmla="*/ T9 w 19917"/>
                  <a:gd name="T11" fmla="*/ 10735 h 21471"/>
                </a:gdLst>
                <a:ahLst/>
                <a:cxnLst>
                  <a:cxn ang="0">
                    <a:pos x="T1" y="T2"/>
                  </a:cxn>
                  <a:cxn ang="0">
                    <a:pos x="T4" y="T5"/>
                  </a:cxn>
                  <a:cxn ang="0">
                    <a:pos x="T7" y="T8"/>
                  </a:cxn>
                  <a:cxn ang="0">
                    <a:pos x="T10" y="T11"/>
                  </a:cxn>
                </a:cxnLst>
                <a:rect l="0" t="0" r="r" b="b"/>
                <a:pathLst>
                  <a:path w="19917" h="21471">
                    <a:moveTo>
                      <a:pt x="268" y="0"/>
                    </a:moveTo>
                    <a:cubicBezTo>
                      <a:pt x="-1683" y="6950"/>
                      <a:pt x="7612" y="4989"/>
                      <a:pt x="9900" y="5076"/>
                    </a:cubicBezTo>
                    <a:cubicBezTo>
                      <a:pt x="12187" y="5970"/>
                      <a:pt x="14764" y="7988"/>
                      <a:pt x="15294" y="11074"/>
                    </a:cubicBezTo>
                    <a:cubicBezTo>
                      <a:pt x="15727" y="13669"/>
                      <a:pt x="15823" y="16351"/>
                      <a:pt x="16449" y="18918"/>
                    </a:cubicBezTo>
                    <a:cubicBezTo>
                      <a:pt x="16570" y="19495"/>
                      <a:pt x="16955" y="20793"/>
                      <a:pt x="17413" y="20994"/>
                    </a:cubicBezTo>
                    <a:cubicBezTo>
                      <a:pt x="18978" y="21600"/>
                      <a:pt x="18159" y="21456"/>
                      <a:pt x="19917" y="21456"/>
                    </a:cubicBezTo>
                  </a:path>
                </a:pathLst>
              </a:custGeom>
              <a:noFill/>
              <a:ln w="57150" cap="flat" cmpd="sng">
                <a:solidFill>
                  <a:srgbClr val="2E7E3B"/>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31" name="AutoShape 35">
                <a:extLst>
                  <a:ext uri="{FF2B5EF4-FFF2-40B4-BE49-F238E27FC236}">
                    <a16:creationId xmlns:a16="http://schemas.microsoft.com/office/drawing/2014/main" id="{6A7F8B59-F5E2-5149-B53B-907FA7D03239}"/>
                  </a:ext>
                </a:extLst>
              </p:cNvPr>
              <p:cNvSpPr>
                <a:spLocks/>
              </p:cNvSpPr>
              <p:nvPr/>
            </p:nvSpPr>
            <p:spPr bwMode="auto">
              <a:xfrm>
                <a:off x="1453385" y="3822647"/>
                <a:ext cx="241068" cy="749354"/>
              </a:xfrm>
              <a:custGeom>
                <a:avLst/>
                <a:gdLst>
                  <a:gd name="T0" fmla="+- 0 10009 502"/>
                  <a:gd name="T1" fmla="*/ T0 w 19014"/>
                  <a:gd name="T2" fmla="+- 0 10845 135"/>
                  <a:gd name="T3" fmla="*/ 10845 h 21420"/>
                  <a:gd name="T4" fmla="+- 0 10009 502"/>
                  <a:gd name="T5" fmla="*/ T4 w 19014"/>
                  <a:gd name="T6" fmla="+- 0 10845 135"/>
                  <a:gd name="T7" fmla="*/ 10845 h 21420"/>
                  <a:gd name="T8" fmla="+- 0 10009 502"/>
                  <a:gd name="T9" fmla="*/ T8 w 19014"/>
                  <a:gd name="T10" fmla="+- 0 10845 135"/>
                  <a:gd name="T11" fmla="*/ 10845 h 21420"/>
                  <a:gd name="T12" fmla="+- 0 10009 502"/>
                  <a:gd name="T13" fmla="*/ T12 w 19014"/>
                  <a:gd name="T14" fmla="+- 0 10845 135"/>
                  <a:gd name="T15" fmla="*/ 10845 h 21420"/>
                </a:gdLst>
                <a:ahLst/>
                <a:cxnLst>
                  <a:cxn ang="0">
                    <a:pos x="T1" y="T3"/>
                  </a:cxn>
                  <a:cxn ang="0">
                    <a:pos x="T5" y="T7"/>
                  </a:cxn>
                  <a:cxn ang="0">
                    <a:pos x="T9" y="T11"/>
                  </a:cxn>
                  <a:cxn ang="0">
                    <a:pos x="T13" y="T15"/>
                  </a:cxn>
                </a:cxnLst>
                <a:rect l="0" t="0" r="r" b="b"/>
                <a:pathLst>
                  <a:path w="19014" h="21420">
                    <a:moveTo>
                      <a:pt x="5024" y="21420"/>
                    </a:moveTo>
                    <a:cubicBezTo>
                      <a:pt x="10800" y="21057"/>
                      <a:pt x="10675" y="21465"/>
                      <a:pt x="14065" y="19968"/>
                    </a:cubicBezTo>
                    <a:cubicBezTo>
                      <a:pt x="15447" y="19241"/>
                      <a:pt x="18084" y="17789"/>
                      <a:pt x="18084" y="17789"/>
                    </a:cubicBezTo>
                    <a:cubicBezTo>
                      <a:pt x="21098" y="13388"/>
                      <a:pt x="16451" y="7579"/>
                      <a:pt x="9042" y="3994"/>
                    </a:cubicBezTo>
                    <a:cubicBezTo>
                      <a:pt x="6656" y="1499"/>
                      <a:pt x="9796" y="4176"/>
                      <a:pt x="5024" y="2179"/>
                    </a:cubicBezTo>
                    <a:cubicBezTo>
                      <a:pt x="-502" y="-135"/>
                      <a:pt x="3517" y="1"/>
                      <a:pt x="0" y="1"/>
                    </a:cubicBezTo>
                  </a:path>
                </a:pathLst>
              </a:custGeom>
              <a:noFill/>
              <a:ln w="57150" cap="flat" cmpd="sng">
                <a:solidFill>
                  <a:srgbClr val="2E7E3B"/>
                </a:solidFill>
                <a:prstDash val="solid"/>
                <a:round/>
                <a:headEnd type="none" w="med" len="med"/>
                <a:tailEnd type="none" w="med" len="med"/>
              </a:ln>
              <a:effectLst>
                <a:outerShdw blurRad="63500" dist="12700" dir="108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32" name="Rectangle 36">
                <a:extLst>
                  <a:ext uri="{FF2B5EF4-FFF2-40B4-BE49-F238E27FC236}">
                    <a16:creationId xmlns:a16="http://schemas.microsoft.com/office/drawing/2014/main" id="{E21C8BB8-87DC-FE43-B4E9-72F2D4707C2E}"/>
                  </a:ext>
                </a:extLst>
              </p:cNvPr>
              <p:cNvSpPr>
                <a:spLocks/>
              </p:cNvSpPr>
              <p:nvPr/>
            </p:nvSpPr>
            <p:spPr bwMode="auto">
              <a:xfrm>
                <a:off x="2189968" y="2120900"/>
                <a:ext cx="947937" cy="698500"/>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2400"/>
                  </a:spcBef>
                </a:pPr>
                <a:r>
                  <a:rPr lang="en-US" altLang="en-US" sz="4000">
                    <a:solidFill>
                      <a:srgbClr val="EEFF4B"/>
                    </a:solidFill>
                  </a:rPr>
                  <a:t>MN</a:t>
                </a:r>
              </a:p>
            </p:txBody>
          </p:sp>
          <p:sp>
            <p:nvSpPr>
              <p:cNvPr id="55333" name="Rectangle 37">
                <a:extLst>
                  <a:ext uri="{FF2B5EF4-FFF2-40B4-BE49-F238E27FC236}">
                    <a16:creationId xmlns:a16="http://schemas.microsoft.com/office/drawing/2014/main" id="{72481D7C-1CBE-7741-AE2F-D8FD1F36159C}"/>
                  </a:ext>
                </a:extLst>
              </p:cNvPr>
              <p:cNvSpPr>
                <a:spLocks/>
              </p:cNvSpPr>
              <p:nvPr/>
            </p:nvSpPr>
            <p:spPr bwMode="auto">
              <a:xfrm>
                <a:off x="2382265" y="3429000"/>
                <a:ext cx="835571" cy="698500"/>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2400"/>
                  </a:spcBef>
                </a:pPr>
                <a:r>
                  <a:rPr lang="en-US" altLang="en-US" sz="4000">
                    <a:solidFill>
                      <a:srgbClr val="EEFF4B"/>
                    </a:solidFill>
                  </a:rPr>
                  <a:t>KB</a:t>
                </a:r>
              </a:p>
            </p:txBody>
          </p:sp>
          <p:sp>
            <p:nvSpPr>
              <p:cNvPr id="55334" name="Oval 38">
                <a:extLst>
                  <a:ext uri="{FF2B5EF4-FFF2-40B4-BE49-F238E27FC236}">
                    <a16:creationId xmlns:a16="http://schemas.microsoft.com/office/drawing/2014/main" id="{FA14332E-C275-F94A-8976-18C3DC0CC71A}"/>
                  </a:ext>
                </a:extLst>
              </p:cNvPr>
              <p:cNvSpPr>
                <a:spLocks/>
              </p:cNvSpPr>
              <p:nvPr/>
            </p:nvSpPr>
            <p:spPr bwMode="auto">
              <a:xfrm>
                <a:off x="4187112" y="2195512"/>
                <a:ext cx="196069" cy="187327"/>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35" name="Oval 39">
                <a:extLst>
                  <a:ext uri="{FF2B5EF4-FFF2-40B4-BE49-F238E27FC236}">
                    <a16:creationId xmlns:a16="http://schemas.microsoft.com/office/drawing/2014/main" id="{9D2D1B8F-C830-0E45-A1BD-C98443403206}"/>
                  </a:ext>
                </a:extLst>
              </p:cNvPr>
              <p:cNvSpPr>
                <a:spLocks/>
              </p:cNvSpPr>
              <p:nvPr/>
            </p:nvSpPr>
            <p:spPr bwMode="auto">
              <a:xfrm>
                <a:off x="1299560" y="1906587"/>
                <a:ext cx="196069" cy="187327"/>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36" name="Oval 40">
                <a:extLst>
                  <a:ext uri="{FF2B5EF4-FFF2-40B4-BE49-F238E27FC236}">
                    <a16:creationId xmlns:a16="http://schemas.microsoft.com/office/drawing/2014/main" id="{88A6180D-5495-8B48-A6B9-5F8276269024}"/>
                  </a:ext>
                </a:extLst>
              </p:cNvPr>
              <p:cNvSpPr>
                <a:spLocks/>
              </p:cNvSpPr>
              <p:nvPr/>
            </p:nvSpPr>
            <p:spPr bwMode="auto">
              <a:xfrm>
                <a:off x="3791735" y="1144587"/>
                <a:ext cx="196069" cy="187327"/>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37" name="Oval 41">
                <a:extLst>
                  <a:ext uri="{FF2B5EF4-FFF2-40B4-BE49-F238E27FC236}">
                    <a16:creationId xmlns:a16="http://schemas.microsoft.com/office/drawing/2014/main" id="{B53685F7-4519-5B47-B00A-D008CAD83BB4}"/>
                  </a:ext>
                </a:extLst>
              </p:cNvPr>
              <p:cNvSpPr>
                <a:spLocks/>
              </p:cNvSpPr>
              <p:nvPr/>
            </p:nvSpPr>
            <p:spPr bwMode="auto">
              <a:xfrm>
                <a:off x="5241992" y="3670299"/>
                <a:ext cx="197689" cy="187328"/>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38" name="Oval 42">
                <a:extLst>
                  <a:ext uri="{FF2B5EF4-FFF2-40B4-BE49-F238E27FC236}">
                    <a16:creationId xmlns:a16="http://schemas.microsoft.com/office/drawing/2014/main" id="{1138C1FF-FE16-4E4B-A72B-99A869EC5676}"/>
                  </a:ext>
                </a:extLst>
              </p:cNvPr>
              <p:cNvSpPr>
                <a:spLocks/>
              </p:cNvSpPr>
              <p:nvPr/>
            </p:nvSpPr>
            <p:spPr bwMode="auto">
              <a:xfrm>
                <a:off x="72917" y="3348037"/>
                <a:ext cx="196069" cy="187327"/>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39" name="Oval 43">
                <a:extLst>
                  <a:ext uri="{FF2B5EF4-FFF2-40B4-BE49-F238E27FC236}">
                    <a16:creationId xmlns:a16="http://schemas.microsoft.com/office/drawing/2014/main" id="{60E317CD-91DE-A745-8082-27C9B0FC75DF}"/>
                  </a:ext>
                </a:extLst>
              </p:cNvPr>
              <p:cNvSpPr>
                <a:spLocks/>
              </p:cNvSpPr>
              <p:nvPr/>
            </p:nvSpPr>
            <p:spPr bwMode="auto">
              <a:xfrm>
                <a:off x="1333588" y="3735387"/>
                <a:ext cx="197689" cy="187327"/>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40" name="Oval 44">
                <a:extLst>
                  <a:ext uri="{FF2B5EF4-FFF2-40B4-BE49-F238E27FC236}">
                    <a16:creationId xmlns:a16="http://schemas.microsoft.com/office/drawing/2014/main" id="{D0537CD9-6A78-EA4F-A97B-0EE3B33D7C32}"/>
                  </a:ext>
                </a:extLst>
              </p:cNvPr>
              <p:cNvSpPr>
                <a:spLocks/>
              </p:cNvSpPr>
              <p:nvPr/>
            </p:nvSpPr>
            <p:spPr bwMode="auto">
              <a:xfrm>
                <a:off x="1421090" y="4448174"/>
                <a:ext cx="197689" cy="187328"/>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41" name="Oval 45">
                <a:extLst>
                  <a:ext uri="{FF2B5EF4-FFF2-40B4-BE49-F238E27FC236}">
                    <a16:creationId xmlns:a16="http://schemas.microsoft.com/office/drawing/2014/main" id="{AA3C5913-6129-CA4B-B81F-E69A11292208}"/>
                  </a:ext>
                </a:extLst>
              </p:cNvPr>
              <p:cNvSpPr>
                <a:spLocks/>
              </p:cNvSpPr>
              <p:nvPr/>
            </p:nvSpPr>
            <p:spPr bwMode="auto">
              <a:xfrm>
                <a:off x="1955822" y="2363787"/>
                <a:ext cx="197689" cy="187327"/>
              </a:xfrm>
              <a:prstGeom prst="ellipse">
                <a:avLst/>
              </a:prstGeom>
              <a:solidFill>
                <a:srgbClr val="FAF200"/>
              </a:solidFill>
              <a:ln w="25400" cap="flat" cmpd="sng">
                <a:solidFill>
                  <a:srgbClr val="00AE00"/>
                </a:solidFill>
                <a:prstDash val="solid"/>
                <a:round/>
                <a:headEnd type="none" w="med" len="med"/>
                <a:tailEnd type="none" w="med" len="med"/>
              </a:ln>
              <a:effectLst>
                <a:outerShdw blurRad="63500" dist="12700" dir="108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55342" name="Rectangle 46">
              <a:extLst>
                <a:ext uri="{FF2B5EF4-FFF2-40B4-BE49-F238E27FC236}">
                  <a16:creationId xmlns:a16="http://schemas.microsoft.com/office/drawing/2014/main" id="{D2759240-A5CD-C649-89A6-4EE9BE8BAC19}"/>
                </a:ext>
              </a:extLst>
            </p:cNvPr>
            <p:cNvSpPr>
              <a:spLocks/>
            </p:cNvSpPr>
            <p:nvPr/>
          </p:nvSpPr>
          <p:spPr bwMode="auto">
            <a:xfrm>
              <a:off x="5776724" y="4421187"/>
              <a:ext cx="1338451" cy="457201"/>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PG</a:t>
              </a:r>
            </a:p>
          </p:txBody>
        </p:sp>
      </p:grpSp>
      <p:sp>
        <p:nvSpPr>
          <p:cNvPr id="55343" name="Rectangle 47">
            <a:extLst>
              <a:ext uri="{FF2B5EF4-FFF2-40B4-BE49-F238E27FC236}">
                <a16:creationId xmlns:a16="http://schemas.microsoft.com/office/drawing/2014/main" id="{0B5ABCB5-BCC5-E041-9A98-E91B58E5DF0E}"/>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44" name="Rectangle 48">
            <a:extLst>
              <a:ext uri="{FF2B5EF4-FFF2-40B4-BE49-F238E27FC236}">
                <a16:creationId xmlns:a16="http://schemas.microsoft.com/office/drawing/2014/main" id="{12CA9711-D05D-1A4F-86E9-50E010FD0459}"/>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55345" name="AutoShape 49">
            <a:extLst>
              <a:ext uri="{FF2B5EF4-FFF2-40B4-BE49-F238E27FC236}">
                <a16:creationId xmlns:a16="http://schemas.microsoft.com/office/drawing/2014/main" id="{C62402D1-A4D1-D347-BF03-8AF948EB726F}"/>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46" name="Rectangle 50">
            <a:extLst>
              <a:ext uri="{FF2B5EF4-FFF2-40B4-BE49-F238E27FC236}">
                <a16:creationId xmlns:a16="http://schemas.microsoft.com/office/drawing/2014/main" id="{01A0BD1C-B6A7-8347-8FA5-BB5E0E2A9280}"/>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47" name="AutoShape 51">
            <a:extLst>
              <a:ext uri="{FF2B5EF4-FFF2-40B4-BE49-F238E27FC236}">
                <a16:creationId xmlns:a16="http://schemas.microsoft.com/office/drawing/2014/main" id="{C8D8E1DA-6DAB-994A-9478-37B8112218A2}"/>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48" name="Line 52">
            <a:extLst>
              <a:ext uri="{FF2B5EF4-FFF2-40B4-BE49-F238E27FC236}">
                <a16:creationId xmlns:a16="http://schemas.microsoft.com/office/drawing/2014/main" id="{A9EE033D-97A5-1A49-8426-CDB904F1041E}"/>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5349" name="Line 53">
            <a:extLst>
              <a:ext uri="{FF2B5EF4-FFF2-40B4-BE49-F238E27FC236}">
                <a16:creationId xmlns:a16="http://schemas.microsoft.com/office/drawing/2014/main" id="{7AC90773-1CAE-9943-B0E9-59010324E5E8}"/>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5350" name="Line 54">
            <a:extLst>
              <a:ext uri="{FF2B5EF4-FFF2-40B4-BE49-F238E27FC236}">
                <a16:creationId xmlns:a16="http://schemas.microsoft.com/office/drawing/2014/main" id="{2FE4138E-DB6C-BD43-9A2A-B1029636C9CA}"/>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5351" name="Line 55">
            <a:extLst>
              <a:ext uri="{FF2B5EF4-FFF2-40B4-BE49-F238E27FC236}">
                <a16:creationId xmlns:a16="http://schemas.microsoft.com/office/drawing/2014/main" id="{779CFCDD-0F27-654B-8C1E-71FEC54D9AF4}"/>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5352" name="Line 56">
            <a:extLst>
              <a:ext uri="{FF2B5EF4-FFF2-40B4-BE49-F238E27FC236}">
                <a16:creationId xmlns:a16="http://schemas.microsoft.com/office/drawing/2014/main" id="{13ADFFD3-B760-594B-BDEE-B0F121E88D70}"/>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5353" name="Rectangle 57">
            <a:extLst>
              <a:ext uri="{FF2B5EF4-FFF2-40B4-BE49-F238E27FC236}">
                <a16:creationId xmlns:a16="http://schemas.microsoft.com/office/drawing/2014/main" id="{B106611F-9D44-124C-A774-B3963F5B4791}"/>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55354" name="Rectangle 58">
            <a:extLst>
              <a:ext uri="{FF2B5EF4-FFF2-40B4-BE49-F238E27FC236}">
                <a16:creationId xmlns:a16="http://schemas.microsoft.com/office/drawing/2014/main" id="{664FE6AB-A4C3-1F47-9FA6-5575F3FA4D36}"/>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55355" name="Rectangle 59">
            <a:extLst>
              <a:ext uri="{FF2B5EF4-FFF2-40B4-BE49-F238E27FC236}">
                <a16:creationId xmlns:a16="http://schemas.microsoft.com/office/drawing/2014/main" id="{686032BC-759A-EA4C-9EEA-5CA703BECF42}"/>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55356" name="Rectangle 60">
            <a:extLst>
              <a:ext uri="{FF2B5EF4-FFF2-40B4-BE49-F238E27FC236}">
                <a16:creationId xmlns:a16="http://schemas.microsoft.com/office/drawing/2014/main" id="{E6D4CDF4-50E7-4241-8C70-EC5F612220B4}"/>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55357" name="Rectangle 61">
            <a:extLst>
              <a:ext uri="{FF2B5EF4-FFF2-40B4-BE49-F238E27FC236}">
                <a16:creationId xmlns:a16="http://schemas.microsoft.com/office/drawing/2014/main" id="{C005F7DC-04EE-554F-9D75-2E3707AC141E}"/>
              </a:ext>
            </a:extLst>
          </p:cNvPr>
          <p:cNvSpPr>
            <a:spLocks/>
          </p:cNvSpPr>
          <p:nvPr/>
        </p:nvSpPr>
        <p:spPr bwMode="auto">
          <a:xfrm>
            <a:off x="8267700" y="43815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55358" name="Line 62">
            <a:extLst>
              <a:ext uri="{FF2B5EF4-FFF2-40B4-BE49-F238E27FC236}">
                <a16:creationId xmlns:a16="http://schemas.microsoft.com/office/drawing/2014/main" id="{0AE6476A-E833-364B-804C-FFA1AA67E196}"/>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5359" name="Rectangle 63">
            <a:extLst>
              <a:ext uri="{FF2B5EF4-FFF2-40B4-BE49-F238E27FC236}">
                <a16:creationId xmlns:a16="http://schemas.microsoft.com/office/drawing/2014/main" id="{E63497A6-211F-A943-9FC1-6A50399C9BD3}"/>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55360" name="Rectangle 64">
            <a:extLst>
              <a:ext uri="{FF2B5EF4-FFF2-40B4-BE49-F238E27FC236}">
                <a16:creationId xmlns:a16="http://schemas.microsoft.com/office/drawing/2014/main" id="{BD06F1F6-B5A5-FC42-9E8B-80B86AB59CCE}"/>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55361" name="Rectangle 65">
            <a:extLst>
              <a:ext uri="{FF2B5EF4-FFF2-40B4-BE49-F238E27FC236}">
                <a16:creationId xmlns:a16="http://schemas.microsoft.com/office/drawing/2014/main" id="{3D8730D4-D482-0A49-A579-AF16FAD9B5A6}"/>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25</a:t>
            </a:r>
          </a:p>
        </p:txBody>
      </p:sp>
      <p:sp>
        <p:nvSpPr>
          <p:cNvPr id="55362" name="Rectangle 66">
            <a:extLst>
              <a:ext uri="{FF2B5EF4-FFF2-40B4-BE49-F238E27FC236}">
                <a16:creationId xmlns:a16="http://schemas.microsoft.com/office/drawing/2014/main" id="{852C2CBD-2955-3D43-9CB1-44D61054B0B0}"/>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55363" name="AutoShape 67">
            <a:extLst>
              <a:ext uri="{FF2B5EF4-FFF2-40B4-BE49-F238E27FC236}">
                <a16:creationId xmlns:a16="http://schemas.microsoft.com/office/drawing/2014/main" id="{D034E1CD-E5F1-4742-9AC9-E940F98BE381}"/>
              </a:ext>
            </a:extLst>
          </p:cNvPr>
          <p:cNvSpPr>
            <a:spLocks/>
          </p:cNvSpPr>
          <p:nvPr/>
        </p:nvSpPr>
        <p:spPr bwMode="auto">
          <a:xfrm>
            <a:off x="2759075" y="3290888"/>
            <a:ext cx="876300" cy="1524000"/>
          </a:xfrm>
          <a:custGeom>
            <a:avLst/>
            <a:gdLst>
              <a:gd name="T0" fmla="*/ 10564 w 21128"/>
              <a:gd name="T1" fmla="*/ 10800 h 21600"/>
              <a:gd name="T2" fmla="*/ 10564 w 21128"/>
              <a:gd name="T3" fmla="*/ 10800 h 21600"/>
              <a:gd name="T4" fmla="*/ 10564 w 21128"/>
              <a:gd name="T5" fmla="*/ 10800 h 21600"/>
              <a:gd name="T6" fmla="*/ 10564 w 21128"/>
              <a:gd name="T7" fmla="*/ 10800 h 21600"/>
            </a:gdLst>
            <a:ahLst/>
            <a:cxnLst>
              <a:cxn ang="0">
                <a:pos x="T0" y="T1"/>
              </a:cxn>
              <a:cxn ang="0">
                <a:pos x="T2" y="T3"/>
              </a:cxn>
              <a:cxn ang="0">
                <a:pos x="T4" y="T5"/>
              </a:cxn>
              <a:cxn ang="0">
                <a:pos x="T6" y="T7"/>
              </a:cxn>
            </a:cxnLst>
            <a:rect l="0" t="0" r="r" b="b"/>
            <a:pathLst>
              <a:path w="21128" h="21600">
                <a:moveTo>
                  <a:pt x="1529" y="19620"/>
                </a:moveTo>
                <a:cubicBezTo>
                  <a:pt x="115" y="18360"/>
                  <a:pt x="535" y="18945"/>
                  <a:pt x="0" y="18000"/>
                </a:cubicBezTo>
                <a:cubicBezTo>
                  <a:pt x="344" y="16673"/>
                  <a:pt x="841" y="16178"/>
                  <a:pt x="2141" y="15120"/>
                </a:cubicBezTo>
                <a:cubicBezTo>
                  <a:pt x="2332" y="14940"/>
                  <a:pt x="2447" y="14715"/>
                  <a:pt x="2753" y="14580"/>
                </a:cubicBezTo>
                <a:cubicBezTo>
                  <a:pt x="3058" y="14423"/>
                  <a:pt x="5123" y="14220"/>
                  <a:pt x="5199" y="14220"/>
                </a:cubicBezTo>
                <a:cubicBezTo>
                  <a:pt x="9213" y="14333"/>
                  <a:pt x="10552" y="13748"/>
                  <a:pt x="12539" y="15300"/>
                </a:cubicBezTo>
                <a:cubicBezTo>
                  <a:pt x="13113" y="16335"/>
                  <a:pt x="13419" y="16335"/>
                  <a:pt x="13763" y="17640"/>
                </a:cubicBezTo>
                <a:cubicBezTo>
                  <a:pt x="13381" y="18968"/>
                  <a:pt x="13151" y="19508"/>
                  <a:pt x="11316" y="20340"/>
                </a:cubicBezTo>
                <a:cubicBezTo>
                  <a:pt x="9787" y="20273"/>
                  <a:pt x="8181" y="20430"/>
                  <a:pt x="6728" y="20160"/>
                </a:cubicBezTo>
                <a:cubicBezTo>
                  <a:pt x="6002" y="20003"/>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3"/>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3"/>
                  <a:pt x="18198" y="11498"/>
                  <a:pt x="18656" y="10980"/>
                </a:cubicBezTo>
                <a:cubicBezTo>
                  <a:pt x="19574" y="9877"/>
                  <a:pt x="20377" y="8955"/>
                  <a:pt x="20797" y="7740"/>
                </a:cubicBezTo>
                <a:cubicBezTo>
                  <a:pt x="20682" y="6705"/>
                  <a:pt x="20644" y="5692"/>
                  <a:pt x="20491" y="4680"/>
                </a:cubicBezTo>
                <a:cubicBezTo>
                  <a:pt x="20262" y="3532"/>
                  <a:pt x="17586" y="810"/>
                  <a:pt x="16210" y="0"/>
                </a:cubicBezTo>
              </a:path>
            </a:pathLst>
          </a:custGeom>
          <a:noFill/>
          <a:ln w="57150" cap="flat" cmpd="sng">
            <a:solidFill>
              <a:srgbClr val="FFFA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55364" name="Group 68">
            <a:extLst>
              <a:ext uri="{FF2B5EF4-FFF2-40B4-BE49-F238E27FC236}">
                <a16:creationId xmlns:a16="http://schemas.microsoft.com/office/drawing/2014/main" id="{3016F973-203C-E04A-A861-5B5B70B8C6F1}"/>
              </a:ext>
            </a:extLst>
          </p:cNvPr>
          <p:cNvGrpSpPr>
            <a:grpSpLocks/>
          </p:cNvGrpSpPr>
          <p:nvPr/>
        </p:nvGrpSpPr>
        <p:grpSpPr bwMode="auto">
          <a:xfrm>
            <a:off x="5021263" y="2647950"/>
            <a:ext cx="1231900" cy="1157288"/>
            <a:chOff x="-1" y="-1"/>
            <a:chExt cx="1231254" cy="1157497"/>
          </a:xfrm>
        </p:grpSpPr>
        <p:sp>
          <p:nvSpPr>
            <p:cNvPr id="55365" name="AutoShape 69">
              <a:extLst>
                <a:ext uri="{FF2B5EF4-FFF2-40B4-BE49-F238E27FC236}">
                  <a16:creationId xmlns:a16="http://schemas.microsoft.com/office/drawing/2014/main" id="{607091DC-A844-CF4D-AE85-D8A33652A262}"/>
                </a:ext>
              </a:extLst>
            </p:cNvPr>
            <p:cNvSpPr>
              <a:spLocks/>
            </p:cNvSpPr>
            <p:nvPr/>
          </p:nvSpPr>
          <p:spPr bwMode="auto">
            <a:xfrm rot="10751171">
              <a:off x="8065" y="7247"/>
              <a:ext cx="1028701" cy="11430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00" y="0"/>
                  </a:moveTo>
                  <a:lnTo>
                    <a:pt x="15200" y="5400"/>
                  </a:lnTo>
                  <a:lnTo>
                    <a:pt x="0" y="5400"/>
                  </a:lnTo>
                  <a:lnTo>
                    <a:pt x="0" y="16200"/>
                  </a:lnTo>
                  <a:lnTo>
                    <a:pt x="15200" y="16200"/>
                  </a:lnTo>
                  <a:lnTo>
                    <a:pt x="15200" y="21600"/>
                  </a:lnTo>
                  <a:lnTo>
                    <a:pt x="21600" y="10800"/>
                  </a:lnTo>
                  <a:close/>
                </a:path>
              </a:pathLst>
            </a:custGeom>
            <a:solidFill>
              <a:srgbClr val="EEFF4B"/>
            </a:solidFill>
            <a:ln w="28575" cap="flat" cmpd="sng">
              <a:solidFill>
                <a:srgbClr val="D83104"/>
              </a:solidFill>
              <a:prstDash val="solid"/>
              <a:miter lim="800000"/>
              <a:headEnd type="none" w="med" len="med"/>
              <a:tailEnd type="none" w="med" len="med"/>
            </a:ln>
            <a:effectLst>
              <a:outerShdw blurRad="63500" dist="8980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66" name="Rectangle 70">
              <a:extLst>
                <a:ext uri="{FF2B5EF4-FFF2-40B4-BE49-F238E27FC236}">
                  <a16:creationId xmlns:a16="http://schemas.microsoft.com/office/drawing/2014/main" id="{B5EAFEB9-F8C7-7245-84B4-7BE6095AD60C}"/>
                </a:ext>
              </a:extLst>
            </p:cNvPr>
            <p:cNvSpPr>
              <a:spLocks/>
            </p:cNvSpPr>
            <p:nvPr/>
          </p:nvSpPr>
          <p:spPr bwMode="auto">
            <a:xfrm rot="10751171">
              <a:off x="1074805" y="284610"/>
              <a:ext cx="76201" cy="571501"/>
            </a:xfrm>
            <a:prstGeom prst="rect">
              <a:avLst/>
            </a:prstGeom>
            <a:solidFill>
              <a:srgbClr val="EEFF4B"/>
            </a:solidFill>
            <a:ln w="28575" cap="flat" cmpd="sng">
              <a:solidFill>
                <a:srgbClr val="D83104"/>
              </a:solidFill>
              <a:prstDash val="solid"/>
              <a:miter lim="800000"/>
              <a:headEnd type="none" w="med" len="med"/>
              <a:tailEnd type="none" w="med" len="med"/>
            </a:ln>
            <a:effectLst>
              <a:outerShdw blurRad="63500" dist="8980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5367" name="Rectangle 71">
              <a:extLst>
                <a:ext uri="{FF2B5EF4-FFF2-40B4-BE49-F238E27FC236}">
                  <a16:creationId xmlns:a16="http://schemas.microsoft.com/office/drawing/2014/main" id="{D746125B-1F33-2343-A160-1BA1998498E0}"/>
                </a:ext>
              </a:extLst>
            </p:cNvPr>
            <p:cNvSpPr>
              <a:spLocks/>
            </p:cNvSpPr>
            <p:nvPr/>
          </p:nvSpPr>
          <p:spPr bwMode="auto">
            <a:xfrm rot="10751171">
              <a:off x="1189096" y="283257"/>
              <a:ext cx="38101" cy="571501"/>
            </a:xfrm>
            <a:prstGeom prst="rect">
              <a:avLst/>
            </a:prstGeom>
            <a:solidFill>
              <a:srgbClr val="EEFF4B"/>
            </a:solidFill>
            <a:ln w="28575" cap="flat" cmpd="sng">
              <a:solidFill>
                <a:srgbClr val="D83104"/>
              </a:solidFill>
              <a:prstDash val="solid"/>
              <a:miter lim="800000"/>
              <a:headEnd type="none" w="med" len="med"/>
              <a:tailEnd type="none" w="med" len="med"/>
            </a:ln>
            <a:effectLst>
              <a:outerShdw blurRad="63500" dist="8980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55368" name="Group 72">
            <a:extLst>
              <a:ext uri="{FF2B5EF4-FFF2-40B4-BE49-F238E27FC236}">
                <a16:creationId xmlns:a16="http://schemas.microsoft.com/office/drawing/2014/main" id="{7E3B6B16-8426-A847-8864-94536BED4780}"/>
              </a:ext>
            </a:extLst>
          </p:cNvPr>
          <p:cNvGrpSpPr>
            <a:grpSpLocks/>
          </p:cNvGrpSpPr>
          <p:nvPr/>
        </p:nvGrpSpPr>
        <p:grpSpPr bwMode="auto">
          <a:xfrm>
            <a:off x="3138488" y="2806700"/>
            <a:ext cx="1701800" cy="965200"/>
            <a:chOff x="0" y="0"/>
            <a:chExt cx="1701800" cy="965200"/>
          </a:xfrm>
        </p:grpSpPr>
        <p:sp>
          <p:nvSpPr>
            <p:cNvPr id="55369" name="Rectangle 73">
              <a:extLst>
                <a:ext uri="{FF2B5EF4-FFF2-40B4-BE49-F238E27FC236}">
                  <a16:creationId xmlns:a16="http://schemas.microsoft.com/office/drawing/2014/main" id="{963C282E-B4A8-3148-B983-1F81E32601FA}"/>
                </a:ext>
              </a:extLst>
            </p:cNvPr>
            <p:cNvSpPr>
              <a:spLocks/>
            </p:cNvSpPr>
            <p:nvPr/>
          </p:nvSpPr>
          <p:spPr bwMode="auto">
            <a:xfrm>
              <a:off x="414238" y="142875"/>
              <a:ext cx="947937" cy="698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2400"/>
                </a:spcBef>
              </a:pPr>
              <a:r>
                <a:rPr lang="en-US" altLang="en-US" sz="4000">
                  <a:solidFill>
                    <a:srgbClr val="FFFFFF"/>
                  </a:solidFill>
                </a:rPr>
                <a:t>MN</a:t>
              </a:r>
            </a:p>
          </p:txBody>
        </p:sp>
        <p:sp>
          <p:nvSpPr>
            <p:cNvPr id="55370" name="Oval 74">
              <a:extLst>
                <a:ext uri="{FF2B5EF4-FFF2-40B4-BE49-F238E27FC236}">
                  <a16:creationId xmlns:a16="http://schemas.microsoft.com/office/drawing/2014/main" id="{209CE9E0-6653-8D4B-BBA6-9025FAD55FF4}"/>
                </a:ext>
              </a:extLst>
            </p:cNvPr>
            <p:cNvSpPr>
              <a:spLocks/>
            </p:cNvSpPr>
            <p:nvPr/>
          </p:nvSpPr>
          <p:spPr bwMode="auto">
            <a:xfrm>
              <a:off x="0" y="0"/>
              <a:ext cx="1701800" cy="965200"/>
            </a:xfrm>
            <a:prstGeom prst="ellipse">
              <a:avLst/>
            </a:prstGeom>
            <a:noFill/>
            <a:ln w="57150" cap="flat" cmpd="sng">
              <a:solidFill>
                <a:srgbClr val="FFFFFF"/>
              </a:solidFill>
              <a:prstDash val="solid"/>
              <a:round/>
              <a:headEnd type="none" w="med" len="med"/>
              <a:tailEnd type="none" w="med" len="med"/>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wipe(down)">
                                      <p:cBhvr>
                                        <p:cTn id="7" dur="500"/>
                                        <p:tgtEl>
                                          <p:spTgt spid="55297"/>
                                        </p:tgtEl>
                                      </p:cBhvr>
                                    </p:animEffect>
                                  </p:childTnLst>
                                </p:cTn>
                              </p:par>
                            </p:childTnLst>
                          </p:cTn>
                        </p:par>
                        <p:par>
                          <p:cTn id="8" fill="hold" nodeType="afterGroup">
                            <p:stCondLst>
                              <p:cond delay="500"/>
                            </p:stCondLst>
                            <p:childTnLst>
                              <p:par>
                                <p:cTn id="9" presetID="2" presetClass="entr" presetSubtype="2" fill="hold" nodeType="afterEffect">
                                  <p:stCondLst>
                                    <p:cond delay="100"/>
                                  </p:stCondLst>
                                  <p:childTnLst>
                                    <p:set>
                                      <p:cBhvr>
                                        <p:cTn id="10" dur="1" fill="hold">
                                          <p:stCondLst>
                                            <p:cond delay="0"/>
                                          </p:stCondLst>
                                        </p:cTn>
                                        <p:tgtEl>
                                          <p:spTgt spid="55364"/>
                                        </p:tgtEl>
                                        <p:attrNameLst>
                                          <p:attrName>style.visibility</p:attrName>
                                        </p:attrNameLst>
                                      </p:cBhvr>
                                      <p:to>
                                        <p:strVal val="visible"/>
                                      </p:to>
                                    </p:set>
                                    <p:anim calcmode="lin" valueType="num">
                                      <p:cBhvr additive="base">
                                        <p:cTn id="11" dur="500" fill="hold"/>
                                        <p:tgtEl>
                                          <p:spTgt spid="55364"/>
                                        </p:tgtEl>
                                        <p:attrNameLst>
                                          <p:attrName>ppt_x</p:attrName>
                                        </p:attrNameLst>
                                      </p:cBhvr>
                                      <p:tavLst>
                                        <p:tav tm="0">
                                          <p:val>
                                            <p:strVal val="1+#ppt_w/2"/>
                                          </p:val>
                                        </p:tav>
                                        <p:tav tm="100000">
                                          <p:val>
                                            <p:strVal val="#ppt_x"/>
                                          </p:val>
                                        </p:tav>
                                      </p:tavLst>
                                    </p:anim>
                                    <p:anim calcmode="lin" valueType="num">
                                      <p:cBhvr additive="base">
                                        <p:cTn id="12" dur="500" fill="hold"/>
                                        <p:tgtEl>
                                          <p:spTgt spid="5536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100"/>
                            </p:stCondLst>
                            <p:childTnLst>
                              <p:par>
                                <p:cTn id="14" presetID="2" presetClass="entr" presetSubtype="8" fill="hold" nodeType="afterEffect">
                                  <p:stCondLst>
                                    <p:cond delay="0"/>
                                  </p:stCondLst>
                                  <p:childTnLst>
                                    <p:set>
                                      <p:cBhvr>
                                        <p:cTn id="15" dur="1" fill="hold">
                                          <p:stCondLst>
                                            <p:cond delay="0"/>
                                          </p:stCondLst>
                                        </p:cTn>
                                        <p:tgtEl>
                                          <p:spTgt spid="55368"/>
                                        </p:tgtEl>
                                        <p:attrNameLst>
                                          <p:attrName>style.visibility</p:attrName>
                                        </p:attrNameLst>
                                      </p:cBhvr>
                                      <p:to>
                                        <p:strVal val="visible"/>
                                      </p:to>
                                    </p:set>
                                    <p:anim calcmode="lin" valueType="num">
                                      <p:cBhvr additive="base">
                                        <p:cTn id="16" dur="500" fill="hold"/>
                                        <p:tgtEl>
                                          <p:spTgt spid="55368"/>
                                        </p:tgtEl>
                                        <p:attrNameLst>
                                          <p:attrName>ppt_x</p:attrName>
                                        </p:attrNameLst>
                                      </p:cBhvr>
                                      <p:tavLst>
                                        <p:tav tm="0">
                                          <p:val>
                                            <p:strVal val="0-#ppt_w/2"/>
                                          </p:val>
                                        </p:tav>
                                        <p:tav tm="100000">
                                          <p:val>
                                            <p:strVal val="#ppt_x"/>
                                          </p:val>
                                        </p:tav>
                                      </p:tavLst>
                                    </p:anim>
                                    <p:anim calcmode="lin" valueType="num">
                                      <p:cBhvr additive="base">
                                        <p:cTn id="17" dur="500" fill="hold"/>
                                        <p:tgtEl>
                                          <p:spTgt spid="55368"/>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600"/>
                            </p:stCondLst>
                            <p:childTnLst>
                              <p:par>
                                <p:cTn id="19" presetID="22" presetClass="entr" presetSubtype="8" fill="hold" grpId="0" nodeType="afterEffect">
                                  <p:stCondLst>
                                    <p:cond delay="0"/>
                                  </p:stCondLst>
                                  <p:childTnLst>
                                    <p:set>
                                      <p:cBhvr>
                                        <p:cTn id="20" dur="1" fill="hold">
                                          <p:stCondLst>
                                            <p:cond delay="0"/>
                                          </p:stCondLst>
                                        </p:cTn>
                                        <p:tgtEl>
                                          <p:spTgt spid="55363"/>
                                        </p:tgtEl>
                                        <p:attrNameLst>
                                          <p:attrName>style.visibility</p:attrName>
                                        </p:attrNameLst>
                                      </p:cBhvr>
                                      <p:to>
                                        <p:strVal val="visible"/>
                                      </p:to>
                                    </p:set>
                                    <p:animEffect transition="in" filter="wipe(left)">
                                      <p:cBhvr>
                                        <p:cTn id="21" dur="500"/>
                                        <p:tgtEl>
                                          <p:spTgt spid="5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animBg="1" autoUpdateAnimBg="0"/>
      <p:bldP spid="5536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image29.jpg">
            <a:extLst>
              <a:ext uri="{FF2B5EF4-FFF2-40B4-BE49-F238E27FC236}">
                <a16:creationId xmlns:a16="http://schemas.microsoft.com/office/drawing/2014/main" id="{C09A5058-0DA6-DB4E-82D2-6B62946021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508000"/>
            <a:ext cx="8007350" cy="5680075"/>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6" name="Rectangle 2">
            <a:extLst>
              <a:ext uri="{FF2B5EF4-FFF2-40B4-BE49-F238E27FC236}">
                <a16:creationId xmlns:a16="http://schemas.microsoft.com/office/drawing/2014/main" id="{23686926-859B-064A-9F01-EA54A01EF4FB}"/>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26</a:t>
            </a:r>
          </a:p>
        </p:txBody>
      </p:sp>
      <p:grpSp>
        <p:nvGrpSpPr>
          <p:cNvPr id="57347" name="Group 3">
            <a:extLst>
              <a:ext uri="{FF2B5EF4-FFF2-40B4-BE49-F238E27FC236}">
                <a16:creationId xmlns:a16="http://schemas.microsoft.com/office/drawing/2014/main" id="{C3DB9ADB-6448-5544-8C4F-B295BEE0AAAE}"/>
              </a:ext>
            </a:extLst>
          </p:cNvPr>
          <p:cNvGrpSpPr>
            <a:grpSpLocks/>
          </p:cNvGrpSpPr>
          <p:nvPr/>
        </p:nvGrpSpPr>
        <p:grpSpPr bwMode="auto">
          <a:xfrm>
            <a:off x="7912100" y="3429000"/>
            <a:ext cx="989013" cy="1330325"/>
            <a:chOff x="0" y="0"/>
            <a:chExt cx="989013" cy="1330325"/>
          </a:xfrm>
        </p:grpSpPr>
        <p:sp>
          <p:nvSpPr>
            <p:cNvPr id="57348" name="Rectangle 4">
              <a:extLst>
                <a:ext uri="{FF2B5EF4-FFF2-40B4-BE49-F238E27FC236}">
                  <a16:creationId xmlns:a16="http://schemas.microsoft.com/office/drawing/2014/main" id="{DB7FE1A7-A1EA-A142-91A2-33CD6C929423}"/>
                </a:ext>
              </a:extLst>
            </p:cNvPr>
            <p:cNvSpPr>
              <a:spLocks/>
            </p:cNvSpPr>
            <p:nvPr/>
          </p:nvSpPr>
          <p:spPr bwMode="auto">
            <a:xfrm>
              <a:off x="265112" y="974724"/>
              <a:ext cx="254001" cy="11588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7349" name="Rectangle 5">
              <a:extLst>
                <a:ext uri="{FF2B5EF4-FFF2-40B4-BE49-F238E27FC236}">
                  <a16:creationId xmlns:a16="http://schemas.microsoft.com/office/drawing/2014/main" id="{A6F458FD-50AB-B64F-B7E6-D182021078EB}"/>
                </a:ext>
              </a:extLst>
            </p:cNvPr>
            <p:cNvSpPr>
              <a:spLocks/>
            </p:cNvSpPr>
            <p:nvPr/>
          </p:nvSpPr>
          <p:spPr bwMode="auto">
            <a:xfrm>
              <a:off x="209549" y="927100"/>
              <a:ext cx="214612"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57350" name="AutoShape 6">
              <a:extLst>
                <a:ext uri="{FF2B5EF4-FFF2-40B4-BE49-F238E27FC236}">
                  <a16:creationId xmlns:a16="http://schemas.microsoft.com/office/drawing/2014/main" id="{CA840405-7347-C748-8960-A2A045A234C3}"/>
                </a:ext>
              </a:extLst>
            </p:cNvPr>
            <p:cNvSpPr>
              <a:spLocks/>
            </p:cNvSpPr>
            <p:nvPr/>
          </p:nvSpPr>
          <p:spPr bwMode="auto">
            <a:xfrm>
              <a:off x="38100" y="28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7351" name="Rectangle 7">
              <a:extLst>
                <a:ext uri="{FF2B5EF4-FFF2-40B4-BE49-F238E27FC236}">
                  <a16:creationId xmlns:a16="http://schemas.microsoft.com/office/drawing/2014/main" id="{A26B9DE8-F472-3347-82B8-814AB5808DAA}"/>
                </a:ext>
              </a:extLst>
            </p:cNvPr>
            <p:cNvSpPr>
              <a:spLocks/>
            </p:cNvSpPr>
            <p:nvPr/>
          </p:nvSpPr>
          <p:spPr bwMode="auto">
            <a:xfrm>
              <a:off x="36512" y="187325"/>
              <a:ext cx="952501"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7352" name="AutoShape 8">
              <a:extLst>
                <a:ext uri="{FF2B5EF4-FFF2-40B4-BE49-F238E27FC236}">
                  <a16:creationId xmlns:a16="http://schemas.microsoft.com/office/drawing/2014/main" id="{406AB81B-4BA2-D443-871C-20200A0F2E45}"/>
                </a:ext>
              </a:extLst>
            </p:cNvPr>
            <p:cNvSpPr>
              <a:spLocks/>
            </p:cNvSpPr>
            <p:nvPr/>
          </p:nvSpPr>
          <p:spPr bwMode="auto">
            <a:xfrm>
              <a:off x="57150" y="57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7353" name="Line 9">
              <a:extLst>
                <a:ext uri="{FF2B5EF4-FFF2-40B4-BE49-F238E27FC236}">
                  <a16:creationId xmlns:a16="http://schemas.microsoft.com/office/drawing/2014/main" id="{DC538C91-0063-BC45-8A60-F27033A8947F}"/>
                </a:ext>
              </a:extLst>
            </p:cNvPr>
            <p:cNvSpPr>
              <a:spLocks noChangeShapeType="1"/>
            </p:cNvSpPr>
            <p:nvPr/>
          </p:nvSpPr>
          <p:spPr bwMode="auto">
            <a:xfrm>
              <a:off x="80962" y="4095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7354" name="Line 10">
              <a:extLst>
                <a:ext uri="{FF2B5EF4-FFF2-40B4-BE49-F238E27FC236}">
                  <a16:creationId xmlns:a16="http://schemas.microsoft.com/office/drawing/2014/main" id="{A85458C5-FBB6-5149-A6FF-2CA933B85F06}"/>
                </a:ext>
              </a:extLst>
            </p:cNvPr>
            <p:cNvSpPr>
              <a:spLocks noChangeShapeType="1"/>
            </p:cNvSpPr>
            <p:nvPr/>
          </p:nvSpPr>
          <p:spPr bwMode="auto">
            <a:xfrm>
              <a:off x="80962" y="5873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7355" name="Line 11">
              <a:extLst>
                <a:ext uri="{FF2B5EF4-FFF2-40B4-BE49-F238E27FC236}">
                  <a16:creationId xmlns:a16="http://schemas.microsoft.com/office/drawing/2014/main" id="{354AA5FD-0419-024F-A8AC-C4B3693BF520}"/>
                </a:ext>
              </a:extLst>
            </p:cNvPr>
            <p:cNvSpPr>
              <a:spLocks noChangeShapeType="1"/>
            </p:cNvSpPr>
            <p:nvPr/>
          </p:nvSpPr>
          <p:spPr bwMode="auto">
            <a:xfrm>
              <a:off x="80962" y="7651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7356" name="Line 12">
              <a:extLst>
                <a:ext uri="{FF2B5EF4-FFF2-40B4-BE49-F238E27FC236}">
                  <a16:creationId xmlns:a16="http://schemas.microsoft.com/office/drawing/2014/main" id="{E6DB1237-2390-184A-A08B-07460FF08F88}"/>
                </a:ext>
              </a:extLst>
            </p:cNvPr>
            <p:cNvSpPr>
              <a:spLocks noChangeShapeType="1"/>
            </p:cNvSpPr>
            <p:nvPr/>
          </p:nvSpPr>
          <p:spPr bwMode="auto">
            <a:xfrm>
              <a:off x="80962" y="9429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7357" name="Line 13">
              <a:extLst>
                <a:ext uri="{FF2B5EF4-FFF2-40B4-BE49-F238E27FC236}">
                  <a16:creationId xmlns:a16="http://schemas.microsoft.com/office/drawing/2014/main" id="{434BF5B0-98CC-744E-8A61-FA2C8F13A808}"/>
                </a:ext>
              </a:extLst>
            </p:cNvPr>
            <p:cNvSpPr>
              <a:spLocks noChangeShapeType="1"/>
            </p:cNvSpPr>
            <p:nvPr/>
          </p:nvSpPr>
          <p:spPr bwMode="auto">
            <a:xfrm>
              <a:off x="93662" y="11207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7358" name="Rectangle 14">
              <a:extLst>
                <a:ext uri="{FF2B5EF4-FFF2-40B4-BE49-F238E27FC236}">
                  <a16:creationId xmlns:a16="http://schemas.microsoft.com/office/drawing/2014/main" id="{E77D1A31-800B-3C45-8275-F50A94C6A7AB}"/>
                </a:ext>
              </a:extLst>
            </p:cNvPr>
            <p:cNvSpPr>
              <a:spLocks/>
            </p:cNvSpPr>
            <p:nvPr/>
          </p:nvSpPr>
          <p:spPr bwMode="auto">
            <a:xfrm>
              <a:off x="95250" y="0"/>
              <a:ext cx="51443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57359" name="Rectangle 15">
              <a:extLst>
                <a:ext uri="{FF2B5EF4-FFF2-40B4-BE49-F238E27FC236}">
                  <a16:creationId xmlns:a16="http://schemas.microsoft.com/office/drawing/2014/main" id="{906F06D1-E24E-EE4E-ABD0-1740BDCFEAE9}"/>
                </a:ext>
              </a:extLst>
            </p:cNvPr>
            <p:cNvSpPr>
              <a:spLocks/>
            </p:cNvSpPr>
            <p:nvPr/>
          </p:nvSpPr>
          <p:spPr bwMode="auto">
            <a:xfrm>
              <a:off x="244475" y="412750"/>
              <a:ext cx="374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57360" name="Rectangle 16">
              <a:extLst>
                <a:ext uri="{FF2B5EF4-FFF2-40B4-BE49-F238E27FC236}">
                  <a16:creationId xmlns:a16="http://schemas.microsoft.com/office/drawing/2014/main" id="{EDC187E3-4EF5-D944-97D3-909233CF1460}"/>
                </a:ext>
              </a:extLst>
            </p:cNvPr>
            <p:cNvSpPr>
              <a:spLocks/>
            </p:cNvSpPr>
            <p:nvPr/>
          </p:nvSpPr>
          <p:spPr bwMode="auto">
            <a:xfrm>
              <a:off x="163512" y="596900"/>
              <a:ext cx="5650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57361" name="Rectangle 17">
              <a:extLst>
                <a:ext uri="{FF2B5EF4-FFF2-40B4-BE49-F238E27FC236}">
                  <a16:creationId xmlns:a16="http://schemas.microsoft.com/office/drawing/2014/main" id="{582C1D99-EC02-F542-868A-C452BEEEF822}"/>
                </a:ext>
              </a:extLst>
            </p:cNvPr>
            <p:cNvSpPr>
              <a:spLocks/>
            </p:cNvSpPr>
            <p:nvPr/>
          </p:nvSpPr>
          <p:spPr bwMode="auto">
            <a:xfrm>
              <a:off x="0" y="768350"/>
              <a:ext cx="93379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57362" name="Rectangle 18">
              <a:extLst>
                <a:ext uri="{FF2B5EF4-FFF2-40B4-BE49-F238E27FC236}">
                  <a16:creationId xmlns:a16="http://schemas.microsoft.com/office/drawing/2014/main" id="{2F867E54-06AA-A147-9C4E-422CA0B6F120}"/>
                </a:ext>
              </a:extLst>
            </p:cNvPr>
            <p:cNvSpPr>
              <a:spLocks/>
            </p:cNvSpPr>
            <p:nvPr/>
          </p:nvSpPr>
          <p:spPr bwMode="auto">
            <a:xfrm>
              <a:off x="355600" y="952500"/>
              <a:ext cx="228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57363" name="Line 19">
              <a:extLst>
                <a:ext uri="{FF2B5EF4-FFF2-40B4-BE49-F238E27FC236}">
                  <a16:creationId xmlns:a16="http://schemas.microsoft.com/office/drawing/2014/main" id="{8F2C4DF1-2B69-B54F-98BA-E523930726BB}"/>
                </a:ext>
              </a:extLst>
            </p:cNvPr>
            <p:cNvSpPr>
              <a:spLocks noChangeShapeType="1"/>
            </p:cNvSpPr>
            <p:nvPr/>
          </p:nvSpPr>
          <p:spPr bwMode="auto">
            <a:xfrm>
              <a:off x="74612" y="1298575"/>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7364" name="Rectangle 20">
              <a:extLst>
                <a:ext uri="{FF2B5EF4-FFF2-40B4-BE49-F238E27FC236}">
                  <a16:creationId xmlns:a16="http://schemas.microsoft.com/office/drawing/2014/main" id="{071C350F-A9CF-5B46-BBF5-17182EA51E6F}"/>
                </a:ext>
              </a:extLst>
            </p:cNvPr>
            <p:cNvSpPr>
              <a:spLocks/>
            </p:cNvSpPr>
            <p:nvPr/>
          </p:nvSpPr>
          <p:spPr bwMode="auto">
            <a:xfrm>
              <a:off x="207962" y="241300"/>
              <a:ext cx="5905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grpSp>
      <p:sp>
        <p:nvSpPr>
          <p:cNvPr id="57365" name="Rectangle 21">
            <a:extLst>
              <a:ext uri="{FF2B5EF4-FFF2-40B4-BE49-F238E27FC236}">
                <a16:creationId xmlns:a16="http://schemas.microsoft.com/office/drawing/2014/main" id="{E7976B29-3BC5-9F4E-9F33-78884C35F2B6}"/>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57366" name="Rectangle 22">
            <a:extLst>
              <a:ext uri="{FF2B5EF4-FFF2-40B4-BE49-F238E27FC236}">
                <a16:creationId xmlns:a16="http://schemas.microsoft.com/office/drawing/2014/main" id="{C425D690-ADF2-EA49-941D-44E56771111B}"/>
              </a:ext>
            </a:extLst>
          </p:cNvPr>
          <p:cNvSpPr>
            <a:spLocks/>
          </p:cNvSpPr>
          <p:nvPr/>
        </p:nvSpPr>
        <p:spPr bwMode="auto">
          <a:xfrm>
            <a:off x="614363" y="5140325"/>
            <a:ext cx="5326062" cy="862013"/>
          </a:xfrm>
          <a:prstGeom prst="rect">
            <a:avLst/>
          </a:prstGeom>
          <a:solidFill>
            <a:srgbClr val="1A0004">
              <a:alpha val="50194"/>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7367" name="Rectangle 23">
            <a:extLst>
              <a:ext uri="{FF2B5EF4-FFF2-40B4-BE49-F238E27FC236}">
                <a16:creationId xmlns:a16="http://schemas.microsoft.com/office/drawing/2014/main" id="{F9D73101-D914-0843-8388-21C55FFBD97F}"/>
              </a:ext>
            </a:extLst>
          </p:cNvPr>
          <p:cNvSpPr>
            <a:spLocks/>
          </p:cNvSpPr>
          <p:nvPr/>
        </p:nvSpPr>
        <p:spPr bwMode="auto">
          <a:xfrm>
            <a:off x="654050" y="5141913"/>
            <a:ext cx="6507163" cy="9286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r>
              <a:rPr lang="en-US" altLang="en-US" sz="24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Mt. Nebo omhai na “ECHUMJAK META“jilo zetechiala           </a:t>
            </a:r>
          </a:p>
        </p:txBody>
      </p:sp>
      <p:grpSp>
        <p:nvGrpSpPr>
          <p:cNvPr id="57368" name="Group 24">
            <a:extLst>
              <a:ext uri="{FF2B5EF4-FFF2-40B4-BE49-F238E27FC236}">
                <a16:creationId xmlns:a16="http://schemas.microsoft.com/office/drawing/2014/main" id="{C4635DB9-098A-AE4D-93CE-5F94FF86F1E9}"/>
              </a:ext>
            </a:extLst>
          </p:cNvPr>
          <p:cNvGrpSpPr>
            <a:grpSpLocks/>
          </p:cNvGrpSpPr>
          <p:nvPr/>
        </p:nvGrpSpPr>
        <p:grpSpPr bwMode="auto">
          <a:xfrm>
            <a:off x="1544638" y="620713"/>
            <a:ext cx="6351587" cy="5811837"/>
            <a:chOff x="-1" y="0"/>
            <a:chExt cx="6351589" cy="5811838"/>
          </a:xfrm>
        </p:grpSpPr>
        <p:sp>
          <p:nvSpPr>
            <p:cNvPr id="57369" name="AutoShape 25">
              <a:extLst>
                <a:ext uri="{FF2B5EF4-FFF2-40B4-BE49-F238E27FC236}">
                  <a16:creationId xmlns:a16="http://schemas.microsoft.com/office/drawing/2014/main" id="{DF5417B2-8B5F-5E4E-9AD6-AD04993D797E}"/>
                </a:ext>
              </a:extLst>
            </p:cNvPr>
            <p:cNvSpPr>
              <a:spLocks/>
            </p:cNvSpPr>
            <p:nvPr/>
          </p:nvSpPr>
          <p:spPr bwMode="auto">
            <a:xfrm rot="16200000">
              <a:off x="-1689101" y="2593975"/>
              <a:ext cx="4906963" cy="152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16200" y="5400"/>
                  </a:lnTo>
                  <a:lnTo>
                    <a:pt x="16200" y="0"/>
                  </a:lnTo>
                  <a:lnTo>
                    <a:pt x="21600" y="10800"/>
                  </a:lnTo>
                  <a:lnTo>
                    <a:pt x="16200" y="21600"/>
                  </a:lnTo>
                  <a:lnTo>
                    <a:pt x="16200" y="16200"/>
                  </a:lnTo>
                  <a:lnTo>
                    <a:pt x="0" y="16200"/>
                  </a:lnTo>
                  <a:lnTo>
                    <a:pt x="2700" y="10800"/>
                  </a:ln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7370" name="AutoShape 26">
              <a:extLst>
                <a:ext uri="{FF2B5EF4-FFF2-40B4-BE49-F238E27FC236}">
                  <a16:creationId xmlns:a16="http://schemas.microsoft.com/office/drawing/2014/main" id="{313D582B-770D-0542-A818-75D6F3F09D12}"/>
                </a:ext>
              </a:extLst>
            </p:cNvPr>
            <p:cNvSpPr>
              <a:spLocks/>
            </p:cNvSpPr>
            <p:nvPr/>
          </p:nvSpPr>
          <p:spPr bwMode="auto">
            <a:xfrm rot="16200000">
              <a:off x="704850" y="2166937"/>
              <a:ext cx="4906963" cy="152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16200" y="5400"/>
                  </a:lnTo>
                  <a:lnTo>
                    <a:pt x="16200" y="0"/>
                  </a:lnTo>
                  <a:lnTo>
                    <a:pt x="21600" y="10800"/>
                  </a:lnTo>
                  <a:lnTo>
                    <a:pt x="16200" y="21600"/>
                  </a:lnTo>
                  <a:lnTo>
                    <a:pt x="16200" y="16200"/>
                  </a:lnTo>
                  <a:lnTo>
                    <a:pt x="0" y="16200"/>
                  </a:lnTo>
                  <a:lnTo>
                    <a:pt x="2700" y="10800"/>
                  </a:ln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7371" name="AutoShape 27">
              <a:extLst>
                <a:ext uri="{FF2B5EF4-FFF2-40B4-BE49-F238E27FC236}">
                  <a16:creationId xmlns:a16="http://schemas.microsoft.com/office/drawing/2014/main" id="{9A0E1AA6-95A3-B949-BCFC-2DA1AA2CE2E4}"/>
                </a:ext>
              </a:extLst>
            </p:cNvPr>
            <p:cNvSpPr>
              <a:spLocks/>
            </p:cNvSpPr>
            <p:nvPr/>
          </p:nvSpPr>
          <p:spPr bwMode="auto">
            <a:xfrm rot="16200000">
              <a:off x="3133725" y="1689100"/>
              <a:ext cx="4906963" cy="152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16200" y="5400"/>
                  </a:lnTo>
                  <a:lnTo>
                    <a:pt x="16200" y="0"/>
                  </a:lnTo>
                  <a:lnTo>
                    <a:pt x="21600" y="10800"/>
                  </a:lnTo>
                  <a:lnTo>
                    <a:pt x="16200" y="21600"/>
                  </a:lnTo>
                  <a:lnTo>
                    <a:pt x="16200" y="16200"/>
                  </a:lnTo>
                  <a:lnTo>
                    <a:pt x="0" y="16200"/>
                  </a:lnTo>
                  <a:lnTo>
                    <a:pt x="2700" y="10800"/>
                  </a:lnTo>
                  <a:close/>
                </a:path>
              </a:pathLst>
            </a:custGeom>
            <a:solidFill>
              <a:schemeClr val="accent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57372" name="Rectangle 28">
            <a:extLst>
              <a:ext uri="{FF2B5EF4-FFF2-40B4-BE49-F238E27FC236}">
                <a16:creationId xmlns:a16="http://schemas.microsoft.com/office/drawing/2014/main" id="{220A16D3-0C8F-044C-8372-16E003DD0A71}"/>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a:t>
            </a:r>
          </a:p>
        </p:txBody>
      </p:sp>
      <p:sp>
        <p:nvSpPr>
          <p:cNvPr id="57373" name="Rectangle 29">
            <a:extLst>
              <a:ext uri="{FF2B5EF4-FFF2-40B4-BE49-F238E27FC236}">
                <a16:creationId xmlns:a16="http://schemas.microsoft.com/office/drawing/2014/main" id="{47A4FA63-6526-C246-A80F-241F35CE81AA}"/>
              </a:ext>
            </a:extLst>
          </p:cNvPr>
          <p:cNvSpPr>
            <a:spLocks/>
          </p:cNvSpPr>
          <p:nvPr/>
        </p:nvSpPr>
        <p:spPr bwMode="auto">
          <a:xfrm>
            <a:off x="17684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Deut. 34:1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7367"/>
                                        </p:tgtEl>
                                        <p:attrNameLst>
                                          <p:attrName>style.visibility</p:attrName>
                                        </p:attrNameLst>
                                      </p:cBhvr>
                                      <p:to>
                                        <p:strVal val="visible"/>
                                      </p:to>
                                    </p:set>
                                    <p:animEffect transition="in" filter="dissolve">
                                      <p:cBhvr>
                                        <p:cTn id="7" dur="500"/>
                                        <p:tgtEl>
                                          <p:spTgt spid="57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57368"/>
                                        </p:tgtEl>
                                        <p:attrNameLst>
                                          <p:attrName>style.visibility</p:attrName>
                                        </p:attrNameLst>
                                      </p:cBhvr>
                                      <p:to>
                                        <p:strVal val="visible"/>
                                      </p:to>
                                    </p:set>
                                    <p:anim calcmode="lin" valueType="num">
                                      <p:cBhvr additive="base">
                                        <p:cTn id="12" dur="5000" fill="hold"/>
                                        <p:tgtEl>
                                          <p:spTgt spid="57368"/>
                                        </p:tgtEl>
                                        <p:attrNameLst>
                                          <p:attrName>ppt_x</p:attrName>
                                        </p:attrNameLst>
                                      </p:cBhvr>
                                      <p:tavLst>
                                        <p:tav tm="0">
                                          <p:val>
                                            <p:strVal val="#ppt_x"/>
                                          </p:val>
                                        </p:tav>
                                        <p:tav tm="100000">
                                          <p:val>
                                            <p:strVal val="#ppt_x"/>
                                          </p:val>
                                        </p:tav>
                                      </p:tavLst>
                                    </p:anim>
                                    <p:anim calcmode="lin" valueType="num">
                                      <p:cBhvr additive="base">
                                        <p:cTn id="13" dur="5000" fill="hold"/>
                                        <p:tgtEl>
                                          <p:spTgt spid="57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Jericho view from Mount of Temptation, 80-06tb sr">
            <a:extLst>
              <a:ext uri="{FF2B5EF4-FFF2-40B4-BE49-F238E27FC236}">
                <a16:creationId xmlns:a16="http://schemas.microsoft.com/office/drawing/2014/main" id="{AD200492-1107-7846-BCE7-28DC3C677C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350" y="568325"/>
            <a:ext cx="7902575" cy="5676900"/>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4" name="Rectangle 2">
            <a:extLst>
              <a:ext uri="{FF2B5EF4-FFF2-40B4-BE49-F238E27FC236}">
                <a16:creationId xmlns:a16="http://schemas.microsoft.com/office/drawing/2014/main" id="{4BD34198-70BC-1D46-9114-84AD8B60F9AD}"/>
              </a:ext>
            </a:extLst>
          </p:cNvPr>
          <p:cNvSpPr>
            <a:spLocks/>
          </p:cNvSpPr>
          <p:nvPr/>
        </p:nvSpPr>
        <p:spPr bwMode="auto">
          <a:xfrm>
            <a:off x="685800" y="5167313"/>
            <a:ext cx="7835900" cy="9286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5720" rIns="45720">
            <a:spAutoFit/>
          </a:bodyPr>
          <a:lstStyle/>
          <a:p>
            <a:pPr algn="ctr"/>
            <a:r>
              <a:rPr lang="en-US" altLang="en-US" sz="24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From Jericho...</a:t>
            </a:r>
            <a:endParaRPr lang="en-US" altLang="en-US" sz="24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r>
              <a:rPr lang="en-US" altLang="en-US" sz="24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Looking Across the Jordan River Toward  Mt. Nebo</a:t>
            </a:r>
          </a:p>
        </p:txBody>
      </p:sp>
      <p:sp>
        <p:nvSpPr>
          <p:cNvPr id="59395" name="Rectangle 3">
            <a:extLst>
              <a:ext uri="{FF2B5EF4-FFF2-40B4-BE49-F238E27FC236}">
                <a16:creationId xmlns:a16="http://schemas.microsoft.com/office/drawing/2014/main" id="{9B28E9A2-4674-3944-B898-B962005B49AE}"/>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27</a:t>
            </a:r>
          </a:p>
        </p:txBody>
      </p:sp>
      <p:sp>
        <p:nvSpPr>
          <p:cNvPr id="59396" name="Rectangle 4">
            <a:extLst>
              <a:ext uri="{FF2B5EF4-FFF2-40B4-BE49-F238E27FC236}">
                <a16:creationId xmlns:a16="http://schemas.microsoft.com/office/drawing/2014/main" id="{D632CDBA-6A22-E441-8649-DF2F4CA700A1}"/>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59397" name="Group 5">
            <a:extLst>
              <a:ext uri="{FF2B5EF4-FFF2-40B4-BE49-F238E27FC236}">
                <a16:creationId xmlns:a16="http://schemas.microsoft.com/office/drawing/2014/main" id="{0E63DCCF-60B8-EE4A-BD3C-93F19EA4C272}"/>
              </a:ext>
            </a:extLst>
          </p:cNvPr>
          <p:cNvGrpSpPr>
            <a:grpSpLocks/>
          </p:cNvGrpSpPr>
          <p:nvPr/>
        </p:nvGrpSpPr>
        <p:grpSpPr bwMode="auto">
          <a:xfrm>
            <a:off x="7912100" y="3429000"/>
            <a:ext cx="989013" cy="1330325"/>
            <a:chOff x="0" y="0"/>
            <a:chExt cx="989013" cy="1330325"/>
          </a:xfrm>
        </p:grpSpPr>
        <p:sp>
          <p:nvSpPr>
            <p:cNvPr id="59398" name="Rectangle 6">
              <a:extLst>
                <a:ext uri="{FF2B5EF4-FFF2-40B4-BE49-F238E27FC236}">
                  <a16:creationId xmlns:a16="http://schemas.microsoft.com/office/drawing/2014/main" id="{CD1E1B2B-BDEB-794D-94CC-972936C30EEB}"/>
                </a:ext>
              </a:extLst>
            </p:cNvPr>
            <p:cNvSpPr>
              <a:spLocks/>
            </p:cNvSpPr>
            <p:nvPr/>
          </p:nvSpPr>
          <p:spPr bwMode="auto">
            <a:xfrm>
              <a:off x="265112" y="974724"/>
              <a:ext cx="254001" cy="11588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9399" name="Rectangle 7">
              <a:extLst>
                <a:ext uri="{FF2B5EF4-FFF2-40B4-BE49-F238E27FC236}">
                  <a16:creationId xmlns:a16="http://schemas.microsoft.com/office/drawing/2014/main" id="{FA342A00-8CA4-0344-A6B5-F61E85E9D781}"/>
                </a:ext>
              </a:extLst>
            </p:cNvPr>
            <p:cNvSpPr>
              <a:spLocks/>
            </p:cNvSpPr>
            <p:nvPr/>
          </p:nvSpPr>
          <p:spPr bwMode="auto">
            <a:xfrm>
              <a:off x="209549" y="927100"/>
              <a:ext cx="214612"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59400" name="AutoShape 8">
              <a:extLst>
                <a:ext uri="{FF2B5EF4-FFF2-40B4-BE49-F238E27FC236}">
                  <a16:creationId xmlns:a16="http://schemas.microsoft.com/office/drawing/2014/main" id="{870F1336-CFDA-9D43-B5C7-9A1C4F822465}"/>
                </a:ext>
              </a:extLst>
            </p:cNvPr>
            <p:cNvSpPr>
              <a:spLocks/>
            </p:cNvSpPr>
            <p:nvPr/>
          </p:nvSpPr>
          <p:spPr bwMode="auto">
            <a:xfrm>
              <a:off x="38100" y="28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9401" name="Rectangle 9">
              <a:extLst>
                <a:ext uri="{FF2B5EF4-FFF2-40B4-BE49-F238E27FC236}">
                  <a16:creationId xmlns:a16="http://schemas.microsoft.com/office/drawing/2014/main" id="{82C60BD3-C514-FE41-841E-1F5BCD921132}"/>
                </a:ext>
              </a:extLst>
            </p:cNvPr>
            <p:cNvSpPr>
              <a:spLocks/>
            </p:cNvSpPr>
            <p:nvPr/>
          </p:nvSpPr>
          <p:spPr bwMode="auto">
            <a:xfrm>
              <a:off x="36512" y="187325"/>
              <a:ext cx="952501"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9402" name="AutoShape 10">
              <a:extLst>
                <a:ext uri="{FF2B5EF4-FFF2-40B4-BE49-F238E27FC236}">
                  <a16:creationId xmlns:a16="http://schemas.microsoft.com/office/drawing/2014/main" id="{7D740D9B-41B7-2B48-AB51-BE6BE14AA2FE}"/>
                </a:ext>
              </a:extLst>
            </p:cNvPr>
            <p:cNvSpPr>
              <a:spLocks/>
            </p:cNvSpPr>
            <p:nvPr/>
          </p:nvSpPr>
          <p:spPr bwMode="auto">
            <a:xfrm>
              <a:off x="57150" y="57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9403" name="Line 11">
              <a:extLst>
                <a:ext uri="{FF2B5EF4-FFF2-40B4-BE49-F238E27FC236}">
                  <a16:creationId xmlns:a16="http://schemas.microsoft.com/office/drawing/2014/main" id="{DAA884EF-10DC-FB49-86B8-EC2BB22BC96E}"/>
                </a:ext>
              </a:extLst>
            </p:cNvPr>
            <p:cNvSpPr>
              <a:spLocks noChangeShapeType="1"/>
            </p:cNvSpPr>
            <p:nvPr/>
          </p:nvSpPr>
          <p:spPr bwMode="auto">
            <a:xfrm>
              <a:off x="80962" y="4095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9404" name="Line 12">
              <a:extLst>
                <a:ext uri="{FF2B5EF4-FFF2-40B4-BE49-F238E27FC236}">
                  <a16:creationId xmlns:a16="http://schemas.microsoft.com/office/drawing/2014/main" id="{19214468-B8C5-AF48-B032-E7FBFB838218}"/>
                </a:ext>
              </a:extLst>
            </p:cNvPr>
            <p:cNvSpPr>
              <a:spLocks noChangeShapeType="1"/>
            </p:cNvSpPr>
            <p:nvPr/>
          </p:nvSpPr>
          <p:spPr bwMode="auto">
            <a:xfrm>
              <a:off x="80962" y="5873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9405" name="Line 13">
              <a:extLst>
                <a:ext uri="{FF2B5EF4-FFF2-40B4-BE49-F238E27FC236}">
                  <a16:creationId xmlns:a16="http://schemas.microsoft.com/office/drawing/2014/main" id="{BB22DF49-C067-8E49-862D-147824E4F071}"/>
                </a:ext>
              </a:extLst>
            </p:cNvPr>
            <p:cNvSpPr>
              <a:spLocks noChangeShapeType="1"/>
            </p:cNvSpPr>
            <p:nvPr/>
          </p:nvSpPr>
          <p:spPr bwMode="auto">
            <a:xfrm>
              <a:off x="80962" y="7651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9406" name="Line 14">
              <a:extLst>
                <a:ext uri="{FF2B5EF4-FFF2-40B4-BE49-F238E27FC236}">
                  <a16:creationId xmlns:a16="http://schemas.microsoft.com/office/drawing/2014/main" id="{610D2221-7C31-F541-A060-180186CDF188}"/>
                </a:ext>
              </a:extLst>
            </p:cNvPr>
            <p:cNvSpPr>
              <a:spLocks noChangeShapeType="1"/>
            </p:cNvSpPr>
            <p:nvPr/>
          </p:nvSpPr>
          <p:spPr bwMode="auto">
            <a:xfrm>
              <a:off x="80962" y="9429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9407" name="Line 15">
              <a:extLst>
                <a:ext uri="{FF2B5EF4-FFF2-40B4-BE49-F238E27FC236}">
                  <a16:creationId xmlns:a16="http://schemas.microsoft.com/office/drawing/2014/main" id="{FCAC7381-640D-8D4A-B51C-20380A89F105}"/>
                </a:ext>
              </a:extLst>
            </p:cNvPr>
            <p:cNvSpPr>
              <a:spLocks noChangeShapeType="1"/>
            </p:cNvSpPr>
            <p:nvPr/>
          </p:nvSpPr>
          <p:spPr bwMode="auto">
            <a:xfrm>
              <a:off x="93662" y="11207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9408" name="Rectangle 16">
              <a:extLst>
                <a:ext uri="{FF2B5EF4-FFF2-40B4-BE49-F238E27FC236}">
                  <a16:creationId xmlns:a16="http://schemas.microsoft.com/office/drawing/2014/main" id="{17F78528-3BCE-5F45-8908-CE121F32BEB2}"/>
                </a:ext>
              </a:extLst>
            </p:cNvPr>
            <p:cNvSpPr>
              <a:spLocks/>
            </p:cNvSpPr>
            <p:nvPr/>
          </p:nvSpPr>
          <p:spPr bwMode="auto">
            <a:xfrm>
              <a:off x="95250" y="0"/>
              <a:ext cx="51443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59409" name="Rectangle 17">
              <a:extLst>
                <a:ext uri="{FF2B5EF4-FFF2-40B4-BE49-F238E27FC236}">
                  <a16:creationId xmlns:a16="http://schemas.microsoft.com/office/drawing/2014/main" id="{D51810CF-33DA-FD44-9826-17D244FB5167}"/>
                </a:ext>
              </a:extLst>
            </p:cNvPr>
            <p:cNvSpPr>
              <a:spLocks/>
            </p:cNvSpPr>
            <p:nvPr/>
          </p:nvSpPr>
          <p:spPr bwMode="auto">
            <a:xfrm>
              <a:off x="244475" y="412750"/>
              <a:ext cx="374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59410" name="Rectangle 18">
              <a:extLst>
                <a:ext uri="{FF2B5EF4-FFF2-40B4-BE49-F238E27FC236}">
                  <a16:creationId xmlns:a16="http://schemas.microsoft.com/office/drawing/2014/main" id="{4936F6AD-224C-2C42-831B-BCE6DF7A7B04}"/>
                </a:ext>
              </a:extLst>
            </p:cNvPr>
            <p:cNvSpPr>
              <a:spLocks/>
            </p:cNvSpPr>
            <p:nvPr/>
          </p:nvSpPr>
          <p:spPr bwMode="auto">
            <a:xfrm>
              <a:off x="163512" y="596900"/>
              <a:ext cx="5650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59411" name="Rectangle 19">
              <a:extLst>
                <a:ext uri="{FF2B5EF4-FFF2-40B4-BE49-F238E27FC236}">
                  <a16:creationId xmlns:a16="http://schemas.microsoft.com/office/drawing/2014/main" id="{9C8966A1-EF04-B742-91CC-2201FF839819}"/>
                </a:ext>
              </a:extLst>
            </p:cNvPr>
            <p:cNvSpPr>
              <a:spLocks/>
            </p:cNvSpPr>
            <p:nvPr/>
          </p:nvSpPr>
          <p:spPr bwMode="auto">
            <a:xfrm>
              <a:off x="0" y="768350"/>
              <a:ext cx="93379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59412" name="Rectangle 20">
              <a:extLst>
                <a:ext uri="{FF2B5EF4-FFF2-40B4-BE49-F238E27FC236}">
                  <a16:creationId xmlns:a16="http://schemas.microsoft.com/office/drawing/2014/main" id="{F13A6AD2-D91E-B647-AB6A-F01A50F01ED0}"/>
                </a:ext>
              </a:extLst>
            </p:cNvPr>
            <p:cNvSpPr>
              <a:spLocks/>
            </p:cNvSpPr>
            <p:nvPr/>
          </p:nvSpPr>
          <p:spPr bwMode="auto">
            <a:xfrm>
              <a:off x="355600" y="952500"/>
              <a:ext cx="228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59413" name="Line 21">
              <a:extLst>
                <a:ext uri="{FF2B5EF4-FFF2-40B4-BE49-F238E27FC236}">
                  <a16:creationId xmlns:a16="http://schemas.microsoft.com/office/drawing/2014/main" id="{AFF46547-B80F-0D46-87BF-E69FDD42ED37}"/>
                </a:ext>
              </a:extLst>
            </p:cNvPr>
            <p:cNvSpPr>
              <a:spLocks noChangeShapeType="1"/>
            </p:cNvSpPr>
            <p:nvPr/>
          </p:nvSpPr>
          <p:spPr bwMode="auto">
            <a:xfrm>
              <a:off x="74612" y="1298575"/>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59414" name="Rectangle 22">
              <a:extLst>
                <a:ext uri="{FF2B5EF4-FFF2-40B4-BE49-F238E27FC236}">
                  <a16:creationId xmlns:a16="http://schemas.microsoft.com/office/drawing/2014/main" id="{9615694F-4E0E-A845-9FB6-0A8E9088B50F}"/>
                </a:ext>
              </a:extLst>
            </p:cNvPr>
            <p:cNvSpPr>
              <a:spLocks/>
            </p:cNvSpPr>
            <p:nvPr/>
          </p:nvSpPr>
          <p:spPr bwMode="auto">
            <a:xfrm>
              <a:off x="207962" y="241300"/>
              <a:ext cx="51443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Exodus</a:t>
              </a:r>
            </a:p>
          </p:txBody>
        </p:sp>
      </p:grpSp>
      <p:sp>
        <p:nvSpPr>
          <p:cNvPr id="59415" name="Rectangle 23">
            <a:extLst>
              <a:ext uri="{FF2B5EF4-FFF2-40B4-BE49-F238E27FC236}">
                <a16:creationId xmlns:a16="http://schemas.microsoft.com/office/drawing/2014/main" id="{0825981F-8CF0-004A-A888-8064D74C3E04}"/>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a:t>
            </a:r>
          </a:p>
        </p:txBody>
      </p:sp>
      <p:grpSp>
        <p:nvGrpSpPr>
          <p:cNvPr id="59416" name="Group 24">
            <a:extLst>
              <a:ext uri="{FF2B5EF4-FFF2-40B4-BE49-F238E27FC236}">
                <a16:creationId xmlns:a16="http://schemas.microsoft.com/office/drawing/2014/main" id="{C53C436C-E8FD-4544-9DF2-5ACAC781D92E}"/>
              </a:ext>
            </a:extLst>
          </p:cNvPr>
          <p:cNvGrpSpPr>
            <a:grpSpLocks/>
          </p:cNvGrpSpPr>
          <p:nvPr/>
        </p:nvGrpSpPr>
        <p:grpSpPr bwMode="auto">
          <a:xfrm>
            <a:off x="639763" y="557213"/>
            <a:ext cx="7918450" cy="5699125"/>
            <a:chOff x="0" y="0"/>
            <a:chExt cx="7918450" cy="5699125"/>
          </a:xfrm>
        </p:grpSpPr>
        <p:pic>
          <p:nvPicPr>
            <p:cNvPr id="59417" name="Picture 25" descr="image31.jpg">
              <a:extLst>
                <a:ext uri="{FF2B5EF4-FFF2-40B4-BE49-F238E27FC236}">
                  <a16:creationId xmlns:a16="http://schemas.microsoft.com/office/drawing/2014/main" id="{F04CE103-CA9D-F142-844F-4068FCDD29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18450" cy="5699125"/>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418" name="Rectangle 26">
              <a:extLst>
                <a:ext uri="{FF2B5EF4-FFF2-40B4-BE49-F238E27FC236}">
                  <a16:creationId xmlns:a16="http://schemas.microsoft.com/office/drawing/2014/main" id="{495BD83A-BAFB-9F45-A70E-BB87DF31A049}"/>
                </a:ext>
              </a:extLst>
            </p:cNvPr>
            <p:cNvSpPr>
              <a:spLocks/>
            </p:cNvSpPr>
            <p:nvPr/>
          </p:nvSpPr>
          <p:spPr bwMode="auto">
            <a:xfrm>
              <a:off x="4144456" y="434879"/>
              <a:ext cx="3170218" cy="927101"/>
            </a:xfrm>
            <a:prstGeom prst="rect">
              <a:avLst/>
            </a:prstGeom>
            <a:noFill/>
            <a:ln>
              <a:noFill/>
            </a:ln>
            <a:effectLst>
              <a:outerShdw blurRad="63500" dist="17961"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spcBef>
                  <a:spcPts val="1400"/>
                </a:spcBef>
              </a:pPr>
              <a:r>
                <a:rPr lang="en-US" altLang="en-US" sz="2400">
                  <a:solidFill>
                    <a:schemeClr val="accent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Mt. Nebo yaki  Jordan </a:t>
              </a:r>
            </a:p>
          </p:txBody>
        </p:sp>
        <p:sp>
          <p:nvSpPr>
            <p:cNvPr id="59419" name="Oval 27">
              <a:extLst>
                <a:ext uri="{FF2B5EF4-FFF2-40B4-BE49-F238E27FC236}">
                  <a16:creationId xmlns:a16="http://schemas.microsoft.com/office/drawing/2014/main" id="{C03A841F-7FE7-5E43-9DC5-E2E85D776B4A}"/>
                </a:ext>
              </a:extLst>
            </p:cNvPr>
            <p:cNvSpPr>
              <a:spLocks/>
            </p:cNvSpPr>
            <p:nvPr/>
          </p:nvSpPr>
          <p:spPr bwMode="auto">
            <a:xfrm>
              <a:off x="4888535" y="1230582"/>
              <a:ext cx="1354161" cy="584567"/>
            </a:xfrm>
            <a:prstGeom prst="ellipse">
              <a:avLst/>
            </a:prstGeom>
            <a:noFill/>
            <a:ln w="50800" cap="flat" cmpd="sng">
              <a:solidFill>
                <a:srgbClr val="FAFD00"/>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59420" name="Group 28">
              <a:extLst>
                <a:ext uri="{FF2B5EF4-FFF2-40B4-BE49-F238E27FC236}">
                  <a16:creationId xmlns:a16="http://schemas.microsoft.com/office/drawing/2014/main" id="{0819DFE5-CC67-A343-8936-1CF17D7E9FD3}"/>
                </a:ext>
              </a:extLst>
            </p:cNvPr>
            <p:cNvGrpSpPr>
              <a:grpSpLocks/>
            </p:cNvGrpSpPr>
            <p:nvPr/>
          </p:nvGrpSpPr>
          <p:grpSpPr bwMode="auto">
            <a:xfrm>
              <a:off x="5033567" y="1438568"/>
              <a:ext cx="1112804" cy="129059"/>
              <a:chOff x="0" y="-1"/>
              <a:chExt cx="1112804" cy="129060"/>
            </a:xfrm>
          </p:grpSpPr>
          <p:sp>
            <p:nvSpPr>
              <p:cNvPr id="59421" name="AutoShape 29">
                <a:extLst>
                  <a:ext uri="{FF2B5EF4-FFF2-40B4-BE49-F238E27FC236}">
                    <a16:creationId xmlns:a16="http://schemas.microsoft.com/office/drawing/2014/main" id="{F23F5F5D-6F02-614A-A30E-BE99370A72ED}"/>
                  </a:ext>
                </a:extLst>
              </p:cNvPr>
              <p:cNvSpPr>
                <a:spLocks/>
              </p:cNvSpPr>
              <p:nvPr/>
            </p:nvSpPr>
            <p:spPr bwMode="auto">
              <a:xfrm>
                <a:off x="0" y="0"/>
                <a:ext cx="1112804" cy="1118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225"/>
                    </a:moveTo>
                    <a:lnTo>
                      <a:pt x="2160" y="18225"/>
                    </a:lnTo>
                    <a:lnTo>
                      <a:pt x="2700" y="16200"/>
                    </a:lnTo>
                    <a:lnTo>
                      <a:pt x="3780" y="12825"/>
                    </a:lnTo>
                    <a:lnTo>
                      <a:pt x="4320" y="10800"/>
                    </a:lnTo>
                    <a:lnTo>
                      <a:pt x="5400" y="7425"/>
                    </a:lnTo>
                    <a:lnTo>
                      <a:pt x="5940" y="5400"/>
                    </a:lnTo>
                    <a:lnTo>
                      <a:pt x="6480" y="5400"/>
                    </a:lnTo>
                    <a:lnTo>
                      <a:pt x="7020" y="2025"/>
                    </a:lnTo>
                    <a:lnTo>
                      <a:pt x="7560" y="2025"/>
                    </a:lnTo>
                    <a:lnTo>
                      <a:pt x="8100" y="0"/>
                    </a:lnTo>
                    <a:lnTo>
                      <a:pt x="10260" y="0"/>
                    </a:lnTo>
                    <a:lnTo>
                      <a:pt x="10800" y="2025"/>
                    </a:lnTo>
                    <a:lnTo>
                      <a:pt x="12420" y="2025"/>
                    </a:lnTo>
                    <a:lnTo>
                      <a:pt x="12960" y="3712"/>
                    </a:lnTo>
                    <a:lnTo>
                      <a:pt x="13500" y="3712"/>
                    </a:lnTo>
                    <a:lnTo>
                      <a:pt x="14209" y="5400"/>
                    </a:lnTo>
                    <a:lnTo>
                      <a:pt x="14918" y="7425"/>
                    </a:lnTo>
                    <a:lnTo>
                      <a:pt x="15289" y="7425"/>
                    </a:lnTo>
                    <a:lnTo>
                      <a:pt x="16369" y="10800"/>
                    </a:lnTo>
                    <a:lnTo>
                      <a:pt x="16909" y="12825"/>
                    </a:lnTo>
                    <a:lnTo>
                      <a:pt x="17280" y="14513"/>
                    </a:lnTo>
                    <a:lnTo>
                      <a:pt x="17989" y="14513"/>
                    </a:lnTo>
                    <a:lnTo>
                      <a:pt x="18360" y="16200"/>
                    </a:lnTo>
                    <a:lnTo>
                      <a:pt x="18900" y="16200"/>
                    </a:lnTo>
                    <a:lnTo>
                      <a:pt x="19440" y="18225"/>
                    </a:lnTo>
                    <a:lnTo>
                      <a:pt x="19980" y="18225"/>
                    </a:lnTo>
                    <a:lnTo>
                      <a:pt x="21060" y="21600"/>
                    </a:lnTo>
                    <a:lnTo>
                      <a:pt x="21600" y="21600"/>
                    </a:lnTo>
                  </a:path>
                </a:pathLst>
              </a:custGeom>
              <a:solidFill>
                <a:schemeClr val="accent1"/>
              </a:solidFill>
              <a:ln w="25400" cap="rnd" cmpd="sng">
                <a:solidFill>
                  <a:schemeClr val="accent1"/>
                </a:solidFill>
                <a:prstDash val="solid"/>
                <a:round/>
                <a:headEnd type="none" w="med" len="med"/>
                <a:tailEnd type="none" w="med" len="med"/>
              </a:ln>
              <a:effectLst>
                <a:outerShdw blurRad="63500" algn="ctr" rotWithShape="0">
                  <a:srgbClr val="1A0004">
                    <a:alpha val="74997"/>
                  </a:srgbClr>
                </a:outerShdw>
              </a:effec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59422" name="AutoShape 30">
                <a:extLst>
                  <a:ext uri="{FF2B5EF4-FFF2-40B4-BE49-F238E27FC236}">
                    <a16:creationId xmlns:a16="http://schemas.microsoft.com/office/drawing/2014/main" id="{BDF9F4C3-0FC7-5B40-ADB2-C2C2865C07BA}"/>
                  </a:ext>
                </a:extLst>
              </p:cNvPr>
              <p:cNvSpPr>
                <a:spLocks/>
              </p:cNvSpPr>
              <p:nvPr/>
            </p:nvSpPr>
            <p:spPr bwMode="auto">
              <a:xfrm>
                <a:off x="159965" y="73993"/>
                <a:ext cx="845036" cy="55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9" y="0"/>
                    </a:moveTo>
                    <a:lnTo>
                      <a:pt x="0" y="10800"/>
                    </a:lnTo>
                    <a:lnTo>
                      <a:pt x="1689" y="10800"/>
                    </a:lnTo>
                    <a:lnTo>
                      <a:pt x="2400" y="7425"/>
                    </a:lnTo>
                    <a:lnTo>
                      <a:pt x="3822" y="14175"/>
                    </a:lnTo>
                    <a:lnTo>
                      <a:pt x="5244" y="14175"/>
                    </a:lnTo>
                    <a:lnTo>
                      <a:pt x="5956" y="18225"/>
                    </a:lnTo>
                    <a:lnTo>
                      <a:pt x="10222" y="18225"/>
                    </a:lnTo>
                    <a:lnTo>
                      <a:pt x="10933" y="14175"/>
                    </a:lnTo>
                    <a:lnTo>
                      <a:pt x="11644" y="10800"/>
                    </a:lnTo>
                    <a:lnTo>
                      <a:pt x="12356" y="10800"/>
                    </a:lnTo>
                    <a:lnTo>
                      <a:pt x="13067" y="14175"/>
                    </a:lnTo>
                    <a:lnTo>
                      <a:pt x="13778" y="18225"/>
                    </a:lnTo>
                    <a:lnTo>
                      <a:pt x="14489" y="21600"/>
                    </a:lnTo>
                    <a:lnTo>
                      <a:pt x="15911" y="21600"/>
                    </a:lnTo>
                    <a:lnTo>
                      <a:pt x="16622" y="18225"/>
                    </a:lnTo>
                    <a:lnTo>
                      <a:pt x="17333" y="21600"/>
                    </a:lnTo>
                    <a:lnTo>
                      <a:pt x="18756" y="21600"/>
                    </a:lnTo>
                    <a:lnTo>
                      <a:pt x="19467" y="18225"/>
                    </a:lnTo>
                    <a:lnTo>
                      <a:pt x="21600" y="18225"/>
                    </a:lnTo>
                  </a:path>
                </a:pathLst>
              </a:custGeom>
              <a:solidFill>
                <a:schemeClr val="accent1"/>
              </a:solidFill>
              <a:ln w="12700" cap="rnd" cmpd="sng">
                <a:solidFill>
                  <a:schemeClr val="accent1"/>
                </a:solidFill>
                <a:prstDash val="solid"/>
                <a:round/>
                <a:headEnd type="none" w="med" len="med"/>
                <a:tailEnd type="none" w="med" len="med"/>
              </a:ln>
              <a:effectLst>
                <a:outerShdw blurRad="63500" algn="ctr" rotWithShape="0">
                  <a:srgbClr val="1A0004">
                    <a:alpha val="74997"/>
                  </a:srgbClr>
                </a:outerShdw>
              </a:effec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sp>
        <p:nvSpPr>
          <p:cNvPr id="59423" name="Rectangle 31">
            <a:extLst>
              <a:ext uri="{FF2B5EF4-FFF2-40B4-BE49-F238E27FC236}">
                <a16:creationId xmlns:a16="http://schemas.microsoft.com/office/drawing/2014/main" id="{5225970F-8C91-D04E-897A-85D234C008F0}"/>
              </a:ext>
            </a:extLst>
          </p:cNvPr>
          <p:cNvSpPr>
            <a:spLocks/>
          </p:cNvSpPr>
          <p:nvPr/>
        </p:nvSpPr>
        <p:spPr bwMode="auto">
          <a:xfrm>
            <a:off x="17684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Deut. 34:1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9416"/>
                                        </p:tgtEl>
                                        <p:attrNameLst>
                                          <p:attrName>style.visibility</p:attrName>
                                        </p:attrNameLst>
                                      </p:cBhvr>
                                      <p:to>
                                        <p:strVal val="visible"/>
                                      </p:to>
                                    </p:set>
                                    <p:animEffect transition="in" filter="dissolve">
                                      <p:cBhvr>
                                        <p:cTn id="7" dur="500"/>
                                        <p:tgtEl>
                                          <p:spTgt spid="59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1">
            <a:extLst>
              <a:ext uri="{FF2B5EF4-FFF2-40B4-BE49-F238E27FC236}">
                <a16:creationId xmlns:a16="http://schemas.microsoft.com/office/drawing/2014/main" id="{7AB129C6-D724-EA4D-A105-FFF515DA4C14}"/>
              </a:ext>
            </a:extLst>
          </p:cNvPr>
          <p:cNvGrpSpPr>
            <a:grpSpLocks/>
          </p:cNvGrpSpPr>
          <p:nvPr/>
        </p:nvGrpSpPr>
        <p:grpSpPr bwMode="auto">
          <a:xfrm>
            <a:off x="6157913" y="3681413"/>
            <a:ext cx="896937" cy="946150"/>
            <a:chOff x="-1" y="-1"/>
            <a:chExt cx="896380" cy="947739"/>
          </a:xfrm>
        </p:grpSpPr>
        <p:grpSp>
          <p:nvGrpSpPr>
            <p:cNvPr id="61442" name="Group 2">
              <a:extLst>
                <a:ext uri="{FF2B5EF4-FFF2-40B4-BE49-F238E27FC236}">
                  <a16:creationId xmlns:a16="http://schemas.microsoft.com/office/drawing/2014/main" id="{12422745-5C9B-974F-8784-0B13126D136E}"/>
                </a:ext>
              </a:extLst>
            </p:cNvPr>
            <p:cNvGrpSpPr>
              <a:grpSpLocks/>
            </p:cNvGrpSpPr>
            <p:nvPr/>
          </p:nvGrpSpPr>
          <p:grpSpPr bwMode="auto">
            <a:xfrm>
              <a:off x="0" y="98226"/>
              <a:ext cx="896379" cy="690988"/>
              <a:chOff x="0" y="0"/>
              <a:chExt cx="896379" cy="690988"/>
            </a:xfrm>
          </p:grpSpPr>
          <p:sp>
            <p:nvSpPr>
              <p:cNvPr id="61443" name="AutoShape 3" descr="Cork">
                <a:extLst>
                  <a:ext uri="{FF2B5EF4-FFF2-40B4-BE49-F238E27FC236}">
                    <a16:creationId xmlns:a16="http://schemas.microsoft.com/office/drawing/2014/main" id="{7CBED345-0CCE-9749-B7BB-BD3E6E5C0123}"/>
                  </a:ext>
                </a:extLst>
              </p:cNvPr>
              <p:cNvSpPr>
                <a:spLocks/>
              </p:cNvSpPr>
              <p:nvPr/>
            </p:nvSpPr>
            <p:spPr bwMode="auto">
              <a:xfrm>
                <a:off x="25840" y="0"/>
                <a:ext cx="870539" cy="124485"/>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44" name="AutoShape 4" descr="Cork">
                <a:extLst>
                  <a:ext uri="{FF2B5EF4-FFF2-40B4-BE49-F238E27FC236}">
                    <a16:creationId xmlns:a16="http://schemas.microsoft.com/office/drawing/2014/main" id="{07AF0CD4-2B38-374B-A126-71EF9CF1E380}"/>
                  </a:ext>
                </a:extLst>
              </p:cNvPr>
              <p:cNvSpPr>
                <a:spLocks/>
              </p:cNvSpPr>
              <p:nvPr/>
            </p:nvSpPr>
            <p:spPr bwMode="auto">
              <a:xfrm>
                <a:off x="0" y="92390"/>
                <a:ext cx="883100" cy="598598"/>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61445" name="AutoShape 5">
              <a:extLst>
                <a:ext uri="{FF2B5EF4-FFF2-40B4-BE49-F238E27FC236}">
                  <a16:creationId xmlns:a16="http://schemas.microsoft.com/office/drawing/2014/main" id="{744CB429-6E21-3344-BB63-4A6AACB80509}"/>
                </a:ext>
              </a:extLst>
            </p:cNvPr>
            <p:cNvSpPr>
              <a:spLocks/>
            </p:cNvSpPr>
            <p:nvPr/>
          </p:nvSpPr>
          <p:spPr bwMode="auto">
            <a:xfrm>
              <a:off x="21742" y="801399"/>
              <a:ext cx="33688" cy="129954"/>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46" name="AutoShape 6">
              <a:extLst>
                <a:ext uri="{FF2B5EF4-FFF2-40B4-BE49-F238E27FC236}">
                  <a16:creationId xmlns:a16="http://schemas.microsoft.com/office/drawing/2014/main" id="{57B23AC8-9ABB-934D-AF60-3315E4EF6D16}"/>
                </a:ext>
              </a:extLst>
            </p:cNvPr>
            <p:cNvSpPr>
              <a:spLocks/>
            </p:cNvSpPr>
            <p:nvPr/>
          </p:nvSpPr>
          <p:spPr bwMode="auto">
            <a:xfrm>
              <a:off x="28507" y="797480"/>
              <a:ext cx="44527" cy="150258"/>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47" name="AutoShape 7">
              <a:extLst>
                <a:ext uri="{FF2B5EF4-FFF2-40B4-BE49-F238E27FC236}">
                  <a16:creationId xmlns:a16="http://schemas.microsoft.com/office/drawing/2014/main" id="{626C8792-C2CE-844F-9387-2D2C40661F06}"/>
                </a:ext>
              </a:extLst>
            </p:cNvPr>
            <p:cNvSpPr>
              <a:spLocks/>
            </p:cNvSpPr>
            <p:nvPr/>
          </p:nvSpPr>
          <p:spPr bwMode="auto">
            <a:xfrm>
              <a:off x="616564" y="770053"/>
              <a:ext cx="64094" cy="154056"/>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48" name="AutoShape 8">
              <a:extLst>
                <a:ext uri="{FF2B5EF4-FFF2-40B4-BE49-F238E27FC236}">
                  <a16:creationId xmlns:a16="http://schemas.microsoft.com/office/drawing/2014/main" id="{5F3485B0-F775-8C45-9C23-5A33CCEE0400}"/>
                </a:ext>
              </a:extLst>
            </p:cNvPr>
            <p:cNvSpPr>
              <a:spLocks/>
            </p:cNvSpPr>
            <p:nvPr/>
          </p:nvSpPr>
          <p:spPr bwMode="auto">
            <a:xfrm>
              <a:off x="71108" y="8868"/>
              <a:ext cx="33231" cy="207167"/>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49" name="AutoShape 9">
              <a:extLst>
                <a:ext uri="{FF2B5EF4-FFF2-40B4-BE49-F238E27FC236}">
                  <a16:creationId xmlns:a16="http://schemas.microsoft.com/office/drawing/2014/main" id="{B70F6D02-E2E9-2F4B-891C-110D38D4C951}"/>
                </a:ext>
              </a:extLst>
            </p:cNvPr>
            <p:cNvSpPr>
              <a:spLocks/>
            </p:cNvSpPr>
            <p:nvPr/>
          </p:nvSpPr>
          <p:spPr bwMode="auto">
            <a:xfrm>
              <a:off x="798071" y="0"/>
              <a:ext cx="65011" cy="174085"/>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61450" name="Rectangle 10">
            <a:extLst>
              <a:ext uri="{FF2B5EF4-FFF2-40B4-BE49-F238E27FC236}">
                <a16:creationId xmlns:a16="http://schemas.microsoft.com/office/drawing/2014/main" id="{DCCB0F67-A942-DF41-9FD1-E57BD598BD71}"/>
              </a:ext>
            </a:extLst>
          </p:cNvPr>
          <p:cNvSpPr>
            <a:spLocks/>
          </p:cNvSpPr>
          <p:nvPr/>
        </p:nvSpPr>
        <p:spPr bwMode="auto">
          <a:xfrm>
            <a:off x="3130550" y="1339850"/>
            <a:ext cx="2882900" cy="34417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51" name="Rectangle 11">
            <a:extLst>
              <a:ext uri="{FF2B5EF4-FFF2-40B4-BE49-F238E27FC236}">
                <a16:creationId xmlns:a16="http://schemas.microsoft.com/office/drawing/2014/main" id="{87D49CD0-2382-3648-890E-07FCC2912B41}"/>
              </a:ext>
            </a:extLst>
          </p:cNvPr>
          <p:cNvSpPr>
            <a:spLocks/>
          </p:cNvSpPr>
          <p:nvPr/>
        </p:nvSpPr>
        <p:spPr bwMode="auto">
          <a:xfrm>
            <a:off x="3152775" y="2986088"/>
            <a:ext cx="27511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400" dirty="0"/>
              <a:t>KADESH BARNEA</a:t>
            </a:r>
          </a:p>
        </p:txBody>
      </p:sp>
      <p:sp>
        <p:nvSpPr>
          <p:cNvPr id="61452" name="AutoShape 12">
            <a:extLst>
              <a:ext uri="{FF2B5EF4-FFF2-40B4-BE49-F238E27FC236}">
                <a16:creationId xmlns:a16="http://schemas.microsoft.com/office/drawing/2014/main" id="{A14E8919-F592-9A40-82FE-A2E605EF4D56}"/>
              </a:ext>
            </a:extLst>
          </p:cNvPr>
          <p:cNvSpPr>
            <a:spLocks/>
          </p:cNvSpPr>
          <p:nvPr/>
        </p:nvSpPr>
        <p:spPr bwMode="auto">
          <a:xfrm>
            <a:off x="3130550" y="971550"/>
            <a:ext cx="1663700" cy="1054100"/>
          </a:xfrm>
          <a:prstGeom prst="roundRect">
            <a:avLst>
              <a:gd name="adj" fmla="val 12495"/>
            </a:avLst>
          </a:prstGeom>
          <a:solidFill>
            <a:srgbClr val="FFD34A"/>
          </a:solidFill>
          <a:ln w="12700" cap="flat" cmpd="sng">
            <a:solidFill>
              <a:srgbClr val="CECE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53" name="Rectangle 13">
            <a:extLst>
              <a:ext uri="{FF2B5EF4-FFF2-40B4-BE49-F238E27FC236}">
                <a16:creationId xmlns:a16="http://schemas.microsoft.com/office/drawing/2014/main" id="{A33ED87A-C5D8-A44F-B1BC-B1E13F05790B}"/>
              </a:ext>
            </a:extLst>
          </p:cNvPr>
          <p:cNvSpPr>
            <a:spLocks/>
          </p:cNvSpPr>
          <p:nvPr/>
        </p:nvSpPr>
        <p:spPr bwMode="auto">
          <a:xfrm>
            <a:off x="3130550" y="1352550"/>
            <a:ext cx="2044700" cy="1054100"/>
          </a:xfrm>
          <a:prstGeom prst="rect">
            <a:avLst/>
          </a:prstGeom>
          <a:solidFill>
            <a:srgbClr val="FFD34A"/>
          </a:solidFill>
          <a:ln w="1270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54" name="Rectangle 14">
            <a:extLst>
              <a:ext uri="{FF2B5EF4-FFF2-40B4-BE49-F238E27FC236}">
                <a16:creationId xmlns:a16="http://schemas.microsoft.com/office/drawing/2014/main" id="{302DF88E-C4F7-5F41-883F-47AD476D9194}"/>
              </a:ext>
            </a:extLst>
          </p:cNvPr>
          <p:cNvSpPr>
            <a:spLocks/>
          </p:cNvSpPr>
          <p:nvPr/>
        </p:nvSpPr>
        <p:spPr bwMode="auto">
          <a:xfrm>
            <a:off x="3021013" y="866775"/>
            <a:ext cx="1612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   MOSES</a:t>
            </a:r>
          </a:p>
        </p:txBody>
      </p:sp>
      <p:sp>
        <p:nvSpPr>
          <p:cNvPr id="61455" name="Line 15">
            <a:extLst>
              <a:ext uri="{FF2B5EF4-FFF2-40B4-BE49-F238E27FC236}">
                <a16:creationId xmlns:a16="http://schemas.microsoft.com/office/drawing/2014/main" id="{48F01EE8-2AC2-A54A-A537-8326D014CE50}"/>
              </a:ext>
            </a:extLst>
          </p:cNvPr>
          <p:cNvSpPr>
            <a:spLocks noChangeShapeType="1"/>
          </p:cNvSpPr>
          <p:nvPr/>
        </p:nvSpPr>
        <p:spPr bwMode="auto">
          <a:xfrm>
            <a:off x="3340100" y="24892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56" name="Line 16">
            <a:extLst>
              <a:ext uri="{FF2B5EF4-FFF2-40B4-BE49-F238E27FC236}">
                <a16:creationId xmlns:a16="http://schemas.microsoft.com/office/drawing/2014/main" id="{BCD5F71F-3E20-174B-A550-7FE94BFCC8D5}"/>
              </a:ext>
            </a:extLst>
          </p:cNvPr>
          <p:cNvSpPr>
            <a:spLocks noChangeShapeType="1"/>
          </p:cNvSpPr>
          <p:nvPr/>
        </p:nvSpPr>
        <p:spPr bwMode="auto">
          <a:xfrm>
            <a:off x="3340100" y="29464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57" name="Line 17">
            <a:extLst>
              <a:ext uri="{FF2B5EF4-FFF2-40B4-BE49-F238E27FC236}">
                <a16:creationId xmlns:a16="http://schemas.microsoft.com/office/drawing/2014/main" id="{EB6A4E37-860E-6C41-8054-4760ED687B46}"/>
              </a:ext>
            </a:extLst>
          </p:cNvPr>
          <p:cNvSpPr>
            <a:spLocks noChangeShapeType="1"/>
          </p:cNvSpPr>
          <p:nvPr/>
        </p:nvSpPr>
        <p:spPr bwMode="auto">
          <a:xfrm>
            <a:off x="3346450" y="34036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58" name="Line 18">
            <a:extLst>
              <a:ext uri="{FF2B5EF4-FFF2-40B4-BE49-F238E27FC236}">
                <a16:creationId xmlns:a16="http://schemas.microsoft.com/office/drawing/2014/main" id="{6336496E-AE98-4A48-BBBE-CE6045054EAF}"/>
              </a:ext>
            </a:extLst>
          </p:cNvPr>
          <p:cNvSpPr>
            <a:spLocks noChangeShapeType="1"/>
          </p:cNvSpPr>
          <p:nvPr/>
        </p:nvSpPr>
        <p:spPr bwMode="auto">
          <a:xfrm>
            <a:off x="3340100" y="2032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59" name="Line 19">
            <a:extLst>
              <a:ext uri="{FF2B5EF4-FFF2-40B4-BE49-F238E27FC236}">
                <a16:creationId xmlns:a16="http://schemas.microsoft.com/office/drawing/2014/main" id="{4FDB71C4-506E-574B-A09D-00E91D84429F}"/>
              </a:ext>
            </a:extLst>
          </p:cNvPr>
          <p:cNvSpPr>
            <a:spLocks noChangeShapeType="1"/>
          </p:cNvSpPr>
          <p:nvPr/>
        </p:nvSpPr>
        <p:spPr bwMode="auto">
          <a:xfrm>
            <a:off x="3340100" y="4318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60" name="Line 20">
            <a:extLst>
              <a:ext uri="{FF2B5EF4-FFF2-40B4-BE49-F238E27FC236}">
                <a16:creationId xmlns:a16="http://schemas.microsoft.com/office/drawing/2014/main" id="{123F87E3-F302-4648-BA3E-75399EAB1F58}"/>
              </a:ext>
            </a:extLst>
          </p:cNvPr>
          <p:cNvSpPr>
            <a:spLocks noChangeShapeType="1"/>
          </p:cNvSpPr>
          <p:nvPr/>
        </p:nvSpPr>
        <p:spPr bwMode="auto">
          <a:xfrm>
            <a:off x="3340100" y="38608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61" name="Rectangle 21">
            <a:extLst>
              <a:ext uri="{FF2B5EF4-FFF2-40B4-BE49-F238E27FC236}">
                <a16:creationId xmlns:a16="http://schemas.microsoft.com/office/drawing/2014/main" id="{79DF0224-37A1-3B40-BFD5-823362CC57DF}"/>
              </a:ext>
            </a:extLst>
          </p:cNvPr>
          <p:cNvSpPr>
            <a:spLocks/>
          </p:cNvSpPr>
          <p:nvPr/>
        </p:nvSpPr>
        <p:spPr bwMode="auto">
          <a:xfrm>
            <a:off x="3630613" y="1568450"/>
            <a:ext cx="199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KHOCHUK</a:t>
            </a:r>
          </a:p>
        </p:txBody>
      </p:sp>
      <p:sp>
        <p:nvSpPr>
          <p:cNvPr id="61462" name="Rectangle 22">
            <a:extLst>
              <a:ext uri="{FF2B5EF4-FFF2-40B4-BE49-F238E27FC236}">
                <a16:creationId xmlns:a16="http://schemas.microsoft.com/office/drawing/2014/main" id="{88F736A4-DC09-FA47-B947-692B3EF02E63}"/>
              </a:ext>
            </a:extLst>
          </p:cNvPr>
          <p:cNvSpPr>
            <a:spLocks/>
          </p:cNvSpPr>
          <p:nvPr/>
        </p:nvSpPr>
        <p:spPr bwMode="auto">
          <a:xfrm>
            <a:off x="3897313" y="2025650"/>
            <a:ext cx="10890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SINAI</a:t>
            </a:r>
          </a:p>
        </p:txBody>
      </p:sp>
      <p:sp>
        <p:nvSpPr>
          <p:cNvPr id="61463" name="Rectangle 23">
            <a:extLst>
              <a:ext uri="{FF2B5EF4-FFF2-40B4-BE49-F238E27FC236}">
                <a16:creationId xmlns:a16="http://schemas.microsoft.com/office/drawing/2014/main" id="{7EA780DA-493C-534B-BA1B-E41C07A20473}"/>
              </a:ext>
            </a:extLst>
          </p:cNvPr>
          <p:cNvSpPr>
            <a:spLocks/>
          </p:cNvSpPr>
          <p:nvPr/>
        </p:nvSpPr>
        <p:spPr bwMode="auto">
          <a:xfrm>
            <a:off x="3681413" y="2482850"/>
            <a:ext cx="16319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M - C - C </a:t>
            </a:r>
          </a:p>
        </p:txBody>
      </p:sp>
      <p:sp>
        <p:nvSpPr>
          <p:cNvPr id="61464" name="Rectangle 24">
            <a:extLst>
              <a:ext uri="{FF2B5EF4-FFF2-40B4-BE49-F238E27FC236}">
                <a16:creationId xmlns:a16="http://schemas.microsoft.com/office/drawing/2014/main" id="{67EEB41F-76BE-9B4F-A2EE-324FB7990F1B}"/>
              </a:ext>
            </a:extLst>
          </p:cNvPr>
          <p:cNvSpPr>
            <a:spLocks/>
          </p:cNvSpPr>
          <p:nvPr/>
        </p:nvSpPr>
        <p:spPr bwMode="auto">
          <a:xfrm>
            <a:off x="4214813" y="3397250"/>
            <a:ext cx="4572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40</a:t>
            </a:r>
          </a:p>
        </p:txBody>
      </p:sp>
      <p:sp>
        <p:nvSpPr>
          <p:cNvPr id="61465" name="Rectangle 25">
            <a:extLst>
              <a:ext uri="{FF2B5EF4-FFF2-40B4-BE49-F238E27FC236}">
                <a16:creationId xmlns:a16="http://schemas.microsoft.com/office/drawing/2014/main" id="{C5CEC0F8-006E-2C4E-B2A9-11CF64AEEC99}"/>
              </a:ext>
            </a:extLst>
          </p:cNvPr>
          <p:cNvSpPr>
            <a:spLocks/>
          </p:cNvSpPr>
          <p:nvPr/>
        </p:nvSpPr>
        <p:spPr bwMode="auto">
          <a:xfrm>
            <a:off x="3402013" y="3854450"/>
            <a:ext cx="199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5  PUNGNO</a:t>
            </a:r>
          </a:p>
        </p:txBody>
      </p:sp>
      <p:sp>
        <p:nvSpPr>
          <p:cNvPr id="61466" name="Rectangle 26">
            <a:extLst>
              <a:ext uri="{FF2B5EF4-FFF2-40B4-BE49-F238E27FC236}">
                <a16:creationId xmlns:a16="http://schemas.microsoft.com/office/drawing/2014/main" id="{C9981ECB-4EEA-D641-9549-CC6940F2B129}"/>
              </a:ext>
            </a:extLst>
          </p:cNvPr>
          <p:cNvSpPr>
            <a:spLocks/>
          </p:cNvSpPr>
          <p:nvPr/>
        </p:nvSpPr>
        <p:spPr bwMode="auto">
          <a:xfrm>
            <a:off x="4773613" y="963613"/>
            <a:ext cx="1376362" cy="3810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spcBef>
                <a:spcPts val="1000"/>
              </a:spcBef>
            </a:pPr>
            <a:r>
              <a:rPr lang="en-US" altLang="en-US" sz="1800">
                <a:solidFill>
                  <a:srgbClr val="FFD34A"/>
                </a:solidFill>
              </a:rPr>
              <a:t>ca. 1500 B.C.</a:t>
            </a:r>
          </a:p>
        </p:txBody>
      </p:sp>
      <p:sp>
        <p:nvSpPr>
          <p:cNvPr id="61467" name="Oval 27">
            <a:extLst>
              <a:ext uri="{FF2B5EF4-FFF2-40B4-BE49-F238E27FC236}">
                <a16:creationId xmlns:a16="http://schemas.microsoft.com/office/drawing/2014/main" id="{386EBFD3-3AA2-A240-BF15-C3B4BE4BFA9C}"/>
              </a:ext>
            </a:extLst>
          </p:cNvPr>
          <p:cNvSpPr>
            <a:spLocks/>
          </p:cNvSpPr>
          <p:nvPr/>
        </p:nvSpPr>
        <p:spPr bwMode="auto">
          <a:xfrm>
            <a:off x="5911850" y="3570288"/>
            <a:ext cx="1257300" cy="1079500"/>
          </a:xfrm>
          <a:prstGeom prst="ellipse">
            <a:avLst/>
          </a:prstGeom>
          <a:noFill/>
          <a:ln w="50800" cap="flat" cmpd="sng">
            <a:solidFill>
              <a:srgbClr val="00FF00"/>
            </a:solidFill>
            <a:prstDash val="solid"/>
            <a:round/>
            <a:headEnd type="none" w="med" len="med"/>
            <a:tailEnd type="none" w="med" len="med"/>
          </a:ln>
          <a:effectLst>
            <a:outerShdw blurRad="63500" dist="81320" dir="2319588"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68" name="Rectangle 28">
            <a:extLst>
              <a:ext uri="{FF2B5EF4-FFF2-40B4-BE49-F238E27FC236}">
                <a16:creationId xmlns:a16="http://schemas.microsoft.com/office/drawing/2014/main" id="{B64DFF66-4101-4445-AACA-08FF1371FE02}"/>
              </a:ext>
            </a:extLst>
          </p:cNvPr>
          <p:cNvSpPr>
            <a:spLocks/>
          </p:cNvSpPr>
          <p:nvPr/>
        </p:nvSpPr>
        <p:spPr bwMode="auto">
          <a:xfrm>
            <a:off x="868363" y="2482850"/>
            <a:ext cx="1768475" cy="1308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4000" b="0">
                <a:solidFill>
                  <a:srgbClr val="FFD34A"/>
                </a:solidFill>
              </a:rPr>
              <a:t>AJ</a:t>
            </a:r>
            <a:r>
              <a:rPr lang="en-US" altLang="en-US" sz="8000" b="0">
                <a:solidFill>
                  <a:srgbClr val="00FF00"/>
                </a:solidFill>
              </a:rPr>
              <a:t>M</a:t>
            </a:r>
            <a:r>
              <a:rPr lang="en-US" altLang="en-US" sz="4000" b="0">
                <a:solidFill>
                  <a:srgbClr val="FFD34A"/>
                </a:solidFill>
              </a:rPr>
              <a:t>J</a:t>
            </a:r>
          </a:p>
        </p:txBody>
      </p:sp>
      <p:sp>
        <p:nvSpPr>
          <p:cNvPr id="61469" name="Rectangle 29">
            <a:extLst>
              <a:ext uri="{FF2B5EF4-FFF2-40B4-BE49-F238E27FC236}">
                <a16:creationId xmlns:a16="http://schemas.microsoft.com/office/drawing/2014/main" id="{44BCA121-01FB-B149-9669-54F7010CA617}"/>
              </a:ext>
            </a:extLst>
          </p:cNvPr>
          <p:cNvSpPr>
            <a:spLocks/>
          </p:cNvSpPr>
          <p:nvPr/>
        </p:nvSpPr>
        <p:spPr bwMode="auto">
          <a:xfrm>
            <a:off x="309562" y="5580062"/>
            <a:ext cx="8772525" cy="650875"/>
          </a:xfrm>
          <a:prstGeom prst="rect">
            <a:avLst/>
          </a:prstGeom>
          <a:noFill/>
          <a:ln>
            <a:noFill/>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900"/>
              </a:spcBef>
            </a:pPr>
            <a:r>
              <a:rPr lang="en-US" altLang="en-US" sz="3200" dirty="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LUMTHAN OSI ETHAN ECHUNGREN </a:t>
            </a:r>
          </a:p>
        </p:txBody>
      </p:sp>
      <p:sp>
        <p:nvSpPr>
          <p:cNvPr id="61470" name="Rectangle 30">
            <a:extLst>
              <a:ext uri="{FF2B5EF4-FFF2-40B4-BE49-F238E27FC236}">
                <a16:creationId xmlns:a16="http://schemas.microsoft.com/office/drawing/2014/main" id="{7B76E8E2-AA01-BD47-92ED-B9BC4C67E8D5}"/>
              </a:ext>
            </a:extLst>
          </p:cNvPr>
          <p:cNvSpPr>
            <a:spLocks/>
          </p:cNvSpPr>
          <p:nvPr/>
        </p:nvSpPr>
        <p:spPr bwMode="auto">
          <a:xfrm>
            <a:off x="561975" y="5563613"/>
            <a:ext cx="8339138" cy="584775"/>
          </a:xfrm>
          <a:prstGeom prst="rect">
            <a:avLst/>
          </a:prstGeom>
          <a:noFill/>
          <a:ln>
            <a:noFill/>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square" lIns="45720" rIns="45720">
            <a:spAutoFit/>
          </a:bodyPr>
          <a:lstStyle/>
          <a:p>
            <a:pPr>
              <a:spcBef>
                <a:spcPts val="1900"/>
              </a:spcBef>
            </a:pPr>
            <a:r>
              <a:rPr lang="en-US" altLang="en-US" sz="3200" dirty="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ONTE POTSOW JO OCHOLA?,K</a:t>
            </a:r>
          </a:p>
        </p:txBody>
      </p:sp>
      <p:sp>
        <p:nvSpPr>
          <p:cNvPr id="61471" name="Rectangle 31">
            <a:extLst>
              <a:ext uri="{FF2B5EF4-FFF2-40B4-BE49-F238E27FC236}">
                <a16:creationId xmlns:a16="http://schemas.microsoft.com/office/drawing/2014/main" id="{FB45CEE1-D826-2E4A-AC52-AD10240A0071}"/>
              </a:ext>
            </a:extLst>
          </p:cNvPr>
          <p:cNvSpPr>
            <a:spLocks/>
          </p:cNvSpPr>
          <p:nvPr/>
        </p:nvSpPr>
        <p:spPr bwMode="auto">
          <a:xfrm>
            <a:off x="958056" y="5575481"/>
            <a:ext cx="6967537" cy="649287"/>
          </a:xfrm>
          <a:prstGeom prst="rect">
            <a:avLst/>
          </a:prstGeom>
          <a:noFill/>
          <a:ln>
            <a:noFill/>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900"/>
              </a:spcBef>
            </a:pPr>
            <a:r>
              <a:rPr lang="en-US" altLang="en-US" sz="3200" dirty="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ONTENO OCHO LA! </a:t>
            </a:r>
          </a:p>
        </p:txBody>
      </p:sp>
      <p:sp>
        <p:nvSpPr>
          <p:cNvPr id="61472" name="Rectangle 32">
            <a:extLst>
              <a:ext uri="{FF2B5EF4-FFF2-40B4-BE49-F238E27FC236}">
                <a16:creationId xmlns:a16="http://schemas.microsoft.com/office/drawing/2014/main" id="{08E3BF07-7FDD-5B4D-995C-CBE8A679E8AC}"/>
              </a:ext>
            </a:extLst>
          </p:cNvPr>
          <p:cNvSpPr>
            <a:spLocks/>
          </p:cNvSpPr>
          <p:nvPr/>
        </p:nvSpPr>
        <p:spPr bwMode="auto">
          <a:xfrm>
            <a:off x="1181100" y="5578565"/>
            <a:ext cx="6438900" cy="649288"/>
          </a:xfrm>
          <a:prstGeom prst="rect">
            <a:avLst/>
          </a:prstGeom>
          <a:noFill/>
          <a:ln>
            <a:noFill/>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900"/>
              </a:spcBef>
            </a:pPr>
            <a:r>
              <a:rPr lang="en-US" altLang="en-US" sz="3200" dirty="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ONTENA KVUTO VAMLA! </a:t>
            </a:r>
          </a:p>
        </p:txBody>
      </p:sp>
      <p:sp>
        <p:nvSpPr>
          <p:cNvPr id="61473" name="Rectangle 33">
            <a:extLst>
              <a:ext uri="{FF2B5EF4-FFF2-40B4-BE49-F238E27FC236}">
                <a16:creationId xmlns:a16="http://schemas.microsoft.com/office/drawing/2014/main" id="{AA99865D-EA06-D84E-93D6-2DD6BC3D75F5}"/>
              </a:ext>
            </a:extLst>
          </p:cNvPr>
          <p:cNvSpPr>
            <a:spLocks/>
          </p:cNvSpPr>
          <p:nvPr/>
        </p:nvSpPr>
        <p:spPr bwMode="auto">
          <a:xfrm>
            <a:off x="55482" y="5539000"/>
            <a:ext cx="8775700" cy="649288"/>
          </a:xfrm>
          <a:prstGeom prst="rect">
            <a:avLst/>
          </a:prstGeom>
          <a:noFill/>
          <a:ln>
            <a:noFill/>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900"/>
              </a:spcBef>
            </a:pPr>
            <a:r>
              <a:rPr lang="en-US" altLang="en-US" sz="3200" dirty="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ONTE UNCHEMCHE PVUJI TSSENTSO! </a:t>
            </a:r>
          </a:p>
        </p:txBody>
      </p:sp>
      <p:sp>
        <p:nvSpPr>
          <p:cNvPr id="61474" name="Rectangle 34">
            <a:extLst>
              <a:ext uri="{FF2B5EF4-FFF2-40B4-BE49-F238E27FC236}">
                <a16:creationId xmlns:a16="http://schemas.microsoft.com/office/drawing/2014/main" id="{98770D86-C786-3248-BFD0-2C4047A8EEA9}"/>
              </a:ext>
            </a:extLst>
          </p:cNvPr>
          <p:cNvSpPr>
            <a:spLocks/>
          </p:cNvSpPr>
          <p:nvPr/>
        </p:nvSpPr>
        <p:spPr bwMode="auto">
          <a:xfrm>
            <a:off x="-794" y="5497513"/>
            <a:ext cx="9144000" cy="707886"/>
          </a:xfrm>
          <a:prstGeom prst="rect">
            <a:avLst/>
          </a:prstGeom>
          <a:noFill/>
          <a:ln>
            <a:noFill/>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square" lIns="45720" rIns="45720">
            <a:spAutoFit/>
          </a:bodyPr>
          <a:lstStyle/>
          <a:p>
            <a:pPr algn="ctr">
              <a:spcBef>
                <a:spcPts val="2400"/>
              </a:spcBef>
            </a:pPr>
            <a:r>
              <a:rPr lang="en-US" altLang="en-US" sz="4000" dirty="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SHIKHFU ENIO: SHIKVU ENIO! </a:t>
            </a:r>
          </a:p>
        </p:txBody>
      </p:sp>
      <p:sp>
        <p:nvSpPr>
          <p:cNvPr id="61475" name="Rectangle 35">
            <a:extLst>
              <a:ext uri="{FF2B5EF4-FFF2-40B4-BE49-F238E27FC236}">
                <a16:creationId xmlns:a16="http://schemas.microsoft.com/office/drawing/2014/main" id="{2C0775BB-115C-B948-9DC1-62852BB6247B}"/>
              </a:ext>
            </a:extLst>
          </p:cNvPr>
          <p:cNvSpPr>
            <a:spLocks/>
          </p:cNvSpPr>
          <p:nvPr/>
        </p:nvSpPr>
        <p:spPr bwMode="auto">
          <a:xfrm>
            <a:off x="381793" y="5424553"/>
            <a:ext cx="8393113" cy="942975"/>
          </a:xfrm>
          <a:prstGeom prst="rect">
            <a:avLst/>
          </a:prstGeom>
          <a:noFill/>
          <a:ln>
            <a:noFill/>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2800"/>
              </a:spcBef>
            </a:pPr>
            <a:r>
              <a:rPr lang="en-US" altLang="en-US" sz="4800" dirty="0">
                <a:solidFill>
                  <a:srgbClr val="66FF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NTSATA META </a:t>
            </a:r>
          </a:p>
        </p:txBody>
      </p:sp>
      <p:sp>
        <p:nvSpPr>
          <p:cNvPr id="61476" name="Rectangle 36">
            <a:extLst>
              <a:ext uri="{FF2B5EF4-FFF2-40B4-BE49-F238E27FC236}">
                <a16:creationId xmlns:a16="http://schemas.microsoft.com/office/drawing/2014/main" id="{DE57E8B4-7A0D-BF48-A003-61A6F5DB0A12}"/>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77" name="Rectangle 37">
            <a:extLst>
              <a:ext uri="{FF2B5EF4-FFF2-40B4-BE49-F238E27FC236}">
                <a16:creationId xmlns:a16="http://schemas.microsoft.com/office/drawing/2014/main" id="{F50CF8CD-BD51-E145-A0A7-47C800CF8C78}"/>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61478" name="AutoShape 38">
            <a:extLst>
              <a:ext uri="{FF2B5EF4-FFF2-40B4-BE49-F238E27FC236}">
                <a16:creationId xmlns:a16="http://schemas.microsoft.com/office/drawing/2014/main" id="{FDD604F2-B272-FF43-A095-83DA5FEB6576}"/>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79" name="Rectangle 39">
            <a:extLst>
              <a:ext uri="{FF2B5EF4-FFF2-40B4-BE49-F238E27FC236}">
                <a16:creationId xmlns:a16="http://schemas.microsoft.com/office/drawing/2014/main" id="{A3A52D22-D425-E54D-A130-E3B11ADBCF31}"/>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80" name="AutoShape 40">
            <a:extLst>
              <a:ext uri="{FF2B5EF4-FFF2-40B4-BE49-F238E27FC236}">
                <a16:creationId xmlns:a16="http://schemas.microsoft.com/office/drawing/2014/main" id="{D76C9FC3-CE36-1645-8244-E15A8C787D1D}"/>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481" name="Line 41">
            <a:extLst>
              <a:ext uri="{FF2B5EF4-FFF2-40B4-BE49-F238E27FC236}">
                <a16:creationId xmlns:a16="http://schemas.microsoft.com/office/drawing/2014/main" id="{B0C0EF59-77AA-054B-9279-30A93FCAB258}"/>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82" name="Line 42">
            <a:extLst>
              <a:ext uri="{FF2B5EF4-FFF2-40B4-BE49-F238E27FC236}">
                <a16:creationId xmlns:a16="http://schemas.microsoft.com/office/drawing/2014/main" id="{CE4B3BEB-AA68-FE4A-861F-E7BD81F162B2}"/>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83" name="Line 43">
            <a:extLst>
              <a:ext uri="{FF2B5EF4-FFF2-40B4-BE49-F238E27FC236}">
                <a16:creationId xmlns:a16="http://schemas.microsoft.com/office/drawing/2014/main" id="{5A71E3D4-CAC7-DF42-A202-0F2CDE02A46F}"/>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84" name="Line 44">
            <a:extLst>
              <a:ext uri="{FF2B5EF4-FFF2-40B4-BE49-F238E27FC236}">
                <a16:creationId xmlns:a16="http://schemas.microsoft.com/office/drawing/2014/main" id="{B4A95F81-5982-FF42-8F36-DC72311A958F}"/>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85" name="Line 45">
            <a:extLst>
              <a:ext uri="{FF2B5EF4-FFF2-40B4-BE49-F238E27FC236}">
                <a16:creationId xmlns:a16="http://schemas.microsoft.com/office/drawing/2014/main" id="{080B3F80-3219-7040-AE03-5FF21B94537D}"/>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86" name="Rectangle 46">
            <a:extLst>
              <a:ext uri="{FF2B5EF4-FFF2-40B4-BE49-F238E27FC236}">
                <a16:creationId xmlns:a16="http://schemas.microsoft.com/office/drawing/2014/main" id="{5069407A-0ADA-CE4B-8E96-87857D5E9600}"/>
              </a:ext>
            </a:extLst>
          </p:cNvPr>
          <p:cNvSpPr>
            <a:spLocks/>
          </p:cNvSpPr>
          <p:nvPr/>
        </p:nvSpPr>
        <p:spPr bwMode="auto">
          <a:xfrm>
            <a:off x="8023225" y="34798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61487" name="Rectangle 47">
            <a:extLst>
              <a:ext uri="{FF2B5EF4-FFF2-40B4-BE49-F238E27FC236}">
                <a16:creationId xmlns:a16="http://schemas.microsoft.com/office/drawing/2014/main" id="{3A607BB1-254A-8F47-AFBF-180F4015DE99}"/>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61488" name="Rectangle 48">
            <a:extLst>
              <a:ext uri="{FF2B5EF4-FFF2-40B4-BE49-F238E27FC236}">
                <a16:creationId xmlns:a16="http://schemas.microsoft.com/office/drawing/2014/main" id="{BDADD73F-97F1-794D-8456-88AA06612D00}"/>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61489" name="Rectangle 49">
            <a:extLst>
              <a:ext uri="{FF2B5EF4-FFF2-40B4-BE49-F238E27FC236}">
                <a16:creationId xmlns:a16="http://schemas.microsoft.com/office/drawing/2014/main" id="{31FCF20B-9A59-4D40-94D4-55EDE59192C0}"/>
              </a:ext>
            </a:extLst>
          </p:cNvPr>
          <p:cNvSpPr>
            <a:spLocks/>
          </p:cNvSpPr>
          <p:nvPr/>
        </p:nvSpPr>
        <p:spPr bwMode="auto">
          <a:xfrm>
            <a:off x="8131175" y="3654425"/>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61490" name="Rectangle 50">
            <a:extLst>
              <a:ext uri="{FF2B5EF4-FFF2-40B4-BE49-F238E27FC236}">
                <a16:creationId xmlns:a16="http://schemas.microsoft.com/office/drawing/2014/main" id="{6FE18541-2428-5344-80F6-E353409D49C6}"/>
              </a:ext>
            </a:extLst>
          </p:cNvPr>
          <p:cNvSpPr>
            <a:spLocks/>
          </p:cNvSpPr>
          <p:nvPr/>
        </p:nvSpPr>
        <p:spPr bwMode="auto">
          <a:xfrm>
            <a:off x="8267700" y="43815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61491" name="Rectangle 51">
            <a:extLst>
              <a:ext uri="{FF2B5EF4-FFF2-40B4-BE49-F238E27FC236}">
                <a16:creationId xmlns:a16="http://schemas.microsoft.com/office/drawing/2014/main" id="{DCA0B79F-6F2C-EF49-B2FE-83C29B128BB6}"/>
              </a:ext>
            </a:extLst>
          </p:cNvPr>
          <p:cNvSpPr>
            <a:spLocks/>
          </p:cNvSpPr>
          <p:nvPr/>
        </p:nvSpPr>
        <p:spPr bwMode="auto">
          <a:xfrm>
            <a:off x="8032750" y="4552950"/>
            <a:ext cx="6207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5 Pungno</a:t>
            </a:r>
          </a:p>
        </p:txBody>
      </p:sp>
      <p:sp>
        <p:nvSpPr>
          <p:cNvPr id="61492" name="Line 52">
            <a:extLst>
              <a:ext uri="{FF2B5EF4-FFF2-40B4-BE49-F238E27FC236}">
                <a16:creationId xmlns:a16="http://schemas.microsoft.com/office/drawing/2014/main" id="{97789CB6-289E-7C40-9AE5-683E94140996}"/>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1493" name="Rectangle 53">
            <a:extLst>
              <a:ext uri="{FF2B5EF4-FFF2-40B4-BE49-F238E27FC236}">
                <a16:creationId xmlns:a16="http://schemas.microsoft.com/office/drawing/2014/main" id="{683FA230-24D9-294E-AC08-06A040C391AF}"/>
              </a:ext>
            </a:extLst>
          </p:cNvPr>
          <p:cNvSpPr>
            <a:spLocks/>
          </p:cNvSpPr>
          <p:nvPr/>
        </p:nvSpPr>
        <p:spPr bwMode="auto">
          <a:xfrm>
            <a:off x="8051800" y="4110038"/>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61494" name="Rectangle 54">
            <a:extLst>
              <a:ext uri="{FF2B5EF4-FFF2-40B4-BE49-F238E27FC236}">
                <a16:creationId xmlns:a16="http://schemas.microsoft.com/office/drawing/2014/main" id="{CB1D1B87-7FE8-7B4B-BCD4-FD0028B44A9A}"/>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61495" name="Rectangle 55">
            <a:extLst>
              <a:ext uri="{FF2B5EF4-FFF2-40B4-BE49-F238E27FC236}">
                <a16:creationId xmlns:a16="http://schemas.microsoft.com/office/drawing/2014/main" id="{F0855A35-CBC3-024B-9766-E69C238B7C6A}"/>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28</a:t>
            </a:r>
          </a:p>
        </p:txBody>
      </p:sp>
      <p:sp>
        <p:nvSpPr>
          <p:cNvPr id="61496" name="Rectangle 56">
            <a:extLst>
              <a:ext uri="{FF2B5EF4-FFF2-40B4-BE49-F238E27FC236}">
                <a16:creationId xmlns:a16="http://schemas.microsoft.com/office/drawing/2014/main" id="{19AA22FA-3A03-BD4A-841E-C0FD733BC10C}"/>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61497" name="Group 57">
            <a:extLst>
              <a:ext uri="{FF2B5EF4-FFF2-40B4-BE49-F238E27FC236}">
                <a16:creationId xmlns:a16="http://schemas.microsoft.com/office/drawing/2014/main" id="{5D094AB0-7E34-6A48-9158-E0E455D56E3A}"/>
              </a:ext>
            </a:extLst>
          </p:cNvPr>
          <p:cNvGrpSpPr>
            <a:grpSpLocks/>
          </p:cNvGrpSpPr>
          <p:nvPr/>
        </p:nvGrpSpPr>
        <p:grpSpPr bwMode="auto">
          <a:xfrm>
            <a:off x="3484563" y="3741738"/>
            <a:ext cx="5659437" cy="1734470"/>
            <a:chOff x="0" y="0"/>
            <a:chExt cx="5659440" cy="1735315"/>
          </a:xfrm>
        </p:grpSpPr>
        <p:sp>
          <p:nvSpPr>
            <p:cNvPr id="61498" name="Rectangle 58">
              <a:extLst>
                <a:ext uri="{FF2B5EF4-FFF2-40B4-BE49-F238E27FC236}">
                  <a16:creationId xmlns:a16="http://schemas.microsoft.com/office/drawing/2014/main" id="{5B677FD4-CDF8-DD49-8F38-4D470141B74E}"/>
                </a:ext>
              </a:extLst>
            </p:cNvPr>
            <p:cNvSpPr>
              <a:spLocks/>
            </p:cNvSpPr>
            <p:nvPr/>
          </p:nvSpPr>
          <p:spPr bwMode="auto">
            <a:xfrm>
              <a:off x="0" y="1127971"/>
              <a:ext cx="5659440" cy="607344"/>
            </a:xfrm>
            <a:prstGeom prst="rect">
              <a:avLst/>
            </a:prstGeom>
            <a:noFill/>
            <a:ln>
              <a:noFill/>
            </a:ln>
            <a:effectLst>
              <a:outerShdw blurRad="63500" dist="57501" dir="3723739"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3600" i="1" dirty="0">
                  <a:solidFill>
                    <a:srgbClr val="FFFFFF"/>
                  </a:solidFill>
                  <a:latin typeface="Arial" panose="020B0604020202020204" pitchFamily="34" charset="0"/>
                  <a:cs typeface="Arial" panose="020B0604020202020204" pitchFamily="34" charset="0"/>
                  <a:sym typeface="Arial" panose="020B0604020202020204" pitchFamily="34" charset="0"/>
                </a:rPr>
                <a:t>SHIKHFU ENIO. 30:1-10</a:t>
              </a:r>
            </a:p>
          </p:txBody>
        </p:sp>
        <p:sp>
          <p:nvSpPr>
            <p:cNvPr id="61499" name="Rectangle 59">
              <a:extLst>
                <a:ext uri="{FF2B5EF4-FFF2-40B4-BE49-F238E27FC236}">
                  <a16:creationId xmlns:a16="http://schemas.microsoft.com/office/drawing/2014/main" id="{A62D06AD-BF15-2048-937B-CF7B952CB364}"/>
                </a:ext>
              </a:extLst>
            </p:cNvPr>
            <p:cNvSpPr>
              <a:spLocks/>
            </p:cNvSpPr>
            <p:nvPr/>
          </p:nvSpPr>
          <p:spPr bwMode="auto">
            <a:xfrm>
              <a:off x="2708275" y="0"/>
              <a:ext cx="711053" cy="635000"/>
            </a:xfrm>
            <a:prstGeom prst="rect">
              <a:avLst/>
            </a:prstGeom>
            <a:noFill/>
            <a:ln>
              <a:noFill/>
            </a:ln>
            <a:effectLst>
              <a:outerShdw blurRad="63500" dist="46662" dir="2115817"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3600" i="1">
                  <a:solidFill>
                    <a:srgbClr val="FFFFFF"/>
                  </a:solidFill>
                  <a:latin typeface="Kosher-Normal" charset="0"/>
                  <a:ea typeface="Kosher-Normal" charset="0"/>
                  <a:cs typeface="Kosher-Normal" charset="0"/>
                  <a:sym typeface="Kosher-Normal" charset="0"/>
                </a:rPr>
                <a:t>LC</a:t>
              </a:r>
            </a:p>
          </p:txBody>
        </p:sp>
      </p:grpSp>
      <p:grpSp>
        <p:nvGrpSpPr>
          <p:cNvPr id="61500" name="Group 60">
            <a:extLst>
              <a:ext uri="{FF2B5EF4-FFF2-40B4-BE49-F238E27FC236}">
                <a16:creationId xmlns:a16="http://schemas.microsoft.com/office/drawing/2014/main" id="{180EF741-A823-8645-A61F-B81ACD306E15}"/>
              </a:ext>
            </a:extLst>
          </p:cNvPr>
          <p:cNvGrpSpPr>
            <a:grpSpLocks/>
          </p:cNvGrpSpPr>
          <p:nvPr/>
        </p:nvGrpSpPr>
        <p:grpSpPr bwMode="auto">
          <a:xfrm>
            <a:off x="519113" y="7938"/>
            <a:ext cx="774700" cy="1714500"/>
            <a:chOff x="0" y="0"/>
            <a:chExt cx="774700" cy="1714500"/>
          </a:xfrm>
        </p:grpSpPr>
        <p:sp>
          <p:nvSpPr>
            <p:cNvPr id="61501" name="Rectangle 61">
              <a:extLst>
                <a:ext uri="{FF2B5EF4-FFF2-40B4-BE49-F238E27FC236}">
                  <a16:creationId xmlns:a16="http://schemas.microsoft.com/office/drawing/2014/main" id="{9FB225A5-D356-D74E-B30B-D5BC0476E841}"/>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61502" name="Line 62">
              <a:extLst>
                <a:ext uri="{FF2B5EF4-FFF2-40B4-BE49-F238E27FC236}">
                  <a16:creationId xmlns:a16="http://schemas.microsoft.com/office/drawing/2014/main" id="{C12C4055-C0A5-A148-9311-5ADA928C2BC5}"/>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61503" name="Oval 63">
            <a:extLst>
              <a:ext uri="{FF2B5EF4-FFF2-40B4-BE49-F238E27FC236}">
                <a16:creationId xmlns:a16="http://schemas.microsoft.com/office/drawing/2014/main" id="{C4C68520-E4B2-BC42-8368-9939019921F9}"/>
              </a:ext>
            </a:extLst>
          </p:cNvPr>
          <p:cNvSpPr>
            <a:spLocks/>
          </p:cNvSpPr>
          <p:nvPr/>
        </p:nvSpPr>
        <p:spPr bwMode="auto">
          <a:xfrm>
            <a:off x="3001963" y="3825875"/>
            <a:ext cx="2944812" cy="436563"/>
          </a:xfrm>
          <a:prstGeom prst="ellipse">
            <a:avLst/>
          </a:prstGeom>
          <a:noFill/>
          <a:ln w="57150" cap="flat" cmpd="sng">
            <a:solidFill>
              <a:srgbClr val="FF0000"/>
            </a:solidFill>
            <a:prstDash val="solid"/>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1504" name="Rectangle 64">
            <a:extLst>
              <a:ext uri="{FF2B5EF4-FFF2-40B4-BE49-F238E27FC236}">
                <a16:creationId xmlns:a16="http://schemas.microsoft.com/office/drawing/2014/main" id="{F0F71935-BA68-654F-B200-F3BF371B1F87}"/>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8</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61465"/>
                                        </p:tgtEl>
                                        <p:attrNameLst>
                                          <p:attrName>style.visibility</p:attrName>
                                        </p:attrNameLst>
                                      </p:cBhvr>
                                      <p:to>
                                        <p:strVal val="visible"/>
                                      </p:to>
                                    </p:set>
                                    <p:anim calcmode="lin" valueType="num">
                                      <p:cBhvr>
                                        <p:cTn id="7" dur="5000" fill="hold"/>
                                        <p:tgtEl>
                                          <p:spTgt spid="61465"/>
                                        </p:tgtEl>
                                        <p:attrNameLst>
                                          <p:attrName>ppt_w</p:attrName>
                                        </p:attrNameLst>
                                      </p:cBhvr>
                                      <p:tavLst>
                                        <p:tav tm="0" fmla="#ppt_w*sin(2.5*pi*$)">
                                          <p:val>
                                            <p:fltVal val="0"/>
                                          </p:val>
                                        </p:tav>
                                        <p:tav tm="100000">
                                          <p:val>
                                            <p:fltVal val="1"/>
                                          </p:val>
                                        </p:tav>
                                      </p:tavLst>
                                    </p:anim>
                                    <p:anim calcmode="lin" valueType="num">
                                      <p:cBhvr>
                                        <p:cTn id="8" dur="5000" fill="hold"/>
                                        <p:tgtEl>
                                          <p:spTgt spid="61465"/>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61503"/>
                                        </p:tgtEl>
                                        <p:attrNameLst>
                                          <p:attrName>style.visibility</p:attrName>
                                        </p:attrNameLst>
                                      </p:cBhvr>
                                      <p:to>
                                        <p:strVal val="visible"/>
                                      </p:to>
                                    </p:set>
                                    <p:animEffect transition="in" filter="dissolve">
                                      <p:cBhvr>
                                        <p:cTn id="12" dur="500"/>
                                        <p:tgtEl>
                                          <p:spTgt spid="615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1469"/>
                                        </p:tgtEl>
                                        <p:attrNameLst>
                                          <p:attrName>style.visibility</p:attrName>
                                        </p:attrNameLst>
                                      </p:cBhvr>
                                      <p:to>
                                        <p:strVal val="visible"/>
                                      </p:to>
                                    </p:set>
                                    <p:anim calcmode="lin" valueType="num">
                                      <p:cBhvr>
                                        <p:cTn id="17" dur="500" fill="hold"/>
                                        <p:tgtEl>
                                          <p:spTgt spid="61469"/>
                                        </p:tgtEl>
                                        <p:attrNameLst>
                                          <p:attrName>ppt_w</p:attrName>
                                        </p:attrNameLst>
                                      </p:cBhvr>
                                      <p:tavLst>
                                        <p:tav tm="0">
                                          <p:val>
                                            <p:fltVal val="0"/>
                                          </p:val>
                                        </p:tav>
                                        <p:tav tm="100000">
                                          <p:val>
                                            <p:strVal val="#ppt_w"/>
                                          </p:val>
                                        </p:tav>
                                      </p:tavLst>
                                    </p:anim>
                                    <p:anim calcmode="lin" valueType="num">
                                      <p:cBhvr>
                                        <p:cTn id="18" dur="500" fill="hold"/>
                                        <p:tgtEl>
                                          <p:spTgt spid="61469"/>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146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1470"/>
                                        </p:tgtEl>
                                        <p:attrNameLst>
                                          <p:attrName>style.visibility</p:attrName>
                                        </p:attrNameLst>
                                      </p:cBhvr>
                                      <p:to>
                                        <p:strVal val="visible"/>
                                      </p:to>
                                    </p:set>
                                    <p:anim calcmode="lin" valueType="num">
                                      <p:cBhvr>
                                        <p:cTn id="23" dur="500" fill="hold"/>
                                        <p:tgtEl>
                                          <p:spTgt spid="61470"/>
                                        </p:tgtEl>
                                        <p:attrNameLst>
                                          <p:attrName>ppt_w</p:attrName>
                                        </p:attrNameLst>
                                      </p:cBhvr>
                                      <p:tavLst>
                                        <p:tav tm="0">
                                          <p:val>
                                            <p:fltVal val="0"/>
                                          </p:val>
                                        </p:tav>
                                        <p:tav tm="100000">
                                          <p:val>
                                            <p:strVal val="#ppt_w"/>
                                          </p:val>
                                        </p:tav>
                                      </p:tavLst>
                                    </p:anim>
                                    <p:anim calcmode="lin" valueType="num">
                                      <p:cBhvr>
                                        <p:cTn id="24" dur="500" fill="hold"/>
                                        <p:tgtEl>
                                          <p:spTgt spid="6147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1470"/>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1471"/>
                                        </p:tgtEl>
                                        <p:attrNameLst>
                                          <p:attrName>style.visibility</p:attrName>
                                        </p:attrNameLst>
                                      </p:cBhvr>
                                      <p:to>
                                        <p:strVal val="visible"/>
                                      </p:to>
                                    </p:set>
                                    <p:anim calcmode="lin" valueType="num">
                                      <p:cBhvr>
                                        <p:cTn id="29" dur="500" fill="hold"/>
                                        <p:tgtEl>
                                          <p:spTgt spid="61471"/>
                                        </p:tgtEl>
                                        <p:attrNameLst>
                                          <p:attrName>ppt_w</p:attrName>
                                        </p:attrNameLst>
                                      </p:cBhvr>
                                      <p:tavLst>
                                        <p:tav tm="0">
                                          <p:val>
                                            <p:fltVal val="0"/>
                                          </p:val>
                                        </p:tav>
                                        <p:tav tm="100000">
                                          <p:val>
                                            <p:strVal val="#ppt_w"/>
                                          </p:val>
                                        </p:tav>
                                      </p:tavLst>
                                    </p:anim>
                                    <p:anim calcmode="lin" valueType="num">
                                      <p:cBhvr>
                                        <p:cTn id="30" dur="500" fill="hold"/>
                                        <p:tgtEl>
                                          <p:spTgt spid="6147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1471"/>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61473"/>
                                        </p:tgtEl>
                                        <p:attrNameLst>
                                          <p:attrName>style.visibility</p:attrName>
                                        </p:attrNameLst>
                                      </p:cBhvr>
                                      <p:to>
                                        <p:strVal val="visible"/>
                                      </p:to>
                                    </p:set>
                                    <p:anim calcmode="lin" valueType="num">
                                      <p:cBhvr>
                                        <p:cTn id="35" dur="500" fill="hold"/>
                                        <p:tgtEl>
                                          <p:spTgt spid="61473"/>
                                        </p:tgtEl>
                                        <p:attrNameLst>
                                          <p:attrName>ppt_w</p:attrName>
                                        </p:attrNameLst>
                                      </p:cBhvr>
                                      <p:tavLst>
                                        <p:tav tm="0">
                                          <p:val>
                                            <p:fltVal val="0"/>
                                          </p:val>
                                        </p:tav>
                                        <p:tav tm="100000">
                                          <p:val>
                                            <p:strVal val="#ppt_w"/>
                                          </p:val>
                                        </p:tav>
                                      </p:tavLst>
                                    </p:anim>
                                    <p:anim calcmode="lin" valueType="num">
                                      <p:cBhvr>
                                        <p:cTn id="36" dur="500" fill="hold"/>
                                        <p:tgtEl>
                                          <p:spTgt spid="61473"/>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1473"/>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61472"/>
                                        </p:tgtEl>
                                        <p:attrNameLst>
                                          <p:attrName>style.visibility</p:attrName>
                                        </p:attrNameLst>
                                      </p:cBhvr>
                                      <p:to>
                                        <p:strVal val="visible"/>
                                      </p:to>
                                    </p:set>
                                    <p:anim calcmode="lin" valueType="num">
                                      <p:cBhvr>
                                        <p:cTn id="41" dur="500" fill="hold"/>
                                        <p:tgtEl>
                                          <p:spTgt spid="61472"/>
                                        </p:tgtEl>
                                        <p:attrNameLst>
                                          <p:attrName>ppt_w</p:attrName>
                                        </p:attrNameLst>
                                      </p:cBhvr>
                                      <p:tavLst>
                                        <p:tav tm="0">
                                          <p:val>
                                            <p:fltVal val="0"/>
                                          </p:val>
                                        </p:tav>
                                        <p:tav tm="100000">
                                          <p:val>
                                            <p:strVal val="#ppt_w"/>
                                          </p:val>
                                        </p:tav>
                                      </p:tavLst>
                                    </p:anim>
                                    <p:anim calcmode="lin" valueType="num">
                                      <p:cBhvr>
                                        <p:cTn id="42" dur="500" fill="hold"/>
                                        <p:tgtEl>
                                          <p:spTgt spid="6147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1472"/>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61474"/>
                                        </p:tgtEl>
                                        <p:attrNameLst>
                                          <p:attrName>style.visibility</p:attrName>
                                        </p:attrNameLst>
                                      </p:cBhvr>
                                      <p:to>
                                        <p:strVal val="visible"/>
                                      </p:to>
                                    </p:set>
                                    <p:anim calcmode="lin" valueType="num">
                                      <p:cBhvr>
                                        <p:cTn id="47" dur="500" fill="hold"/>
                                        <p:tgtEl>
                                          <p:spTgt spid="61474"/>
                                        </p:tgtEl>
                                        <p:attrNameLst>
                                          <p:attrName>ppt_w</p:attrName>
                                        </p:attrNameLst>
                                      </p:cBhvr>
                                      <p:tavLst>
                                        <p:tav tm="0">
                                          <p:val>
                                            <p:fltVal val="0"/>
                                          </p:val>
                                        </p:tav>
                                        <p:tav tm="100000">
                                          <p:val>
                                            <p:strVal val="#ppt_w"/>
                                          </p:val>
                                        </p:tav>
                                      </p:tavLst>
                                    </p:anim>
                                    <p:anim calcmode="lin" valueType="num">
                                      <p:cBhvr>
                                        <p:cTn id="48" dur="500" fill="hold"/>
                                        <p:tgtEl>
                                          <p:spTgt spid="6147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1474"/>
                                        </p:tgtEl>
                                        <p:attrNameLst>
                                          <p:attrName>style.visibility</p:attrName>
                                        </p:attrNameLst>
                                      </p:cBhvr>
                                      <p:to>
                                        <p:strVal val="hidden"/>
                                      </p:to>
                                    </p:set>
                                  </p:sub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61475"/>
                                        </p:tgtEl>
                                        <p:attrNameLst>
                                          <p:attrName>style.visibility</p:attrName>
                                        </p:attrNameLst>
                                      </p:cBhvr>
                                      <p:to>
                                        <p:strVal val="visible"/>
                                      </p:to>
                                    </p:set>
                                    <p:anim calcmode="lin" valueType="num">
                                      <p:cBhvr>
                                        <p:cTn id="53" dur="500" fill="hold"/>
                                        <p:tgtEl>
                                          <p:spTgt spid="61475"/>
                                        </p:tgtEl>
                                        <p:attrNameLst>
                                          <p:attrName>ppt_w</p:attrName>
                                        </p:attrNameLst>
                                      </p:cBhvr>
                                      <p:tavLst>
                                        <p:tav tm="0">
                                          <p:val>
                                            <p:fltVal val="0"/>
                                          </p:val>
                                        </p:tav>
                                        <p:tav tm="100000">
                                          <p:val>
                                            <p:strVal val="#ppt_w"/>
                                          </p:val>
                                        </p:tav>
                                      </p:tavLst>
                                    </p:anim>
                                    <p:anim calcmode="lin" valueType="num">
                                      <p:cBhvr>
                                        <p:cTn id="54" dur="500" fill="hold"/>
                                        <p:tgtEl>
                                          <p:spTgt spid="6147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1475"/>
                                        </p:tgtEl>
                                        <p:attrNameLst>
                                          <p:attrName>style.visibility</p:attrName>
                                        </p:attrNameLst>
                                      </p:cBhvr>
                                      <p:to>
                                        <p:strVal val="hidden"/>
                                      </p:to>
                                    </p:set>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61497"/>
                                        </p:tgtEl>
                                        <p:attrNameLst>
                                          <p:attrName>style.visibility</p:attrName>
                                        </p:attrNameLst>
                                      </p:cBhvr>
                                      <p:to>
                                        <p:strVal val="visible"/>
                                      </p:to>
                                    </p:set>
                                    <p:anim calcmode="lin" valueType="num">
                                      <p:cBhvr additive="base">
                                        <p:cTn id="59" dur="500" fill="hold"/>
                                        <p:tgtEl>
                                          <p:spTgt spid="61497"/>
                                        </p:tgtEl>
                                        <p:attrNameLst>
                                          <p:attrName>ppt_x</p:attrName>
                                        </p:attrNameLst>
                                      </p:cBhvr>
                                      <p:tavLst>
                                        <p:tav tm="0">
                                          <p:val>
                                            <p:strVal val="1+#ppt_w/2"/>
                                          </p:val>
                                        </p:tav>
                                        <p:tav tm="100000">
                                          <p:val>
                                            <p:strVal val="#ppt_x"/>
                                          </p:val>
                                        </p:tav>
                                      </p:tavLst>
                                    </p:anim>
                                    <p:anim calcmode="lin" valueType="num">
                                      <p:cBhvr additive="base">
                                        <p:cTn id="60" dur="500" fill="hold"/>
                                        <p:tgtEl>
                                          <p:spTgt spid="61497"/>
                                        </p:tgtEl>
                                        <p:attrNameLst>
                                          <p:attrName>ppt_y</p:attrName>
                                        </p:attrNameLst>
                                      </p:cBhvr>
                                      <p:tavLst>
                                        <p:tav tm="0">
                                          <p:val>
                                            <p:strVal val="#ppt_y"/>
                                          </p:val>
                                        </p:tav>
                                        <p:tav tm="100000">
                                          <p:val>
                                            <p:strVal val="#ppt_y"/>
                                          </p:val>
                                        </p:tav>
                                      </p:tavLst>
                                    </p:anim>
                                  </p:childTnLst>
                                </p:cTn>
                              </p:par>
                            </p:childTnLst>
                          </p:cTn>
                        </p:par>
                        <p:par>
                          <p:cTn id="61" fill="hold" nodeType="afterGroup">
                            <p:stCondLst>
                              <p:cond delay="500"/>
                            </p:stCondLst>
                            <p:childTnLst>
                              <p:par>
                                <p:cTn id="62" presetID="2" presetClass="entr" presetSubtype="2" fill="hold" grpId="0" nodeType="afterEffect">
                                  <p:stCondLst>
                                    <p:cond delay="0"/>
                                  </p:stCondLst>
                                  <p:childTnLst>
                                    <p:set>
                                      <p:cBhvr>
                                        <p:cTn id="63" dur="1" fill="hold">
                                          <p:stCondLst>
                                            <p:cond delay="0"/>
                                          </p:stCondLst>
                                        </p:cTn>
                                        <p:tgtEl>
                                          <p:spTgt spid="61467"/>
                                        </p:tgtEl>
                                        <p:attrNameLst>
                                          <p:attrName>style.visibility</p:attrName>
                                        </p:attrNameLst>
                                      </p:cBhvr>
                                      <p:to>
                                        <p:strVal val="visible"/>
                                      </p:to>
                                    </p:set>
                                    <p:anim calcmode="lin" valueType="num">
                                      <p:cBhvr additive="base">
                                        <p:cTn id="64" dur="500" fill="hold"/>
                                        <p:tgtEl>
                                          <p:spTgt spid="61467"/>
                                        </p:tgtEl>
                                        <p:attrNameLst>
                                          <p:attrName>ppt_x</p:attrName>
                                        </p:attrNameLst>
                                      </p:cBhvr>
                                      <p:tavLst>
                                        <p:tav tm="0">
                                          <p:val>
                                            <p:strVal val="1+#ppt_w/2"/>
                                          </p:val>
                                        </p:tav>
                                        <p:tav tm="100000">
                                          <p:val>
                                            <p:strVal val="#ppt_x"/>
                                          </p:val>
                                        </p:tav>
                                      </p:tavLst>
                                    </p:anim>
                                    <p:anim calcmode="lin" valueType="num">
                                      <p:cBhvr additive="base">
                                        <p:cTn id="65" dur="500" fill="hold"/>
                                        <p:tgtEl>
                                          <p:spTgt spid="61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5" grpId="0" autoUpdateAnimBg="0"/>
      <p:bldP spid="61467" grpId="0" animBg="1" autoUpdateAnimBg="0"/>
      <p:bldP spid="61469" grpId="0" autoUpdateAnimBg="0"/>
      <p:bldP spid="61470" grpId="0" autoUpdateAnimBg="0"/>
      <p:bldP spid="61471" grpId="0" autoUpdateAnimBg="0"/>
      <p:bldP spid="61472" grpId="0" autoUpdateAnimBg="0"/>
      <p:bldP spid="61473" grpId="0" autoUpdateAnimBg="0"/>
      <p:bldP spid="61474" grpId="0" autoUpdateAnimBg="0"/>
      <p:bldP spid="61475" grpId="0" autoUpdateAnimBg="0"/>
      <p:bldP spid="6150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1">
            <a:extLst>
              <a:ext uri="{FF2B5EF4-FFF2-40B4-BE49-F238E27FC236}">
                <a16:creationId xmlns:a16="http://schemas.microsoft.com/office/drawing/2014/main" id="{E41E43FA-9650-8E4E-B4B5-7DF7FDFEFD3D}"/>
              </a:ext>
            </a:extLst>
          </p:cNvPr>
          <p:cNvGrpSpPr>
            <a:grpSpLocks/>
          </p:cNvGrpSpPr>
          <p:nvPr/>
        </p:nvGrpSpPr>
        <p:grpSpPr bwMode="auto">
          <a:xfrm>
            <a:off x="2339975" y="1531938"/>
            <a:ext cx="4446588" cy="3597275"/>
            <a:chOff x="0" y="0"/>
            <a:chExt cx="4447413" cy="3598862"/>
          </a:xfrm>
        </p:grpSpPr>
        <p:sp>
          <p:nvSpPr>
            <p:cNvPr id="8194" name="Rectangle 2">
              <a:extLst>
                <a:ext uri="{FF2B5EF4-FFF2-40B4-BE49-F238E27FC236}">
                  <a16:creationId xmlns:a16="http://schemas.microsoft.com/office/drawing/2014/main" id="{D57A2D4E-AAC3-AB40-9E3C-081DBD694FC7}"/>
                </a:ext>
              </a:extLst>
            </p:cNvPr>
            <p:cNvSpPr>
              <a:spLocks/>
            </p:cNvSpPr>
            <p:nvPr/>
          </p:nvSpPr>
          <p:spPr bwMode="auto">
            <a:xfrm>
              <a:off x="84962" y="342899"/>
              <a:ext cx="1550988" cy="6619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5" name="Rectangle 3">
              <a:extLst>
                <a:ext uri="{FF2B5EF4-FFF2-40B4-BE49-F238E27FC236}">
                  <a16:creationId xmlns:a16="http://schemas.microsoft.com/office/drawing/2014/main" id="{CEDB8417-107D-7C47-B4B3-8D77D5C0FDDC}"/>
                </a:ext>
              </a:extLst>
            </p:cNvPr>
            <p:cNvSpPr>
              <a:spLocks/>
            </p:cNvSpPr>
            <p:nvPr/>
          </p:nvSpPr>
          <p:spPr bwMode="auto">
            <a:xfrm>
              <a:off x="205531" y="53974"/>
              <a:ext cx="1181263" cy="292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b="0">
                  <a:solidFill>
                    <a:schemeClr val="accent2"/>
                  </a:solidFill>
                </a:rPr>
                <a:t>ABRAHAM</a:t>
              </a:r>
            </a:p>
          </p:txBody>
        </p:sp>
        <p:sp>
          <p:nvSpPr>
            <p:cNvPr id="8196" name="Rectangle 4">
              <a:extLst>
                <a:ext uri="{FF2B5EF4-FFF2-40B4-BE49-F238E27FC236}">
                  <a16:creationId xmlns:a16="http://schemas.microsoft.com/office/drawing/2014/main" id="{D419ACFC-9BFE-814E-A70C-56F9B337A958}"/>
                </a:ext>
              </a:extLst>
            </p:cNvPr>
            <p:cNvSpPr>
              <a:spLocks/>
            </p:cNvSpPr>
            <p:nvPr/>
          </p:nvSpPr>
          <p:spPr bwMode="auto">
            <a:xfrm>
              <a:off x="84962" y="342899"/>
              <a:ext cx="2166938" cy="725488"/>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7" name="AutoShape 5">
              <a:extLst>
                <a:ext uri="{FF2B5EF4-FFF2-40B4-BE49-F238E27FC236}">
                  <a16:creationId xmlns:a16="http://schemas.microsoft.com/office/drawing/2014/main" id="{786B7FFA-202F-F648-B3B8-CECDC0C36E13}"/>
                </a:ext>
              </a:extLst>
            </p:cNvPr>
            <p:cNvSpPr>
              <a:spLocks/>
            </p:cNvSpPr>
            <p:nvPr/>
          </p:nvSpPr>
          <p:spPr bwMode="auto">
            <a:xfrm>
              <a:off x="84962" y="0"/>
              <a:ext cx="1274764" cy="939800"/>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8" name="Rectangle 6">
              <a:extLst>
                <a:ext uri="{FF2B5EF4-FFF2-40B4-BE49-F238E27FC236}">
                  <a16:creationId xmlns:a16="http://schemas.microsoft.com/office/drawing/2014/main" id="{7FEA1DF6-82D6-7F45-8768-31E737D630CB}"/>
                </a:ext>
              </a:extLst>
            </p:cNvPr>
            <p:cNvSpPr>
              <a:spLocks/>
            </p:cNvSpPr>
            <p:nvPr/>
          </p:nvSpPr>
          <p:spPr bwMode="auto">
            <a:xfrm>
              <a:off x="84962" y="342899"/>
              <a:ext cx="1550988" cy="596900"/>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9" name="Rectangle 7">
              <a:extLst>
                <a:ext uri="{FF2B5EF4-FFF2-40B4-BE49-F238E27FC236}">
                  <a16:creationId xmlns:a16="http://schemas.microsoft.com/office/drawing/2014/main" id="{9995259B-DD12-9746-B9D2-6793FCF3F3E8}"/>
                </a:ext>
              </a:extLst>
            </p:cNvPr>
            <p:cNvSpPr>
              <a:spLocks/>
            </p:cNvSpPr>
            <p:nvPr/>
          </p:nvSpPr>
          <p:spPr bwMode="auto">
            <a:xfrm>
              <a:off x="0" y="3174"/>
              <a:ext cx="1473263"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lLIYINGCHO</a:t>
              </a:r>
            </a:p>
          </p:txBody>
        </p:sp>
        <p:sp>
          <p:nvSpPr>
            <p:cNvPr id="8200" name="Line 8">
              <a:extLst>
                <a:ext uri="{FF2B5EF4-FFF2-40B4-BE49-F238E27FC236}">
                  <a16:creationId xmlns:a16="http://schemas.microsoft.com/office/drawing/2014/main" id="{C5CCCA30-1EF1-6D4C-947C-E26FAA52A33C}"/>
                </a:ext>
              </a:extLst>
            </p:cNvPr>
            <p:cNvSpPr>
              <a:spLocks noChangeShapeType="1"/>
            </p:cNvSpPr>
            <p:nvPr/>
          </p:nvSpPr>
          <p:spPr bwMode="auto">
            <a:xfrm>
              <a:off x="84962" y="257174"/>
              <a:ext cx="1588" cy="747713"/>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01" name="Line 9">
              <a:extLst>
                <a:ext uri="{FF2B5EF4-FFF2-40B4-BE49-F238E27FC236}">
                  <a16:creationId xmlns:a16="http://schemas.microsoft.com/office/drawing/2014/main" id="{68FECAB0-C3DD-9D4C-A4CA-616969DF60D1}"/>
                </a:ext>
              </a:extLst>
            </p:cNvPr>
            <p:cNvSpPr>
              <a:spLocks noChangeShapeType="1"/>
            </p:cNvSpPr>
            <p:nvPr/>
          </p:nvSpPr>
          <p:spPr bwMode="auto">
            <a:xfrm>
              <a:off x="1337500" y="342899"/>
              <a:ext cx="679451"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02" name="Rectangle 10">
              <a:extLst>
                <a:ext uri="{FF2B5EF4-FFF2-40B4-BE49-F238E27FC236}">
                  <a16:creationId xmlns:a16="http://schemas.microsoft.com/office/drawing/2014/main" id="{11FE7218-87D4-AD41-B8A0-D4ABB1040802}"/>
                </a:ext>
              </a:extLst>
            </p:cNvPr>
            <p:cNvSpPr>
              <a:spLocks/>
            </p:cNvSpPr>
            <p:nvPr/>
          </p:nvSpPr>
          <p:spPr bwMode="auto">
            <a:xfrm>
              <a:off x="318325" y="598487"/>
              <a:ext cx="1550988" cy="684213"/>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03" name="Rectangle 11">
              <a:extLst>
                <a:ext uri="{FF2B5EF4-FFF2-40B4-BE49-F238E27FC236}">
                  <a16:creationId xmlns:a16="http://schemas.microsoft.com/office/drawing/2014/main" id="{BBC784DA-2FD4-934F-A469-F21FDC2E628C}"/>
                </a:ext>
              </a:extLst>
            </p:cNvPr>
            <p:cNvSpPr>
              <a:spLocks/>
            </p:cNvSpPr>
            <p:nvPr/>
          </p:nvSpPr>
          <p:spPr bwMode="auto">
            <a:xfrm>
              <a:off x="432544" y="331787"/>
              <a:ext cx="1181262" cy="292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b="0">
                  <a:solidFill>
                    <a:schemeClr val="accent2"/>
                  </a:solidFill>
                </a:rPr>
                <a:t>ABRAHAM</a:t>
              </a:r>
            </a:p>
          </p:txBody>
        </p:sp>
        <p:sp>
          <p:nvSpPr>
            <p:cNvPr id="8204" name="Rectangle 12">
              <a:extLst>
                <a:ext uri="{FF2B5EF4-FFF2-40B4-BE49-F238E27FC236}">
                  <a16:creationId xmlns:a16="http://schemas.microsoft.com/office/drawing/2014/main" id="{0A2D06A0-BCB1-4944-AFDA-851D33D6AF84}"/>
                </a:ext>
              </a:extLst>
            </p:cNvPr>
            <p:cNvSpPr>
              <a:spLocks/>
            </p:cNvSpPr>
            <p:nvPr/>
          </p:nvSpPr>
          <p:spPr bwMode="auto">
            <a:xfrm>
              <a:off x="318324" y="598487"/>
              <a:ext cx="2166939"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05" name="AutoShape 13">
              <a:extLst>
                <a:ext uri="{FF2B5EF4-FFF2-40B4-BE49-F238E27FC236}">
                  <a16:creationId xmlns:a16="http://schemas.microsoft.com/office/drawing/2014/main" id="{7B57B1BD-8894-8046-9322-D5F051C33673}"/>
                </a:ext>
              </a:extLst>
            </p:cNvPr>
            <p:cNvSpPr>
              <a:spLocks/>
            </p:cNvSpPr>
            <p:nvPr/>
          </p:nvSpPr>
          <p:spPr bwMode="auto">
            <a:xfrm>
              <a:off x="318325" y="257174"/>
              <a:ext cx="1252538" cy="960439"/>
            </a:xfrm>
            <a:prstGeom prst="roundRect">
              <a:avLst>
                <a:gd name="adj" fmla="val 10495"/>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06" name="Rectangle 14">
              <a:extLst>
                <a:ext uri="{FF2B5EF4-FFF2-40B4-BE49-F238E27FC236}">
                  <a16:creationId xmlns:a16="http://schemas.microsoft.com/office/drawing/2014/main" id="{ACDA026F-E03E-1F4C-A10F-CD66F8FF0922}"/>
                </a:ext>
              </a:extLst>
            </p:cNvPr>
            <p:cNvSpPr>
              <a:spLocks/>
            </p:cNvSpPr>
            <p:nvPr/>
          </p:nvSpPr>
          <p:spPr bwMode="auto">
            <a:xfrm>
              <a:off x="318325" y="598487"/>
              <a:ext cx="1550988" cy="61912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07" name="Rectangle 15">
              <a:extLst>
                <a:ext uri="{FF2B5EF4-FFF2-40B4-BE49-F238E27FC236}">
                  <a16:creationId xmlns:a16="http://schemas.microsoft.com/office/drawing/2014/main" id="{72889867-7C86-E64C-ABF8-4D8733121D9B}"/>
                </a:ext>
              </a:extLst>
            </p:cNvPr>
            <p:cNvSpPr>
              <a:spLocks/>
            </p:cNvSpPr>
            <p:nvPr/>
          </p:nvSpPr>
          <p:spPr bwMode="auto">
            <a:xfrm>
              <a:off x="220972" y="268287"/>
              <a:ext cx="1312306"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ABRAHAM</a:t>
              </a:r>
            </a:p>
          </p:txBody>
        </p:sp>
        <p:sp>
          <p:nvSpPr>
            <p:cNvPr id="8208" name="Line 16">
              <a:extLst>
                <a:ext uri="{FF2B5EF4-FFF2-40B4-BE49-F238E27FC236}">
                  <a16:creationId xmlns:a16="http://schemas.microsoft.com/office/drawing/2014/main" id="{363DBB99-25EF-AA44-9C13-A1F4E2428958}"/>
                </a:ext>
              </a:extLst>
            </p:cNvPr>
            <p:cNvSpPr>
              <a:spLocks noChangeShapeType="1"/>
            </p:cNvSpPr>
            <p:nvPr/>
          </p:nvSpPr>
          <p:spPr bwMode="auto">
            <a:xfrm>
              <a:off x="318325" y="534987"/>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09" name="Line 17">
              <a:extLst>
                <a:ext uri="{FF2B5EF4-FFF2-40B4-BE49-F238E27FC236}">
                  <a16:creationId xmlns:a16="http://schemas.microsoft.com/office/drawing/2014/main" id="{DAD822FC-D75F-E546-B59D-A6A86B1B2E3D}"/>
                </a:ext>
              </a:extLst>
            </p:cNvPr>
            <p:cNvSpPr>
              <a:spLocks noChangeShapeType="1"/>
            </p:cNvSpPr>
            <p:nvPr/>
          </p:nvSpPr>
          <p:spPr bwMode="auto">
            <a:xfrm>
              <a:off x="1570862" y="598487"/>
              <a:ext cx="681038"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10" name="Rectangle 18">
              <a:extLst>
                <a:ext uri="{FF2B5EF4-FFF2-40B4-BE49-F238E27FC236}">
                  <a16:creationId xmlns:a16="http://schemas.microsoft.com/office/drawing/2014/main" id="{A25490B6-9F16-8540-975E-2E664BB6CFF7}"/>
                </a:ext>
              </a:extLst>
            </p:cNvPr>
            <p:cNvSpPr>
              <a:spLocks/>
            </p:cNvSpPr>
            <p:nvPr/>
          </p:nvSpPr>
          <p:spPr bwMode="auto">
            <a:xfrm>
              <a:off x="551687" y="876299"/>
              <a:ext cx="1530351" cy="6619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11" name="Rectangle 19">
              <a:extLst>
                <a:ext uri="{FF2B5EF4-FFF2-40B4-BE49-F238E27FC236}">
                  <a16:creationId xmlns:a16="http://schemas.microsoft.com/office/drawing/2014/main" id="{81B37C2F-A416-6240-8029-EB7556A788D8}"/>
                </a:ext>
              </a:extLst>
            </p:cNvPr>
            <p:cNvSpPr>
              <a:spLocks/>
            </p:cNvSpPr>
            <p:nvPr/>
          </p:nvSpPr>
          <p:spPr bwMode="auto">
            <a:xfrm>
              <a:off x="659556" y="587374"/>
              <a:ext cx="1181263" cy="292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b="0">
                  <a:solidFill>
                    <a:schemeClr val="accent2"/>
                  </a:solidFill>
                </a:rPr>
                <a:t>ABRAHAM</a:t>
              </a:r>
            </a:p>
          </p:txBody>
        </p:sp>
        <p:sp>
          <p:nvSpPr>
            <p:cNvPr id="8212" name="Rectangle 20">
              <a:extLst>
                <a:ext uri="{FF2B5EF4-FFF2-40B4-BE49-F238E27FC236}">
                  <a16:creationId xmlns:a16="http://schemas.microsoft.com/office/drawing/2014/main" id="{7E5E32C2-CBF8-9344-93C3-E605DCFD4612}"/>
                </a:ext>
              </a:extLst>
            </p:cNvPr>
            <p:cNvSpPr>
              <a:spLocks/>
            </p:cNvSpPr>
            <p:nvPr/>
          </p:nvSpPr>
          <p:spPr bwMode="auto">
            <a:xfrm>
              <a:off x="551687" y="876299"/>
              <a:ext cx="2166938" cy="725488"/>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13" name="AutoShape 21">
              <a:extLst>
                <a:ext uri="{FF2B5EF4-FFF2-40B4-BE49-F238E27FC236}">
                  <a16:creationId xmlns:a16="http://schemas.microsoft.com/office/drawing/2014/main" id="{C9405C09-0EE0-D74A-B369-A47839CD3969}"/>
                </a:ext>
              </a:extLst>
            </p:cNvPr>
            <p:cNvSpPr>
              <a:spLocks/>
            </p:cNvSpPr>
            <p:nvPr/>
          </p:nvSpPr>
          <p:spPr bwMode="auto">
            <a:xfrm>
              <a:off x="551687" y="534987"/>
              <a:ext cx="125412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14" name="Rectangle 22">
              <a:extLst>
                <a:ext uri="{FF2B5EF4-FFF2-40B4-BE49-F238E27FC236}">
                  <a16:creationId xmlns:a16="http://schemas.microsoft.com/office/drawing/2014/main" id="{5CF65759-5FF1-0249-9F39-47B21D51745C}"/>
                </a:ext>
              </a:extLst>
            </p:cNvPr>
            <p:cNvSpPr>
              <a:spLocks/>
            </p:cNvSpPr>
            <p:nvPr/>
          </p:nvSpPr>
          <p:spPr bwMode="auto">
            <a:xfrm>
              <a:off x="551687" y="876299"/>
              <a:ext cx="1530351" cy="5984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15" name="Rectangle 23">
              <a:extLst>
                <a:ext uri="{FF2B5EF4-FFF2-40B4-BE49-F238E27FC236}">
                  <a16:creationId xmlns:a16="http://schemas.microsoft.com/office/drawing/2014/main" id="{D1428A4F-C330-4148-8FBA-4820DE11F03A}"/>
                </a:ext>
              </a:extLst>
            </p:cNvPr>
            <p:cNvSpPr>
              <a:spLocks/>
            </p:cNvSpPr>
            <p:nvPr/>
          </p:nvSpPr>
          <p:spPr bwMode="auto">
            <a:xfrm>
              <a:off x="527676" y="536574"/>
              <a:ext cx="1130698"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JOSEPH</a:t>
              </a:r>
            </a:p>
          </p:txBody>
        </p:sp>
        <p:sp>
          <p:nvSpPr>
            <p:cNvPr id="8216" name="Line 24">
              <a:extLst>
                <a:ext uri="{FF2B5EF4-FFF2-40B4-BE49-F238E27FC236}">
                  <a16:creationId xmlns:a16="http://schemas.microsoft.com/office/drawing/2014/main" id="{0201284B-4357-DE44-8E07-58AB68BBD3CA}"/>
                </a:ext>
              </a:extLst>
            </p:cNvPr>
            <p:cNvSpPr>
              <a:spLocks noChangeShapeType="1"/>
            </p:cNvSpPr>
            <p:nvPr/>
          </p:nvSpPr>
          <p:spPr bwMode="auto">
            <a:xfrm>
              <a:off x="551687" y="790574"/>
              <a:ext cx="1588" cy="747713"/>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17" name="Line 25">
              <a:extLst>
                <a:ext uri="{FF2B5EF4-FFF2-40B4-BE49-F238E27FC236}">
                  <a16:creationId xmlns:a16="http://schemas.microsoft.com/office/drawing/2014/main" id="{CF7D38F2-26B0-4F42-B86B-B92D04938E06}"/>
                </a:ext>
              </a:extLst>
            </p:cNvPr>
            <p:cNvSpPr>
              <a:spLocks noChangeShapeType="1"/>
            </p:cNvSpPr>
            <p:nvPr/>
          </p:nvSpPr>
          <p:spPr bwMode="auto">
            <a:xfrm>
              <a:off x="1783587" y="876299"/>
              <a:ext cx="701676"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18" name="Rectangle 26">
              <a:extLst>
                <a:ext uri="{FF2B5EF4-FFF2-40B4-BE49-F238E27FC236}">
                  <a16:creationId xmlns:a16="http://schemas.microsoft.com/office/drawing/2014/main" id="{C056F647-ED0C-1D42-9E8E-BEE5BB3B5B03}"/>
                </a:ext>
              </a:extLst>
            </p:cNvPr>
            <p:cNvSpPr>
              <a:spLocks/>
            </p:cNvSpPr>
            <p:nvPr/>
          </p:nvSpPr>
          <p:spPr bwMode="auto">
            <a:xfrm>
              <a:off x="827912" y="1131887"/>
              <a:ext cx="2166938"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19" name="AutoShape 27">
              <a:extLst>
                <a:ext uri="{FF2B5EF4-FFF2-40B4-BE49-F238E27FC236}">
                  <a16:creationId xmlns:a16="http://schemas.microsoft.com/office/drawing/2014/main" id="{BF3382E7-B37E-2148-86FB-2DBFFDFA2EB8}"/>
                </a:ext>
              </a:extLst>
            </p:cNvPr>
            <p:cNvSpPr>
              <a:spLocks/>
            </p:cNvSpPr>
            <p:nvPr/>
          </p:nvSpPr>
          <p:spPr bwMode="auto">
            <a:xfrm>
              <a:off x="827912" y="790574"/>
              <a:ext cx="125412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20" name="Rectangle 28">
              <a:extLst>
                <a:ext uri="{FF2B5EF4-FFF2-40B4-BE49-F238E27FC236}">
                  <a16:creationId xmlns:a16="http://schemas.microsoft.com/office/drawing/2014/main" id="{75CD3722-E4B4-8145-9EB2-201FDCF4C553}"/>
                </a:ext>
              </a:extLst>
            </p:cNvPr>
            <p:cNvSpPr>
              <a:spLocks/>
            </p:cNvSpPr>
            <p:nvPr/>
          </p:nvSpPr>
          <p:spPr bwMode="auto">
            <a:xfrm>
              <a:off x="827912" y="1131887"/>
              <a:ext cx="1550988" cy="5984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21" name="Rectangle 29">
              <a:extLst>
                <a:ext uri="{FF2B5EF4-FFF2-40B4-BE49-F238E27FC236}">
                  <a16:creationId xmlns:a16="http://schemas.microsoft.com/office/drawing/2014/main" id="{7A3A33D9-8D26-D74D-8F3E-7FBC4CD334B5}"/>
                </a:ext>
              </a:extLst>
            </p:cNvPr>
            <p:cNvSpPr>
              <a:spLocks/>
            </p:cNvSpPr>
            <p:nvPr/>
          </p:nvSpPr>
          <p:spPr bwMode="auto">
            <a:xfrm>
              <a:off x="869088" y="792162"/>
              <a:ext cx="1028899"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MOSES</a:t>
              </a:r>
            </a:p>
          </p:txBody>
        </p:sp>
        <p:sp>
          <p:nvSpPr>
            <p:cNvPr id="8222" name="Line 30">
              <a:extLst>
                <a:ext uri="{FF2B5EF4-FFF2-40B4-BE49-F238E27FC236}">
                  <a16:creationId xmlns:a16="http://schemas.microsoft.com/office/drawing/2014/main" id="{4E993529-E6E6-9446-9A19-265EF9B05031}"/>
                </a:ext>
              </a:extLst>
            </p:cNvPr>
            <p:cNvSpPr>
              <a:spLocks noChangeShapeType="1"/>
            </p:cNvSpPr>
            <p:nvPr/>
          </p:nvSpPr>
          <p:spPr bwMode="auto">
            <a:xfrm>
              <a:off x="827912" y="1068387"/>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23" name="Line 31">
              <a:extLst>
                <a:ext uri="{FF2B5EF4-FFF2-40B4-BE49-F238E27FC236}">
                  <a16:creationId xmlns:a16="http://schemas.microsoft.com/office/drawing/2014/main" id="{D753E4F1-F080-814A-8722-099E49F6F7BB}"/>
                </a:ext>
              </a:extLst>
            </p:cNvPr>
            <p:cNvSpPr>
              <a:spLocks noChangeShapeType="1"/>
            </p:cNvSpPr>
            <p:nvPr/>
          </p:nvSpPr>
          <p:spPr bwMode="auto">
            <a:xfrm>
              <a:off x="2082037" y="1131887"/>
              <a:ext cx="679451"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24" name="Rectangle 32">
              <a:extLst>
                <a:ext uri="{FF2B5EF4-FFF2-40B4-BE49-F238E27FC236}">
                  <a16:creationId xmlns:a16="http://schemas.microsoft.com/office/drawing/2014/main" id="{3577B443-19C0-2949-8124-4752F6AA410D}"/>
                </a:ext>
              </a:extLst>
            </p:cNvPr>
            <p:cNvSpPr>
              <a:spLocks/>
            </p:cNvSpPr>
            <p:nvPr/>
          </p:nvSpPr>
          <p:spPr bwMode="auto">
            <a:xfrm>
              <a:off x="1061274" y="1389062"/>
              <a:ext cx="2166939"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25" name="AutoShape 33">
              <a:extLst>
                <a:ext uri="{FF2B5EF4-FFF2-40B4-BE49-F238E27FC236}">
                  <a16:creationId xmlns:a16="http://schemas.microsoft.com/office/drawing/2014/main" id="{0308B1BF-8A1C-D64A-87E4-8AD055DDEFDA}"/>
                </a:ext>
              </a:extLst>
            </p:cNvPr>
            <p:cNvSpPr>
              <a:spLocks/>
            </p:cNvSpPr>
            <p:nvPr/>
          </p:nvSpPr>
          <p:spPr bwMode="auto">
            <a:xfrm>
              <a:off x="1061275" y="1068387"/>
              <a:ext cx="125412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26" name="Rectangle 34">
              <a:extLst>
                <a:ext uri="{FF2B5EF4-FFF2-40B4-BE49-F238E27FC236}">
                  <a16:creationId xmlns:a16="http://schemas.microsoft.com/office/drawing/2014/main" id="{1E7AC579-52B9-C944-9754-3589A414CC4B}"/>
                </a:ext>
              </a:extLst>
            </p:cNvPr>
            <p:cNvSpPr>
              <a:spLocks/>
            </p:cNvSpPr>
            <p:nvPr/>
          </p:nvSpPr>
          <p:spPr bwMode="auto">
            <a:xfrm>
              <a:off x="1061275" y="1389062"/>
              <a:ext cx="1384301" cy="61912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27" name="Rectangle 35">
              <a:extLst>
                <a:ext uri="{FF2B5EF4-FFF2-40B4-BE49-F238E27FC236}">
                  <a16:creationId xmlns:a16="http://schemas.microsoft.com/office/drawing/2014/main" id="{AACFE2D8-2D9C-0D4A-BB50-904B0742EF47}"/>
                </a:ext>
              </a:extLst>
            </p:cNvPr>
            <p:cNvSpPr>
              <a:spLocks/>
            </p:cNvSpPr>
            <p:nvPr/>
          </p:nvSpPr>
          <p:spPr bwMode="auto">
            <a:xfrm>
              <a:off x="1011950" y="1069974"/>
              <a:ext cx="1155925"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JOSHUA</a:t>
              </a:r>
            </a:p>
          </p:txBody>
        </p:sp>
        <p:sp>
          <p:nvSpPr>
            <p:cNvPr id="8228" name="Line 36">
              <a:extLst>
                <a:ext uri="{FF2B5EF4-FFF2-40B4-BE49-F238E27FC236}">
                  <a16:creationId xmlns:a16="http://schemas.microsoft.com/office/drawing/2014/main" id="{286F700A-7CDB-2944-B0A0-CE436D1BD4B2}"/>
                </a:ext>
              </a:extLst>
            </p:cNvPr>
            <p:cNvSpPr>
              <a:spLocks noChangeShapeType="1"/>
            </p:cNvSpPr>
            <p:nvPr/>
          </p:nvSpPr>
          <p:spPr bwMode="auto">
            <a:xfrm>
              <a:off x="1061275" y="1325562"/>
              <a:ext cx="1588" cy="746125"/>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29" name="Rectangle 37">
              <a:extLst>
                <a:ext uri="{FF2B5EF4-FFF2-40B4-BE49-F238E27FC236}">
                  <a16:creationId xmlns:a16="http://schemas.microsoft.com/office/drawing/2014/main" id="{5509C4AD-99B1-5843-9C3B-78D2181DB77D}"/>
                </a:ext>
              </a:extLst>
            </p:cNvPr>
            <p:cNvSpPr>
              <a:spLocks/>
            </p:cNvSpPr>
            <p:nvPr/>
          </p:nvSpPr>
          <p:spPr bwMode="auto">
            <a:xfrm>
              <a:off x="1273999" y="1679574"/>
              <a:ext cx="2166939"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30" name="AutoShape 38">
              <a:extLst>
                <a:ext uri="{FF2B5EF4-FFF2-40B4-BE49-F238E27FC236}">
                  <a16:creationId xmlns:a16="http://schemas.microsoft.com/office/drawing/2014/main" id="{67F8640C-F6F5-7543-B7AB-7855D59B8B2B}"/>
                </a:ext>
              </a:extLst>
            </p:cNvPr>
            <p:cNvSpPr>
              <a:spLocks/>
            </p:cNvSpPr>
            <p:nvPr/>
          </p:nvSpPr>
          <p:spPr bwMode="auto">
            <a:xfrm>
              <a:off x="1274000" y="1325562"/>
              <a:ext cx="1300163" cy="938213"/>
            </a:xfrm>
            <a:prstGeom prst="roundRect">
              <a:avLst>
                <a:gd name="adj" fmla="val 10745"/>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31" name="Rectangle 39">
              <a:extLst>
                <a:ext uri="{FF2B5EF4-FFF2-40B4-BE49-F238E27FC236}">
                  <a16:creationId xmlns:a16="http://schemas.microsoft.com/office/drawing/2014/main" id="{EBD9C312-5E2B-3647-8230-652280ADA0CD}"/>
                </a:ext>
              </a:extLst>
            </p:cNvPr>
            <p:cNvSpPr>
              <a:spLocks/>
            </p:cNvSpPr>
            <p:nvPr/>
          </p:nvSpPr>
          <p:spPr bwMode="auto">
            <a:xfrm>
              <a:off x="1274000" y="1679574"/>
              <a:ext cx="1531938" cy="61912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32" name="Rectangle 40">
              <a:extLst>
                <a:ext uri="{FF2B5EF4-FFF2-40B4-BE49-F238E27FC236}">
                  <a16:creationId xmlns:a16="http://schemas.microsoft.com/office/drawing/2014/main" id="{555796BF-D82D-E849-AB77-682700402F05}"/>
                </a:ext>
              </a:extLst>
            </p:cNvPr>
            <p:cNvSpPr>
              <a:spLocks/>
            </p:cNvSpPr>
            <p:nvPr/>
          </p:nvSpPr>
          <p:spPr bwMode="auto">
            <a:xfrm>
              <a:off x="1150658" y="1327149"/>
              <a:ext cx="1316659"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ETANCHO</a:t>
              </a:r>
            </a:p>
          </p:txBody>
        </p:sp>
        <p:sp>
          <p:nvSpPr>
            <p:cNvPr id="8233" name="Line 41">
              <a:extLst>
                <a:ext uri="{FF2B5EF4-FFF2-40B4-BE49-F238E27FC236}">
                  <a16:creationId xmlns:a16="http://schemas.microsoft.com/office/drawing/2014/main" id="{2AA9D6A8-9FD6-144E-9873-334300709E5C}"/>
                </a:ext>
              </a:extLst>
            </p:cNvPr>
            <p:cNvSpPr>
              <a:spLocks noChangeShapeType="1"/>
            </p:cNvSpPr>
            <p:nvPr/>
          </p:nvSpPr>
          <p:spPr bwMode="auto">
            <a:xfrm>
              <a:off x="1274000" y="1616074"/>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34" name="Rectangle 42">
              <a:extLst>
                <a:ext uri="{FF2B5EF4-FFF2-40B4-BE49-F238E27FC236}">
                  <a16:creationId xmlns:a16="http://schemas.microsoft.com/office/drawing/2014/main" id="{C09FAF97-DCCA-684B-ACCE-77DFC082496B}"/>
                </a:ext>
              </a:extLst>
            </p:cNvPr>
            <p:cNvSpPr>
              <a:spLocks/>
            </p:cNvSpPr>
            <p:nvPr/>
          </p:nvSpPr>
          <p:spPr bwMode="auto">
            <a:xfrm>
              <a:off x="1494662" y="1976437"/>
              <a:ext cx="2166938" cy="739775"/>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35" name="AutoShape 43">
              <a:extLst>
                <a:ext uri="{FF2B5EF4-FFF2-40B4-BE49-F238E27FC236}">
                  <a16:creationId xmlns:a16="http://schemas.microsoft.com/office/drawing/2014/main" id="{C09DB069-DC7A-CF48-9C94-8144B2AF80BC}"/>
                </a:ext>
              </a:extLst>
            </p:cNvPr>
            <p:cNvSpPr>
              <a:spLocks/>
            </p:cNvSpPr>
            <p:nvPr/>
          </p:nvSpPr>
          <p:spPr bwMode="auto">
            <a:xfrm>
              <a:off x="1494662" y="1616074"/>
              <a:ext cx="132397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36" name="Rectangle 44">
              <a:extLst>
                <a:ext uri="{FF2B5EF4-FFF2-40B4-BE49-F238E27FC236}">
                  <a16:creationId xmlns:a16="http://schemas.microsoft.com/office/drawing/2014/main" id="{4EEC5D04-E9B0-2B41-94ED-CA6EE85B91CE}"/>
                </a:ext>
              </a:extLst>
            </p:cNvPr>
            <p:cNvSpPr>
              <a:spLocks/>
            </p:cNvSpPr>
            <p:nvPr/>
          </p:nvSpPr>
          <p:spPr bwMode="auto">
            <a:xfrm>
              <a:off x="1494662" y="1982787"/>
              <a:ext cx="1550988" cy="5984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37" name="Rectangle 45">
              <a:extLst>
                <a:ext uri="{FF2B5EF4-FFF2-40B4-BE49-F238E27FC236}">
                  <a16:creationId xmlns:a16="http://schemas.microsoft.com/office/drawing/2014/main" id="{8C70A0DA-5B0B-A54B-964B-A4641A255FDB}"/>
                </a:ext>
              </a:extLst>
            </p:cNvPr>
            <p:cNvSpPr>
              <a:spLocks/>
            </p:cNvSpPr>
            <p:nvPr/>
          </p:nvSpPr>
          <p:spPr bwMode="auto">
            <a:xfrm>
              <a:off x="1532805" y="1617662"/>
              <a:ext cx="1054015"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ROZALI</a:t>
              </a:r>
            </a:p>
          </p:txBody>
        </p:sp>
        <p:sp>
          <p:nvSpPr>
            <p:cNvPr id="8238" name="Line 46">
              <a:extLst>
                <a:ext uri="{FF2B5EF4-FFF2-40B4-BE49-F238E27FC236}">
                  <a16:creationId xmlns:a16="http://schemas.microsoft.com/office/drawing/2014/main" id="{D5B6F956-360B-7E43-AB85-801CC4AAF0B6}"/>
                </a:ext>
              </a:extLst>
            </p:cNvPr>
            <p:cNvSpPr>
              <a:spLocks noChangeShapeType="1"/>
            </p:cNvSpPr>
            <p:nvPr/>
          </p:nvSpPr>
          <p:spPr bwMode="auto">
            <a:xfrm>
              <a:off x="1494662" y="1898649"/>
              <a:ext cx="1588" cy="746125"/>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39" name="Rectangle 47">
              <a:extLst>
                <a:ext uri="{FF2B5EF4-FFF2-40B4-BE49-F238E27FC236}">
                  <a16:creationId xmlns:a16="http://schemas.microsoft.com/office/drawing/2014/main" id="{57DDB07C-6986-544D-856F-8E81397305EB}"/>
                </a:ext>
              </a:extLst>
            </p:cNvPr>
            <p:cNvSpPr>
              <a:spLocks/>
            </p:cNvSpPr>
            <p:nvPr/>
          </p:nvSpPr>
          <p:spPr bwMode="auto">
            <a:xfrm>
              <a:off x="1732787" y="2252662"/>
              <a:ext cx="2166938"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40" name="AutoShape 48">
              <a:extLst>
                <a:ext uri="{FF2B5EF4-FFF2-40B4-BE49-F238E27FC236}">
                  <a16:creationId xmlns:a16="http://schemas.microsoft.com/office/drawing/2014/main" id="{03916AA4-2BD6-3A49-ABBC-756521EBCFCA}"/>
                </a:ext>
              </a:extLst>
            </p:cNvPr>
            <p:cNvSpPr>
              <a:spLocks/>
            </p:cNvSpPr>
            <p:nvPr/>
          </p:nvSpPr>
          <p:spPr bwMode="auto">
            <a:xfrm>
              <a:off x="1732787" y="1898649"/>
              <a:ext cx="1274764" cy="960439"/>
            </a:xfrm>
            <a:prstGeom prst="roundRect">
              <a:avLst>
                <a:gd name="adj" fmla="val 10495"/>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41" name="Rectangle 49">
              <a:extLst>
                <a:ext uri="{FF2B5EF4-FFF2-40B4-BE49-F238E27FC236}">
                  <a16:creationId xmlns:a16="http://schemas.microsoft.com/office/drawing/2014/main" id="{75982AF0-267A-3643-8A25-8AC3905D3E23}"/>
                </a:ext>
              </a:extLst>
            </p:cNvPr>
            <p:cNvSpPr>
              <a:spLocks/>
            </p:cNvSpPr>
            <p:nvPr/>
          </p:nvSpPr>
          <p:spPr bwMode="auto">
            <a:xfrm>
              <a:off x="1732787" y="2252662"/>
              <a:ext cx="1550988" cy="61912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42" name="Rectangle 50">
              <a:extLst>
                <a:ext uri="{FF2B5EF4-FFF2-40B4-BE49-F238E27FC236}">
                  <a16:creationId xmlns:a16="http://schemas.microsoft.com/office/drawing/2014/main" id="{96026A6A-2CAB-A242-8B4B-CB3ED845A6E0}"/>
                </a:ext>
              </a:extLst>
            </p:cNvPr>
            <p:cNvSpPr>
              <a:spLocks/>
            </p:cNvSpPr>
            <p:nvPr/>
          </p:nvSpPr>
          <p:spPr bwMode="auto">
            <a:xfrm>
              <a:off x="1667675" y="1895474"/>
              <a:ext cx="1181150"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VUNGCHO</a:t>
              </a:r>
            </a:p>
          </p:txBody>
        </p:sp>
        <p:sp>
          <p:nvSpPr>
            <p:cNvPr id="8243" name="Line 51">
              <a:extLst>
                <a:ext uri="{FF2B5EF4-FFF2-40B4-BE49-F238E27FC236}">
                  <a16:creationId xmlns:a16="http://schemas.microsoft.com/office/drawing/2014/main" id="{7A552B30-77B9-D74F-9B78-5F754BF41554}"/>
                </a:ext>
              </a:extLst>
            </p:cNvPr>
            <p:cNvSpPr>
              <a:spLocks noChangeShapeType="1"/>
            </p:cNvSpPr>
            <p:nvPr/>
          </p:nvSpPr>
          <p:spPr bwMode="auto">
            <a:xfrm>
              <a:off x="1732787" y="2189162"/>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44" name="Line 52">
              <a:extLst>
                <a:ext uri="{FF2B5EF4-FFF2-40B4-BE49-F238E27FC236}">
                  <a16:creationId xmlns:a16="http://schemas.microsoft.com/office/drawing/2014/main" id="{F53F91F5-9B93-E448-BCAD-952528DCA4AB}"/>
                </a:ext>
              </a:extLst>
            </p:cNvPr>
            <p:cNvSpPr>
              <a:spLocks noChangeShapeType="1"/>
            </p:cNvSpPr>
            <p:nvPr/>
          </p:nvSpPr>
          <p:spPr bwMode="auto">
            <a:xfrm>
              <a:off x="2986912" y="2252662"/>
              <a:ext cx="679451"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45" name="Rectangle 53">
              <a:extLst>
                <a:ext uri="{FF2B5EF4-FFF2-40B4-BE49-F238E27FC236}">
                  <a16:creationId xmlns:a16="http://schemas.microsoft.com/office/drawing/2014/main" id="{715E6312-6D43-1249-B0E1-8B2658DDAFB7}"/>
                </a:ext>
              </a:extLst>
            </p:cNvPr>
            <p:cNvSpPr>
              <a:spLocks/>
            </p:cNvSpPr>
            <p:nvPr/>
          </p:nvSpPr>
          <p:spPr bwMode="auto">
            <a:xfrm>
              <a:off x="2005837" y="2530474"/>
              <a:ext cx="2165351" cy="727075"/>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46" name="AutoShape 54">
              <a:extLst>
                <a:ext uri="{FF2B5EF4-FFF2-40B4-BE49-F238E27FC236}">
                  <a16:creationId xmlns:a16="http://schemas.microsoft.com/office/drawing/2014/main" id="{2AD94ACD-F83C-C140-B7B5-18D3735FF994}"/>
                </a:ext>
              </a:extLst>
            </p:cNvPr>
            <p:cNvSpPr>
              <a:spLocks/>
            </p:cNvSpPr>
            <p:nvPr/>
          </p:nvSpPr>
          <p:spPr bwMode="auto">
            <a:xfrm>
              <a:off x="2005837" y="2189162"/>
              <a:ext cx="1252539"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47" name="Rectangle 55">
              <a:extLst>
                <a:ext uri="{FF2B5EF4-FFF2-40B4-BE49-F238E27FC236}">
                  <a16:creationId xmlns:a16="http://schemas.microsoft.com/office/drawing/2014/main" id="{D3D9A2D4-6FCA-B241-BE0E-4CCF662926F1}"/>
                </a:ext>
              </a:extLst>
            </p:cNvPr>
            <p:cNvSpPr>
              <a:spLocks/>
            </p:cNvSpPr>
            <p:nvPr/>
          </p:nvSpPr>
          <p:spPr bwMode="auto">
            <a:xfrm>
              <a:off x="2005837" y="2530474"/>
              <a:ext cx="1528763" cy="5984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48" name="Rectangle 56">
              <a:extLst>
                <a:ext uri="{FF2B5EF4-FFF2-40B4-BE49-F238E27FC236}">
                  <a16:creationId xmlns:a16="http://schemas.microsoft.com/office/drawing/2014/main" id="{2F13BA6F-4D13-D741-8C94-D3F1CB8EBF9E}"/>
                </a:ext>
              </a:extLst>
            </p:cNvPr>
            <p:cNvSpPr>
              <a:spLocks/>
            </p:cNvSpPr>
            <p:nvPr/>
          </p:nvSpPr>
          <p:spPr bwMode="auto">
            <a:xfrm>
              <a:off x="1939893" y="2190749"/>
              <a:ext cx="1105026"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NOYING</a:t>
              </a:r>
            </a:p>
          </p:txBody>
        </p:sp>
        <p:sp>
          <p:nvSpPr>
            <p:cNvPr id="8249" name="Line 57">
              <a:extLst>
                <a:ext uri="{FF2B5EF4-FFF2-40B4-BE49-F238E27FC236}">
                  <a16:creationId xmlns:a16="http://schemas.microsoft.com/office/drawing/2014/main" id="{85B039C7-65EA-154A-B139-06C06A50F237}"/>
                </a:ext>
              </a:extLst>
            </p:cNvPr>
            <p:cNvSpPr>
              <a:spLocks noChangeShapeType="1"/>
            </p:cNvSpPr>
            <p:nvPr/>
          </p:nvSpPr>
          <p:spPr bwMode="auto">
            <a:xfrm>
              <a:off x="2005837" y="2466974"/>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50" name="Line 58">
              <a:extLst>
                <a:ext uri="{FF2B5EF4-FFF2-40B4-BE49-F238E27FC236}">
                  <a16:creationId xmlns:a16="http://schemas.microsoft.com/office/drawing/2014/main" id="{5179FC9A-FFCB-284C-AE65-51C357791879}"/>
                </a:ext>
              </a:extLst>
            </p:cNvPr>
            <p:cNvSpPr>
              <a:spLocks noChangeShapeType="1"/>
            </p:cNvSpPr>
            <p:nvPr/>
          </p:nvSpPr>
          <p:spPr bwMode="auto">
            <a:xfrm>
              <a:off x="3258375" y="2530474"/>
              <a:ext cx="679451"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51" name="Rectangle 59">
              <a:extLst>
                <a:ext uri="{FF2B5EF4-FFF2-40B4-BE49-F238E27FC236}">
                  <a16:creationId xmlns:a16="http://schemas.microsoft.com/office/drawing/2014/main" id="{3BBC52DA-5BD6-A543-B38A-E2C3C25766F8}"/>
                </a:ext>
              </a:extLst>
            </p:cNvPr>
            <p:cNvSpPr>
              <a:spLocks/>
            </p:cNvSpPr>
            <p:nvPr/>
          </p:nvSpPr>
          <p:spPr bwMode="auto">
            <a:xfrm>
              <a:off x="2280474" y="2863849"/>
              <a:ext cx="2166939" cy="7350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52" name="AutoShape 60">
              <a:extLst>
                <a:ext uri="{FF2B5EF4-FFF2-40B4-BE49-F238E27FC236}">
                  <a16:creationId xmlns:a16="http://schemas.microsoft.com/office/drawing/2014/main" id="{59599F82-7885-984B-8599-8EBDE60063CF}"/>
                </a:ext>
              </a:extLst>
            </p:cNvPr>
            <p:cNvSpPr>
              <a:spLocks/>
            </p:cNvSpPr>
            <p:nvPr/>
          </p:nvSpPr>
          <p:spPr bwMode="auto">
            <a:xfrm>
              <a:off x="2280475" y="2466974"/>
              <a:ext cx="125412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53" name="Rectangle 61">
              <a:extLst>
                <a:ext uri="{FF2B5EF4-FFF2-40B4-BE49-F238E27FC236}">
                  <a16:creationId xmlns:a16="http://schemas.microsoft.com/office/drawing/2014/main" id="{8F7D80CA-E5AC-3B40-BD28-51262797382D}"/>
                </a:ext>
              </a:extLst>
            </p:cNvPr>
            <p:cNvSpPr>
              <a:spLocks/>
            </p:cNvSpPr>
            <p:nvPr/>
          </p:nvSpPr>
          <p:spPr bwMode="auto">
            <a:xfrm>
              <a:off x="2280475" y="2895599"/>
              <a:ext cx="1373188" cy="60007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8254" name="Group 62">
              <a:extLst>
                <a:ext uri="{FF2B5EF4-FFF2-40B4-BE49-F238E27FC236}">
                  <a16:creationId xmlns:a16="http://schemas.microsoft.com/office/drawing/2014/main" id="{FB89A079-C24B-A84F-A326-1C4B0E6B8F1B}"/>
                </a:ext>
              </a:extLst>
            </p:cNvPr>
            <p:cNvGrpSpPr>
              <a:grpSpLocks/>
            </p:cNvGrpSpPr>
            <p:nvPr/>
          </p:nvGrpSpPr>
          <p:grpSpPr bwMode="auto">
            <a:xfrm>
              <a:off x="2190737" y="2489199"/>
              <a:ext cx="974813" cy="449264"/>
              <a:chOff x="0" y="0"/>
              <a:chExt cx="974812" cy="449263"/>
            </a:xfrm>
          </p:grpSpPr>
          <p:sp>
            <p:nvSpPr>
              <p:cNvPr id="8255" name="Rectangle 63">
                <a:extLst>
                  <a:ext uri="{FF2B5EF4-FFF2-40B4-BE49-F238E27FC236}">
                    <a16:creationId xmlns:a16="http://schemas.microsoft.com/office/drawing/2014/main" id="{B68D36D3-E471-E64E-B476-4DE4B8A448FF}"/>
                  </a:ext>
                </a:extLst>
              </p:cNvPr>
              <p:cNvSpPr>
                <a:spLocks/>
              </p:cNvSpPr>
              <p:nvPr/>
            </p:nvSpPr>
            <p:spPr bwMode="auto">
              <a:xfrm>
                <a:off x="209035" y="17462"/>
                <a:ext cx="309092" cy="431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2800">
                    <a:solidFill>
                      <a:schemeClr val="accent1"/>
                    </a:solidFill>
                    <a:latin typeface="Helvetica" pitchFamily="2" charset="0"/>
                    <a:ea typeface="Helvetica" pitchFamily="2" charset="0"/>
                    <a:cs typeface="Helvetica" pitchFamily="2" charset="0"/>
                    <a:sym typeface="Helvetica" pitchFamily="2" charset="0"/>
                  </a:rPr>
                  <a:t>   </a:t>
                </a:r>
              </a:p>
            </p:txBody>
          </p:sp>
          <p:sp>
            <p:nvSpPr>
              <p:cNvPr id="8256" name="Rectangle 64">
                <a:extLst>
                  <a:ext uri="{FF2B5EF4-FFF2-40B4-BE49-F238E27FC236}">
                    <a16:creationId xmlns:a16="http://schemas.microsoft.com/office/drawing/2014/main" id="{684C1A2F-7669-0846-B3BC-2304695F9C07}"/>
                  </a:ext>
                </a:extLst>
              </p:cNvPr>
              <p:cNvSpPr>
                <a:spLocks/>
              </p:cNvSpPr>
              <p:nvPr/>
            </p:nvSpPr>
            <p:spPr bwMode="auto">
              <a:xfrm>
                <a:off x="0" y="0"/>
                <a:ext cx="974812"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2900">
                    <a:solidFill>
                      <a:schemeClr val="accent1"/>
                    </a:solidFill>
                    <a:latin typeface="Helvetica" pitchFamily="2" charset="0"/>
                    <a:ea typeface="Helvetica" pitchFamily="2" charset="0"/>
                    <a:cs typeface="Helvetica" pitchFamily="2" charset="0"/>
                    <a:sym typeface="Helvetica" pitchFamily="2" charset="0"/>
                  </a:rPr>
                  <a:t>JESU</a:t>
                </a:r>
              </a:p>
            </p:txBody>
          </p:sp>
        </p:grpSp>
        <p:sp>
          <p:nvSpPr>
            <p:cNvPr id="8257" name="Line 65">
              <a:extLst>
                <a:ext uri="{FF2B5EF4-FFF2-40B4-BE49-F238E27FC236}">
                  <a16:creationId xmlns:a16="http://schemas.microsoft.com/office/drawing/2014/main" id="{E2D22E5E-934E-B04B-BADD-1DA55A4762EC}"/>
                </a:ext>
              </a:extLst>
            </p:cNvPr>
            <p:cNvSpPr>
              <a:spLocks noChangeShapeType="1"/>
            </p:cNvSpPr>
            <p:nvPr/>
          </p:nvSpPr>
          <p:spPr bwMode="auto">
            <a:xfrm>
              <a:off x="2280475" y="2787649"/>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258" name="Line 66">
              <a:extLst>
                <a:ext uri="{FF2B5EF4-FFF2-40B4-BE49-F238E27FC236}">
                  <a16:creationId xmlns:a16="http://schemas.microsoft.com/office/drawing/2014/main" id="{4DEA876D-E705-FA4C-9EEE-388DFE596187}"/>
                </a:ext>
              </a:extLst>
            </p:cNvPr>
            <p:cNvSpPr>
              <a:spLocks noChangeShapeType="1"/>
            </p:cNvSpPr>
            <p:nvPr/>
          </p:nvSpPr>
          <p:spPr bwMode="auto">
            <a:xfrm>
              <a:off x="3009137" y="1982469"/>
              <a:ext cx="250826" cy="1"/>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grpSp>
      <p:sp>
        <p:nvSpPr>
          <p:cNvPr id="8259" name="AutoShape 67">
            <a:extLst>
              <a:ext uri="{FF2B5EF4-FFF2-40B4-BE49-F238E27FC236}">
                <a16:creationId xmlns:a16="http://schemas.microsoft.com/office/drawing/2014/main" id="{E9D65A1C-7591-0448-8DD6-191AE638E3BD}"/>
              </a:ext>
            </a:extLst>
          </p:cNvPr>
          <p:cNvSpPr>
            <a:spLocks/>
          </p:cNvSpPr>
          <p:nvPr/>
        </p:nvSpPr>
        <p:spPr bwMode="auto">
          <a:xfrm>
            <a:off x="1924050" y="2509838"/>
            <a:ext cx="1487488" cy="84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013"/>
                </a:moveTo>
                <a:lnTo>
                  <a:pt x="10068" y="2111"/>
                </a:lnTo>
                <a:lnTo>
                  <a:pt x="9580" y="180"/>
                </a:lnTo>
                <a:lnTo>
                  <a:pt x="21600" y="0"/>
                </a:lnTo>
                <a:lnTo>
                  <a:pt x="13481" y="15628"/>
                </a:lnTo>
                <a:lnTo>
                  <a:pt x="12994" y="13697"/>
                </a:lnTo>
                <a:lnTo>
                  <a:pt x="2926" y="21600"/>
                </a:lnTo>
                <a:close/>
              </a:path>
            </a:pathLst>
          </a:custGeom>
          <a:gradFill rotWithShape="0">
            <a:gsLst>
              <a:gs pos="0">
                <a:srgbClr val="004C00"/>
              </a:gs>
              <a:gs pos="50000">
                <a:srgbClr val="00FF00"/>
              </a:gs>
              <a:gs pos="100000">
                <a:srgbClr val="004C00"/>
              </a:gs>
            </a:gsLst>
            <a:lin ang="5400000"/>
          </a:gradFill>
          <a:ln w="5080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60" name="Rectangle 68">
            <a:extLst>
              <a:ext uri="{FF2B5EF4-FFF2-40B4-BE49-F238E27FC236}">
                <a16:creationId xmlns:a16="http://schemas.microsoft.com/office/drawing/2014/main" id="{0DCCF368-18C9-1E46-AA8B-D78F6D940F2A}"/>
              </a:ext>
            </a:extLst>
          </p:cNvPr>
          <p:cNvSpPr>
            <a:spLocks/>
          </p:cNvSpPr>
          <p:nvPr/>
        </p:nvSpPr>
        <p:spPr bwMode="auto">
          <a:xfrm>
            <a:off x="1763713" y="23813"/>
            <a:ext cx="1993900" cy="331787"/>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2:10</a:t>
            </a:r>
          </a:p>
        </p:txBody>
      </p:sp>
      <p:sp>
        <p:nvSpPr>
          <p:cNvPr id="8261" name="Rectangle 69">
            <a:extLst>
              <a:ext uri="{FF2B5EF4-FFF2-40B4-BE49-F238E27FC236}">
                <a16:creationId xmlns:a16="http://schemas.microsoft.com/office/drawing/2014/main" id="{250569E0-680B-0341-9F85-EA288BF44DB6}"/>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8262" name="Rectangle 70">
            <a:extLst>
              <a:ext uri="{FF2B5EF4-FFF2-40B4-BE49-F238E27FC236}">
                <a16:creationId xmlns:a16="http://schemas.microsoft.com/office/drawing/2014/main" id="{E4BCF11C-2A45-994E-A31D-2F36C8F90A52}"/>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02</a:t>
            </a:r>
          </a:p>
        </p:txBody>
      </p:sp>
      <p:sp>
        <p:nvSpPr>
          <p:cNvPr id="8263" name="Rectangle 71">
            <a:extLst>
              <a:ext uri="{FF2B5EF4-FFF2-40B4-BE49-F238E27FC236}">
                <a16:creationId xmlns:a16="http://schemas.microsoft.com/office/drawing/2014/main" id="{D29E3C15-6637-404E-987A-33278912FF57}"/>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8264" name="AutoShape 72">
            <a:extLst>
              <a:ext uri="{FF2B5EF4-FFF2-40B4-BE49-F238E27FC236}">
                <a16:creationId xmlns:a16="http://schemas.microsoft.com/office/drawing/2014/main" id="{01F27BF7-8BE2-274F-891D-3CCD6CE1100A}"/>
              </a:ext>
            </a:extLst>
          </p:cNvPr>
          <p:cNvSpPr>
            <a:spLocks/>
          </p:cNvSpPr>
          <p:nvPr/>
        </p:nvSpPr>
        <p:spPr bwMode="auto">
          <a:xfrm>
            <a:off x="4356100" y="1773238"/>
            <a:ext cx="3208338" cy="138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21600"/>
                </a:moveTo>
                <a:lnTo>
                  <a:pt x="7200" y="13500"/>
                </a:lnTo>
                <a:lnTo>
                  <a:pt x="3600" y="13500"/>
                </a:lnTo>
                <a:lnTo>
                  <a:pt x="3600" y="16200"/>
                </a:lnTo>
                <a:lnTo>
                  <a:pt x="0" y="10800"/>
                </a:lnTo>
                <a:lnTo>
                  <a:pt x="3600" y="5400"/>
                </a:lnTo>
                <a:lnTo>
                  <a:pt x="3600" y="8100"/>
                </a:lnTo>
                <a:lnTo>
                  <a:pt x="7200" y="8100"/>
                </a:lnTo>
                <a:lnTo>
                  <a:pt x="7200" y="0"/>
                </a:lnTo>
                <a:lnTo>
                  <a:pt x="21600" y="0"/>
                </a:lnTo>
                <a:lnTo>
                  <a:pt x="21600" y="21600"/>
                </a:lnTo>
                <a:close/>
              </a:path>
            </a:pathLst>
          </a:custGeom>
          <a:gradFill rotWithShape="0">
            <a:gsLst>
              <a:gs pos="0">
                <a:srgbClr val="000000"/>
              </a:gs>
              <a:gs pos="50000">
                <a:srgbClr val="1822CD"/>
              </a:gs>
              <a:gs pos="100000">
                <a:srgbClr val="000000"/>
              </a:gs>
            </a:gsLst>
            <a:lin ang="5400000"/>
          </a:gra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265" name="Rectangle 73">
            <a:extLst>
              <a:ext uri="{FF2B5EF4-FFF2-40B4-BE49-F238E27FC236}">
                <a16:creationId xmlns:a16="http://schemas.microsoft.com/office/drawing/2014/main" id="{A45E59B0-687F-504F-BC34-AD9DE4508142}"/>
              </a:ext>
            </a:extLst>
          </p:cNvPr>
          <p:cNvSpPr>
            <a:spLocks/>
          </p:cNvSpPr>
          <p:nvPr/>
        </p:nvSpPr>
        <p:spPr bwMode="auto">
          <a:xfrm>
            <a:off x="5634038" y="1836738"/>
            <a:ext cx="2409825" cy="371475"/>
          </a:xfrm>
          <a:prstGeom prst="rect">
            <a:avLst/>
          </a:prstGeom>
          <a:noFill/>
          <a:ln>
            <a:noFill/>
          </a:ln>
          <a:effectLst>
            <a:outerShdw blurRad="63500" dist="99190" dir="301166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000">
                <a:solidFill>
                  <a:srgbClr val="62D6AC"/>
                </a:solidFill>
                <a:latin typeface="Arial" panose="020B0604020202020204" pitchFamily="34" charset="0"/>
                <a:cs typeface="Arial" panose="020B0604020202020204" pitchFamily="34" charset="0"/>
                <a:sym typeface="Arial" panose="020B0604020202020204" pitchFamily="34" charset="0"/>
              </a:rPr>
              <a:t>“</a:t>
            </a:r>
            <a:r>
              <a:rPr lang="en-US" altLang="en-US" sz="2000">
                <a:solidFill>
                  <a:srgbClr val="FAFD00"/>
                </a:solidFill>
                <a:latin typeface="Arial" panose="020B0604020202020204" pitchFamily="34" charset="0"/>
                <a:cs typeface="Arial" panose="020B0604020202020204" pitchFamily="34" charset="0"/>
                <a:sym typeface="Arial" panose="020B0604020202020204" pitchFamily="34" charset="0"/>
              </a:rPr>
              <a:t>Yitssoi na yitsso</a:t>
            </a:r>
            <a:r>
              <a:rPr lang="en-US" altLang="en-US" sz="2000">
                <a:solidFill>
                  <a:srgbClr val="62D6AC"/>
                </a:solidFill>
                <a:latin typeface="Arial" panose="020B0604020202020204" pitchFamily="34" charset="0"/>
                <a:cs typeface="Arial" panose="020B0604020202020204" pitchFamily="34" charset="0"/>
                <a:sym typeface="Arial" panose="020B0604020202020204" pitchFamily="34" charset="0"/>
              </a:rPr>
              <a:t>"</a:t>
            </a:r>
          </a:p>
        </p:txBody>
      </p:sp>
      <p:sp>
        <p:nvSpPr>
          <p:cNvPr id="8266" name="Oval 74">
            <a:extLst>
              <a:ext uri="{FF2B5EF4-FFF2-40B4-BE49-F238E27FC236}">
                <a16:creationId xmlns:a16="http://schemas.microsoft.com/office/drawing/2014/main" id="{86CAAA76-8A99-4C4B-8C2B-CBCFD0D53C36}"/>
              </a:ext>
            </a:extLst>
          </p:cNvPr>
          <p:cNvSpPr>
            <a:spLocks/>
          </p:cNvSpPr>
          <p:nvPr/>
        </p:nvSpPr>
        <p:spPr bwMode="auto">
          <a:xfrm>
            <a:off x="5892800" y="2471738"/>
            <a:ext cx="933450" cy="352425"/>
          </a:xfrm>
          <a:prstGeom prst="ellipse">
            <a:avLst/>
          </a:prstGeom>
          <a:noFill/>
          <a:ln w="38100" cap="flat" cmpd="sng">
            <a:solidFill>
              <a:srgbClr val="FFFFFF"/>
            </a:solidFill>
            <a:prstDash val="solid"/>
            <a:round/>
            <a:headEnd type="none" w="med" len="med"/>
            <a:tailEnd type="none" w="med" len="med"/>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8267" name="Group 75">
            <a:extLst>
              <a:ext uri="{FF2B5EF4-FFF2-40B4-BE49-F238E27FC236}">
                <a16:creationId xmlns:a16="http://schemas.microsoft.com/office/drawing/2014/main" id="{AE42DACA-3AB7-4445-8DE8-8BA6DCA3426B}"/>
              </a:ext>
            </a:extLst>
          </p:cNvPr>
          <p:cNvGrpSpPr>
            <a:grpSpLocks/>
          </p:cNvGrpSpPr>
          <p:nvPr/>
        </p:nvGrpSpPr>
        <p:grpSpPr bwMode="auto">
          <a:xfrm>
            <a:off x="519113" y="7938"/>
            <a:ext cx="774700" cy="1714500"/>
            <a:chOff x="0" y="0"/>
            <a:chExt cx="774700" cy="1714500"/>
          </a:xfrm>
        </p:grpSpPr>
        <p:sp>
          <p:nvSpPr>
            <p:cNvPr id="8268" name="Rectangle 76">
              <a:extLst>
                <a:ext uri="{FF2B5EF4-FFF2-40B4-BE49-F238E27FC236}">
                  <a16:creationId xmlns:a16="http://schemas.microsoft.com/office/drawing/2014/main" id="{555E46EF-765B-D044-AFED-1F6EE9AEDF34}"/>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8269" name="Line 77">
              <a:extLst>
                <a:ext uri="{FF2B5EF4-FFF2-40B4-BE49-F238E27FC236}">
                  <a16:creationId xmlns:a16="http://schemas.microsoft.com/office/drawing/2014/main" id="{9268BEDD-A660-B04D-918A-3700A6060771}"/>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259"/>
                                        </p:tgtEl>
                                        <p:attrNameLst>
                                          <p:attrName>style.visibility</p:attrName>
                                        </p:attrNameLst>
                                      </p:cBhvr>
                                      <p:to>
                                        <p:strVal val="visible"/>
                                      </p:to>
                                    </p:set>
                                    <p:anim calcmode="lin" valueType="num">
                                      <p:cBhvr additive="base">
                                        <p:cTn id="7" dur="500" fill="hold"/>
                                        <p:tgtEl>
                                          <p:spTgt spid="8259"/>
                                        </p:tgtEl>
                                        <p:attrNameLst>
                                          <p:attrName>ppt_x</p:attrName>
                                        </p:attrNameLst>
                                      </p:cBhvr>
                                      <p:tavLst>
                                        <p:tav tm="0">
                                          <p:val>
                                            <p:strVal val="0-#ppt_w/2"/>
                                          </p:val>
                                        </p:tav>
                                        <p:tav tm="100000">
                                          <p:val>
                                            <p:strVal val="#ppt_x"/>
                                          </p:val>
                                        </p:tav>
                                      </p:tavLst>
                                    </p:anim>
                                    <p:anim calcmode="lin" valueType="num">
                                      <p:cBhvr additive="base">
                                        <p:cTn id="8" dur="500" fill="hold"/>
                                        <p:tgtEl>
                                          <p:spTgt spid="825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264"/>
                                        </p:tgtEl>
                                        <p:attrNameLst>
                                          <p:attrName>style.visibility</p:attrName>
                                        </p:attrNameLst>
                                      </p:cBhvr>
                                      <p:to>
                                        <p:strVal val="visible"/>
                                      </p:to>
                                    </p:set>
                                    <p:anim calcmode="lin" valueType="num">
                                      <p:cBhvr additive="base">
                                        <p:cTn id="12" dur="500" fill="hold"/>
                                        <p:tgtEl>
                                          <p:spTgt spid="8264"/>
                                        </p:tgtEl>
                                        <p:attrNameLst>
                                          <p:attrName>ppt_x</p:attrName>
                                        </p:attrNameLst>
                                      </p:cBhvr>
                                      <p:tavLst>
                                        <p:tav tm="0">
                                          <p:val>
                                            <p:strVal val="1+#ppt_w/2"/>
                                          </p:val>
                                        </p:tav>
                                        <p:tav tm="100000">
                                          <p:val>
                                            <p:strVal val="#ppt_x"/>
                                          </p:val>
                                        </p:tav>
                                      </p:tavLst>
                                    </p:anim>
                                    <p:anim calcmode="lin" valueType="num">
                                      <p:cBhvr additive="base">
                                        <p:cTn id="13" dur="500" fill="hold"/>
                                        <p:tgtEl>
                                          <p:spTgt spid="82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8265"/>
                                        </p:tgtEl>
                                        <p:attrNameLst>
                                          <p:attrName>style.visibility</p:attrName>
                                        </p:attrNameLst>
                                      </p:cBhvr>
                                      <p:to>
                                        <p:strVal val="visible"/>
                                      </p:to>
                                    </p:set>
                                    <p:animEffect transition="in" filter="dissolve">
                                      <p:cBhvr>
                                        <p:cTn id="17" dur="500"/>
                                        <p:tgtEl>
                                          <p:spTgt spid="8265"/>
                                        </p:tgtEl>
                                      </p:cBhvr>
                                    </p:animEffect>
                                  </p:childTnLst>
                                </p:cTn>
                              </p:par>
                            </p:childTnLst>
                          </p:cTn>
                        </p:par>
                        <p:par>
                          <p:cTn id="18" fill="hold" nodeType="afterGroup">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8266"/>
                                        </p:tgtEl>
                                        <p:attrNameLst>
                                          <p:attrName>style.visibility</p:attrName>
                                        </p:attrNameLst>
                                      </p:cBhvr>
                                      <p:to>
                                        <p:strVal val="visible"/>
                                      </p:to>
                                    </p:set>
                                    <p:anim calcmode="lin" valueType="num">
                                      <p:cBhvr additive="base">
                                        <p:cTn id="21" dur="500" fill="hold"/>
                                        <p:tgtEl>
                                          <p:spTgt spid="8266"/>
                                        </p:tgtEl>
                                        <p:attrNameLst>
                                          <p:attrName>ppt_x</p:attrName>
                                        </p:attrNameLst>
                                      </p:cBhvr>
                                      <p:tavLst>
                                        <p:tav tm="0">
                                          <p:val>
                                            <p:strVal val="#ppt_x"/>
                                          </p:val>
                                        </p:tav>
                                        <p:tav tm="100000">
                                          <p:val>
                                            <p:strVal val="#ppt_x"/>
                                          </p:val>
                                        </p:tav>
                                      </p:tavLst>
                                    </p:anim>
                                    <p:anim calcmode="lin" valueType="num">
                                      <p:cBhvr additive="base">
                                        <p:cTn id="22" dur="500" fill="hold"/>
                                        <p:tgtEl>
                                          <p:spTgt spid="82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9" grpId="0" animBg="1" autoUpdateAnimBg="0"/>
      <p:bldP spid="8264" grpId="0" animBg="1" autoUpdateAnimBg="0"/>
      <p:bldP spid="8265" grpId="0" autoUpdateAnimBg="0"/>
      <p:bldP spid="826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a:extLst>
              <a:ext uri="{FF2B5EF4-FFF2-40B4-BE49-F238E27FC236}">
                <a16:creationId xmlns:a16="http://schemas.microsoft.com/office/drawing/2014/main" id="{446941A5-6CE9-A14E-8731-F21C47A6F896}"/>
              </a:ext>
            </a:extLst>
          </p:cNvPr>
          <p:cNvSpPr>
            <a:spLocks/>
          </p:cNvSpPr>
          <p:nvPr/>
        </p:nvSpPr>
        <p:spPr bwMode="auto">
          <a:xfrm>
            <a:off x="1008063" y="1754188"/>
            <a:ext cx="7108825" cy="2298700"/>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800">
                <a:solidFill>
                  <a:srgbClr val="FFFFFF"/>
                </a:solidFill>
              </a:rPr>
              <a:t>                 </a:t>
            </a:r>
            <a:endParaRPr lang="en-US" altLang="en-US" sz="2400">
              <a:solidFill>
                <a:srgbClr val="FFFFFF"/>
              </a:solidFill>
            </a:endParaRPr>
          </a:p>
          <a:p>
            <a:r>
              <a:rPr lang="en-US" altLang="en-US" sz="2400">
                <a:solidFill>
                  <a:srgbClr val="FFFFFF"/>
                </a:solidFill>
              </a:rPr>
              <a:t>	</a:t>
            </a:r>
            <a:r>
              <a:rPr lang="en-US" altLang="en-US" sz="3200" baseline="30000">
                <a:solidFill>
                  <a:srgbClr val="FFFFFF"/>
                </a:solidFill>
              </a:rPr>
              <a:t>5</a:t>
            </a:r>
            <a:r>
              <a:rPr lang="en-US" altLang="en-US" sz="2800">
                <a:solidFill>
                  <a:srgbClr val="FFFFFF"/>
                </a:solidFill>
              </a:rPr>
              <a:t> Osi nte motsui jiang na vanthako meta ji nte na hoe vanlamka.Osi ombona nte motsui jiang na kvuthunga n hunghamo tata ejueli osi wokyong nte kumthoku ka.</a:t>
            </a:r>
            <a:endParaRPr lang="en-US" altLang="en-US" sz="2400">
              <a:solidFill>
                <a:srgbClr val="FFFFFF"/>
              </a:solidFill>
            </a:endParaRPr>
          </a:p>
        </p:txBody>
      </p:sp>
      <p:sp>
        <p:nvSpPr>
          <p:cNvPr id="63490" name="Rectangle 2">
            <a:extLst>
              <a:ext uri="{FF2B5EF4-FFF2-40B4-BE49-F238E27FC236}">
                <a16:creationId xmlns:a16="http://schemas.microsoft.com/office/drawing/2014/main" id="{5420020C-C54E-0640-B39D-5A23A433FF1B}"/>
              </a:ext>
            </a:extLst>
          </p:cNvPr>
          <p:cNvSpPr>
            <a:spLocks/>
          </p:cNvSpPr>
          <p:nvPr/>
        </p:nvSpPr>
        <p:spPr bwMode="auto">
          <a:xfrm>
            <a:off x="1674813" y="798513"/>
            <a:ext cx="7089775" cy="97472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lnSpc>
                <a:spcPct val="50000"/>
              </a:lnSpc>
              <a:spcBef>
                <a:spcPts val="1900"/>
              </a:spcBef>
            </a:pPr>
            <a:r>
              <a:rPr lang="en-US" altLang="en-US" sz="3200">
                <a:solidFill>
                  <a:srgbClr val="FFFFFF"/>
                </a:solidFill>
              </a:rPr>
              <a:t>SHIKHFU ENIOTO 30</a:t>
            </a:r>
            <a:r>
              <a:rPr lang="en-US" altLang="en-US" sz="2800">
                <a:solidFill>
                  <a:srgbClr val="FFFFFF"/>
                </a:solidFill>
              </a:rPr>
              <a:t> </a:t>
            </a:r>
            <a:endParaRPr lang="en-US" altLang="en-US" sz="32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spcBef>
                <a:spcPts val="1600"/>
              </a:spcBef>
            </a:pPr>
            <a:r>
              <a:rPr lang="en-US" altLang="en-US" sz="2800">
                <a:solidFill>
                  <a:srgbClr val="00FFCC"/>
                </a:solidFill>
              </a:rPr>
              <a:t>Mmhonlanthoku osi Mmhayiv lo ethelan to.</a:t>
            </a:r>
          </a:p>
        </p:txBody>
      </p:sp>
      <p:sp>
        <p:nvSpPr>
          <p:cNvPr id="63491" name="Oval 3">
            <a:extLst>
              <a:ext uri="{FF2B5EF4-FFF2-40B4-BE49-F238E27FC236}">
                <a16:creationId xmlns:a16="http://schemas.microsoft.com/office/drawing/2014/main" id="{0DB20D4D-5A90-D64E-9266-222BB2F0DB8A}"/>
              </a:ext>
            </a:extLst>
          </p:cNvPr>
          <p:cNvSpPr>
            <a:spLocks/>
          </p:cNvSpPr>
          <p:nvPr/>
        </p:nvSpPr>
        <p:spPr bwMode="auto">
          <a:xfrm>
            <a:off x="5118100" y="2146300"/>
            <a:ext cx="1651000" cy="571500"/>
          </a:xfrm>
          <a:prstGeom prst="ellipse">
            <a:avLst/>
          </a:prstGeom>
          <a:noFill/>
          <a:ln w="57150" cap="flat" cmpd="sng">
            <a:solidFill>
              <a:srgbClr val="FFFF00"/>
            </a:solidFill>
            <a:prstDash val="solid"/>
            <a:round/>
            <a:headEnd type="none" w="med" len="med"/>
            <a:tailEnd type="none" w="med" len="med"/>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3492" name="Rectangle 4">
            <a:extLst>
              <a:ext uri="{FF2B5EF4-FFF2-40B4-BE49-F238E27FC236}">
                <a16:creationId xmlns:a16="http://schemas.microsoft.com/office/drawing/2014/main" id="{87294D09-AFE3-7142-AA14-15D6B840DA74}"/>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3493" name="Rectangle 5">
            <a:extLst>
              <a:ext uri="{FF2B5EF4-FFF2-40B4-BE49-F238E27FC236}">
                <a16:creationId xmlns:a16="http://schemas.microsoft.com/office/drawing/2014/main" id="{9D41CD1B-743F-4E43-881E-E91CA1F10A2B}"/>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63494" name="AutoShape 6">
            <a:extLst>
              <a:ext uri="{FF2B5EF4-FFF2-40B4-BE49-F238E27FC236}">
                <a16:creationId xmlns:a16="http://schemas.microsoft.com/office/drawing/2014/main" id="{507A5415-DA0F-694C-881A-825774B4F1D0}"/>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3495" name="Rectangle 7">
            <a:extLst>
              <a:ext uri="{FF2B5EF4-FFF2-40B4-BE49-F238E27FC236}">
                <a16:creationId xmlns:a16="http://schemas.microsoft.com/office/drawing/2014/main" id="{3A500342-88F0-E343-94A0-7C0789632A2C}"/>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3496" name="AutoShape 8">
            <a:extLst>
              <a:ext uri="{FF2B5EF4-FFF2-40B4-BE49-F238E27FC236}">
                <a16:creationId xmlns:a16="http://schemas.microsoft.com/office/drawing/2014/main" id="{72BF711C-0906-114C-AB92-EA0C2559BBB5}"/>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3497" name="Line 9">
            <a:extLst>
              <a:ext uri="{FF2B5EF4-FFF2-40B4-BE49-F238E27FC236}">
                <a16:creationId xmlns:a16="http://schemas.microsoft.com/office/drawing/2014/main" id="{563EC865-09CF-DD4E-8939-981C22A0343A}"/>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3498" name="Line 10">
            <a:extLst>
              <a:ext uri="{FF2B5EF4-FFF2-40B4-BE49-F238E27FC236}">
                <a16:creationId xmlns:a16="http://schemas.microsoft.com/office/drawing/2014/main" id="{93898936-645D-4A46-AEFE-A6DC309D7D81}"/>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3499" name="Line 11">
            <a:extLst>
              <a:ext uri="{FF2B5EF4-FFF2-40B4-BE49-F238E27FC236}">
                <a16:creationId xmlns:a16="http://schemas.microsoft.com/office/drawing/2014/main" id="{6692C062-25A4-B44E-B922-CBEB163B08BF}"/>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3500" name="Line 12">
            <a:extLst>
              <a:ext uri="{FF2B5EF4-FFF2-40B4-BE49-F238E27FC236}">
                <a16:creationId xmlns:a16="http://schemas.microsoft.com/office/drawing/2014/main" id="{92E90251-6109-AD45-B141-B3368870D3DC}"/>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3501" name="Line 13">
            <a:extLst>
              <a:ext uri="{FF2B5EF4-FFF2-40B4-BE49-F238E27FC236}">
                <a16:creationId xmlns:a16="http://schemas.microsoft.com/office/drawing/2014/main" id="{B6856773-267A-CA4F-A323-764F3C26748E}"/>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3502" name="Rectangle 14">
            <a:extLst>
              <a:ext uri="{FF2B5EF4-FFF2-40B4-BE49-F238E27FC236}">
                <a16:creationId xmlns:a16="http://schemas.microsoft.com/office/drawing/2014/main" id="{E9A0C197-DF5F-4045-B5AB-032014AF0A30}"/>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63503" name="Rectangle 15">
            <a:extLst>
              <a:ext uri="{FF2B5EF4-FFF2-40B4-BE49-F238E27FC236}">
                <a16:creationId xmlns:a16="http://schemas.microsoft.com/office/drawing/2014/main" id="{44E8334D-EDDC-E845-8FAB-1652E1514983}"/>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63504" name="Rectangle 16">
            <a:extLst>
              <a:ext uri="{FF2B5EF4-FFF2-40B4-BE49-F238E27FC236}">
                <a16:creationId xmlns:a16="http://schemas.microsoft.com/office/drawing/2014/main" id="{076D17A4-B0EF-DC49-8250-4CF34F7A6EAC}"/>
              </a:ext>
            </a:extLst>
          </p:cNvPr>
          <p:cNvSpPr>
            <a:spLocks/>
          </p:cNvSpPr>
          <p:nvPr/>
        </p:nvSpPr>
        <p:spPr bwMode="auto">
          <a:xfrm>
            <a:off x="8075613" y="4025900"/>
            <a:ext cx="56356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63505" name="Rectangle 17">
            <a:extLst>
              <a:ext uri="{FF2B5EF4-FFF2-40B4-BE49-F238E27FC236}">
                <a16:creationId xmlns:a16="http://schemas.microsoft.com/office/drawing/2014/main" id="{25378DD0-D2AB-7D48-A845-FB8A87A129AD}"/>
              </a:ext>
            </a:extLst>
          </p:cNvPr>
          <p:cNvSpPr>
            <a:spLocks/>
          </p:cNvSpPr>
          <p:nvPr/>
        </p:nvSpPr>
        <p:spPr bwMode="auto">
          <a:xfrm>
            <a:off x="7912100" y="4197350"/>
            <a:ext cx="9334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63506" name="Rectangle 18">
            <a:extLst>
              <a:ext uri="{FF2B5EF4-FFF2-40B4-BE49-F238E27FC236}">
                <a16:creationId xmlns:a16="http://schemas.microsoft.com/office/drawing/2014/main" id="{10B4DF10-2D93-364E-A843-CF8C15284519}"/>
              </a:ext>
            </a:extLst>
          </p:cNvPr>
          <p:cNvSpPr>
            <a:spLocks/>
          </p:cNvSpPr>
          <p:nvPr/>
        </p:nvSpPr>
        <p:spPr bwMode="auto">
          <a:xfrm>
            <a:off x="8267700" y="43815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63507" name="Rectangle 19">
            <a:extLst>
              <a:ext uri="{FF2B5EF4-FFF2-40B4-BE49-F238E27FC236}">
                <a16:creationId xmlns:a16="http://schemas.microsoft.com/office/drawing/2014/main" id="{9898C1E5-71F6-C04B-B2B9-3D036B61DECC}"/>
              </a:ext>
            </a:extLst>
          </p:cNvPr>
          <p:cNvSpPr>
            <a:spLocks/>
          </p:cNvSpPr>
          <p:nvPr/>
        </p:nvSpPr>
        <p:spPr bwMode="auto">
          <a:xfrm>
            <a:off x="8032750" y="4552950"/>
            <a:ext cx="6207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5 Pungno</a:t>
            </a:r>
          </a:p>
        </p:txBody>
      </p:sp>
      <p:sp>
        <p:nvSpPr>
          <p:cNvPr id="63508" name="Line 20">
            <a:extLst>
              <a:ext uri="{FF2B5EF4-FFF2-40B4-BE49-F238E27FC236}">
                <a16:creationId xmlns:a16="http://schemas.microsoft.com/office/drawing/2014/main" id="{3A5FAD10-567E-7D4A-8D28-0734B0D57098}"/>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3509" name="Rectangle 21">
            <a:extLst>
              <a:ext uri="{FF2B5EF4-FFF2-40B4-BE49-F238E27FC236}">
                <a16:creationId xmlns:a16="http://schemas.microsoft.com/office/drawing/2014/main" id="{C929A6FC-8EEB-0244-8984-43A5FA3082DE}"/>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63510" name="Rectangle 22">
            <a:extLst>
              <a:ext uri="{FF2B5EF4-FFF2-40B4-BE49-F238E27FC236}">
                <a16:creationId xmlns:a16="http://schemas.microsoft.com/office/drawing/2014/main" id="{F21673B4-F66D-9342-BD42-DB837E354B77}"/>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63511" name="Rectangle 23">
            <a:extLst>
              <a:ext uri="{FF2B5EF4-FFF2-40B4-BE49-F238E27FC236}">
                <a16:creationId xmlns:a16="http://schemas.microsoft.com/office/drawing/2014/main" id="{9E6B4C7C-404E-A849-8BD0-82EE3DCD4F92}"/>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29</a:t>
            </a:r>
          </a:p>
        </p:txBody>
      </p:sp>
      <p:sp>
        <p:nvSpPr>
          <p:cNvPr id="63512" name="Rectangle 24">
            <a:extLst>
              <a:ext uri="{FF2B5EF4-FFF2-40B4-BE49-F238E27FC236}">
                <a16:creationId xmlns:a16="http://schemas.microsoft.com/office/drawing/2014/main" id="{5F2E1257-2011-0745-8C89-48248285C07C}"/>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63513" name="Group 25">
            <a:extLst>
              <a:ext uri="{FF2B5EF4-FFF2-40B4-BE49-F238E27FC236}">
                <a16:creationId xmlns:a16="http://schemas.microsoft.com/office/drawing/2014/main" id="{D299E48C-CE78-8C47-949D-2B3A28A7011D}"/>
              </a:ext>
            </a:extLst>
          </p:cNvPr>
          <p:cNvGrpSpPr>
            <a:grpSpLocks/>
          </p:cNvGrpSpPr>
          <p:nvPr/>
        </p:nvGrpSpPr>
        <p:grpSpPr bwMode="auto">
          <a:xfrm>
            <a:off x="519113" y="7938"/>
            <a:ext cx="774700" cy="1714500"/>
            <a:chOff x="0" y="0"/>
            <a:chExt cx="774700" cy="1714500"/>
          </a:xfrm>
        </p:grpSpPr>
        <p:sp>
          <p:nvSpPr>
            <p:cNvPr id="63514" name="Rectangle 26">
              <a:extLst>
                <a:ext uri="{FF2B5EF4-FFF2-40B4-BE49-F238E27FC236}">
                  <a16:creationId xmlns:a16="http://schemas.microsoft.com/office/drawing/2014/main" id="{9F9F872F-D8FE-B946-AB68-FBDE8B1ED756}"/>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63515" name="Line 27">
              <a:extLst>
                <a:ext uri="{FF2B5EF4-FFF2-40B4-BE49-F238E27FC236}">
                  <a16:creationId xmlns:a16="http://schemas.microsoft.com/office/drawing/2014/main" id="{99503E7B-E844-0641-8B60-A677C9AD29CC}"/>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63516" name="Rectangle 28">
            <a:extLst>
              <a:ext uri="{FF2B5EF4-FFF2-40B4-BE49-F238E27FC236}">
                <a16:creationId xmlns:a16="http://schemas.microsoft.com/office/drawing/2014/main" id="{2AF9A01B-4ECC-214E-9FC0-53E1FE198625}"/>
              </a:ext>
            </a:extLst>
          </p:cNvPr>
          <p:cNvSpPr>
            <a:spLocks/>
          </p:cNvSpPr>
          <p:nvPr/>
        </p:nvSpPr>
        <p:spPr bwMode="auto">
          <a:xfrm>
            <a:off x="1016000" y="4281488"/>
            <a:ext cx="6959600" cy="1387475"/>
          </a:xfrm>
          <a:prstGeom prst="rect">
            <a:avLst/>
          </a:prstGeom>
          <a:noFill/>
          <a:ln>
            <a:noFill/>
          </a:ln>
          <a:effectLst>
            <a:outerShdw blurRad="63500" dist="63500" dir="318780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r>
              <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sz="2800" baseline="30000">
                <a:solidFill>
                  <a:srgbClr val="FFFFFF"/>
                </a:solidFill>
              </a:rPr>
              <a:t>6</a:t>
            </a:r>
            <a:r>
              <a:rPr lang="en-US" altLang="en-US" sz="2800">
                <a:solidFill>
                  <a:srgbClr val="FFFFFF"/>
                </a:solidFill>
              </a:rPr>
              <a:t> Opvui nte potsow na ntena lumbum totona ombo nzamo tssoa jancho ezo lumbum nte theyivka.</a:t>
            </a: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3517" name="Rectangle 29">
            <a:extLst>
              <a:ext uri="{FF2B5EF4-FFF2-40B4-BE49-F238E27FC236}">
                <a16:creationId xmlns:a16="http://schemas.microsoft.com/office/drawing/2014/main" id="{07181F9B-A18E-554F-9DCB-0F1C654A7B71}"/>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p:cTn id="7" dur="500" fill="hold"/>
                                        <p:tgtEl>
                                          <p:spTgt spid="63491"/>
                                        </p:tgtEl>
                                        <p:attrNameLst>
                                          <p:attrName>ppt_w</p:attrName>
                                        </p:attrNameLst>
                                      </p:cBhvr>
                                      <p:tavLst>
                                        <p:tav tm="0">
                                          <p:val>
                                            <p:fltVal val="0"/>
                                          </p:val>
                                        </p:tav>
                                        <p:tav tm="100000">
                                          <p:val>
                                            <p:strVal val="#ppt_w"/>
                                          </p:val>
                                        </p:tav>
                                      </p:tavLst>
                                    </p:anim>
                                    <p:anim calcmode="lin" valueType="num">
                                      <p:cBhvr>
                                        <p:cTn id="8" dur="500" fill="hold"/>
                                        <p:tgtEl>
                                          <p:spTgt spid="6349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3516"/>
                                        </p:tgtEl>
                                        <p:attrNameLst>
                                          <p:attrName>style.visibility</p:attrName>
                                        </p:attrNameLst>
                                      </p:cBhvr>
                                      <p:to>
                                        <p:strVal val="visible"/>
                                      </p:to>
                                    </p:set>
                                    <p:animEffect transition="in" filter="dissolve">
                                      <p:cBhvr>
                                        <p:cTn id="13" dur="500"/>
                                        <p:tgtEl>
                                          <p:spTgt spid="63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autoUpdateAnimBg="0"/>
      <p:bldP spid="6351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descr="Green marble">
            <a:extLst>
              <a:ext uri="{FF2B5EF4-FFF2-40B4-BE49-F238E27FC236}">
                <a16:creationId xmlns:a16="http://schemas.microsoft.com/office/drawing/2014/main" id="{48182DB6-8F58-3C41-8DDB-1FA8E0E62ADE}"/>
              </a:ext>
            </a:extLst>
          </p:cNvPr>
          <p:cNvSpPr>
            <a:spLocks/>
          </p:cNvSpPr>
          <p:nvPr/>
        </p:nvSpPr>
        <p:spPr bwMode="auto">
          <a:xfrm>
            <a:off x="566738" y="503238"/>
            <a:ext cx="8032750" cy="5807075"/>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5538" name="Rectangle 2">
            <a:extLst>
              <a:ext uri="{FF2B5EF4-FFF2-40B4-BE49-F238E27FC236}">
                <a16:creationId xmlns:a16="http://schemas.microsoft.com/office/drawing/2014/main" id="{79C83A09-F2CE-7540-B647-4EFBBD171D08}"/>
              </a:ext>
            </a:extLst>
          </p:cNvPr>
          <p:cNvSpPr>
            <a:spLocks/>
          </p:cNvSpPr>
          <p:nvPr/>
        </p:nvSpPr>
        <p:spPr bwMode="auto">
          <a:xfrm>
            <a:off x="852488" y="611188"/>
            <a:ext cx="7505700" cy="706437"/>
          </a:xfrm>
          <a:prstGeom prst="rect">
            <a:avLst/>
          </a:prstGeom>
          <a:noFill/>
          <a:ln>
            <a:noFill/>
          </a:ln>
          <a:effectLst>
            <a:outerShdw blurRad="63500" dist="85194" dir="3806097"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4400">
                <a:solidFill>
                  <a:srgbClr val="FAFD00"/>
                </a:solidFill>
                <a:latin typeface="Arial" panose="020B0604020202020204" pitchFamily="34" charset="0"/>
                <a:cs typeface="Arial" panose="020B0604020202020204" pitchFamily="34" charset="0"/>
                <a:sym typeface="Arial" panose="020B0604020202020204" pitchFamily="34" charset="0"/>
              </a:rPr>
              <a:t> Abraham Ntsata</a:t>
            </a:r>
          </a:p>
        </p:txBody>
      </p:sp>
      <p:sp>
        <p:nvSpPr>
          <p:cNvPr id="65539" name="Rectangle 3">
            <a:extLst>
              <a:ext uri="{FF2B5EF4-FFF2-40B4-BE49-F238E27FC236}">
                <a16:creationId xmlns:a16="http://schemas.microsoft.com/office/drawing/2014/main" id="{A71F9036-A1B9-944B-99AC-0F680C5E0280}"/>
              </a:ext>
            </a:extLst>
          </p:cNvPr>
          <p:cNvSpPr>
            <a:spLocks/>
          </p:cNvSpPr>
          <p:nvPr/>
        </p:nvSpPr>
        <p:spPr bwMode="auto">
          <a:xfrm>
            <a:off x="1016000" y="5154613"/>
            <a:ext cx="2747963" cy="889000"/>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2800" i="1">
                <a:solidFill>
                  <a:srgbClr val="00FF00"/>
                </a:solidFill>
                <a:latin typeface="Arial" panose="020B0604020202020204" pitchFamily="34" charset="0"/>
                <a:cs typeface="Arial" panose="020B0604020202020204" pitchFamily="34" charset="0"/>
                <a:sym typeface="Arial" panose="020B0604020202020204" pitchFamily="34" charset="0"/>
              </a:rPr>
              <a:t>SHIKHFU ENIO</a:t>
            </a:r>
          </a:p>
          <a:p>
            <a:pPr algn="ctr"/>
            <a:r>
              <a:rPr lang="en-US" altLang="en-US" sz="2800" i="1">
                <a:solidFill>
                  <a:srgbClr val="00FF00"/>
                </a:solidFill>
                <a:latin typeface="Arial" panose="020B0604020202020204" pitchFamily="34" charset="0"/>
                <a:cs typeface="Arial" panose="020B0604020202020204" pitchFamily="34" charset="0"/>
                <a:sym typeface="Arial" panose="020B0604020202020204" pitchFamily="34" charset="0"/>
              </a:rPr>
              <a:t>30:1-10</a:t>
            </a:r>
          </a:p>
        </p:txBody>
      </p:sp>
      <p:sp>
        <p:nvSpPr>
          <p:cNvPr id="65540" name="Rectangle 4">
            <a:extLst>
              <a:ext uri="{FF2B5EF4-FFF2-40B4-BE49-F238E27FC236}">
                <a16:creationId xmlns:a16="http://schemas.microsoft.com/office/drawing/2014/main" id="{009FD90E-BA56-8C47-882D-5C7CC998FFE6}"/>
              </a:ext>
            </a:extLst>
          </p:cNvPr>
          <p:cNvSpPr>
            <a:spLocks/>
          </p:cNvSpPr>
          <p:nvPr/>
        </p:nvSpPr>
        <p:spPr bwMode="auto">
          <a:xfrm>
            <a:off x="1019175" y="3303588"/>
            <a:ext cx="7086600" cy="2822575"/>
          </a:xfrm>
          <a:prstGeom prst="rect">
            <a:avLst/>
          </a:prstGeom>
          <a:noFill/>
          <a:ln w="76200" cap="flat" cmpd="sng">
            <a:solidFill>
              <a:srgbClr val="FAFD00"/>
            </a:solidFill>
            <a:prstDash val="solid"/>
            <a:miter lim="800000"/>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5541" name="Rectangle 5">
            <a:extLst>
              <a:ext uri="{FF2B5EF4-FFF2-40B4-BE49-F238E27FC236}">
                <a16:creationId xmlns:a16="http://schemas.microsoft.com/office/drawing/2014/main" id="{8EB46F5A-0CF6-F545-A1C2-8178DED88893}"/>
              </a:ext>
            </a:extLst>
          </p:cNvPr>
          <p:cNvSpPr>
            <a:spLocks/>
          </p:cNvSpPr>
          <p:nvPr/>
        </p:nvSpPr>
        <p:spPr bwMode="auto">
          <a:xfrm>
            <a:off x="8759825" y="100013"/>
            <a:ext cx="176213" cy="376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Arial" panose="020B0604020202020204" pitchFamily="34" charset="0"/>
                <a:cs typeface="Arial" panose="020B0604020202020204" pitchFamily="34" charset="0"/>
                <a:sym typeface="Arial" panose="020B0604020202020204" pitchFamily="34" charset="0"/>
              </a:rPr>
              <a:t> </a:t>
            </a:r>
          </a:p>
        </p:txBody>
      </p:sp>
      <p:sp>
        <p:nvSpPr>
          <p:cNvPr id="65542" name="Rectangle 6">
            <a:extLst>
              <a:ext uri="{FF2B5EF4-FFF2-40B4-BE49-F238E27FC236}">
                <a16:creationId xmlns:a16="http://schemas.microsoft.com/office/drawing/2014/main" id="{14234394-D0D1-C24E-BD8C-54CDEBD7D1A0}"/>
              </a:ext>
            </a:extLst>
          </p:cNvPr>
          <p:cNvSpPr>
            <a:spLocks/>
          </p:cNvSpPr>
          <p:nvPr/>
        </p:nvSpPr>
        <p:spPr bwMode="auto">
          <a:xfrm>
            <a:off x="5305425" y="3657600"/>
            <a:ext cx="2752725" cy="6096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2100"/>
              </a:spcBef>
            </a:pPr>
            <a:r>
              <a:rPr lang="en-US" altLang="en-US" sz="3600">
                <a:solidFill>
                  <a:srgbClr val="00FF00"/>
                </a:solidFill>
                <a:latin typeface="Arial" panose="020B0604020202020204" pitchFamily="34" charset="0"/>
                <a:cs typeface="Arial" panose="020B0604020202020204" pitchFamily="34" charset="0"/>
                <a:sym typeface="Arial" panose="020B0604020202020204" pitchFamily="34" charset="0"/>
              </a:rPr>
              <a:t>MMHA</a:t>
            </a:r>
          </a:p>
        </p:txBody>
      </p:sp>
      <p:sp>
        <p:nvSpPr>
          <p:cNvPr id="65543" name="Rectangle 7">
            <a:extLst>
              <a:ext uri="{FF2B5EF4-FFF2-40B4-BE49-F238E27FC236}">
                <a16:creationId xmlns:a16="http://schemas.microsoft.com/office/drawing/2014/main" id="{DE2E8243-8B3D-D34D-ADBB-92736830BA89}"/>
              </a:ext>
            </a:extLst>
          </p:cNvPr>
          <p:cNvSpPr>
            <a:spLocks/>
          </p:cNvSpPr>
          <p:nvPr/>
        </p:nvSpPr>
        <p:spPr bwMode="auto">
          <a:xfrm>
            <a:off x="3722688" y="3670300"/>
            <a:ext cx="1574800" cy="6096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2100"/>
              </a:spcBef>
            </a:pPr>
            <a:r>
              <a:rPr lang="en-US" altLang="en-US" sz="3600">
                <a:solidFill>
                  <a:srgbClr val="00FF00"/>
                </a:solidFill>
                <a:latin typeface="Arial" panose="020B0604020202020204" pitchFamily="34" charset="0"/>
                <a:cs typeface="Arial" panose="020B0604020202020204" pitchFamily="34" charset="0"/>
                <a:sym typeface="Arial" panose="020B0604020202020204" pitchFamily="34" charset="0"/>
              </a:rPr>
              <a:t>MOJU</a:t>
            </a:r>
          </a:p>
        </p:txBody>
      </p:sp>
      <p:sp>
        <p:nvSpPr>
          <p:cNvPr id="65544" name="Rectangle 8">
            <a:extLst>
              <a:ext uri="{FF2B5EF4-FFF2-40B4-BE49-F238E27FC236}">
                <a16:creationId xmlns:a16="http://schemas.microsoft.com/office/drawing/2014/main" id="{8AE17B67-6827-4643-ADE5-2F84123609E1}"/>
              </a:ext>
            </a:extLst>
          </p:cNvPr>
          <p:cNvSpPr>
            <a:spLocks/>
          </p:cNvSpPr>
          <p:nvPr/>
        </p:nvSpPr>
        <p:spPr bwMode="auto">
          <a:xfrm>
            <a:off x="1498600" y="3659188"/>
            <a:ext cx="1609725" cy="6096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2100"/>
              </a:spcBef>
            </a:pPr>
            <a:r>
              <a:rPr lang="en-US" altLang="en-US" sz="3600">
                <a:solidFill>
                  <a:srgbClr val="00FF00"/>
                </a:solidFill>
                <a:latin typeface="Arial" panose="020B0604020202020204" pitchFamily="34" charset="0"/>
                <a:cs typeface="Arial" panose="020B0604020202020204" pitchFamily="34" charset="0"/>
                <a:sym typeface="Arial" panose="020B0604020202020204" pitchFamily="34" charset="0"/>
              </a:rPr>
              <a:t>META</a:t>
            </a:r>
          </a:p>
        </p:txBody>
      </p:sp>
      <p:sp>
        <p:nvSpPr>
          <p:cNvPr id="65545" name="Rectangle 9">
            <a:extLst>
              <a:ext uri="{FF2B5EF4-FFF2-40B4-BE49-F238E27FC236}">
                <a16:creationId xmlns:a16="http://schemas.microsoft.com/office/drawing/2014/main" id="{D5AAF928-C06A-BE43-B5F0-0022BF612B47}"/>
              </a:ext>
            </a:extLst>
          </p:cNvPr>
          <p:cNvSpPr>
            <a:spLocks/>
          </p:cNvSpPr>
          <p:nvPr/>
        </p:nvSpPr>
        <p:spPr bwMode="auto">
          <a:xfrm>
            <a:off x="1458913" y="4364038"/>
            <a:ext cx="1685925" cy="646112"/>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2400"/>
              </a:spcBef>
            </a:pPr>
            <a:r>
              <a:rPr lang="en-US" altLang="en-US" sz="4000" b="0">
                <a:solidFill>
                  <a:srgbClr val="FAFD00"/>
                </a:solidFill>
                <a:latin typeface="Arial" panose="020B0604020202020204" pitchFamily="34" charset="0"/>
                <a:cs typeface="Arial" panose="020B0604020202020204" pitchFamily="34" charset="0"/>
                <a:sym typeface="Arial" panose="020B0604020202020204" pitchFamily="34" charset="0"/>
              </a:rPr>
              <a:t>META</a:t>
            </a:r>
          </a:p>
        </p:txBody>
      </p:sp>
      <p:sp>
        <p:nvSpPr>
          <p:cNvPr id="65546" name="Rectangle 10">
            <a:extLst>
              <a:ext uri="{FF2B5EF4-FFF2-40B4-BE49-F238E27FC236}">
                <a16:creationId xmlns:a16="http://schemas.microsoft.com/office/drawing/2014/main" id="{551B4417-4405-AF4F-AE98-6C2DD6F2B236}"/>
              </a:ext>
            </a:extLst>
          </p:cNvPr>
          <p:cNvSpPr>
            <a:spLocks/>
          </p:cNvSpPr>
          <p:nvPr/>
        </p:nvSpPr>
        <p:spPr bwMode="auto">
          <a:xfrm>
            <a:off x="2555875" y="1878013"/>
            <a:ext cx="4062413" cy="547687"/>
          </a:xfrm>
          <a:prstGeom prst="rect">
            <a:avLst/>
          </a:prstGeom>
          <a:noFill/>
          <a:ln>
            <a:noFill/>
          </a:ln>
          <a:effectLst>
            <a:outerShdw blurRad="63500" dist="81320" dir="2319588"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900"/>
              </a:spcBef>
            </a:pPr>
            <a:r>
              <a:rPr lang="en-US" altLang="en-US" sz="3200" i="1">
                <a:solidFill>
                  <a:srgbClr val="00FF00"/>
                </a:solidFill>
                <a:latin typeface="Arial" panose="020B0604020202020204" pitchFamily="34" charset="0"/>
                <a:cs typeface="Arial" panose="020B0604020202020204" pitchFamily="34" charset="0"/>
                <a:sym typeface="Arial" panose="020B0604020202020204" pitchFamily="34" charset="0"/>
              </a:rPr>
              <a:t>BENKADEN 12:1-3</a:t>
            </a:r>
          </a:p>
        </p:txBody>
      </p:sp>
      <p:sp>
        <p:nvSpPr>
          <p:cNvPr id="65547" name="Rectangle 11">
            <a:extLst>
              <a:ext uri="{FF2B5EF4-FFF2-40B4-BE49-F238E27FC236}">
                <a16:creationId xmlns:a16="http://schemas.microsoft.com/office/drawing/2014/main" id="{E5D4A0DA-E5F8-1346-86CE-109F06C403A5}"/>
              </a:ext>
            </a:extLst>
          </p:cNvPr>
          <p:cNvSpPr>
            <a:spLocks/>
          </p:cNvSpPr>
          <p:nvPr/>
        </p:nvSpPr>
        <p:spPr bwMode="auto">
          <a:xfrm>
            <a:off x="3249613" y="1323975"/>
            <a:ext cx="2651125" cy="544513"/>
          </a:xfrm>
          <a:prstGeom prst="rect">
            <a:avLst/>
          </a:prstGeom>
          <a:noFill/>
          <a:ln>
            <a:noFill/>
          </a:ln>
          <a:effectLst>
            <a:outerShdw blurRad="63500" dist="85194" dir="3806097"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3200">
                <a:solidFill>
                  <a:srgbClr val="FAFD00"/>
                </a:solidFill>
                <a:latin typeface="Arial" panose="020B0604020202020204" pitchFamily="34" charset="0"/>
                <a:cs typeface="Arial" panose="020B0604020202020204" pitchFamily="34" charset="0"/>
                <a:sym typeface="Arial" panose="020B0604020202020204" pitchFamily="34" charset="0"/>
              </a:rPr>
              <a:t>(“Etssav ji")</a:t>
            </a:r>
          </a:p>
        </p:txBody>
      </p:sp>
      <p:sp>
        <p:nvSpPr>
          <p:cNvPr id="65548" name="Line 12">
            <a:extLst>
              <a:ext uri="{FF2B5EF4-FFF2-40B4-BE49-F238E27FC236}">
                <a16:creationId xmlns:a16="http://schemas.microsoft.com/office/drawing/2014/main" id="{52531444-273D-D440-BC32-E2B212B61E04}"/>
              </a:ext>
            </a:extLst>
          </p:cNvPr>
          <p:cNvSpPr>
            <a:spLocks noChangeShapeType="1"/>
          </p:cNvSpPr>
          <p:nvPr/>
        </p:nvSpPr>
        <p:spPr bwMode="auto">
          <a:xfrm flipH="1">
            <a:off x="2300288" y="2468563"/>
            <a:ext cx="2238375" cy="1203325"/>
          </a:xfrm>
          <a:prstGeom prst="line">
            <a:avLst/>
          </a:prstGeom>
          <a:noFill/>
          <a:ln w="57150" cap="flat" cmpd="sng">
            <a:solidFill>
              <a:srgbClr val="FFFFFF"/>
            </a:solidFill>
            <a:prstDash val="solid"/>
            <a:round/>
            <a:headEnd type="none" w="med" len="med"/>
            <a:tailEnd type="triangle" w="med" len="med"/>
          </a:ln>
          <a:effectLst>
            <a:outerShdw blurRad="63500" dist="8980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65549" name="Line 13">
            <a:extLst>
              <a:ext uri="{FF2B5EF4-FFF2-40B4-BE49-F238E27FC236}">
                <a16:creationId xmlns:a16="http://schemas.microsoft.com/office/drawing/2014/main" id="{F8B989CC-5B04-C64C-86EC-FBD6BDD48063}"/>
              </a:ext>
            </a:extLst>
          </p:cNvPr>
          <p:cNvSpPr>
            <a:spLocks noChangeShapeType="1"/>
          </p:cNvSpPr>
          <p:nvPr/>
        </p:nvSpPr>
        <p:spPr bwMode="auto">
          <a:xfrm>
            <a:off x="4538663" y="2451100"/>
            <a:ext cx="0" cy="1246188"/>
          </a:xfrm>
          <a:prstGeom prst="line">
            <a:avLst/>
          </a:prstGeom>
          <a:noFill/>
          <a:ln w="57150" cap="flat" cmpd="sng">
            <a:solidFill>
              <a:srgbClr val="FFFFFF"/>
            </a:solidFill>
            <a:prstDash val="solid"/>
            <a:round/>
            <a:headEnd type="none" w="med" len="med"/>
            <a:tailEnd type="triangle" w="med" len="med"/>
          </a:ln>
          <a:effectLst>
            <a:outerShdw blurRad="63500" dist="8980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65550" name="Line 14">
            <a:extLst>
              <a:ext uri="{FF2B5EF4-FFF2-40B4-BE49-F238E27FC236}">
                <a16:creationId xmlns:a16="http://schemas.microsoft.com/office/drawing/2014/main" id="{3F660641-B347-EC47-AEFD-84AF9A25A55E}"/>
              </a:ext>
            </a:extLst>
          </p:cNvPr>
          <p:cNvSpPr>
            <a:spLocks noChangeShapeType="1"/>
          </p:cNvSpPr>
          <p:nvPr/>
        </p:nvSpPr>
        <p:spPr bwMode="auto">
          <a:xfrm>
            <a:off x="4522788" y="2465388"/>
            <a:ext cx="2165350" cy="1206500"/>
          </a:xfrm>
          <a:prstGeom prst="line">
            <a:avLst/>
          </a:prstGeom>
          <a:noFill/>
          <a:ln w="57150" cap="flat" cmpd="sng">
            <a:solidFill>
              <a:srgbClr val="FFFFFF"/>
            </a:solidFill>
            <a:prstDash val="solid"/>
            <a:round/>
            <a:headEnd type="none" w="med" len="med"/>
            <a:tailEnd type="triangle" w="med" len="med"/>
          </a:ln>
          <a:effectLst>
            <a:outerShdw blurRad="63500" dist="8980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nvGrpSpPr>
          <p:cNvPr id="65551" name="Group 15">
            <a:extLst>
              <a:ext uri="{FF2B5EF4-FFF2-40B4-BE49-F238E27FC236}">
                <a16:creationId xmlns:a16="http://schemas.microsoft.com/office/drawing/2014/main" id="{84532140-A599-4D40-8151-246C00CFD107}"/>
              </a:ext>
            </a:extLst>
          </p:cNvPr>
          <p:cNvGrpSpPr>
            <a:grpSpLocks/>
          </p:cNvGrpSpPr>
          <p:nvPr/>
        </p:nvGrpSpPr>
        <p:grpSpPr bwMode="auto">
          <a:xfrm>
            <a:off x="7912100" y="3429000"/>
            <a:ext cx="989013" cy="1352550"/>
            <a:chOff x="0" y="0"/>
            <a:chExt cx="989013" cy="1352550"/>
          </a:xfrm>
        </p:grpSpPr>
        <p:sp>
          <p:nvSpPr>
            <p:cNvPr id="65552" name="Rectangle 16">
              <a:extLst>
                <a:ext uri="{FF2B5EF4-FFF2-40B4-BE49-F238E27FC236}">
                  <a16:creationId xmlns:a16="http://schemas.microsoft.com/office/drawing/2014/main" id="{E81CE219-ED10-1043-B86C-443159DB0E66}"/>
                </a:ext>
              </a:extLst>
            </p:cNvPr>
            <p:cNvSpPr>
              <a:spLocks/>
            </p:cNvSpPr>
            <p:nvPr/>
          </p:nvSpPr>
          <p:spPr bwMode="auto">
            <a:xfrm>
              <a:off x="265112" y="974724"/>
              <a:ext cx="254001" cy="11588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5553" name="Rectangle 17">
              <a:extLst>
                <a:ext uri="{FF2B5EF4-FFF2-40B4-BE49-F238E27FC236}">
                  <a16:creationId xmlns:a16="http://schemas.microsoft.com/office/drawing/2014/main" id="{003A0A62-136D-8042-8FB0-F41C14EB6544}"/>
                </a:ext>
              </a:extLst>
            </p:cNvPr>
            <p:cNvSpPr>
              <a:spLocks/>
            </p:cNvSpPr>
            <p:nvPr/>
          </p:nvSpPr>
          <p:spPr bwMode="auto">
            <a:xfrm>
              <a:off x="209549" y="927100"/>
              <a:ext cx="214612"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65554" name="AutoShape 18">
              <a:extLst>
                <a:ext uri="{FF2B5EF4-FFF2-40B4-BE49-F238E27FC236}">
                  <a16:creationId xmlns:a16="http://schemas.microsoft.com/office/drawing/2014/main" id="{763E5E65-A550-694E-986F-BE7AF6CBFECE}"/>
                </a:ext>
              </a:extLst>
            </p:cNvPr>
            <p:cNvSpPr>
              <a:spLocks/>
            </p:cNvSpPr>
            <p:nvPr/>
          </p:nvSpPr>
          <p:spPr bwMode="auto">
            <a:xfrm>
              <a:off x="38100" y="28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5555" name="Rectangle 19">
              <a:extLst>
                <a:ext uri="{FF2B5EF4-FFF2-40B4-BE49-F238E27FC236}">
                  <a16:creationId xmlns:a16="http://schemas.microsoft.com/office/drawing/2014/main" id="{033164FE-39A8-4D4D-8A81-4CDF8A8C1644}"/>
                </a:ext>
              </a:extLst>
            </p:cNvPr>
            <p:cNvSpPr>
              <a:spLocks/>
            </p:cNvSpPr>
            <p:nvPr/>
          </p:nvSpPr>
          <p:spPr bwMode="auto">
            <a:xfrm>
              <a:off x="36512" y="187325"/>
              <a:ext cx="952501"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5556" name="AutoShape 20">
              <a:extLst>
                <a:ext uri="{FF2B5EF4-FFF2-40B4-BE49-F238E27FC236}">
                  <a16:creationId xmlns:a16="http://schemas.microsoft.com/office/drawing/2014/main" id="{58F5FCE8-D3EB-1F40-89F3-BA0EEC920515}"/>
                </a:ext>
              </a:extLst>
            </p:cNvPr>
            <p:cNvSpPr>
              <a:spLocks/>
            </p:cNvSpPr>
            <p:nvPr/>
          </p:nvSpPr>
          <p:spPr bwMode="auto">
            <a:xfrm>
              <a:off x="57150" y="57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5557" name="Line 21">
              <a:extLst>
                <a:ext uri="{FF2B5EF4-FFF2-40B4-BE49-F238E27FC236}">
                  <a16:creationId xmlns:a16="http://schemas.microsoft.com/office/drawing/2014/main" id="{1C38549A-CC2B-2648-9D8B-2E530CD816C3}"/>
                </a:ext>
              </a:extLst>
            </p:cNvPr>
            <p:cNvSpPr>
              <a:spLocks noChangeShapeType="1"/>
            </p:cNvSpPr>
            <p:nvPr/>
          </p:nvSpPr>
          <p:spPr bwMode="auto">
            <a:xfrm>
              <a:off x="80962" y="4095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5558" name="Line 22">
              <a:extLst>
                <a:ext uri="{FF2B5EF4-FFF2-40B4-BE49-F238E27FC236}">
                  <a16:creationId xmlns:a16="http://schemas.microsoft.com/office/drawing/2014/main" id="{F7CFBF86-8174-8347-BFA2-0B9409C7E3DE}"/>
                </a:ext>
              </a:extLst>
            </p:cNvPr>
            <p:cNvSpPr>
              <a:spLocks noChangeShapeType="1"/>
            </p:cNvSpPr>
            <p:nvPr/>
          </p:nvSpPr>
          <p:spPr bwMode="auto">
            <a:xfrm>
              <a:off x="80962" y="5873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5559" name="Line 23">
              <a:extLst>
                <a:ext uri="{FF2B5EF4-FFF2-40B4-BE49-F238E27FC236}">
                  <a16:creationId xmlns:a16="http://schemas.microsoft.com/office/drawing/2014/main" id="{E49CEE49-66BC-8D4E-9A0B-6E959B279650}"/>
                </a:ext>
              </a:extLst>
            </p:cNvPr>
            <p:cNvSpPr>
              <a:spLocks noChangeShapeType="1"/>
            </p:cNvSpPr>
            <p:nvPr/>
          </p:nvSpPr>
          <p:spPr bwMode="auto">
            <a:xfrm>
              <a:off x="80962" y="7651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5560" name="Line 24">
              <a:extLst>
                <a:ext uri="{FF2B5EF4-FFF2-40B4-BE49-F238E27FC236}">
                  <a16:creationId xmlns:a16="http://schemas.microsoft.com/office/drawing/2014/main" id="{3080A336-BE4B-BE42-B420-218640CC77EA}"/>
                </a:ext>
              </a:extLst>
            </p:cNvPr>
            <p:cNvSpPr>
              <a:spLocks noChangeShapeType="1"/>
            </p:cNvSpPr>
            <p:nvPr/>
          </p:nvSpPr>
          <p:spPr bwMode="auto">
            <a:xfrm>
              <a:off x="80962" y="9429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5561" name="Line 25">
              <a:extLst>
                <a:ext uri="{FF2B5EF4-FFF2-40B4-BE49-F238E27FC236}">
                  <a16:creationId xmlns:a16="http://schemas.microsoft.com/office/drawing/2014/main" id="{5D5F77F6-15A0-ED49-A56F-74E7E676FD6F}"/>
                </a:ext>
              </a:extLst>
            </p:cNvPr>
            <p:cNvSpPr>
              <a:spLocks noChangeShapeType="1"/>
            </p:cNvSpPr>
            <p:nvPr/>
          </p:nvSpPr>
          <p:spPr bwMode="auto">
            <a:xfrm>
              <a:off x="93662" y="11207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5562" name="Rectangle 26">
              <a:extLst>
                <a:ext uri="{FF2B5EF4-FFF2-40B4-BE49-F238E27FC236}">
                  <a16:creationId xmlns:a16="http://schemas.microsoft.com/office/drawing/2014/main" id="{324CE567-45B6-DE4F-8204-ADB3AAF7EBB7}"/>
                </a:ext>
              </a:extLst>
            </p:cNvPr>
            <p:cNvSpPr>
              <a:spLocks/>
            </p:cNvSpPr>
            <p:nvPr/>
          </p:nvSpPr>
          <p:spPr bwMode="auto">
            <a:xfrm>
              <a:off x="95250" y="0"/>
              <a:ext cx="51443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65563" name="Rectangle 27">
              <a:extLst>
                <a:ext uri="{FF2B5EF4-FFF2-40B4-BE49-F238E27FC236}">
                  <a16:creationId xmlns:a16="http://schemas.microsoft.com/office/drawing/2014/main" id="{E36B26C0-D7B7-1A4C-B2FF-003A56E7FCC8}"/>
                </a:ext>
              </a:extLst>
            </p:cNvPr>
            <p:cNvSpPr>
              <a:spLocks/>
            </p:cNvSpPr>
            <p:nvPr/>
          </p:nvSpPr>
          <p:spPr bwMode="auto">
            <a:xfrm>
              <a:off x="244475" y="412750"/>
              <a:ext cx="374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65564" name="Rectangle 28">
              <a:extLst>
                <a:ext uri="{FF2B5EF4-FFF2-40B4-BE49-F238E27FC236}">
                  <a16:creationId xmlns:a16="http://schemas.microsoft.com/office/drawing/2014/main" id="{5CEFCF99-F102-AE4C-856E-7858F9B0AA96}"/>
                </a:ext>
              </a:extLst>
            </p:cNvPr>
            <p:cNvSpPr>
              <a:spLocks/>
            </p:cNvSpPr>
            <p:nvPr/>
          </p:nvSpPr>
          <p:spPr bwMode="auto">
            <a:xfrm>
              <a:off x="163512" y="596900"/>
              <a:ext cx="5650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65565" name="Rectangle 29">
              <a:extLst>
                <a:ext uri="{FF2B5EF4-FFF2-40B4-BE49-F238E27FC236}">
                  <a16:creationId xmlns:a16="http://schemas.microsoft.com/office/drawing/2014/main" id="{5F6FCEE8-83F8-3C49-97DD-9DA1460093BA}"/>
                </a:ext>
              </a:extLst>
            </p:cNvPr>
            <p:cNvSpPr>
              <a:spLocks/>
            </p:cNvSpPr>
            <p:nvPr/>
          </p:nvSpPr>
          <p:spPr bwMode="auto">
            <a:xfrm>
              <a:off x="0" y="768350"/>
              <a:ext cx="93379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65566" name="Rectangle 30">
              <a:extLst>
                <a:ext uri="{FF2B5EF4-FFF2-40B4-BE49-F238E27FC236}">
                  <a16:creationId xmlns:a16="http://schemas.microsoft.com/office/drawing/2014/main" id="{B217D739-2316-A94E-8B92-19E184FAF073}"/>
                </a:ext>
              </a:extLst>
            </p:cNvPr>
            <p:cNvSpPr>
              <a:spLocks/>
            </p:cNvSpPr>
            <p:nvPr/>
          </p:nvSpPr>
          <p:spPr bwMode="auto">
            <a:xfrm>
              <a:off x="355600" y="952500"/>
              <a:ext cx="228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65567" name="Rectangle 31">
              <a:extLst>
                <a:ext uri="{FF2B5EF4-FFF2-40B4-BE49-F238E27FC236}">
                  <a16:creationId xmlns:a16="http://schemas.microsoft.com/office/drawing/2014/main" id="{E57EDEED-08F5-FE4F-A747-CF0C7102F7E9}"/>
                </a:ext>
              </a:extLst>
            </p:cNvPr>
            <p:cNvSpPr>
              <a:spLocks/>
            </p:cNvSpPr>
            <p:nvPr/>
          </p:nvSpPr>
          <p:spPr bwMode="auto">
            <a:xfrm>
              <a:off x="120650" y="1123950"/>
              <a:ext cx="6222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5 Pungno</a:t>
              </a:r>
            </a:p>
          </p:txBody>
        </p:sp>
        <p:sp>
          <p:nvSpPr>
            <p:cNvPr id="65568" name="Line 32">
              <a:extLst>
                <a:ext uri="{FF2B5EF4-FFF2-40B4-BE49-F238E27FC236}">
                  <a16:creationId xmlns:a16="http://schemas.microsoft.com/office/drawing/2014/main" id="{D86D4817-77CE-5E4F-8225-2921F02E315D}"/>
                </a:ext>
              </a:extLst>
            </p:cNvPr>
            <p:cNvSpPr>
              <a:spLocks noChangeShapeType="1"/>
            </p:cNvSpPr>
            <p:nvPr/>
          </p:nvSpPr>
          <p:spPr bwMode="auto">
            <a:xfrm>
              <a:off x="74612" y="1298575"/>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5569" name="Rectangle 33">
              <a:extLst>
                <a:ext uri="{FF2B5EF4-FFF2-40B4-BE49-F238E27FC236}">
                  <a16:creationId xmlns:a16="http://schemas.microsoft.com/office/drawing/2014/main" id="{61E45326-0163-A443-9228-81C5603F2C04}"/>
                </a:ext>
              </a:extLst>
            </p:cNvPr>
            <p:cNvSpPr>
              <a:spLocks/>
            </p:cNvSpPr>
            <p:nvPr/>
          </p:nvSpPr>
          <p:spPr bwMode="auto">
            <a:xfrm>
              <a:off x="207962" y="241300"/>
              <a:ext cx="5905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grpSp>
      <p:sp>
        <p:nvSpPr>
          <p:cNvPr id="65570" name="Rectangle 34">
            <a:extLst>
              <a:ext uri="{FF2B5EF4-FFF2-40B4-BE49-F238E27FC236}">
                <a16:creationId xmlns:a16="http://schemas.microsoft.com/office/drawing/2014/main" id="{87C46F38-79D6-FA44-BE36-AE6B7A30E4F1}"/>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30</a:t>
            </a:r>
          </a:p>
        </p:txBody>
      </p:sp>
      <p:sp>
        <p:nvSpPr>
          <p:cNvPr id="65571" name="AutoShape 35">
            <a:extLst>
              <a:ext uri="{FF2B5EF4-FFF2-40B4-BE49-F238E27FC236}">
                <a16:creationId xmlns:a16="http://schemas.microsoft.com/office/drawing/2014/main" id="{F3709278-4334-E74E-8B43-93ACA359DFE2}"/>
              </a:ext>
            </a:extLst>
          </p:cNvPr>
          <p:cNvSpPr>
            <a:spLocks/>
          </p:cNvSpPr>
          <p:nvPr/>
        </p:nvSpPr>
        <p:spPr bwMode="auto">
          <a:xfrm>
            <a:off x="1087438" y="4365625"/>
            <a:ext cx="2720975" cy="1695450"/>
          </a:xfrm>
          <a:prstGeom prst="roundRect">
            <a:avLst>
              <a:gd name="adj" fmla="val 16667"/>
            </a:avLst>
          </a:prstGeom>
          <a:noFill/>
          <a:ln w="76200" cap="flat" cmpd="sng">
            <a:solidFill>
              <a:srgbClr val="FF0000"/>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5571"/>
                                        </p:tgtEl>
                                        <p:attrNameLst>
                                          <p:attrName>style.visibility</p:attrName>
                                        </p:attrNameLst>
                                      </p:cBhvr>
                                      <p:to>
                                        <p:strVal val="visible"/>
                                      </p:to>
                                    </p:set>
                                    <p:anim calcmode="lin" valueType="num">
                                      <p:cBhvr>
                                        <p:cTn id="7" dur="500" fill="hold"/>
                                        <p:tgtEl>
                                          <p:spTgt spid="65571"/>
                                        </p:tgtEl>
                                        <p:attrNameLst>
                                          <p:attrName>ppt_w</p:attrName>
                                        </p:attrNameLst>
                                      </p:cBhvr>
                                      <p:tavLst>
                                        <p:tav tm="0">
                                          <p:val>
                                            <p:fltVal val="0"/>
                                          </p:val>
                                        </p:tav>
                                        <p:tav tm="100000">
                                          <p:val>
                                            <p:strVal val="#ppt_w"/>
                                          </p:val>
                                        </p:tav>
                                      </p:tavLst>
                                    </p:anim>
                                    <p:anim calcmode="lin" valueType="num">
                                      <p:cBhvr>
                                        <p:cTn id="8" dur="500" fill="hold"/>
                                        <p:tgtEl>
                                          <p:spTgt spid="655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1"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1">
            <a:extLst>
              <a:ext uri="{FF2B5EF4-FFF2-40B4-BE49-F238E27FC236}">
                <a16:creationId xmlns:a16="http://schemas.microsoft.com/office/drawing/2014/main" id="{962A829D-59D8-E148-90F2-8CD259F82681}"/>
              </a:ext>
            </a:extLst>
          </p:cNvPr>
          <p:cNvGrpSpPr>
            <a:grpSpLocks/>
          </p:cNvGrpSpPr>
          <p:nvPr/>
        </p:nvGrpSpPr>
        <p:grpSpPr bwMode="auto">
          <a:xfrm>
            <a:off x="4130675" y="546100"/>
            <a:ext cx="1276350" cy="5051425"/>
            <a:chOff x="0" y="0"/>
            <a:chExt cx="1276419" cy="5051425"/>
          </a:xfrm>
        </p:grpSpPr>
        <p:sp>
          <p:nvSpPr>
            <p:cNvPr id="67586" name="AutoShape 2">
              <a:extLst>
                <a:ext uri="{FF2B5EF4-FFF2-40B4-BE49-F238E27FC236}">
                  <a16:creationId xmlns:a16="http://schemas.microsoft.com/office/drawing/2014/main" id="{BE7348FA-C858-5F41-9687-F18B7640A424}"/>
                </a:ext>
              </a:extLst>
            </p:cNvPr>
            <p:cNvSpPr>
              <a:spLocks/>
            </p:cNvSpPr>
            <p:nvPr/>
          </p:nvSpPr>
          <p:spPr bwMode="auto">
            <a:xfrm>
              <a:off x="811212" y="1609724"/>
              <a:ext cx="203201" cy="76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87" name="AutoShape 3">
              <a:extLst>
                <a:ext uri="{FF2B5EF4-FFF2-40B4-BE49-F238E27FC236}">
                  <a16:creationId xmlns:a16="http://schemas.microsoft.com/office/drawing/2014/main" id="{C47A63FA-10DF-8B4D-A531-9566A424B8B0}"/>
                </a:ext>
              </a:extLst>
            </p:cNvPr>
            <p:cNvSpPr>
              <a:spLocks/>
            </p:cNvSpPr>
            <p:nvPr/>
          </p:nvSpPr>
          <p:spPr bwMode="auto">
            <a:xfrm>
              <a:off x="100012" y="1501775"/>
              <a:ext cx="730251" cy="903288"/>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88" name="Rectangle 4">
              <a:extLst>
                <a:ext uri="{FF2B5EF4-FFF2-40B4-BE49-F238E27FC236}">
                  <a16:creationId xmlns:a16="http://schemas.microsoft.com/office/drawing/2014/main" id="{4880CA40-D621-DA40-BFB9-BA25E25BE036}"/>
                </a:ext>
              </a:extLst>
            </p:cNvPr>
            <p:cNvSpPr>
              <a:spLocks/>
            </p:cNvSpPr>
            <p:nvPr/>
          </p:nvSpPr>
          <p:spPr bwMode="auto">
            <a:xfrm>
              <a:off x="98425" y="1658937"/>
              <a:ext cx="952501" cy="1049338"/>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89" name="AutoShape 5">
              <a:extLst>
                <a:ext uri="{FF2B5EF4-FFF2-40B4-BE49-F238E27FC236}">
                  <a16:creationId xmlns:a16="http://schemas.microsoft.com/office/drawing/2014/main" id="{278FBAA9-49A6-1B40-BD37-9B1A82E46054}"/>
                </a:ext>
              </a:extLst>
            </p:cNvPr>
            <p:cNvSpPr>
              <a:spLocks/>
            </p:cNvSpPr>
            <p:nvPr/>
          </p:nvSpPr>
          <p:spPr bwMode="auto">
            <a:xfrm>
              <a:off x="693737" y="3022599"/>
              <a:ext cx="203201" cy="76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0" name="Rectangle 6">
              <a:extLst>
                <a:ext uri="{FF2B5EF4-FFF2-40B4-BE49-F238E27FC236}">
                  <a16:creationId xmlns:a16="http://schemas.microsoft.com/office/drawing/2014/main" id="{9FA0917D-D433-8D43-B246-F3FEEA731D1E}"/>
                </a:ext>
              </a:extLst>
            </p:cNvPr>
            <p:cNvSpPr>
              <a:spLocks/>
            </p:cNvSpPr>
            <p:nvPr/>
          </p:nvSpPr>
          <p:spPr bwMode="auto">
            <a:xfrm>
              <a:off x="274637" y="3352800"/>
              <a:ext cx="304801"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1" name="AutoShape 7">
              <a:extLst>
                <a:ext uri="{FF2B5EF4-FFF2-40B4-BE49-F238E27FC236}">
                  <a16:creationId xmlns:a16="http://schemas.microsoft.com/office/drawing/2014/main" id="{62FEC5E4-8B99-5F44-AD59-806AA4C6AD7C}"/>
                </a:ext>
              </a:extLst>
            </p:cNvPr>
            <p:cNvSpPr>
              <a:spLocks/>
            </p:cNvSpPr>
            <p:nvPr/>
          </p:nvSpPr>
          <p:spPr bwMode="auto">
            <a:xfrm>
              <a:off x="688975" y="2982912"/>
              <a:ext cx="233130" cy="118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2" name="AutoShape 8">
              <a:extLst>
                <a:ext uri="{FF2B5EF4-FFF2-40B4-BE49-F238E27FC236}">
                  <a16:creationId xmlns:a16="http://schemas.microsoft.com/office/drawing/2014/main" id="{2BC40663-A2FA-A545-B385-F6F7629A92A8}"/>
                </a:ext>
              </a:extLst>
            </p:cNvPr>
            <p:cNvSpPr>
              <a:spLocks/>
            </p:cNvSpPr>
            <p:nvPr/>
          </p:nvSpPr>
          <p:spPr bwMode="auto">
            <a:xfrm>
              <a:off x="111125" y="2897187"/>
              <a:ext cx="730251" cy="290513"/>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3" name="Rectangle 9">
              <a:extLst>
                <a:ext uri="{FF2B5EF4-FFF2-40B4-BE49-F238E27FC236}">
                  <a16:creationId xmlns:a16="http://schemas.microsoft.com/office/drawing/2014/main" id="{7FCA873F-9892-6146-89E8-3F6BAD2DF98C}"/>
                </a:ext>
              </a:extLst>
            </p:cNvPr>
            <p:cNvSpPr>
              <a:spLocks/>
            </p:cNvSpPr>
            <p:nvPr/>
          </p:nvSpPr>
          <p:spPr bwMode="auto">
            <a:xfrm>
              <a:off x="112712" y="3044825"/>
              <a:ext cx="952501"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4" name="Rectangle 10">
              <a:extLst>
                <a:ext uri="{FF2B5EF4-FFF2-40B4-BE49-F238E27FC236}">
                  <a16:creationId xmlns:a16="http://schemas.microsoft.com/office/drawing/2014/main" id="{C783C977-CC13-C448-A49B-2A9681E50079}"/>
                </a:ext>
              </a:extLst>
            </p:cNvPr>
            <p:cNvSpPr>
              <a:spLocks/>
            </p:cNvSpPr>
            <p:nvPr/>
          </p:nvSpPr>
          <p:spPr bwMode="auto">
            <a:xfrm>
              <a:off x="223837" y="3303587"/>
              <a:ext cx="514351" cy="190501"/>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5" name="AutoShape 11">
              <a:extLst>
                <a:ext uri="{FF2B5EF4-FFF2-40B4-BE49-F238E27FC236}">
                  <a16:creationId xmlns:a16="http://schemas.microsoft.com/office/drawing/2014/main" id="{6976C130-C2EA-C746-A028-325885E0CE5B}"/>
                </a:ext>
              </a:extLst>
            </p:cNvPr>
            <p:cNvSpPr>
              <a:spLocks/>
            </p:cNvSpPr>
            <p:nvPr/>
          </p:nvSpPr>
          <p:spPr bwMode="auto">
            <a:xfrm>
              <a:off x="58737" y="17462"/>
              <a:ext cx="730251" cy="1090613"/>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6" name="Rectangle 12">
              <a:extLst>
                <a:ext uri="{FF2B5EF4-FFF2-40B4-BE49-F238E27FC236}">
                  <a16:creationId xmlns:a16="http://schemas.microsoft.com/office/drawing/2014/main" id="{EE3D2F84-5317-6E44-BAC7-8568B6081DC1}"/>
                </a:ext>
              </a:extLst>
            </p:cNvPr>
            <p:cNvSpPr>
              <a:spLocks/>
            </p:cNvSpPr>
            <p:nvPr/>
          </p:nvSpPr>
          <p:spPr bwMode="auto">
            <a:xfrm>
              <a:off x="57150" y="201612"/>
              <a:ext cx="952501" cy="1131888"/>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7" name="AutoShape 13">
              <a:extLst>
                <a:ext uri="{FF2B5EF4-FFF2-40B4-BE49-F238E27FC236}">
                  <a16:creationId xmlns:a16="http://schemas.microsoft.com/office/drawing/2014/main" id="{AE422909-D441-4141-A146-7FC33FCFA18F}"/>
                </a:ext>
              </a:extLst>
            </p:cNvPr>
            <p:cNvSpPr>
              <a:spLocks/>
            </p:cNvSpPr>
            <p:nvPr/>
          </p:nvSpPr>
          <p:spPr bwMode="auto">
            <a:xfrm>
              <a:off x="74612" y="39687"/>
              <a:ext cx="695326" cy="1089026"/>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8" name="AutoShape 14">
              <a:extLst>
                <a:ext uri="{FF2B5EF4-FFF2-40B4-BE49-F238E27FC236}">
                  <a16:creationId xmlns:a16="http://schemas.microsoft.com/office/drawing/2014/main" id="{1BB2B0E2-51BE-2B48-AAE2-4F14C2067B44}"/>
                </a:ext>
              </a:extLst>
            </p:cNvPr>
            <p:cNvSpPr>
              <a:spLocks/>
            </p:cNvSpPr>
            <p:nvPr/>
          </p:nvSpPr>
          <p:spPr bwMode="auto">
            <a:xfrm>
              <a:off x="115887" y="1527175"/>
              <a:ext cx="695326" cy="903288"/>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599" name="AutoShape 15">
              <a:extLst>
                <a:ext uri="{FF2B5EF4-FFF2-40B4-BE49-F238E27FC236}">
                  <a16:creationId xmlns:a16="http://schemas.microsoft.com/office/drawing/2014/main" id="{8C0DD24A-B407-4441-8D42-871924568A6C}"/>
                </a:ext>
              </a:extLst>
            </p:cNvPr>
            <p:cNvSpPr>
              <a:spLocks/>
            </p:cNvSpPr>
            <p:nvPr/>
          </p:nvSpPr>
          <p:spPr bwMode="auto">
            <a:xfrm>
              <a:off x="133350" y="2928937"/>
              <a:ext cx="688976" cy="290513"/>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00" name="Rectangle 16">
              <a:extLst>
                <a:ext uri="{FF2B5EF4-FFF2-40B4-BE49-F238E27FC236}">
                  <a16:creationId xmlns:a16="http://schemas.microsoft.com/office/drawing/2014/main" id="{45B31E31-A9F1-0A48-84B5-7D538B8F8FE0}"/>
                </a:ext>
              </a:extLst>
            </p:cNvPr>
            <p:cNvSpPr>
              <a:spLocks/>
            </p:cNvSpPr>
            <p:nvPr/>
          </p:nvSpPr>
          <p:spPr bwMode="auto">
            <a:xfrm>
              <a:off x="338137" y="4673599"/>
              <a:ext cx="254001" cy="11588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01" name="Rectangle 17">
              <a:extLst>
                <a:ext uri="{FF2B5EF4-FFF2-40B4-BE49-F238E27FC236}">
                  <a16:creationId xmlns:a16="http://schemas.microsoft.com/office/drawing/2014/main" id="{119CF8E0-A2F3-134C-AD82-34F010ADDBC5}"/>
                </a:ext>
              </a:extLst>
            </p:cNvPr>
            <p:cNvSpPr>
              <a:spLocks/>
            </p:cNvSpPr>
            <p:nvPr/>
          </p:nvSpPr>
          <p:spPr bwMode="auto">
            <a:xfrm>
              <a:off x="282575" y="4625975"/>
              <a:ext cx="214611"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67602" name="AutoShape 18">
              <a:extLst>
                <a:ext uri="{FF2B5EF4-FFF2-40B4-BE49-F238E27FC236}">
                  <a16:creationId xmlns:a16="http://schemas.microsoft.com/office/drawing/2014/main" id="{F7704725-AECA-614B-B180-4342084D6E7F}"/>
                </a:ext>
              </a:extLst>
            </p:cNvPr>
            <p:cNvSpPr>
              <a:spLocks/>
            </p:cNvSpPr>
            <p:nvPr/>
          </p:nvSpPr>
          <p:spPr bwMode="auto">
            <a:xfrm>
              <a:off x="111125" y="3727450"/>
              <a:ext cx="730251"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03" name="Rectangle 19">
              <a:extLst>
                <a:ext uri="{FF2B5EF4-FFF2-40B4-BE49-F238E27FC236}">
                  <a16:creationId xmlns:a16="http://schemas.microsoft.com/office/drawing/2014/main" id="{4CCB30E8-7971-BF46-979B-7BF51883C205}"/>
                </a:ext>
              </a:extLst>
            </p:cNvPr>
            <p:cNvSpPr>
              <a:spLocks/>
            </p:cNvSpPr>
            <p:nvPr/>
          </p:nvSpPr>
          <p:spPr bwMode="auto">
            <a:xfrm>
              <a:off x="109537" y="3886200"/>
              <a:ext cx="952501"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04" name="AutoShape 20">
              <a:extLst>
                <a:ext uri="{FF2B5EF4-FFF2-40B4-BE49-F238E27FC236}">
                  <a16:creationId xmlns:a16="http://schemas.microsoft.com/office/drawing/2014/main" id="{2022AFA5-11A9-174D-8588-E187B08F45CC}"/>
                </a:ext>
              </a:extLst>
            </p:cNvPr>
            <p:cNvSpPr>
              <a:spLocks/>
            </p:cNvSpPr>
            <p:nvPr/>
          </p:nvSpPr>
          <p:spPr bwMode="auto">
            <a:xfrm>
              <a:off x="130175" y="3756025"/>
              <a:ext cx="698501"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05" name="Line 21">
              <a:extLst>
                <a:ext uri="{FF2B5EF4-FFF2-40B4-BE49-F238E27FC236}">
                  <a16:creationId xmlns:a16="http://schemas.microsoft.com/office/drawing/2014/main" id="{80E160B2-9058-054C-88C8-A8E086BE7B6E}"/>
                </a:ext>
              </a:extLst>
            </p:cNvPr>
            <p:cNvSpPr>
              <a:spLocks noChangeShapeType="1"/>
            </p:cNvSpPr>
            <p:nvPr/>
          </p:nvSpPr>
          <p:spPr bwMode="auto">
            <a:xfrm>
              <a:off x="103187" y="4762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06" name="Line 22">
              <a:extLst>
                <a:ext uri="{FF2B5EF4-FFF2-40B4-BE49-F238E27FC236}">
                  <a16:creationId xmlns:a16="http://schemas.microsoft.com/office/drawing/2014/main" id="{2A58C329-20CC-D54D-BC31-C703BE9DB250}"/>
                </a:ext>
              </a:extLst>
            </p:cNvPr>
            <p:cNvSpPr>
              <a:spLocks noChangeShapeType="1"/>
            </p:cNvSpPr>
            <p:nvPr/>
          </p:nvSpPr>
          <p:spPr bwMode="auto">
            <a:xfrm>
              <a:off x="103187" y="6413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07" name="Line 23">
              <a:extLst>
                <a:ext uri="{FF2B5EF4-FFF2-40B4-BE49-F238E27FC236}">
                  <a16:creationId xmlns:a16="http://schemas.microsoft.com/office/drawing/2014/main" id="{B18BD430-D81A-FC46-A4CC-7D57005426B5}"/>
                </a:ext>
              </a:extLst>
            </p:cNvPr>
            <p:cNvSpPr>
              <a:spLocks noChangeShapeType="1"/>
            </p:cNvSpPr>
            <p:nvPr/>
          </p:nvSpPr>
          <p:spPr bwMode="auto">
            <a:xfrm>
              <a:off x="103187" y="7937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08" name="Line 24">
              <a:extLst>
                <a:ext uri="{FF2B5EF4-FFF2-40B4-BE49-F238E27FC236}">
                  <a16:creationId xmlns:a16="http://schemas.microsoft.com/office/drawing/2014/main" id="{81324A71-5EB5-284F-AD14-9A88EF79F45B}"/>
                </a:ext>
              </a:extLst>
            </p:cNvPr>
            <p:cNvSpPr>
              <a:spLocks noChangeShapeType="1"/>
            </p:cNvSpPr>
            <p:nvPr/>
          </p:nvSpPr>
          <p:spPr bwMode="auto">
            <a:xfrm>
              <a:off x="107950" y="9588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09" name="Line 25">
              <a:extLst>
                <a:ext uri="{FF2B5EF4-FFF2-40B4-BE49-F238E27FC236}">
                  <a16:creationId xmlns:a16="http://schemas.microsoft.com/office/drawing/2014/main" id="{1F6F8C44-080E-174D-B171-3ED83FA1069B}"/>
                </a:ext>
              </a:extLst>
            </p:cNvPr>
            <p:cNvSpPr>
              <a:spLocks noChangeShapeType="1"/>
            </p:cNvSpPr>
            <p:nvPr/>
          </p:nvSpPr>
          <p:spPr bwMode="auto">
            <a:xfrm>
              <a:off x="103187" y="11239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10" name="Line 26">
              <a:extLst>
                <a:ext uri="{FF2B5EF4-FFF2-40B4-BE49-F238E27FC236}">
                  <a16:creationId xmlns:a16="http://schemas.microsoft.com/office/drawing/2014/main" id="{46FC7EC6-094A-5C46-B370-DA05A75F32ED}"/>
                </a:ext>
              </a:extLst>
            </p:cNvPr>
            <p:cNvSpPr>
              <a:spLocks noChangeShapeType="1"/>
            </p:cNvSpPr>
            <p:nvPr/>
          </p:nvSpPr>
          <p:spPr bwMode="auto">
            <a:xfrm>
              <a:off x="103187" y="12763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11" name="Rectangle 27">
              <a:extLst>
                <a:ext uri="{FF2B5EF4-FFF2-40B4-BE49-F238E27FC236}">
                  <a16:creationId xmlns:a16="http://schemas.microsoft.com/office/drawing/2014/main" id="{66A4F15F-A193-8D46-89AE-70291C4227A1}"/>
                </a:ext>
              </a:extLst>
            </p:cNvPr>
            <p:cNvSpPr>
              <a:spLocks/>
            </p:cNvSpPr>
            <p:nvPr/>
          </p:nvSpPr>
          <p:spPr bwMode="auto">
            <a:xfrm>
              <a:off x="220662" y="307975"/>
              <a:ext cx="6287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1st Mmen</a:t>
              </a:r>
            </a:p>
          </p:txBody>
        </p:sp>
        <p:sp>
          <p:nvSpPr>
            <p:cNvPr id="67612" name="Rectangle 28">
              <a:extLst>
                <a:ext uri="{FF2B5EF4-FFF2-40B4-BE49-F238E27FC236}">
                  <a16:creationId xmlns:a16="http://schemas.microsoft.com/office/drawing/2014/main" id="{B5D2CA97-E084-534A-8236-2F2AFA83B55C}"/>
                </a:ext>
              </a:extLst>
            </p:cNvPr>
            <p:cNvSpPr>
              <a:spLocks/>
            </p:cNvSpPr>
            <p:nvPr/>
          </p:nvSpPr>
          <p:spPr bwMode="auto">
            <a:xfrm>
              <a:off x="139700" y="460375"/>
              <a:ext cx="100980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1st yithen mhom</a:t>
              </a:r>
            </a:p>
          </p:txBody>
        </p:sp>
        <p:sp>
          <p:nvSpPr>
            <p:cNvPr id="67613" name="Rectangle 29">
              <a:extLst>
                <a:ext uri="{FF2B5EF4-FFF2-40B4-BE49-F238E27FC236}">
                  <a16:creationId xmlns:a16="http://schemas.microsoft.com/office/drawing/2014/main" id="{F6EBB0AD-7A18-F040-A012-9B8CFFBD1E72}"/>
                </a:ext>
              </a:extLst>
            </p:cNvPr>
            <p:cNvSpPr>
              <a:spLocks/>
            </p:cNvSpPr>
            <p:nvPr/>
          </p:nvSpPr>
          <p:spPr bwMode="auto">
            <a:xfrm>
              <a:off x="147637" y="625475"/>
              <a:ext cx="677454"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1st Wopan</a:t>
              </a:r>
            </a:p>
          </p:txBody>
        </p:sp>
        <p:sp>
          <p:nvSpPr>
            <p:cNvPr id="67614" name="Rectangle 30">
              <a:extLst>
                <a:ext uri="{FF2B5EF4-FFF2-40B4-BE49-F238E27FC236}">
                  <a16:creationId xmlns:a16="http://schemas.microsoft.com/office/drawing/2014/main" id="{120A3D8C-A150-A248-A66C-B55FDFBEAA4E}"/>
                </a:ext>
              </a:extLst>
            </p:cNvPr>
            <p:cNvSpPr>
              <a:spLocks/>
            </p:cNvSpPr>
            <p:nvPr/>
          </p:nvSpPr>
          <p:spPr bwMode="auto">
            <a:xfrm>
              <a:off x="139700" y="790575"/>
              <a:ext cx="1136719"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1st Munghan yihan</a:t>
              </a:r>
            </a:p>
          </p:txBody>
        </p:sp>
        <p:sp>
          <p:nvSpPr>
            <p:cNvPr id="67615" name="Rectangle 31">
              <a:extLst>
                <a:ext uri="{FF2B5EF4-FFF2-40B4-BE49-F238E27FC236}">
                  <a16:creationId xmlns:a16="http://schemas.microsoft.com/office/drawing/2014/main" id="{A7086018-6545-384E-869A-8DC8BC17F8A0}"/>
                </a:ext>
              </a:extLst>
            </p:cNvPr>
            <p:cNvSpPr>
              <a:spLocks/>
            </p:cNvSpPr>
            <p:nvPr/>
          </p:nvSpPr>
          <p:spPr bwMode="auto">
            <a:xfrm>
              <a:off x="39687" y="942975"/>
              <a:ext cx="98458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Juvak/Sungruka</a:t>
              </a:r>
            </a:p>
          </p:txBody>
        </p:sp>
        <p:sp>
          <p:nvSpPr>
            <p:cNvPr id="67616" name="Rectangle 32">
              <a:extLst>
                <a:ext uri="{FF2B5EF4-FFF2-40B4-BE49-F238E27FC236}">
                  <a16:creationId xmlns:a16="http://schemas.microsoft.com/office/drawing/2014/main" id="{F16CFD92-E560-5B48-B9A2-15FDD4301A5C}"/>
                </a:ext>
              </a:extLst>
            </p:cNvPr>
            <p:cNvSpPr>
              <a:spLocks/>
            </p:cNvSpPr>
            <p:nvPr/>
          </p:nvSpPr>
          <p:spPr bwMode="auto">
            <a:xfrm>
              <a:off x="284162" y="1108075"/>
              <a:ext cx="40013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Zenki</a:t>
              </a:r>
            </a:p>
          </p:txBody>
        </p:sp>
        <p:sp>
          <p:nvSpPr>
            <p:cNvPr id="67617" name="Rectangle 33">
              <a:extLst>
                <a:ext uri="{FF2B5EF4-FFF2-40B4-BE49-F238E27FC236}">
                  <a16:creationId xmlns:a16="http://schemas.microsoft.com/office/drawing/2014/main" id="{79E2359E-B40E-664F-9638-BCDDB28562AC}"/>
                </a:ext>
              </a:extLst>
            </p:cNvPr>
            <p:cNvSpPr>
              <a:spLocks/>
            </p:cNvSpPr>
            <p:nvPr/>
          </p:nvSpPr>
          <p:spPr bwMode="auto">
            <a:xfrm>
              <a:off x="7937" y="0"/>
              <a:ext cx="736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LIYINGCHO</a:t>
              </a:r>
            </a:p>
          </p:txBody>
        </p:sp>
        <p:sp>
          <p:nvSpPr>
            <p:cNvPr id="67618" name="Rectangle 34">
              <a:extLst>
                <a:ext uri="{FF2B5EF4-FFF2-40B4-BE49-F238E27FC236}">
                  <a16:creationId xmlns:a16="http://schemas.microsoft.com/office/drawing/2014/main" id="{E4739F6A-B811-0242-A8E1-983E91853ED1}"/>
                </a:ext>
              </a:extLst>
            </p:cNvPr>
            <p:cNvSpPr>
              <a:spLocks/>
            </p:cNvSpPr>
            <p:nvPr/>
          </p:nvSpPr>
          <p:spPr bwMode="auto">
            <a:xfrm>
              <a:off x="0" y="180975"/>
              <a:ext cx="869454"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1st Eboe &amp; Eloe</a:t>
              </a:r>
            </a:p>
          </p:txBody>
        </p:sp>
        <p:sp>
          <p:nvSpPr>
            <p:cNvPr id="67619" name="Line 35">
              <a:extLst>
                <a:ext uri="{FF2B5EF4-FFF2-40B4-BE49-F238E27FC236}">
                  <a16:creationId xmlns:a16="http://schemas.microsoft.com/office/drawing/2014/main" id="{A2C129D8-7E4F-FE4E-B51E-66BC636C421A}"/>
                </a:ext>
              </a:extLst>
            </p:cNvPr>
            <p:cNvSpPr>
              <a:spLocks noChangeShapeType="1"/>
            </p:cNvSpPr>
            <p:nvPr/>
          </p:nvSpPr>
          <p:spPr bwMode="auto">
            <a:xfrm>
              <a:off x="160337" y="206057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20" name="Line 36">
              <a:extLst>
                <a:ext uri="{FF2B5EF4-FFF2-40B4-BE49-F238E27FC236}">
                  <a16:creationId xmlns:a16="http://schemas.microsoft.com/office/drawing/2014/main" id="{26A38D79-C421-8041-8C40-7A4ED77ED44A}"/>
                </a:ext>
              </a:extLst>
            </p:cNvPr>
            <p:cNvSpPr>
              <a:spLocks noChangeShapeType="1"/>
            </p:cNvSpPr>
            <p:nvPr/>
          </p:nvSpPr>
          <p:spPr bwMode="auto">
            <a:xfrm>
              <a:off x="160337" y="226377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21" name="Rectangle 37">
              <a:extLst>
                <a:ext uri="{FF2B5EF4-FFF2-40B4-BE49-F238E27FC236}">
                  <a16:creationId xmlns:a16="http://schemas.microsoft.com/office/drawing/2014/main" id="{015D6A8C-CF2B-8C46-9681-2554F747AD2D}"/>
                </a:ext>
              </a:extLst>
            </p:cNvPr>
            <p:cNvSpPr>
              <a:spLocks/>
            </p:cNvSpPr>
            <p:nvPr/>
          </p:nvSpPr>
          <p:spPr bwMode="auto">
            <a:xfrm>
              <a:off x="484187" y="2105025"/>
              <a:ext cx="330201"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22" name="Rectangle 38">
              <a:extLst>
                <a:ext uri="{FF2B5EF4-FFF2-40B4-BE49-F238E27FC236}">
                  <a16:creationId xmlns:a16="http://schemas.microsoft.com/office/drawing/2014/main" id="{B25D9FB0-171A-4047-8F6E-EB14FEEE14A4}"/>
                </a:ext>
              </a:extLst>
            </p:cNvPr>
            <p:cNvSpPr>
              <a:spLocks/>
            </p:cNvSpPr>
            <p:nvPr/>
          </p:nvSpPr>
          <p:spPr bwMode="auto">
            <a:xfrm>
              <a:off x="233362" y="1884362"/>
              <a:ext cx="579091" cy="24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000">
                  <a:solidFill>
                    <a:srgbClr val="000000"/>
                  </a:solidFill>
                  <a:latin typeface="Helvetica" pitchFamily="2" charset="0"/>
                  <a:ea typeface="Helvetica" pitchFamily="2" charset="0"/>
                  <a:cs typeface="Helvetica" pitchFamily="2" charset="0"/>
                  <a:sym typeface="Helvetica" pitchFamily="2" charset="0"/>
                </a:rPr>
                <a:t>L - S - B</a:t>
              </a:r>
            </a:p>
          </p:txBody>
        </p:sp>
        <p:sp>
          <p:nvSpPr>
            <p:cNvPr id="67623" name="Rectangle 39">
              <a:extLst>
                <a:ext uri="{FF2B5EF4-FFF2-40B4-BE49-F238E27FC236}">
                  <a16:creationId xmlns:a16="http://schemas.microsoft.com/office/drawing/2014/main" id="{FC34CB09-2710-4C41-A4AC-38279C3373AB}"/>
                </a:ext>
              </a:extLst>
            </p:cNvPr>
            <p:cNvSpPr>
              <a:spLocks/>
            </p:cNvSpPr>
            <p:nvPr/>
          </p:nvSpPr>
          <p:spPr bwMode="auto">
            <a:xfrm>
              <a:off x="333375" y="2265362"/>
              <a:ext cx="369801" cy="24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000">
                  <a:solidFill>
                    <a:srgbClr val="000000"/>
                  </a:solidFill>
                  <a:latin typeface="Helvetica" pitchFamily="2" charset="0"/>
                  <a:ea typeface="Helvetica" pitchFamily="2" charset="0"/>
                  <a:cs typeface="Helvetica" pitchFamily="2" charset="0"/>
                  <a:sym typeface="Helvetica" pitchFamily="2" charset="0"/>
                </a:rPr>
                <a:t>J - E</a:t>
              </a:r>
            </a:p>
          </p:txBody>
        </p:sp>
        <p:sp>
          <p:nvSpPr>
            <p:cNvPr id="67624" name="Rectangle 40">
              <a:extLst>
                <a:ext uri="{FF2B5EF4-FFF2-40B4-BE49-F238E27FC236}">
                  <a16:creationId xmlns:a16="http://schemas.microsoft.com/office/drawing/2014/main" id="{F02F6EA0-18B0-6346-AF87-C9CFF38DE8ED}"/>
                </a:ext>
              </a:extLst>
            </p:cNvPr>
            <p:cNvSpPr>
              <a:spLocks/>
            </p:cNvSpPr>
            <p:nvPr/>
          </p:nvSpPr>
          <p:spPr bwMode="auto">
            <a:xfrm>
              <a:off x="387350" y="2455862"/>
              <a:ext cx="242863" cy="24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000">
                  <a:solidFill>
                    <a:srgbClr val="000000"/>
                  </a:solidFill>
                  <a:latin typeface="Helvetica" pitchFamily="2" charset="0"/>
                  <a:ea typeface="Helvetica" pitchFamily="2" charset="0"/>
                  <a:cs typeface="Helvetica" pitchFamily="2" charset="0"/>
                  <a:sym typeface="Helvetica" pitchFamily="2" charset="0"/>
                </a:rPr>
                <a:t>12</a:t>
              </a:r>
            </a:p>
          </p:txBody>
        </p:sp>
        <p:sp>
          <p:nvSpPr>
            <p:cNvPr id="67625" name="Rectangle 41">
              <a:extLst>
                <a:ext uri="{FF2B5EF4-FFF2-40B4-BE49-F238E27FC236}">
                  <a16:creationId xmlns:a16="http://schemas.microsoft.com/office/drawing/2014/main" id="{BBE1EC41-B51D-E247-B49F-6D392167DB09}"/>
                </a:ext>
              </a:extLst>
            </p:cNvPr>
            <p:cNvSpPr>
              <a:spLocks/>
            </p:cNvSpPr>
            <p:nvPr/>
          </p:nvSpPr>
          <p:spPr bwMode="auto">
            <a:xfrm>
              <a:off x="222250" y="1698625"/>
              <a:ext cx="40643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ETSA</a:t>
              </a:r>
            </a:p>
          </p:txBody>
        </p:sp>
        <p:sp>
          <p:nvSpPr>
            <p:cNvPr id="67626" name="Rectangle 42">
              <a:extLst>
                <a:ext uri="{FF2B5EF4-FFF2-40B4-BE49-F238E27FC236}">
                  <a16:creationId xmlns:a16="http://schemas.microsoft.com/office/drawing/2014/main" id="{ED3CB854-1D3A-2D41-8E49-7B25D22CFDFE}"/>
                </a:ext>
              </a:extLst>
            </p:cNvPr>
            <p:cNvSpPr>
              <a:spLocks/>
            </p:cNvSpPr>
            <p:nvPr/>
          </p:nvSpPr>
          <p:spPr bwMode="auto">
            <a:xfrm>
              <a:off x="50800" y="1476375"/>
              <a:ext cx="69207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ABRAHAM</a:t>
              </a:r>
            </a:p>
          </p:txBody>
        </p:sp>
        <p:sp>
          <p:nvSpPr>
            <p:cNvPr id="67627" name="Rectangle 43">
              <a:extLst>
                <a:ext uri="{FF2B5EF4-FFF2-40B4-BE49-F238E27FC236}">
                  <a16:creationId xmlns:a16="http://schemas.microsoft.com/office/drawing/2014/main" id="{DFDEC2B5-0B63-2940-9AE7-E70FEDABEF81}"/>
                </a:ext>
              </a:extLst>
            </p:cNvPr>
            <p:cNvSpPr>
              <a:spLocks/>
            </p:cNvSpPr>
            <p:nvPr/>
          </p:nvSpPr>
          <p:spPr bwMode="auto">
            <a:xfrm>
              <a:off x="368300" y="2078037"/>
              <a:ext cx="285031" cy="24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000">
                  <a:solidFill>
                    <a:srgbClr val="000000"/>
                  </a:solidFill>
                  <a:latin typeface="Helvetica" pitchFamily="2" charset="0"/>
                  <a:ea typeface="Helvetica" pitchFamily="2" charset="0"/>
                  <a:cs typeface="Helvetica" pitchFamily="2" charset="0"/>
                  <a:sym typeface="Helvetica" pitchFamily="2" charset="0"/>
                </a:rPr>
                <a:t>I - I</a:t>
              </a:r>
            </a:p>
          </p:txBody>
        </p:sp>
        <p:sp>
          <p:nvSpPr>
            <p:cNvPr id="67628" name="Line 44">
              <a:extLst>
                <a:ext uri="{FF2B5EF4-FFF2-40B4-BE49-F238E27FC236}">
                  <a16:creationId xmlns:a16="http://schemas.microsoft.com/office/drawing/2014/main" id="{72835D2A-9E73-4242-ADBE-F627D3BD7BC8}"/>
                </a:ext>
              </a:extLst>
            </p:cNvPr>
            <p:cNvSpPr>
              <a:spLocks noChangeShapeType="1"/>
            </p:cNvSpPr>
            <p:nvPr/>
          </p:nvSpPr>
          <p:spPr bwMode="auto">
            <a:xfrm>
              <a:off x="157162" y="3281362"/>
              <a:ext cx="863601" cy="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29" name="Line 45">
              <a:extLst>
                <a:ext uri="{FF2B5EF4-FFF2-40B4-BE49-F238E27FC236}">
                  <a16:creationId xmlns:a16="http://schemas.microsoft.com/office/drawing/2014/main" id="{FD2588FC-A416-8F41-BB9E-74B5D71945A2}"/>
                </a:ext>
              </a:extLst>
            </p:cNvPr>
            <p:cNvSpPr>
              <a:spLocks noChangeShapeType="1"/>
            </p:cNvSpPr>
            <p:nvPr/>
          </p:nvSpPr>
          <p:spPr bwMode="auto">
            <a:xfrm>
              <a:off x="153987" y="346710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30" name="Rectangle 46">
              <a:extLst>
                <a:ext uri="{FF2B5EF4-FFF2-40B4-BE49-F238E27FC236}">
                  <a16:creationId xmlns:a16="http://schemas.microsoft.com/office/drawing/2014/main" id="{E732F8C1-AAA4-CB4B-B344-C6AA816B4082}"/>
                </a:ext>
              </a:extLst>
            </p:cNvPr>
            <p:cNvSpPr>
              <a:spLocks/>
            </p:cNvSpPr>
            <p:nvPr/>
          </p:nvSpPr>
          <p:spPr bwMode="auto">
            <a:xfrm>
              <a:off x="146050" y="2870200"/>
              <a:ext cx="56533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JOSEPH</a:t>
              </a:r>
            </a:p>
          </p:txBody>
        </p:sp>
        <p:sp>
          <p:nvSpPr>
            <p:cNvPr id="67631" name="Rectangle 47">
              <a:extLst>
                <a:ext uri="{FF2B5EF4-FFF2-40B4-BE49-F238E27FC236}">
                  <a16:creationId xmlns:a16="http://schemas.microsoft.com/office/drawing/2014/main" id="{1BFD791D-0A38-4845-88A5-71BD8552958A}"/>
                </a:ext>
              </a:extLst>
            </p:cNvPr>
            <p:cNvSpPr>
              <a:spLocks/>
            </p:cNvSpPr>
            <p:nvPr/>
          </p:nvSpPr>
          <p:spPr bwMode="auto">
            <a:xfrm>
              <a:off x="193675" y="3106737"/>
              <a:ext cx="597031" cy="228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Nri-ekum</a:t>
              </a:r>
            </a:p>
          </p:txBody>
        </p:sp>
        <p:sp>
          <p:nvSpPr>
            <p:cNvPr id="67632" name="Rectangle 48">
              <a:extLst>
                <a:ext uri="{FF2B5EF4-FFF2-40B4-BE49-F238E27FC236}">
                  <a16:creationId xmlns:a16="http://schemas.microsoft.com/office/drawing/2014/main" id="{58CCBB96-CE08-AE43-8CED-4BA29954EDB0}"/>
                </a:ext>
              </a:extLst>
            </p:cNvPr>
            <p:cNvSpPr>
              <a:spLocks/>
            </p:cNvSpPr>
            <p:nvPr/>
          </p:nvSpPr>
          <p:spPr bwMode="auto">
            <a:xfrm>
              <a:off x="403225" y="3295650"/>
              <a:ext cx="29230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430</a:t>
              </a:r>
            </a:p>
          </p:txBody>
        </p:sp>
        <p:sp>
          <p:nvSpPr>
            <p:cNvPr id="67633" name="Line 49">
              <a:extLst>
                <a:ext uri="{FF2B5EF4-FFF2-40B4-BE49-F238E27FC236}">
                  <a16:creationId xmlns:a16="http://schemas.microsoft.com/office/drawing/2014/main" id="{573AC7C0-F912-5F43-946B-F4B22CFCFC02}"/>
                </a:ext>
              </a:extLst>
            </p:cNvPr>
            <p:cNvSpPr>
              <a:spLocks noChangeShapeType="1"/>
            </p:cNvSpPr>
            <p:nvPr/>
          </p:nvSpPr>
          <p:spPr bwMode="auto">
            <a:xfrm>
              <a:off x="153987" y="187007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34" name="Line 50">
              <a:extLst>
                <a:ext uri="{FF2B5EF4-FFF2-40B4-BE49-F238E27FC236}">
                  <a16:creationId xmlns:a16="http://schemas.microsoft.com/office/drawing/2014/main" id="{7DF67893-B946-5549-93F9-4A4E04DF1721}"/>
                </a:ext>
              </a:extLst>
            </p:cNvPr>
            <p:cNvSpPr>
              <a:spLocks noChangeShapeType="1"/>
            </p:cNvSpPr>
            <p:nvPr/>
          </p:nvSpPr>
          <p:spPr bwMode="auto">
            <a:xfrm>
              <a:off x="153987" y="244792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35" name="Line 51">
              <a:extLst>
                <a:ext uri="{FF2B5EF4-FFF2-40B4-BE49-F238E27FC236}">
                  <a16:creationId xmlns:a16="http://schemas.microsoft.com/office/drawing/2014/main" id="{92020A1A-B68E-ED44-B0C7-E8AF14CB2729}"/>
                </a:ext>
              </a:extLst>
            </p:cNvPr>
            <p:cNvSpPr>
              <a:spLocks noChangeShapeType="1"/>
            </p:cNvSpPr>
            <p:nvPr/>
          </p:nvSpPr>
          <p:spPr bwMode="auto">
            <a:xfrm>
              <a:off x="153987" y="264477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36" name="Line 52">
              <a:extLst>
                <a:ext uri="{FF2B5EF4-FFF2-40B4-BE49-F238E27FC236}">
                  <a16:creationId xmlns:a16="http://schemas.microsoft.com/office/drawing/2014/main" id="{14C52BE5-7D5B-D447-BFA0-9D8D0BC512F5}"/>
                </a:ext>
              </a:extLst>
            </p:cNvPr>
            <p:cNvSpPr>
              <a:spLocks noChangeShapeType="1"/>
            </p:cNvSpPr>
            <p:nvPr/>
          </p:nvSpPr>
          <p:spPr bwMode="auto">
            <a:xfrm>
              <a:off x="153987" y="41084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37" name="Line 53">
              <a:extLst>
                <a:ext uri="{FF2B5EF4-FFF2-40B4-BE49-F238E27FC236}">
                  <a16:creationId xmlns:a16="http://schemas.microsoft.com/office/drawing/2014/main" id="{D393AA28-3C74-5A4D-B734-A208F9CFD497}"/>
                </a:ext>
              </a:extLst>
            </p:cNvPr>
            <p:cNvSpPr>
              <a:spLocks noChangeShapeType="1"/>
            </p:cNvSpPr>
            <p:nvPr/>
          </p:nvSpPr>
          <p:spPr bwMode="auto">
            <a:xfrm>
              <a:off x="153987" y="42862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38" name="Line 54">
              <a:extLst>
                <a:ext uri="{FF2B5EF4-FFF2-40B4-BE49-F238E27FC236}">
                  <a16:creationId xmlns:a16="http://schemas.microsoft.com/office/drawing/2014/main" id="{D236D3BA-F8F1-9F40-8281-002968A5B88D}"/>
                </a:ext>
              </a:extLst>
            </p:cNvPr>
            <p:cNvSpPr>
              <a:spLocks noChangeShapeType="1"/>
            </p:cNvSpPr>
            <p:nvPr/>
          </p:nvSpPr>
          <p:spPr bwMode="auto">
            <a:xfrm>
              <a:off x="153987" y="44640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39" name="Line 55">
              <a:extLst>
                <a:ext uri="{FF2B5EF4-FFF2-40B4-BE49-F238E27FC236}">
                  <a16:creationId xmlns:a16="http://schemas.microsoft.com/office/drawing/2014/main" id="{7E466F48-E2CF-6040-929D-5B0CC9A825DF}"/>
                </a:ext>
              </a:extLst>
            </p:cNvPr>
            <p:cNvSpPr>
              <a:spLocks noChangeShapeType="1"/>
            </p:cNvSpPr>
            <p:nvPr/>
          </p:nvSpPr>
          <p:spPr bwMode="auto">
            <a:xfrm>
              <a:off x="153987" y="46418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40" name="Line 56">
              <a:extLst>
                <a:ext uri="{FF2B5EF4-FFF2-40B4-BE49-F238E27FC236}">
                  <a16:creationId xmlns:a16="http://schemas.microsoft.com/office/drawing/2014/main" id="{F7A536F2-199F-4044-A5A5-640AC8F4FEBF}"/>
                </a:ext>
              </a:extLst>
            </p:cNvPr>
            <p:cNvSpPr>
              <a:spLocks noChangeShapeType="1"/>
            </p:cNvSpPr>
            <p:nvPr/>
          </p:nvSpPr>
          <p:spPr bwMode="auto">
            <a:xfrm>
              <a:off x="166687" y="48196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41" name="Rectangle 57">
              <a:extLst>
                <a:ext uri="{FF2B5EF4-FFF2-40B4-BE49-F238E27FC236}">
                  <a16:creationId xmlns:a16="http://schemas.microsoft.com/office/drawing/2014/main" id="{05BEF4F1-5D34-FD44-B855-9A8A851BB91B}"/>
                </a:ext>
              </a:extLst>
            </p:cNvPr>
            <p:cNvSpPr>
              <a:spLocks/>
            </p:cNvSpPr>
            <p:nvPr/>
          </p:nvSpPr>
          <p:spPr bwMode="auto">
            <a:xfrm>
              <a:off x="168275" y="3698875"/>
              <a:ext cx="51443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67642" name="Rectangle 58">
              <a:extLst>
                <a:ext uri="{FF2B5EF4-FFF2-40B4-BE49-F238E27FC236}">
                  <a16:creationId xmlns:a16="http://schemas.microsoft.com/office/drawing/2014/main" id="{F3DD1217-8AA4-B742-88C4-EAB443452BC0}"/>
                </a:ext>
              </a:extLst>
            </p:cNvPr>
            <p:cNvSpPr>
              <a:spLocks/>
            </p:cNvSpPr>
            <p:nvPr/>
          </p:nvSpPr>
          <p:spPr bwMode="auto">
            <a:xfrm>
              <a:off x="317500" y="4111625"/>
              <a:ext cx="374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67643" name="Rectangle 59">
              <a:extLst>
                <a:ext uri="{FF2B5EF4-FFF2-40B4-BE49-F238E27FC236}">
                  <a16:creationId xmlns:a16="http://schemas.microsoft.com/office/drawing/2014/main" id="{BC2C282D-41AC-A446-88D7-F60DFFE16B9F}"/>
                </a:ext>
              </a:extLst>
            </p:cNvPr>
            <p:cNvSpPr>
              <a:spLocks/>
            </p:cNvSpPr>
            <p:nvPr/>
          </p:nvSpPr>
          <p:spPr bwMode="auto">
            <a:xfrm>
              <a:off x="236537" y="4295775"/>
              <a:ext cx="5650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67644" name="Rectangle 60">
              <a:extLst>
                <a:ext uri="{FF2B5EF4-FFF2-40B4-BE49-F238E27FC236}">
                  <a16:creationId xmlns:a16="http://schemas.microsoft.com/office/drawing/2014/main" id="{94480135-E0F5-1C4E-AE2D-0CF73D03728D}"/>
                </a:ext>
              </a:extLst>
            </p:cNvPr>
            <p:cNvSpPr>
              <a:spLocks/>
            </p:cNvSpPr>
            <p:nvPr/>
          </p:nvSpPr>
          <p:spPr bwMode="auto">
            <a:xfrm>
              <a:off x="73025" y="4467225"/>
              <a:ext cx="93379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67645" name="Rectangle 61">
              <a:extLst>
                <a:ext uri="{FF2B5EF4-FFF2-40B4-BE49-F238E27FC236}">
                  <a16:creationId xmlns:a16="http://schemas.microsoft.com/office/drawing/2014/main" id="{6E5091A2-B451-644B-8244-125AF660EFAC}"/>
                </a:ext>
              </a:extLst>
            </p:cNvPr>
            <p:cNvSpPr>
              <a:spLocks/>
            </p:cNvSpPr>
            <p:nvPr/>
          </p:nvSpPr>
          <p:spPr bwMode="auto">
            <a:xfrm>
              <a:off x="428625" y="4651375"/>
              <a:ext cx="228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67646" name="Rectangle 62">
              <a:extLst>
                <a:ext uri="{FF2B5EF4-FFF2-40B4-BE49-F238E27FC236}">
                  <a16:creationId xmlns:a16="http://schemas.microsoft.com/office/drawing/2014/main" id="{68D00001-26EB-0945-82A3-EEAC6474321D}"/>
                </a:ext>
              </a:extLst>
            </p:cNvPr>
            <p:cNvSpPr>
              <a:spLocks/>
            </p:cNvSpPr>
            <p:nvPr/>
          </p:nvSpPr>
          <p:spPr bwMode="auto">
            <a:xfrm>
              <a:off x="193675" y="4822825"/>
              <a:ext cx="6222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5 Pungno</a:t>
              </a:r>
            </a:p>
          </p:txBody>
        </p:sp>
        <p:sp>
          <p:nvSpPr>
            <p:cNvPr id="67647" name="Line 63">
              <a:extLst>
                <a:ext uri="{FF2B5EF4-FFF2-40B4-BE49-F238E27FC236}">
                  <a16:creationId xmlns:a16="http://schemas.microsoft.com/office/drawing/2014/main" id="{4C8E85A8-5D05-0247-B9B9-F40C6BC9096D}"/>
                </a:ext>
              </a:extLst>
            </p:cNvPr>
            <p:cNvSpPr>
              <a:spLocks noChangeShapeType="1"/>
            </p:cNvSpPr>
            <p:nvPr/>
          </p:nvSpPr>
          <p:spPr bwMode="auto">
            <a:xfrm>
              <a:off x="147637" y="49974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648" name="Rectangle 64">
              <a:extLst>
                <a:ext uri="{FF2B5EF4-FFF2-40B4-BE49-F238E27FC236}">
                  <a16:creationId xmlns:a16="http://schemas.microsoft.com/office/drawing/2014/main" id="{C098E278-5977-AF4A-A269-87914C4DEDFE}"/>
                </a:ext>
              </a:extLst>
            </p:cNvPr>
            <p:cNvSpPr>
              <a:spLocks/>
            </p:cNvSpPr>
            <p:nvPr/>
          </p:nvSpPr>
          <p:spPr bwMode="auto">
            <a:xfrm>
              <a:off x="280987" y="3940175"/>
              <a:ext cx="5905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67649" name="Line 65">
              <a:extLst>
                <a:ext uri="{FF2B5EF4-FFF2-40B4-BE49-F238E27FC236}">
                  <a16:creationId xmlns:a16="http://schemas.microsoft.com/office/drawing/2014/main" id="{C7ACB0E1-675E-504A-9686-1C8B0EEB2765}"/>
                </a:ext>
              </a:extLst>
            </p:cNvPr>
            <p:cNvSpPr>
              <a:spLocks noChangeShapeType="1"/>
            </p:cNvSpPr>
            <p:nvPr/>
          </p:nvSpPr>
          <p:spPr bwMode="auto">
            <a:xfrm>
              <a:off x="103187" y="34290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grpSp>
      <p:sp>
        <p:nvSpPr>
          <p:cNvPr id="67650" name="AutoShape 66">
            <a:extLst>
              <a:ext uri="{FF2B5EF4-FFF2-40B4-BE49-F238E27FC236}">
                <a16:creationId xmlns:a16="http://schemas.microsoft.com/office/drawing/2014/main" id="{C56140E6-09FA-E948-9440-B6FFF40B90CB}"/>
              </a:ext>
            </a:extLst>
          </p:cNvPr>
          <p:cNvSpPr>
            <a:spLocks/>
          </p:cNvSpPr>
          <p:nvPr/>
        </p:nvSpPr>
        <p:spPr bwMode="auto">
          <a:xfrm>
            <a:off x="6604000" y="5110163"/>
            <a:ext cx="682625" cy="355600"/>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51" name="Rectangle 67">
            <a:extLst>
              <a:ext uri="{FF2B5EF4-FFF2-40B4-BE49-F238E27FC236}">
                <a16:creationId xmlns:a16="http://schemas.microsoft.com/office/drawing/2014/main" id="{BCAC3824-16B5-6443-B5B0-5E099ABCA6B8}"/>
              </a:ext>
            </a:extLst>
          </p:cNvPr>
          <p:cNvSpPr>
            <a:spLocks/>
          </p:cNvSpPr>
          <p:nvPr/>
        </p:nvSpPr>
        <p:spPr bwMode="auto">
          <a:xfrm>
            <a:off x="6424613" y="41894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52" name="Rectangle 68">
            <a:extLst>
              <a:ext uri="{FF2B5EF4-FFF2-40B4-BE49-F238E27FC236}">
                <a16:creationId xmlns:a16="http://schemas.microsoft.com/office/drawing/2014/main" id="{C340A1B8-0165-7D4F-B0AE-506A6D6408CF}"/>
              </a:ext>
            </a:extLst>
          </p:cNvPr>
          <p:cNvSpPr>
            <a:spLocks/>
          </p:cNvSpPr>
          <p:nvPr/>
        </p:nvSpPr>
        <p:spPr bwMode="auto">
          <a:xfrm>
            <a:off x="6424613" y="41513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53" name="Rectangle 69">
            <a:extLst>
              <a:ext uri="{FF2B5EF4-FFF2-40B4-BE49-F238E27FC236}">
                <a16:creationId xmlns:a16="http://schemas.microsoft.com/office/drawing/2014/main" id="{AEA0266F-EA7B-AB48-BFEF-3154798AC6D4}"/>
              </a:ext>
            </a:extLst>
          </p:cNvPr>
          <p:cNvSpPr>
            <a:spLocks/>
          </p:cNvSpPr>
          <p:nvPr/>
        </p:nvSpPr>
        <p:spPr bwMode="auto">
          <a:xfrm>
            <a:off x="6424613" y="40243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54" name="Rectangle 70">
            <a:extLst>
              <a:ext uri="{FF2B5EF4-FFF2-40B4-BE49-F238E27FC236}">
                <a16:creationId xmlns:a16="http://schemas.microsoft.com/office/drawing/2014/main" id="{14014EE9-4797-5D4A-8419-9DE9221883AC}"/>
              </a:ext>
            </a:extLst>
          </p:cNvPr>
          <p:cNvSpPr>
            <a:spLocks/>
          </p:cNvSpPr>
          <p:nvPr/>
        </p:nvSpPr>
        <p:spPr bwMode="auto">
          <a:xfrm>
            <a:off x="6424613" y="39862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55" name="Rectangle 71">
            <a:extLst>
              <a:ext uri="{FF2B5EF4-FFF2-40B4-BE49-F238E27FC236}">
                <a16:creationId xmlns:a16="http://schemas.microsoft.com/office/drawing/2014/main" id="{58FA6761-F714-7A49-BA07-A8FBA5DF5446}"/>
              </a:ext>
            </a:extLst>
          </p:cNvPr>
          <p:cNvSpPr>
            <a:spLocks/>
          </p:cNvSpPr>
          <p:nvPr/>
        </p:nvSpPr>
        <p:spPr bwMode="auto">
          <a:xfrm>
            <a:off x="6424613" y="38592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56" name="Rectangle 72">
            <a:extLst>
              <a:ext uri="{FF2B5EF4-FFF2-40B4-BE49-F238E27FC236}">
                <a16:creationId xmlns:a16="http://schemas.microsoft.com/office/drawing/2014/main" id="{EA134EE2-60E3-5346-B9F6-6F0740D65A76}"/>
              </a:ext>
            </a:extLst>
          </p:cNvPr>
          <p:cNvSpPr>
            <a:spLocks/>
          </p:cNvSpPr>
          <p:nvPr/>
        </p:nvSpPr>
        <p:spPr bwMode="auto">
          <a:xfrm>
            <a:off x="6424613" y="38211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57" name="Rectangle 73">
            <a:extLst>
              <a:ext uri="{FF2B5EF4-FFF2-40B4-BE49-F238E27FC236}">
                <a16:creationId xmlns:a16="http://schemas.microsoft.com/office/drawing/2014/main" id="{5E4F4395-4EEE-0F46-94D4-6524124DCE6F}"/>
              </a:ext>
            </a:extLst>
          </p:cNvPr>
          <p:cNvSpPr>
            <a:spLocks/>
          </p:cNvSpPr>
          <p:nvPr/>
        </p:nvSpPr>
        <p:spPr bwMode="auto">
          <a:xfrm>
            <a:off x="6424613" y="36941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58" name="Rectangle 74">
            <a:extLst>
              <a:ext uri="{FF2B5EF4-FFF2-40B4-BE49-F238E27FC236}">
                <a16:creationId xmlns:a16="http://schemas.microsoft.com/office/drawing/2014/main" id="{213FE8F2-5D0E-054E-9DF1-F2AF174A26BD}"/>
              </a:ext>
            </a:extLst>
          </p:cNvPr>
          <p:cNvSpPr>
            <a:spLocks/>
          </p:cNvSpPr>
          <p:nvPr/>
        </p:nvSpPr>
        <p:spPr bwMode="auto">
          <a:xfrm>
            <a:off x="6424613" y="36560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59" name="Rectangle 75">
            <a:extLst>
              <a:ext uri="{FF2B5EF4-FFF2-40B4-BE49-F238E27FC236}">
                <a16:creationId xmlns:a16="http://schemas.microsoft.com/office/drawing/2014/main" id="{B6E3B25B-8259-2046-8BC6-7A417CA8B456}"/>
              </a:ext>
            </a:extLst>
          </p:cNvPr>
          <p:cNvSpPr>
            <a:spLocks/>
          </p:cNvSpPr>
          <p:nvPr/>
        </p:nvSpPr>
        <p:spPr bwMode="auto">
          <a:xfrm>
            <a:off x="6424613" y="3529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0" name="Rectangle 76">
            <a:extLst>
              <a:ext uri="{FF2B5EF4-FFF2-40B4-BE49-F238E27FC236}">
                <a16:creationId xmlns:a16="http://schemas.microsoft.com/office/drawing/2014/main" id="{924B7E71-1A69-2149-B10D-03BCF7A65112}"/>
              </a:ext>
            </a:extLst>
          </p:cNvPr>
          <p:cNvSpPr>
            <a:spLocks/>
          </p:cNvSpPr>
          <p:nvPr/>
        </p:nvSpPr>
        <p:spPr bwMode="auto">
          <a:xfrm>
            <a:off x="6424613" y="34782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1" name="Rectangle 77">
            <a:extLst>
              <a:ext uri="{FF2B5EF4-FFF2-40B4-BE49-F238E27FC236}">
                <a16:creationId xmlns:a16="http://schemas.microsoft.com/office/drawing/2014/main" id="{0AC0BE1E-6628-0240-92D8-3602F277F38A}"/>
              </a:ext>
            </a:extLst>
          </p:cNvPr>
          <p:cNvSpPr>
            <a:spLocks/>
          </p:cNvSpPr>
          <p:nvPr/>
        </p:nvSpPr>
        <p:spPr bwMode="auto">
          <a:xfrm>
            <a:off x="6424613" y="33512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2" name="Rectangle 78">
            <a:extLst>
              <a:ext uri="{FF2B5EF4-FFF2-40B4-BE49-F238E27FC236}">
                <a16:creationId xmlns:a16="http://schemas.microsoft.com/office/drawing/2014/main" id="{B1E408F1-653D-D649-9FFC-721BB73FADCD}"/>
              </a:ext>
            </a:extLst>
          </p:cNvPr>
          <p:cNvSpPr>
            <a:spLocks/>
          </p:cNvSpPr>
          <p:nvPr/>
        </p:nvSpPr>
        <p:spPr bwMode="auto">
          <a:xfrm>
            <a:off x="6424613" y="33131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3" name="Rectangle 79">
            <a:extLst>
              <a:ext uri="{FF2B5EF4-FFF2-40B4-BE49-F238E27FC236}">
                <a16:creationId xmlns:a16="http://schemas.microsoft.com/office/drawing/2014/main" id="{8BFDF61C-0477-364E-B42D-81348BD43D11}"/>
              </a:ext>
            </a:extLst>
          </p:cNvPr>
          <p:cNvSpPr>
            <a:spLocks/>
          </p:cNvSpPr>
          <p:nvPr/>
        </p:nvSpPr>
        <p:spPr bwMode="auto">
          <a:xfrm>
            <a:off x="6424613" y="31861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4" name="Rectangle 80">
            <a:extLst>
              <a:ext uri="{FF2B5EF4-FFF2-40B4-BE49-F238E27FC236}">
                <a16:creationId xmlns:a16="http://schemas.microsoft.com/office/drawing/2014/main" id="{D3940D9E-E5E3-F349-9390-D5C4C17D30AF}"/>
              </a:ext>
            </a:extLst>
          </p:cNvPr>
          <p:cNvSpPr>
            <a:spLocks/>
          </p:cNvSpPr>
          <p:nvPr/>
        </p:nvSpPr>
        <p:spPr bwMode="auto">
          <a:xfrm>
            <a:off x="6424613" y="31480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5" name="Rectangle 81">
            <a:extLst>
              <a:ext uri="{FF2B5EF4-FFF2-40B4-BE49-F238E27FC236}">
                <a16:creationId xmlns:a16="http://schemas.microsoft.com/office/drawing/2014/main" id="{32423E50-05A5-4F42-A12B-9FFEA0E025D1}"/>
              </a:ext>
            </a:extLst>
          </p:cNvPr>
          <p:cNvSpPr>
            <a:spLocks/>
          </p:cNvSpPr>
          <p:nvPr/>
        </p:nvSpPr>
        <p:spPr bwMode="auto">
          <a:xfrm>
            <a:off x="6424613" y="3021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6" name="Rectangle 82">
            <a:extLst>
              <a:ext uri="{FF2B5EF4-FFF2-40B4-BE49-F238E27FC236}">
                <a16:creationId xmlns:a16="http://schemas.microsoft.com/office/drawing/2014/main" id="{AFE6F0CE-258B-5D41-A479-B1C84934EBD9}"/>
              </a:ext>
            </a:extLst>
          </p:cNvPr>
          <p:cNvSpPr>
            <a:spLocks/>
          </p:cNvSpPr>
          <p:nvPr/>
        </p:nvSpPr>
        <p:spPr bwMode="auto">
          <a:xfrm>
            <a:off x="6424613" y="29829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7" name="Rectangle 83">
            <a:extLst>
              <a:ext uri="{FF2B5EF4-FFF2-40B4-BE49-F238E27FC236}">
                <a16:creationId xmlns:a16="http://schemas.microsoft.com/office/drawing/2014/main" id="{09701201-9DEA-A748-8263-B61CC473D9F5}"/>
              </a:ext>
            </a:extLst>
          </p:cNvPr>
          <p:cNvSpPr>
            <a:spLocks/>
          </p:cNvSpPr>
          <p:nvPr/>
        </p:nvSpPr>
        <p:spPr bwMode="auto">
          <a:xfrm>
            <a:off x="6424613" y="28559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8" name="Rectangle 84">
            <a:extLst>
              <a:ext uri="{FF2B5EF4-FFF2-40B4-BE49-F238E27FC236}">
                <a16:creationId xmlns:a16="http://schemas.microsoft.com/office/drawing/2014/main" id="{F5FE5CAA-8537-A641-99D1-24CE08D82AF2}"/>
              </a:ext>
            </a:extLst>
          </p:cNvPr>
          <p:cNvSpPr>
            <a:spLocks/>
          </p:cNvSpPr>
          <p:nvPr/>
        </p:nvSpPr>
        <p:spPr bwMode="auto">
          <a:xfrm>
            <a:off x="6424613" y="28178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69" name="Rectangle 85">
            <a:extLst>
              <a:ext uri="{FF2B5EF4-FFF2-40B4-BE49-F238E27FC236}">
                <a16:creationId xmlns:a16="http://schemas.microsoft.com/office/drawing/2014/main" id="{9A77B303-CBB8-9142-86E8-94685FC9084D}"/>
              </a:ext>
            </a:extLst>
          </p:cNvPr>
          <p:cNvSpPr>
            <a:spLocks/>
          </p:cNvSpPr>
          <p:nvPr/>
        </p:nvSpPr>
        <p:spPr bwMode="auto">
          <a:xfrm>
            <a:off x="6424613" y="26908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0" name="Rectangle 86">
            <a:extLst>
              <a:ext uri="{FF2B5EF4-FFF2-40B4-BE49-F238E27FC236}">
                <a16:creationId xmlns:a16="http://schemas.microsoft.com/office/drawing/2014/main" id="{7B4A3C1F-445E-0A4D-BC2A-F6AA937381FF}"/>
              </a:ext>
            </a:extLst>
          </p:cNvPr>
          <p:cNvSpPr>
            <a:spLocks/>
          </p:cNvSpPr>
          <p:nvPr/>
        </p:nvSpPr>
        <p:spPr bwMode="auto">
          <a:xfrm>
            <a:off x="6424613" y="26400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1" name="Rectangle 87">
            <a:extLst>
              <a:ext uri="{FF2B5EF4-FFF2-40B4-BE49-F238E27FC236}">
                <a16:creationId xmlns:a16="http://schemas.microsoft.com/office/drawing/2014/main" id="{A4867B89-494F-EA4C-8945-D443CAF19508}"/>
              </a:ext>
            </a:extLst>
          </p:cNvPr>
          <p:cNvSpPr>
            <a:spLocks/>
          </p:cNvSpPr>
          <p:nvPr/>
        </p:nvSpPr>
        <p:spPr bwMode="auto">
          <a:xfrm>
            <a:off x="6424613" y="2513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2" name="Rectangle 88">
            <a:extLst>
              <a:ext uri="{FF2B5EF4-FFF2-40B4-BE49-F238E27FC236}">
                <a16:creationId xmlns:a16="http://schemas.microsoft.com/office/drawing/2014/main" id="{E8BFFADC-DDA7-0E4A-A7DF-41AC8336CDD1}"/>
              </a:ext>
            </a:extLst>
          </p:cNvPr>
          <p:cNvSpPr>
            <a:spLocks/>
          </p:cNvSpPr>
          <p:nvPr/>
        </p:nvSpPr>
        <p:spPr bwMode="auto">
          <a:xfrm>
            <a:off x="6424613" y="24749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3" name="Rectangle 89">
            <a:extLst>
              <a:ext uri="{FF2B5EF4-FFF2-40B4-BE49-F238E27FC236}">
                <a16:creationId xmlns:a16="http://schemas.microsoft.com/office/drawing/2014/main" id="{12A55743-9D96-504E-8393-3F30A44BE3E5}"/>
              </a:ext>
            </a:extLst>
          </p:cNvPr>
          <p:cNvSpPr>
            <a:spLocks/>
          </p:cNvSpPr>
          <p:nvPr/>
        </p:nvSpPr>
        <p:spPr bwMode="auto">
          <a:xfrm>
            <a:off x="6424613" y="23479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4" name="Rectangle 90">
            <a:extLst>
              <a:ext uri="{FF2B5EF4-FFF2-40B4-BE49-F238E27FC236}">
                <a16:creationId xmlns:a16="http://schemas.microsoft.com/office/drawing/2014/main" id="{9B8C143E-43B2-0F45-AB34-0195121E3DB2}"/>
              </a:ext>
            </a:extLst>
          </p:cNvPr>
          <p:cNvSpPr>
            <a:spLocks/>
          </p:cNvSpPr>
          <p:nvPr/>
        </p:nvSpPr>
        <p:spPr bwMode="auto">
          <a:xfrm>
            <a:off x="6424613" y="23098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5" name="Rectangle 91">
            <a:extLst>
              <a:ext uri="{FF2B5EF4-FFF2-40B4-BE49-F238E27FC236}">
                <a16:creationId xmlns:a16="http://schemas.microsoft.com/office/drawing/2014/main" id="{8436A3EC-0CBC-DD47-85AC-8DC603F07BA5}"/>
              </a:ext>
            </a:extLst>
          </p:cNvPr>
          <p:cNvSpPr>
            <a:spLocks/>
          </p:cNvSpPr>
          <p:nvPr/>
        </p:nvSpPr>
        <p:spPr bwMode="auto">
          <a:xfrm>
            <a:off x="6424613" y="21828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6" name="Rectangle 92">
            <a:extLst>
              <a:ext uri="{FF2B5EF4-FFF2-40B4-BE49-F238E27FC236}">
                <a16:creationId xmlns:a16="http://schemas.microsoft.com/office/drawing/2014/main" id="{9D8723A8-5CD2-234F-9C3B-A8AD037204FF}"/>
              </a:ext>
            </a:extLst>
          </p:cNvPr>
          <p:cNvSpPr>
            <a:spLocks/>
          </p:cNvSpPr>
          <p:nvPr/>
        </p:nvSpPr>
        <p:spPr bwMode="auto">
          <a:xfrm>
            <a:off x="6424613" y="21447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7" name="Rectangle 93">
            <a:extLst>
              <a:ext uri="{FF2B5EF4-FFF2-40B4-BE49-F238E27FC236}">
                <a16:creationId xmlns:a16="http://schemas.microsoft.com/office/drawing/2014/main" id="{38941C21-E07C-6C4F-8EEA-6BBB0C3B368C}"/>
              </a:ext>
            </a:extLst>
          </p:cNvPr>
          <p:cNvSpPr>
            <a:spLocks/>
          </p:cNvSpPr>
          <p:nvPr/>
        </p:nvSpPr>
        <p:spPr bwMode="auto">
          <a:xfrm>
            <a:off x="6424613" y="20177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8" name="Rectangle 94">
            <a:extLst>
              <a:ext uri="{FF2B5EF4-FFF2-40B4-BE49-F238E27FC236}">
                <a16:creationId xmlns:a16="http://schemas.microsoft.com/office/drawing/2014/main" id="{E450192B-4B53-FB46-A8FB-247CA3632C62}"/>
              </a:ext>
            </a:extLst>
          </p:cNvPr>
          <p:cNvSpPr>
            <a:spLocks/>
          </p:cNvSpPr>
          <p:nvPr/>
        </p:nvSpPr>
        <p:spPr bwMode="auto">
          <a:xfrm>
            <a:off x="6424613" y="19796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79" name="Rectangle 95">
            <a:extLst>
              <a:ext uri="{FF2B5EF4-FFF2-40B4-BE49-F238E27FC236}">
                <a16:creationId xmlns:a16="http://schemas.microsoft.com/office/drawing/2014/main" id="{566B60AC-B8F4-FB41-8ADB-580568B6B949}"/>
              </a:ext>
            </a:extLst>
          </p:cNvPr>
          <p:cNvSpPr>
            <a:spLocks/>
          </p:cNvSpPr>
          <p:nvPr/>
        </p:nvSpPr>
        <p:spPr bwMode="auto">
          <a:xfrm>
            <a:off x="6424613" y="18526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0" name="Rectangle 96">
            <a:extLst>
              <a:ext uri="{FF2B5EF4-FFF2-40B4-BE49-F238E27FC236}">
                <a16:creationId xmlns:a16="http://schemas.microsoft.com/office/drawing/2014/main" id="{E2D5ABDB-1ABC-D54F-9E07-3230994510E1}"/>
              </a:ext>
            </a:extLst>
          </p:cNvPr>
          <p:cNvSpPr>
            <a:spLocks/>
          </p:cNvSpPr>
          <p:nvPr/>
        </p:nvSpPr>
        <p:spPr bwMode="auto">
          <a:xfrm>
            <a:off x="6424613" y="18145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1" name="Rectangle 97">
            <a:extLst>
              <a:ext uri="{FF2B5EF4-FFF2-40B4-BE49-F238E27FC236}">
                <a16:creationId xmlns:a16="http://schemas.microsoft.com/office/drawing/2014/main" id="{27B65410-1814-484C-BAEB-5962A1D928B7}"/>
              </a:ext>
            </a:extLst>
          </p:cNvPr>
          <p:cNvSpPr>
            <a:spLocks/>
          </p:cNvSpPr>
          <p:nvPr/>
        </p:nvSpPr>
        <p:spPr bwMode="auto">
          <a:xfrm>
            <a:off x="6424613" y="16875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2" name="Rectangle 98">
            <a:extLst>
              <a:ext uri="{FF2B5EF4-FFF2-40B4-BE49-F238E27FC236}">
                <a16:creationId xmlns:a16="http://schemas.microsoft.com/office/drawing/2014/main" id="{327D963D-2C18-7B4E-B1EB-5EDDF16CEB6F}"/>
              </a:ext>
            </a:extLst>
          </p:cNvPr>
          <p:cNvSpPr>
            <a:spLocks/>
          </p:cNvSpPr>
          <p:nvPr/>
        </p:nvSpPr>
        <p:spPr bwMode="auto">
          <a:xfrm>
            <a:off x="6424613" y="16367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3" name="Rectangle 99">
            <a:extLst>
              <a:ext uri="{FF2B5EF4-FFF2-40B4-BE49-F238E27FC236}">
                <a16:creationId xmlns:a16="http://schemas.microsoft.com/office/drawing/2014/main" id="{E3C9C05F-380A-B94F-9E7F-C9D213045578}"/>
              </a:ext>
            </a:extLst>
          </p:cNvPr>
          <p:cNvSpPr>
            <a:spLocks/>
          </p:cNvSpPr>
          <p:nvPr/>
        </p:nvSpPr>
        <p:spPr bwMode="auto">
          <a:xfrm>
            <a:off x="6424613" y="15097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4" name="Rectangle 100">
            <a:extLst>
              <a:ext uri="{FF2B5EF4-FFF2-40B4-BE49-F238E27FC236}">
                <a16:creationId xmlns:a16="http://schemas.microsoft.com/office/drawing/2014/main" id="{73D6D77F-8014-5A45-B247-4F1B56D6DE18}"/>
              </a:ext>
            </a:extLst>
          </p:cNvPr>
          <p:cNvSpPr>
            <a:spLocks/>
          </p:cNvSpPr>
          <p:nvPr/>
        </p:nvSpPr>
        <p:spPr bwMode="auto">
          <a:xfrm>
            <a:off x="6424613" y="14716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5" name="Rectangle 101">
            <a:extLst>
              <a:ext uri="{FF2B5EF4-FFF2-40B4-BE49-F238E27FC236}">
                <a16:creationId xmlns:a16="http://schemas.microsoft.com/office/drawing/2014/main" id="{4D1DAF65-307E-AB46-83B1-7EB1F9DAAFD4}"/>
              </a:ext>
            </a:extLst>
          </p:cNvPr>
          <p:cNvSpPr>
            <a:spLocks/>
          </p:cNvSpPr>
          <p:nvPr/>
        </p:nvSpPr>
        <p:spPr bwMode="auto">
          <a:xfrm>
            <a:off x="6424613" y="13446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6" name="Rectangle 102">
            <a:extLst>
              <a:ext uri="{FF2B5EF4-FFF2-40B4-BE49-F238E27FC236}">
                <a16:creationId xmlns:a16="http://schemas.microsoft.com/office/drawing/2014/main" id="{E1E654AB-FB7E-4F43-85FE-EA42809B3660}"/>
              </a:ext>
            </a:extLst>
          </p:cNvPr>
          <p:cNvSpPr>
            <a:spLocks/>
          </p:cNvSpPr>
          <p:nvPr/>
        </p:nvSpPr>
        <p:spPr bwMode="auto">
          <a:xfrm>
            <a:off x="6424613" y="13065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7" name="Rectangle 103">
            <a:extLst>
              <a:ext uri="{FF2B5EF4-FFF2-40B4-BE49-F238E27FC236}">
                <a16:creationId xmlns:a16="http://schemas.microsoft.com/office/drawing/2014/main" id="{E9D3A81B-EA5D-074E-937A-A64CAEF49669}"/>
              </a:ext>
            </a:extLst>
          </p:cNvPr>
          <p:cNvSpPr>
            <a:spLocks/>
          </p:cNvSpPr>
          <p:nvPr/>
        </p:nvSpPr>
        <p:spPr bwMode="auto">
          <a:xfrm>
            <a:off x="6424613" y="11795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8" name="Rectangle 104">
            <a:extLst>
              <a:ext uri="{FF2B5EF4-FFF2-40B4-BE49-F238E27FC236}">
                <a16:creationId xmlns:a16="http://schemas.microsoft.com/office/drawing/2014/main" id="{F37F166C-8139-D945-93CE-D554EB9B21D1}"/>
              </a:ext>
            </a:extLst>
          </p:cNvPr>
          <p:cNvSpPr>
            <a:spLocks/>
          </p:cNvSpPr>
          <p:nvPr/>
        </p:nvSpPr>
        <p:spPr bwMode="auto">
          <a:xfrm>
            <a:off x="6424613" y="119856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89" name="Rectangle 105">
            <a:extLst>
              <a:ext uri="{FF2B5EF4-FFF2-40B4-BE49-F238E27FC236}">
                <a16:creationId xmlns:a16="http://schemas.microsoft.com/office/drawing/2014/main" id="{14EF84BE-AAFF-AA42-BFF3-761EAD8D7CE9}"/>
              </a:ext>
            </a:extLst>
          </p:cNvPr>
          <p:cNvSpPr>
            <a:spLocks/>
          </p:cNvSpPr>
          <p:nvPr/>
        </p:nvSpPr>
        <p:spPr bwMode="auto">
          <a:xfrm>
            <a:off x="6424613" y="107156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0" name="Rectangle 106">
            <a:extLst>
              <a:ext uri="{FF2B5EF4-FFF2-40B4-BE49-F238E27FC236}">
                <a16:creationId xmlns:a16="http://schemas.microsoft.com/office/drawing/2014/main" id="{F336F9A7-8175-C148-8B2C-BE75BF47B196}"/>
              </a:ext>
            </a:extLst>
          </p:cNvPr>
          <p:cNvSpPr>
            <a:spLocks/>
          </p:cNvSpPr>
          <p:nvPr/>
        </p:nvSpPr>
        <p:spPr bwMode="auto">
          <a:xfrm>
            <a:off x="6424613" y="103346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1" name="Rectangle 107">
            <a:extLst>
              <a:ext uri="{FF2B5EF4-FFF2-40B4-BE49-F238E27FC236}">
                <a16:creationId xmlns:a16="http://schemas.microsoft.com/office/drawing/2014/main" id="{38A6BF7A-A90F-5147-A792-1371DC56919D}"/>
              </a:ext>
            </a:extLst>
          </p:cNvPr>
          <p:cNvSpPr>
            <a:spLocks/>
          </p:cNvSpPr>
          <p:nvPr/>
        </p:nvSpPr>
        <p:spPr bwMode="auto">
          <a:xfrm>
            <a:off x="6424613" y="90646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2" name="Rectangle 108">
            <a:extLst>
              <a:ext uri="{FF2B5EF4-FFF2-40B4-BE49-F238E27FC236}">
                <a16:creationId xmlns:a16="http://schemas.microsoft.com/office/drawing/2014/main" id="{1D85B1AF-E9CF-6F49-B3C3-AC3885451233}"/>
              </a:ext>
            </a:extLst>
          </p:cNvPr>
          <p:cNvSpPr>
            <a:spLocks/>
          </p:cNvSpPr>
          <p:nvPr/>
        </p:nvSpPr>
        <p:spPr bwMode="auto">
          <a:xfrm>
            <a:off x="6424613" y="85566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3" name="Rectangle 109">
            <a:extLst>
              <a:ext uri="{FF2B5EF4-FFF2-40B4-BE49-F238E27FC236}">
                <a16:creationId xmlns:a16="http://schemas.microsoft.com/office/drawing/2014/main" id="{E92A2E25-E3C5-7F4B-91FC-64B3FA386B51}"/>
              </a:ext>
            </a:extLst>
          </p:cNvPr>
          <p:cNvSpPr>
            <a:spLocks/>
          </p:cNvSpPr>
          <p:nvPr/>
        </p:nvSpPr>
        <p:spPr bwMode="auto">
          <a:xfrm>
            <a:off x="6424613" y="72866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4" name="AutoShape 110">
            <a:extLst>
              <a:ext uri="{FF2B5EF4-FFF2-40B4-BE49-F238E27FC236}">
                <a16:creationId xmlns:a16="http://schemas.microsoft.com/office/drawing/2014/main" id="{2002D1B0-9E3D-E145-9013-75811C5C18A9}"/>
              </a:ext>
            </a:extLst>
          </p:cNvPr>
          <p:cNvSpPr>
            <a:spLocks/>
          </p:cNvSpPr>
          <p:nvPr/>
        </p:nvSpPr>
        <p:spPr bwMode="auto">
          <a:xfrm>
            <a:off x="7326313" y="3427413"/>
            <a:ext cx="203200" cy="65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5" name="Rectangle 111">
            <a:extLst>
              <a:ext uri="{FF2B5EF4-FFF2-40B4-BE49-F238E27FC236}">
                <a16:creationId xmlns:a16="http://schemas.microsoft.com/office/drawing/2014/main" id="{6C353B63-1BE1-5944-AA25-06E6BB406762}"/>
              </a:ext>
            </a:extLst>
          </p:cNvPr>
          <p:cNvSpPr>
            <a:spLocks/>
          </p:cNvSpPr>
          <p:nvPr/>
        </p:nvSpPr>
        <p:spPr bwMode="auto">
          <a:xfrm>
            <a:off x="3960813" y="62087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6" name="Rectangle 112">
            <a:extLst>
              <a:ext uri="{FF2B5EF4-FFF2-40B4-BE49-F238E27FC236}">
                <a16:creationId xmlns:a16="http://schemas.microsoft.com/office/drawing/2014/main" id="{4A3EAECB-F25E-254B-9494-097D6AC772C5}"/>
              </a:ext>
            </a:extLst>
          </p:cNvPr>
          <p:cNvSpPr>
            <a:spLocks/>
          </p:cNvSpPr>
          <p:nvPr/>
        </p:nvSpPr>
        <p:spPr bwMode="auto">
          <a:xfrm>
            <a:off x="3960813" y="61706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7" name="Rectangle 113">
            <a:extLst>
              <a:ext uri="{FF2B5EF4-FFF2-40B4-BE49-F238E27FC236}">
                <a16:creationId xmlns:a16="http://schemas.microsoft.com/office/drawing/2014/main" id="{2A049417-8E3E-BF42-8B39-8E8E4A6CAF00}"/>
              </a:ext>
            </a:extLst>
          </p:cNvPr>
          <p:cNvSpPr>
            <a:spLocks/>
          </p:cNvSpPr>
          <p:nvPr/>
        </p:nvSpPr>
        <p:spPr bwMode="auto">
          <a:xfrm>
            <a:off x="3960813" y="60436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8" name="Rectangle 114">
            <a:extLst>
              <a:ext uri="{FF2B5EF4-FFF2-40B4-BE49-F238E27FC236}">
                <a16:creationId xmlns:a16="http://schemas.microsoft.com/office/drawing/2014/main" id="{E0A0EA18-53B4-734D-A1B0-AF5977519E3C}"/>
              </a:ext>
            </a:extLst>
          </p:cNvPr>
          <p:cNvSpPr>
            <a:spLocks/>
          </p:cNvSpPr>
          <p:nvPr/>
        </p:nvSpPr>
        <p:spPr bwMode="auto">
          <a:xfrm>
            <a:off x="3960813" y="59928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699" name="Rectangle 115">
            <a:extLst>
              <a:ext uri="{FF2B5EF4-FFF2-40B4-BE49-F238E27FC236}">
                <a16:creationId xmlns:a16="http://schemas.microsoft.com/office/drawing/2014/main" id="{1A714DA3-AA2C-4542-9BDE-4FD861BDA70B}"/>
              </a:ext>
            </a:extLst>
          </p:cNvPr>
          <p:cNvSpPr>
            <a:spLocks/>
          </p:cNvSpPr>
          <p:nvPr/>
        </p:nvSpPr>
        <p:spPr bwMode="auto">
          <a:xfrm>
            <a:off x="3960813" y="58658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0" name="Rectangle 116">
            <a:extLst>
              <a:ext uri="{FF2B5EF4-FFF2-40B4-BE49-F238E27FC236}">
                <a16:creationId xmlns:a16="http://schemas.microsoft.com/office/drawing/2014/main" id="{A6C8F2DA-9083-D04F-A236-C5AA8E55DC47}"/>
              </a:ext>
            </a:extLst>
          </p:cNvPr>
          <p:cNvSpPr>
            <a:spLocks/>
          </p:cNvSpPr>
          <p:nvPr/>
        </p:nvSpPr>
        <p:spPr bwMode="auto">
          <a:xfrm>
            <a:off x="3960813" y="58277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1" name="Rectangle 117">
            <a:extLst>
              <a:ext uri="{FF2B5EF4-FFF2-40B4-BE49-F238E27FC236}">
                <a16:creationId xmlns:a16="http://schemas.microsoft.com/office/drawing/2014/main" id="{CE572A0A-1AC0-7E41-B8AB-20EC78F6E944}"/>
              </a:ext>
            </a:extLst>
          </p:cNvPr>
          <p:cNvSpPr>
            <a:spLocks/>
          </p:cNvSpPr>
          <p:nvPr/>
        </p:nvSpPr>
        <p:spPr bwMode="auto">
          <a:xfrm>
            <a:off x="3960813" y="57007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2" name="Rectangle 118">
            <a:extLst>
              <a:ext uri="{FF2B5EF4-FFF2-40B4-BE49-F238E27FC236}">
                <a16:creationId xmlns:a16="http://schemas.microsoft.com/office/drawing/2014/main" id="{53FD375C-B91E-9A4A-9100-A84C8F8246D7}"/>
              </a:ext>
            </a:extLst>
          </p:cNvPr>
          <p:cNvSpPr>
            <a:spLocks/>
          </p:cNvSpPr>
          <p:nvPr/>
        </p:nvSpPr>
        <p:spPr bwMode="auto">
          <a:xfrm>
            <a:off x="3960813" y="56499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3" name="Rectangle 119">
            <a:extLst>
              <a:ext uri="{FF2B5EF4-FFF2-40B4-BE49-F238E27FC236}">
                <a16:creationId xmlns:a16="http://schemas.microsoft.com/office/drawing/2014/main" id="{3DE72E41-9545-CC49-85F5-BD442AF954DE}"/>
              </a:ext>
            </a:extLst>
          </p:cNvPr>
          <p:cNvSpPr>
            <a:spLocks/>
          </p:cNvSpPr>
          <p:nvPr/>
        </p:nvSpPr>
        <p:spPr bwMode="auto">
          <a:xfrm>
            <a:off x="3960813" y="54848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4" name="Rectangle 120">
            <a:extLst>
              <a:ext uri="{FF2B5EF4-FFF2-40B4-BE49-F238E27FC236}">
                <a16:creationId xmlns:a16="http://schemas.microsoft.com/office/drawing/2014/main" id="{99E1116A-8189-8B4A-9B41-CB3D391CE47D}"/>
              </a:ext>
            </a:extLst>
          </p:cNvPr>
          <p:cNvSpPr>
            <a:spLocks/>
          </p:cNvSpPr>
          <p:nvPr/>
        </p:nvSpPr>
        <p:spPr bwMode="auto">
          <a:xfrm>
            <a:off x="3960813" y="53578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5" name="Rectangle 121">
            <a:extLst>
              <a:ext uri="{FF2B5EF4-FFF2-40B4-BE49-F238E27FC236}">
                <a16:creationId xmlns:a16="http://schemas.microsoft.com/office/drawing/2014/main" id="{33A9F575-233C-D34A-9643-74EFDA36A1AA}"/>
              </a:ext>
            </a:extLst>
          </p:cNvPr>
          <p:cNvSpPr>
            <a:spLocks/>
          </p:cNvSpPr>
          <p:nvPr/>
        </p:nvSpPr>
        <p:spPr bwMode="auto">
          <a:xfrm>
            <a:off x="3960813" y="53197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6" name="Rectangle 122">
            <a:extLst>
              <a:ext uri="{FF2B5EF4-FFF2-40B4-BE49-F238E27FC236}">
                <a16:creationId xmlns:a16="http://schemas.microsoft.com/office/drawing/2014/main" id="{C19C0587-8C90-3F4E-903F-C722F7ACF52B}"/>
              </a:ext>
            </a:extLst>
          </p:cNvPr>
          <p:cNvSpPr>
            <a:spLocks/>
          </p:cNvSpPr>
          <p:nvPr/>
        </p:nvSpPr>
        <p:spPr bwMode="auto">
          <a:xfrm>
            <a:off x="3960813" y="51927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7" name="Rectangle 123">
            <a:extLst>
              <a:ext uri="{FF2B5EF4-FFF2-40B4-BE49-F238E27FC236}">
                <a16:creationId xmlns:a16="http://schemas.microsoft.com/office/drawing/2014/main" id="{8AAC10B3-9C80-A34D-B1AE-1CC9CA03E9BA}"/>
              </a:ext>
            </a:extLst>
          </p:cNvPr>
          <p:cNvSpPr>
            <a:spLocks/>
          </p:cNvSpPr>
          <p:nvPr/>
        </p:nvSpPr>
        <p:spPr bwMode="auto">
          <a:xfrm>
            <a:off x="3960813" y="51419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8" name="Rectangle 124">
            <a:extLst>
              <a:ext uri="{FF2B5EF4-FFF2-40B4-BE49-F238E27FC236}">
                <a16:creationId xmlns:a16="http://schemas.microsoft.com/office/drawing/2014/main" id="{2559C6C5-C192-834F-87B9-46453F38854F}"/>
              </a:ext>
            </a:extLst>
          </p:cNvPr>
          <p:cNvSpPr>
            <a:spLocks/>
          </p:cNvSpPr>
          <p:nvPr/>
        </p:nvSpPr>
        <p:spPr bwMode="auto">
          <a:xfrm>
            <a:off x="3960813" y="50149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09" name="Rectangle 125">
            <a:extLst>
              <a:ext uri="{FF2B5EF4-FFF2-40B4-BE49-F238E27FC236}">
                <a16:creationId xmlns:a16="http://schemas.microsoft.com/office/drawing/2014/main" id="{C07FAF87-0E8B-F64B-8BC8-10418B4B5BC6}"/>
              </a:ext>
            </a:extLst>
          </p:cNvPr>
          <p:cNvSpPr>
            <a:spLocks/>
          </p:cNvSpPr>
          <p:nvPr/>
        </p:nvSpPr>
        <p:spPr bwMode="auto">
          <a:xfrm>
            <a:off x="3960813" y="49768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0" name="Rectangle 126">
            <a:extLst>
              <a:ext uri="{FF2B5EF4-FFF2-40B4-BE49-F238E27FC236}">
                <a16:creationId xmlns:a16="http://schemas.microsoft.com/office/drawing/2014/main" id="{CA1BC0A2-8031-BE4B-A2AD-490B146AC1AC}"/>
              </a:ext>
            </a:extLst>
          </p:cNvPr>
          <p:cNvSpPr>
            <a:spLocks/>
          </p:cNvSpPr>
          <p:nvPr/>
        </p:nvSpPr>
        <p:spPr bwMode="auto">
          <a:xfrm>
            <a:off x="3960813" y="48498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1" name="Rectangle 127">
            <a:extLst>
              <a:ext uri="{FF2B5EF4-FFF2-40B4-BE49-F238E27FC236}">
                <a16:creationId xmlns:a16="http://schemas.microsoft.com/office/drawing/2014/main" id="{93CF809C-3AD7-7748-8F20-0C0A6AEE7B14}"/>
              </a:ext>
            </a:extLst>
          </p:cNvPr>
          <p:cNvSpPr>
            <a:spLocks/>
          </p:cNvSpPr>
          <p:nvPr/>
        </p:nvSpPr>
        <p:spPr bwMode="auto">
          <a:xfrm>
            <a:off x="3960813" y="47990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2" name="Rectangle 128">
            <a:extLst>
              <a:ext uri="{FF2B5EF4-FFF2-40B4-BE49-F238E27FC236}">
                <a16:creationId xmlns:a16="http://schemas.microsoft.com/office/drawing/2014/main" id="{86AD3842-3CA9-BC4C-822D-48355CFA53A6}"/>
              </a:ext>
            </a:extLst>
          </p:cNvPr>
          <p:cNvSpPr>
            <a:spLocks/>
          </p:cNvSpPr>
          <p:nvPr/>
        </p:nvSpPr>
        <p:spPr bwMode="auto">
          <a:xfrm>
            <a:off x="3960813" y="4672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3" name="Rectangle 129">
            <a:extLst>
              <a:ext uri="{FF2B5EF4-FFF2-40B4-BE49-F238E27FC236}">
                <a16:creationId xmlns:a16="http://schemas.microsoft.com/office/drawing/2014/main" id="{4DC054BB-56EA-2E42-A89E-83114E79C1D0}"/>
              </a:ext>
            </a:extLst>
          </p:cNvPr>
          <p:cNvSpPr>
            <a:spLocks/>
          </p:cNvSpPr>
          <p:nvPr/>
        </p:nvSpPr>
        <p:spPr bwMode="auto">
          <a:xfrm>
            <a:off x="3960813" y="46339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4" name="Rectangle 130">
            <a:extLst>
              <a:ext uri="{FF2B5EF4-FFF2-40B4-BE49-F238E27FC236}">
                <a16:creationId xmlns:a16="http://schemas.microsoft.com/office/drawing/2014/main" id="{F2C62BD0-E883-E941-A455-36B8A06C65DC}"/>
              </a:ext>
            </a:extLst>
          </p:cNvPr>
          <p:cNvSpPr>
            <a:spLocks/>
          </p:cNvSpPr>
          <p:nvPr/>
        </p:nvSpPr>
        <p:spPr bwMode="auto">
          <a:xfrm>
            <a:off x="3960813" y="45069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5" name="Rectangle 131">
            <a:extLst>
              <a:ext uri="{FF2B5EF4-FFF2-40B4-BE49-F238E27FC236}">
                <a16:creationId xmlns:a16="http://schemas.microsoft.com/office/drawing/2014/main" id="{465E9D80-3704-4C4F-8A81-60DD47EFD224}"/>
              </a:ext>
            </a:extLst>
          </p:cNvPr>
          <p:cNvSpPr>
            <a:spLocks/>
          </p:cNvSpPr>
          <p:nvPr/>
        </p:nvSpPr>
        <p:spPr bwMode="auto">
          <a:xfrm>
            <a:off x="3960813" y="44688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6" name="Rectangle 132">
            <a:extLst>
              <a:ext uri="{FF2B5EF4-FFF2-40B4-BE49-F238E27FC236}">
                <a16:creationId xmlns:a16="http://schemas.microsoft.com/office/drawing/2014/main" id="{957A2355-E80F-2042-BE31-E45DDE179541}"/>
              </a:ext>
            </a:extLst>
          </p:cNvPr>
          <p:cNvSpPr>
            <a:spLocks/>
          </p:cNvSpPr>
          <p:nvPr/>
        </p:nvSpPr>
        <p:spPr bwMode="auto">
          <a:xfrm>
            <a:off x="3960813" y="43418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7" name="Rectangle 133">
            <a:extLst>
              <a:ext uri="{FF2B5EF4-FFF2-40B4-BE49-F238E27FC236}">
                <a16:creationId xmlns:a16="http://schemas.microsoft.com/office/drawing/2014/main" id="{D65EFD29-1540-4642-9F2B-B4999D8EDC16}"/>
              </a:ext>
            </a:extLst>
          </p:cNvPr>
          <p:cNvSpPr>
            <a:spLocks/>
          </p:cNvSpPr>
          <p:nvPr/>
        </p:nvSpPr>
        <p:spPr bwMode="auto">
          <a:xfrm>
            <a:off x="3960813" y="42910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8" name="Rectangle 134">
            <a:extLst>
              <a:ext uri="{FF2B5EF4-FFF2-40B4-BE49-F238E27FC236}">
                <a16:creationId xmlns:a16="http://schemas.microsoft.com/office/drawing/2014/main" id="{AA32192C-0DA1-9842-A1D8-CD1EB6D5A0BF}"/>
              </a:ext>
            </a:extLst>
          </p:cNvPr>
          <p:cNvSpPr>
            <a:spLocks/>
          </p:cNvSpPr>
          <p:nvPr/>
        </p:nvSpPr>
        <p:spPr bwMode="auto">
          <a:xfrm>
            <a:off x="3960813" y="4164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19" name="Rectangle 135">
            <a:extLst>
              <a:ext uri="{FF2B5EF4-FFF2-40B4-BE49-F238E27FC236}">
                <a16:creationId xmlns:a16="http://schemas.microsoft.com/office/drawing/2014/main" id="{57019893-9AC5-6D47-A16C-B684A19FD659}"/>
              </a:ext>
            </a:extLst>
          </p:cNvPr>
          <p:cNvSpPr>
            <a:spLocks/>
          </p:cNvSpPr>
          <p:nvPr/>
        </p:nvSpPr>
        <p:spPr bwMode="auto">
          <a:xfrm>
            <a:off x="3960813" y="41259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0" name="Rectangle 136">
            <a:extLst>
              <a:ext uri="{FF2B5EF4-FFF2-40B4-BE49-F238E27FC236}">
                <a16:creationId xmlns:a16="http://schemas.microsoft.com/office/drawing/2014/main" id="{77683A08-CF4C-4A4A-9698-B57D29EE1A55}"/>
              </a:ext>
            </a:extLst>
          </p:cNvPr>
          <p:cNvSpPr>
            <a:spLocks/>
          </p:cNvSpPr>
          <p:nvPr/>
        </p:nvSpPr>
        <p:spPr bwMode="auto">
          <a:xfrm>
            <a:off x="3960813" y="39989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1" name="Rectangle 137">
            <a:extLst>
              <a:ext uri="{FF2B5EF4-FFF2-40B4-BE49-F238E27FC236}">
                <a16:creationId xmlns:a16="http://schemas.microsoft.com/office/drawing/2014/main" id="{D8C55FB1-C389-DD45-8008-EC577E63F2A7}"/>
              </a:ext>
            </a:extLst>
          </p:cNvPr>
          <p:cNvSpPr>
            <a:spLocks/>
          </p:cNvSpPr>
          <p:nvPr/>
        </p:nvSpPr>
        <p:spPr bwMode="auto">
          <a:xfrm>
            <a:off x="3960813" y="39481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2" name="Rectangle 138">
            <a:extLst>
              <a:ext uri="{FF2B5EF4-FFF2-40B4-BE49-F238E27FC236}">
                <a16:creationId xmlns:a16="http://schemas.microsoft.com/office/drawing/2014/main" id="{DA3E5BD7-9329-D244-83B5-CD99B49431C3}"/>
              </a:ext>
            </a:extLst>
          </p:cNvPr>
          <p:cNvSpPr>
            <a:spLocks/>
          </p:cNvSpPr>
          <p:nvPr/>
        </p:nvSpPr>
        <p:spPr bwMode="auto">
          <a:xfrm>
            <a:off x="3960813" y="38211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3" name="Rectangle 139">
            <a:extLst>
              <a:ext uri="{FF2B5EF4-FFF2-40B4-BE49-F238E27FC236}">
                <a16:creationId xmlns:a16="http://schemas.microsoft.com/office/drawing/2014/main" id="{FE9614B9-59F4-8545-BC56-B0D421617306}"/>
              </a:ext>
            </a:extLst>
          </p:cNvPr>
          <p:cNvSpPr>
            <a:spLocks/>
          </p:cNvSpPr>
          <p:nvPr/>
        </p:nvSpPr>
        <p:spPr bwMode="auto">
          <a:xfrm>
            <a:off x="3960813" y="37830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4" name="Rectangle 140">
            <a:extLst>
              <a:ext uri="{FF2B5EF4-FFF2-40B4-BE49-F238E27FC236}">
                <a16:creationId xmlns:a16="http://schemas.microsoft.com/office/drawing/2014/main" id="{B4B8035B-E016-AF48-92A9-37EE768288B8}"/>
              </a:ext>
            </a:extLst>
          </p:cNvPr>
          <p:cNvSpPr>
            <a:spLocks/>
          </p:cNvSpPr>
          <p:nvPr/>
        </p:nvSpPr>
        <p:spPr bwMode="auto">
          <a:xfrm>
            <a:off x="3960813" y="3656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5" name="Rectangle 141">
            <a:extLst>
              <a:ext uri="{FF2B5EF4-FFF2-40B4-BE49-F238E27FC236}">
                <a16:creationId xmlns:a16="http://schemas.microsoft.com/office/drawing/2014/main" id="{10D14221-CFD4-AA47-A5EB-B0128C2EFCCA}"/>
              </a:ext>
            </a:extLst>
          </p:cNvPr>
          <p:cNvSpPr>
            <a:spLocks/>
          </p:cNvSpPr>
          <p:nvPr/>
        </p:nvSpPr>
        <p:spPr bwMode="auto">
          <a:xfrm>
            <a:off x="3960813" y="36179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6" name="Rectangle 142">
            <a:extLst>
              <a:ext uri="{FF2B5EF4-FFF2-40B4-BE49-F238E27FC236}">
                <a16:creationId xmlns:a16="http://schemas.microsoft.com/office/drawing/2014/main" id="{BF506972-2FDA-2144-A144-A02DDDCCF835}"/>
              </a:ext>
            </a:extLst>
          </p:cNvPr>
          <p:cNvSpPr>
            <a:spLocks/>
          </p:cNvSpPr>
          <p:nvPr/>
        </p:nvSpPr>
        <p:spPr bwMode="auto">
          <a:xfrm>
            <a:off x="3960813" y="34909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7" name="Rectangle 143">
            <a:extLst>
              <a:ext uri="{FF2B5EF4-FFF2-40B4-BE49-F238E27FC236}">
                <a16:creationId xmlns:a16="http://schemas.microsoft.com/office/drawing/2014/main" id="{4E500FFA-7C33-8749-9898-259686E88FAB}"/>
              </a:ext>
            </a:extLst>
          </p:cNvPr>
          <p:cNvSpPr>
            <a:spLocks/>
          </p:cNvSpPr>
          <p:nvPr/>
        </p:nvSpPr>
        <p:spPr bwMode="auto">
          <a:xfrm>
            <a:off x="3960813" y="34401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8" name="Rectangle 144">
            <a:extLst>
              <a:ext uri="{FF2B5EF4-FFF2-40B4-BE49-F238E27FC236}">
                <a16:creationId xmlns:a16="http://schemas.microsoft.com/office/drawing/2014/main" id="{FEF40E7D-2F74-E643-866B-B6D1F302D9C3}"/>
              </a:ext>
            </a:extLst>
          </p:cNvPr>
          <p:cNvSpPr>
            <a:spLocks/>
          </p:cNvSpPr>
          <p:nvPr/>
        </p:nvSpPr>
        <p:spPr bwMode="auto">
          <a:xfrm>
            <a:off x="3960813" y="33131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29" name="Rectangle 145">
            <a:extLst>
              <a:ext uri="{FF2B5EF4-FFF2-40B4-BE49-F238E27FC236}">
                <a16:creationId xmlns:a16="http://schemas.microsoft.com/office/drawing/2014/main" id="{CBC59CE2-F223-CD48-ABC6-7615AA3F407C}"/>
              </a:ext>
            </a:extLst>
          </p:cNvPr>
          <p:cNvSpPr>
            <a:spLocks/>
          </p:cNvSpPr>
          <p:nvPr/>
        </p:nvSpPr>
        <p:spPr bwMode="auto">
          <a:xfrm>
            <a:off x="3960813" y="32750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0" name="Rectangle 146">
            <a:extLst>
              <a:ext uri="{FF2B5EF4-FFF2-40B4-BE49-F238E27FC236}">
                <a16:creationId xmlns:a16="http://schemas.microsoft.com/office/drawing/2014/main" id="{C570DDD7-B4AE-9F4B-89BD-2F7FB0025579}"/>
              </a:ext>
            </a:extLst>
          </p:cNvPr>
          <p:cNvSpPr>
            <a:spLocks/>
          </p:cNvSpPr>
          <p:nvPr/>
        </p:nvSpPr>
        <p:spPr bwMode="auto">
          <a:xfrm>
            <a:off x="3960813" y="3148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1" name="Rectangle 147">
            <a:extLst>
              <a:ext uri="{FF2B5EF4-FFF2-40B4-BE49-F238E27FC236}">
                <a16:creationId xmlns:a16="http://schemas.microsoft.com/office/drawing/2014/main" id="{A962B33B-B1B4-9D47-A3D8-7604FD734E7A}"/>
              </a:ext>
            </a:extLst>
          </p:cNvPr>
          <p:cNvSpPr>
            <a:spLocks/>
          </p:cNvSpPr>
          <p:nvPr/>
        </p:nvSpPr>
        <p:spPr bwMode="auto">
          <a:xfrm>
            <a:off x="3960813" y="30972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2" name="Rectangle 148">
            <a:extLst>
              <a:ext uri="{FF2B5EF4-FFF2-40B4-BE49-F238E27FC236}">
                <a16:creationId xmlns:a16="http://schemas.microsoft.com/office/drawing/2014/main" id="{4865A07C-1E5F-0E4C-B172-1A1117F59A65}"/>
              </a:ext>
            </a:extLst>
          </p:cNvPr>
          <p:cNvSpPr>
            <a:spLocks/>
          </p:cNvSpPr>
          <p:nvPr/>
        </p:nvSpPr>
        <p:spPr bwMode="auto">
          <a:xfrm>
            <a:off x="3960813" y="29702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3" name="Rectangle 149">
            <a:extLst>
              <a:ext uri="{FF2B5EF4-FFF2-40B4-BE49-F238E27FC236}">
                <a16:creationId xmlns:a16="http://schemas.microsoft.com/office/drawing/2014/main" id="{80B4FE35-6830-3D43-8870-A1D5873C945B}"/>
              </a:ext>
            </a:extLst>
          </p:cNvPr>
          <p:cNvSpPr>
            <a:spLocks/>
          </p:cNvSpPr>
          <p:nvPr/>
        </p:nvSpPr>
        <p:spPr bwMode="auto">
          <a:xfrm>
            <a:off x="3960813" y="29321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4" name="Rectangle 150">
            <a:extLst>
              <a:ext uri="{FF2B5EF4-FFF2-40B4-BE49-F238E27FC236}">
                <a16:creationId xmlns:a16="http://schemas.microsoft.com/office/drawing/2014/main" id="{9A75D3CA-D9CC-B548-8603-EE1BE9D2BD10}"/>
              </a:ext>
            </a:extLst>
          </p:cNvPr>
          <p:cNvSpPr>
            <a:spLocks/>
          </p:cNvSpPr>
          <p:nvPr/>
        </p:nvSpPr>
        <p:spPr bwMode="auto">
          <a:xfrm>
            <a:off x="3960813" y="28051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5" name="Rectangle 151">
            <a:extLst>
              <a:ext uri="{FF2B5EF4-FFF2-40B4-BE49-F238E27FC236}">
                <a16:creationId xmlns:a16="http://schemas.microsoft.com/office/drawing/2014/main" id="{1DB12CA4-4F18-4A47-A9D7-28240FA791AE}"/>
              </a:ext>
            </a:extLst>
          </p:cNvPr>
          <p:cNvSpPr>
            <a:spLocks/>
          </p:cNvSpPr>
          <p:nvPr/>
        </p:nvSpPr>
        <p:spPr bwMode="auto">
          <a:xfrm>
            <a:off x="3960813" y="27543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6" name="Rectangle 152">
            <a:extLst>
              <a:ext uri="{FF2B5EF4-FFF2-40B4-BE49-F238E27FC236}">
                <a16:creationId xmlns:a16="http://schemas.microsoft.com/office/drawing/2014/main" id="{2DA6D399-0194-8B45-AF5F-CD0A3FA3DA14}"/>
              </a:ext>
            </a:extLst>
          </p:cNvPr>
          <p:cNvSpPr>
            <a:spLocks/>
          </p:cNvSpPr>
          <p:nvPr/>
        </p:nvSpPr>
        <p:spPr bwMode="auto">
          <a:xfrm>
            <a:off x="3960813" y="26273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7" name="Rectangle 153">
            <a:extLst>
              <a:ext uri="{FF2B5EF4-FFF2-40B4-BE49-F238E27FC236}">
                <a16:creationId xmlns:a16="http://schemas.microsoft.com/office/drawing/2014/main" id="{238740D4-2345-5649-BCC0-97272EB6E79A}"/>
              </a:ext>
            </a:extLst>
          </p:cNvPr>
          <p:cNvSpPr>
            <a:spLocks/>
          </p:cNvSpPr>
          <p:nvPr/>
        </p:nvSpPr>
        <p:spPr bwMode="auto">
          <a:xfrm>
            <a:off x="3960813" y="25892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8" name="Rectangle 154">
            <a:extLst>
              <a:ext uri="{FF2B5EF4-FFF2-40B4-BE49-F238E27FC236}">
                <a16:creationId xmlns:a16="http://schemas.microsoft.com/office/drawing/2014/main" id="{9651E8C2-E6F6-2646-B8FA-6FC40AB2784B}"/>
              </a:ext>
            </a:extLst>
          </p:cNvPr>
          <p:cNvSpPr>
            <a:spLocks/>
          </p:cNvSpPr>
          <p:nvPr/>
        </p:nvSpPr>
        <p:spPr bwMode="auto">
          <a:xfrm>
            <a:off x="3960813" y="24622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39" name="Rectangle 155">
            <a:extLst>
              <a:ext uri="{FF2B5EF4-FFF2-40B4-BE49-F238E27FC236}">
                <a16:creationId xmlns:a16="http://schemas.microsoft.com/office/drawing/2014/main" id="{752C6A3D-3FA7-6C4D-A99F-2EED5235822D}"/>
              </a:ext>
            </a:extLst>
          </p:cNvPr>
          <p:cNvSpPr>
            <a:spLocks/>
          </p:cNvSpPr>
          <p:nvPr/>
        </p:nvSpPr>
        <p:spPr bwMode="auto">
          <a:xfrm>
            <a:off x="3960813" y="24241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40" name="Rectangle 156">
            <a:extLst>
              <a:ext uri="{FF2B5EF4-FFF2-40B4-BE49-F238E27FC236}">
                <a16:creationId xmlns:a16="http://schemas.microsoft.com/office/drawing/2014/main" id="{B79A552F-47CC-D646-8837-51CEC32722D6}"/>
              </a:ext>
            </a:extLst>
          </p:cNvPr>
          <p:cNvSpPr>
            <a:spLocks/>
          </p:cNvSpPr>
          <p:nvPr/>
        </p:nvSpPr>
        <p:spPr bwMode="auto">
          <a:xfrm>
            <a:off x="3960813" y="22971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41" name="Rectangle 157">
            <a:extLst>
              <a:ext uri="{FF2B5EF4-FFF2-40B4-BE49-F238E27FC236}">
                <a16:creationId xmlns:a16="http://schemas.microsoft.com/office/drawing/2014/main" id="{BC5C3380-A157-8D44-908F-BC79BD7054AD}"/>
              </a:ext>
            </a:extLst>
          </p:cNvPr>
          <p:cNvSpPr>
            <a:spLocks/>
          </p:cNvSpPr>
          <p:nvPr/>
        </p:nvSpPr>
        <p:spPr bwMode="auto">
          <a:xfrm>
            <a:off x="3960813" y="22463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42" name="Rectangle 158">
            <a:extLst>
              <a:ext uri="{FF2B5EF4-FFF2-40B4-BE49-F238E27FC236}">
                <a16:creationId xmlns:a16="http://schemas.microsoft.com/office/drawing/2014/main" id="{86DC6F20-F891-784F-8995-B51595A33B75}"/>
              </a:ext>
            </a:extLst>
          </p:cNvPr>
          <p:cNvSpPr>
            <a:spLocks/>
          </p:cNvSpPr>
          <p:nvPr/>
        </p:nvSpPr>
        <p:spPr bwMode="auto">
          <a:xfrm>
            <a:off x="3960813" y="21193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pic>
        <p:nvPicPr>
          <p:cNvPr id="67743" name="Picture 159" descr="image33.png">
            <a:extLst>
              <a:ext uri="{FF2B5EF4-FFF2-40B4-BE49-F238E27FC236}">
                <a16:creationId xmlns:a16="http://schemas.microsoft.com/office/drawing/2014/main" id="{F7022666-1BCF-DF4B-8DA8-6886DE7A6A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3022600"/>
            <a:ext cx="342900"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744" name="AutoShape 160">
            <a:extLst>
              <a:ext uri="{FF2B5EF4-FFF2-40B4-BE49-F238E27FC236}">
                <a16:creationId xmlns:a16="http://schemas.microsoft.com/office/drawing/2014/main" id="{A22344B6-979F-CC4C-9593-FBB1C008552E}"/>
              </a:ext>
            </a:extLst>
          </p:cNvPr>
          <p:cNvSpPr>
            <a:spLocks/>
          </p:cNvSpPr>
          <p:nvPr/>
        </p:nvSpPr>
        <p:spPr bwMode="auto">
          <a:xfrm>
            <a:off x="7351713" y="13970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5F5F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45" name="Rectangle 161">
            <a:extLst>
              <a:ext uri="{FF2B5EF4-FFF2-40B4-BE49-F238E27FC236}">
                <a16:creationId xmlns:a16="http://schemas.microsoft.com/office/drawing/2014/main" id="{D84762F8-CAB5-6946-B80E-2E3F6519FC12}"/>
              </a:ext>
            </a:extLst>
          </p:cNvPr>
          <p:cNvSpPr>
            <a:spLocks/>
          </p:cNvSpPr>
          <p:nvPr/>
        </p:nvSpPr>
        <p:spPr bwMode="auto">
          <a:xfrm>
            <a:off x="3038475" y="433388"/>
            <a:ext cx="1397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200">
                <a:solidFill>
                  <a:srgbClr val="000000"/>
                </a:solidFill>
              </a:rPr>
              <a:t> </a:t>
            </a:r>
          </a:p>
        </p:txBody>
      </p:sp>
      <p:sp>
        <p:nvSpPr>
          <p:cNvPr id="67746" name="Rectangle 162">
            <a:extLst>
              <a:ext uri="{FF2B5EF4-FFF2-40B4-BE49-F238E27FC236}">
                <a16:creationId xmlns:a16="http://schemas.microsoft.com/office/drawing/2014/main" id="{48A0C908-A715-BF46-8D5C-7867EEA5364F}"/>
              </a:ext>
            </a:extLst>
          </p:cNvPr>
          <p:cNvSpPr>
            <a:spLocks/>
          </p:cNvSpPr>
          <p:nvPr/>
        </p:nvSpPr>
        <p:spPr bwMode="auto">
          <a:xfrm>
            <a:off x="6237288" y="4462463"/>
            <a:ext cx="2714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400">
                <a:solidFill>
                  <a:srgbClr val="000000"/>
                </a:solidFill>
              </a:rPr>
              <a:t>S</a:t>
            </a:r>
          </a:p>
        </p:txBody>
      </p:sp>
      <p:sp>
        <p:nvSpPr>
          <p:cNvPr id="67747" name="Rectangle 163">
            <a:extLst>
              <a:ext uri="{FF2B5EF4-FFF2-40B4-BE49-F238E27FC236}">
                <a16:creationId xmlns:a16="http://schemas.microsoft.com/office/drawing/2014/main" id="{AA054274-686B-084E-A2F2-64BD8A035966}"/>
              </a:ext>
            </a:extLst>
          </p:cNvPr>
          <p:cNvSpPr>
            <a:spLocks/>
          </p:cNvSpPr>
          <p:nvPr/>
        </p:nvSpPr>
        <p:spPr bwMode="auto">
          <a:xfrm>
            <a:off x="992188" y="2355850"/>
            <a:ext cx="2511425" cy="927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3200"/>
              </a:spcBef>
            </a:pPr>
            <a:r>
              <a:rPr lang="en-US" altLang="en-US" sz="5400" b="0">
                <a:solidFill>
                  <a:srgbClr val="FAFD00"/>
                </a:solidFill>
              </a:rPr>
              <a:t>C 7 S J </a:t>
            </a:r>
          </a:p>
        </p:txBody>
      </p:sp>
      <p:sp>
        <p:nvSpPr>
          <p:cNvPr id="67748" name="Rectangle 164">
            <a:extLst>
              <a:ext uri="{FF2B5EF4-FFF2-40B4-BE49-F238E27FC236}">
                <a16:creationId xmlns:a16="http://schemas.microsoft.com/office/drawing/2014/main" id="{505DB870-E381-7345-8A66-5EC1B88BF1DF}"/>
              </a:ext>
            </a:extLst>
          </p:cNvPr>
          <p:cNvSpPr>
            <a:spLocks/>
          </p:cNvSpPr>
          <p:nvPr/>
        </p:nvSpPr>
        <p:spPr bwMode="auto">
          <a:xfrm>
            <a:off x="725488" y="3506788"/>
            <a:ext cx="3463925" cy="927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3200"/>
              </a:spcBef>
            </a:pPr>
            <a:r>
              <a:rPr lang="en-US" altLang="en-US" sz="5400" b="0">
                <a:solidFill>
                  <a:srgbClr val="00FF00"/>
                </a:solidFill>
              </a:rPr>
              <a:t>7 = 4 + 3 </a:t>
            </a:r>
          </a:p>
        </p:txBody>
      </p:sp>
      <p:sp>
        <p:nvSpPr>
          <p:cNvPr id="67749" name="Line 165">
            <a:extLst>
              <a:ext uri="{FF2B5EF4-FFF2-40B4-BE49-F238E27FC236}">
                <a16:creationId xmlns:a16="http://schemas.microsoft.com/office/drawing/2014/main" id="{4B3E2727-C232-4341-9983-2CF13BA73D12}"/>
              </a:ext>
            </a:extLst>
          </p:cNvPr>
          <p:cNvSpPr>
            <a:spLocks noChangeShapeType="1"/>
          </p:cNvSpPr>
          <p:nvPr/>
        </p:nvSpPr>
        <p:spPr bwMode="auto">
          <a:xfrm>
            <a:off x="1765300" y="2819400"/>
            <a:ext cx="279400" cy="0"/>
          </a:xfrm>
          <a:prstGeom prst="line">
            <a:avLst/>
          </a:prstGeom>
          <a:noFill/>
          <a:ln w="254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67750" name="Rectangle 166">
            <a:extLst>
              <a:ext uri="{FF2B5EF4-FFF2-40B4-BE49-F238E27FC236}">
                <a16:creationId xmlns:a16="http://schemas.microsoft.com/office/drawing/2014/main" id="{98BB4028-6E91-564A-B265-7F0C32CCC8E7}"/>
              </a:ext>
            </a:extLst>
          </p:cNvPr>
          <p:cNvSpPr>
            <a:spLocks/>
          </p:cNvSpPr>
          <p:nvPr/>
        </p:nvSpPr>
        <p:spPr bwMode="auto">
          <a:xfrm rot="16200000">
            <a:off x="5929313" y="5407025"/>
            <a:ext cx="511175" cy="523875"/>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51" name="Rectangle 167">
            <a:extLst>
              <a:ext uri="{FF2B5EF4-FFF2-40B4-BE49-F238E27FC236}">
                <a16:creationId xmlns:a16="http://schemas.microsoft.com/office/drawing/2014/main" id="{7AFDDC69-062E-FB4E-A7FF-8B8CBBF0F434}"/>
              </a:ext>
            </a:extLst>
          </p:cNvPr>
          <p:cNvSpPr>
            <a:spLocks/>
          </p:cNvSpPr>
          <p:nvPr/>
        </p:nvSpPr>
        <p:spPr bwMode="auto">
          <a:xfrm rot="16200000">
            <a:off x="5926138" y="4408488"/>
            <a:ext cx="511175" cy="536575"/>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52" name="Rectangle 168">
            <a:extLst>
              <a:ext uri="{FF2B5EF4-FFF2-40B4-BE49-F238E27FC236}">
                <a16:creationId xmlns:a16="http://schemas.microsoft.com/office/drawing/2014/main" id="{C743F0B8-26A8-B046-A5F9-0A872CFB9DBB}"/>
              </a:ext>
            </a:extLst>
          </p:cNvPr>
          <p:cNvSpPr>
            <a:spLocks/>
          </p:cNvSpPr>
          <p:nvPr/>
        </p:nvSpPr>
        <p:spPr bwMode="auto">
          <a:xfrm rot="16214335">
            <a:off x="6038851" y="4410075"/>
            <a:ext cx="354012" cy="522287"/>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rPr>
              <a:t>S</a:t>
            </a:r>
          </a:p>
        </p:txBody>
      </p:sp>
      <p:sp>
        <p:nvSpPr>
          <p:cNvPr id="67753" name="Rectangle 169">
            <a:extLst>
              <a:ext uri="{FF2B5EF4-FFF2-40B4-BE49-F238E27FC236}">
                <a16:creationId xmlns:a16="http://schemas.microsoft.com/office/drawing/2014/main" id="{FF602617-FB35-794C-A428-CBDA2E3BBC3F}"/>
              </a:ext>
            </a:extLst>
          </p:cNvPr>
          <p:cNvSpPr>
            <a:spLocks/>
          </p:cNvSpPr>
          <p:nvPr/>
        </p:nvSpPr>
        <p:spPr bwMode="auto">
          <a:xfrm rot="16200000">
            <a:off x="6019006" y="5422107"/>
            <a:ext cx="339725" cy="522288"/>
          </a:xfrm>
          <a:prstGeom prst="rect">
            <a:avLst/>
          </a:prstGeom>
          <a:noFill/>
          <a:ln>
            <a:noFill/>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rPr>
              <a:t>J</a:t>
            </a:r>
          </a:p>
        </p:txBody>
      </p:sp>
      <p:sp>
        <p:nvSpPr>
          <p:cNvPr id="67754" name="Rectangle 170">
            <a:extLst>
              <a:ext uri="{FF2B5EF4-FFF2-40B4-BE49-F238E27FC236}">
                <a16:creationId xmlns:a16="http://schemas.microsoft.com/office/drawing/2014/main" id="{407A4923-3A02-2C4D-98E7-7AE09CCEC500}"/>
              </a:ext>
            </a:extLst>
          </p:cNvPr>
          <p:cNvSpPr>
            <a:spLocks/>
          </p:cNvSpPr>
          <p:nvPr/>
        </p:nvSpPr>
        <p:spPr bwMode="auto">
          <a:xfrm>
            <a:off x="3494088" y="2744788"/>
            <a:ext cx="511175" cy="2778125"/>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55" name="Rectangle 171">
            <a:extLst>
              <a:ext uri="{FF2B5EF4-FFF2-40B4-BE49-F238E27FC236}">
                <a16:creationId xmlns:a16="http://schemas.microsoft.com/office/drawing/2014/main" id="{06F86060-B2B7-A446-984D-2CD074D73555}"/>
              </a:ext>
            </a:extLst>
          </p:cNvPr>
          <p:cNvSpPr>
            <a:spLocks/>
          </p:cNvSpPr>
          <p:nvPr/>
        </p:nvSpPr>
        <p:spPr bwMode="auto">
          <a:xfrm rot="16211464">
            <a:off x="2767013" y="3857625"/>
            <a:ext cx="1966912" cy="5222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rPr>
              <a:t>KYONG 4</a:t>
            </a:r>
          </a:p>
        </p:txBody>
      </p:sp>
      <p:sp>
        <p:nvSpPr>
          <p:cNvPr id="67756" name="Rectangle 172">
            <a:extLst>
              <a:ext uri="{FF2B5EF4-FFF2-40B4-BE49-F238E27FC236}">
                <a16:creationId xmlns:a16="http://schemas.microsoft.com/office/drawing/2014/main" id="{FA9A17A3-7DE7-F442-BBDB-8531445B9159}"/>
              </a:ext>
            </a:extLst>
          </p:cNvPr>
          <p:cNvSpPr>
            <a:spLocks/>
          </p:cNvSpPr>
          <p:nvPr/>
        </p:nvSpPr>
        <p:spPr bwMode="auto">
          <a:xfrm>
            <a:off x="3798888" y="5588000"/>
            <a:ext cx="273050" cy="765175"/>
          </a:xfrm>
          <a:prstGeom prst="rect">
            <a:avLst/>
          </a:prstGeom>
          <a:solidFill>
            <a:srgbClr val="4C545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57" name="Rectangle 173">
            <a:extLst>
              <a:ext uri="{FF2B5EF4-FFF2-40B4-BE49-F238E27FC236}">
                <a16:creationId xmlns:a16="http://schemas.microsoft.com/office/drawing/2014/main" id="{9935BE8F-21E4-2B48-AEE0-9598D6B0242F}"/>
              </a:ext>
            </a:extLst>
          </p:cNvPr>
          <p:cNvSpPr>
            <a:spLocks/>
          </p:cNvSpPr>
          <p:nvPr/>
        </p:nvSpPr>
        <p:spPr bwMode="auto">
          <a:xfrm>
            <a:off x="3854450" y="2020888"/>
            <a:ext cx="150813" cy="698500"/>
          </a:xfrm>
          <a:prstGeom prst="rect">
            <a:avLst/>
          </a:prstGeom>
          <a:solidFill>
            <a:srgbClr val="4C545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58" name="Rectangle 174">
            <a:extLst>
              <a:ext uri="{FF2B5EF4-FFF2-40B4-BE49-F238E27FC236}">
                <a16:creationId xmlns:a16="http://schemas.microsoft.com/office/drawing/2014/main" id="{86BB03D0-2109-984F-B750-91911EB33C0A}"/>
              </a:ext>
            </a:extLst>
          </p:cNvPr>
          <p:cNvSpPr>
            <a:spLocks/>
          </p:cNvSpPr>
          <p:nvPr/>
        </p:nvSpPr>
        <p:spPr bwMode="auto">
          <a:xfrm>
            <a:off x="3830638" y="2495550"/>
            <a:ext cx="187325" cy="215900"/>
          </a:xfrm>
          <a:prstGeom prst="rect">
            <a:avLst/>
          </a:prstGeom>
          <a:solidFill>
            <a:srgbClr val="5C666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59" name="Rectangle 175">
            <a:extLst>
              <a:ext uri="{FF2B5EF4-FFF2-40B4-BE49-F238E27FC236}">
                <a16:creationId xmlns:a16="http://schemas.microsoft.com/office/drawing/2014/main" id="{19950032-5BAB-0E44-8DFC-1C91CAB7B4F2}"/>
              </a:ext>
            </a:extLst>
          </p:cNvPr>
          <p:cNvSpPr>
            <a:spLocks/>
          </p:cNvSpPr>
          <p:nvPr/>
        </p:nvSpPr>
        <p:spPr bwMode="auto">
          <a:xfrm rot="16200000">
            <a:off x="3432175" y="941388"/>
            <a:ext cx="511175" cy="574675"/>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60" name="Rectangle 176">
            <a:extLst>
              <a:ext uri="{FF2B5EF4-FFF2-40B4-BE49-F238E27FC236}">
                <a16:creationId xmlns:a16="http://schemas.microsoft.com/office/drawing/2014/main" id="{FDE6D920-5F89-4445-B423-FA08826BC5AB}"/>
              </a:ext>
            </a:extLst>
          </p:cNvPr>
          <p:cNvSpPr>
            <a:spLocks/>
          </p:cNvSpPr>
          <p:nvPr/>
        </p:nvSpPr>
        <p:spPr bwMode="auto">
          <a:xfrm rot="16200000">
            <a:off x="3541712" y="1023938"/>
            <a:ext cx="341313" cy="5222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rPr>
              <a:t>C</a:t>
            </a:r>
          </a:p>
        </p:txBody>
      </p:sp>
      <p:sp>
        <p:nvSpPr>
          <p:cNvPr id="67761" name="AutoShape 177">
            <a:extLst>
              <a:ext uri="{FF2B5EF4-FFF2-40B4-BE49-F238E27FC236}">
                <a16:creationId xmlns:a16="http://schemas.microsoft.com/office/drawing/2014/main" id="{0498E1EA-D703-4547-A2E5-B14CD5CABD93}"/>
              </a:ext>
            </a:extLst>
          </p:cNvPr>
          <p:cNvSpPr>
            <a:spLocks/>
          </p:cNvSpPr>
          <p:nvPr/>
        </p:nvSpPr>
        <p:spPr bwMode="auto">
          <a:xfrm>
            <a:off x="7326313" y="34163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5F5F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62" name="AutoShape 178">
            <a:extLst>
              <a:ext uri="{FF2B5EF4-FFF2-40B4-BE49-F238E27FC236}">
                <a16:creationId xmlns:a16="http://schemas.microsoft.com/office/drawing/2014/main" id="{AD41BF62-326E-BA48-883E-AD595EBE1183}"/>
              </a:ext>
            </a:extLst>
          </p:cNvPr>
          <p:cNvSpPr>
            <a:spLocks/>
          </p:cNvSpPr>
          <p:nvPr/>
        </p:nvSpPr>
        <p:spPr bwMode="auto">
          <a:xfrm>
            <a:off x="7656513" y="17018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5F5F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63" name="Rectangle 179">
            <a:extLst>
              <a:ext uri="{FF2B5EF4-FFF2-40B4-BE49-F238E27FC236}">
                <a16:creationId xmlns:a16="http://schemas.microsoft.com/office/drawing/2014/main" id="{A62B2DCC-39AE-B64F-B1DA-23F89C7D479B}"/>
              </a:ext>
            </a:extLst>
          </p:cNvPr>
          <p:cNvSpPr>
            <a:spLocks/>
          </p:cNvSpPr>
          <p:nvPr/>
        </p:nvSpPr>
        <p:spPr bwMode="auto">
          <a:xfrm>
            <a:off x="6330950" y="590550"/>
            <a:ext cx="193675" cy="904875"/>
          </a:xfrm>
          <a:prstGeom prst="rect">
            <a:avLst/>
          </a:prstGeom>
          <a:solidFill>
            <a:srgbClr val="54545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64" name="AutoShape 180">
            <a:extLst>
              <a:ext uri="{FF2B5EF4-FFF2-40B4-BE49-F238E27FC236}">
                <a16:creationId xmlns:a16="http://schemas.microsoft.com/office/drawing/2014/main" id="{350E8F99-EF2D-0640-BB74-AEF555C07D40}"/>
              </a:ext>
            </a:extLst>
          </p:cNvPr>
          <p:cNvSpPr>
            <a:spLocks/>
          </p:cNvSpPr>
          <p:nvPr/>
        </p:nvSpPr>
        <p:spPr bwMode="auto">
          <a:xfrm>
            <a:off x="6597650" y="3235325"/>
            <a:ext cx="730250" cy="420688"/>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65" name="AutoShape 181">
            <a:extLst>
              <a:ext uri="{FF2B5EF4-FFF2-40B4-BE49-F238E27FC236}">
                <a16:creationId xmlns:a16="http://schemas.microsoft.com/office/drawing/2014/main" id="{97ED8211-401C-8045-B4B9-3F12F53992A2}"/>
              </a:ext>
            </a:extLst>
          </p:cNvPr>
          <p:cNvSpPr>
            <a:spLocks/>
          </p:cNvSpPr>
          <p:nvPr/>
        </p:nvSpPr>
        <p:spPr bwMode="auto">
          <a:xfrm>
            <a:off x="7339013" y="520065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5F5F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66" name="AutoShape 182">
            <a:extLst>
              <a:ext uri="{FF2B5EF4-FFF2-40B4-BE49-F238E27FC236}">
                <a16:creationId xmlns:a16="http://schemas.microsoft.com/office/drawing/2014/main" id="{1EC6E3A1-D1BF-A447-B63A-B42CE04ACC20}"/>
              </a:ext>
            </a:extLst>
          </p:cNvPr>
          <p:cNvSpPr>
            <a:spLocks/>
          </p:cNvSpPr>
          <p:nvPr/>
        </p:nvSpPr>
        <p:spPr bwMode="auto">
          <a:xfrm>
            <a:off x="6577013" y="1287463"/>
            <a:ext cx="757237" cy="282575"/>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67" name="Rectangle 183">
            <a:extLst>
              <a:ext uri="{FF2B5EF4-FFF2-40B4-BE49-F238E27FC236}">
                <a16:creationId xmlns:a16="http://schemas.microsoft.com/office/drawing/2014/main" id="{B42AB3B6-5F4E-F248-851B-B7A11F025F96}"/>
              </a:ext>
            </a:extLst>
          </p:cNvPr>
          <p:cNvSpPr>
            <a:spLocks/>
          </p:cNvSpPr>
          <p:nvPr/>
        </p:nvSpPr>
        <p:spPr bwMode="auto">
          <a:xfrm>
            <a:off x="6578600" y="1443038"/>
            <a:ext cx="971550" cy="1670050"/>
          </a:xfrm>
          <a:prstGeom prst="rect">
            <a:avLst/>
          </a:prstGeom>
          <a:solidFill>
            <a:srgbClr val="FFFFFF"/>
          </a:solidFill>
          <a:ln w="3810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68" name="AutoShape 184">
            <a:extLst>
              <a:ext uri="{FF2B5EF4-FFF2-40B4-BE49-F238E27FC236}">
                <a16:creationId xmlns:a16="http://schemas.microsoft.com/office/drawing/2014/main" id="{DEEFC87C-875E-E64A-B80F-0D31761D3CEE}"/>
              </a:ext>
            </a:extLst>
          </p:cNvPr>
          <p:cNvSpPr>
            <a:spLocks/>
          </p:cNvSpPr>
          <p:nvPr/>
        </p:nvSpPr>
        <p:spPr bwMode="auto">
          <a:xfrm>
            <a:off x="6596063" y="1323975"/>
            <a:ext cx="719137" cy="1063625"/>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69" name="Rectangle 185">
            <a:extLst>
              <a:ext uri="{FF2B5EF4-FFF2-40B4-BE49-F238E27FC236}">
                <a16:creationId xmlns:a16="http://schemas.microsoft.com/office/drawing/2014/main" id="{1B54340E-1B5A-5845-A8BD-4116E61CA415}"/>
              </a:ext>
            </a:extLst>
          </p:cNvPr>
          <p:cNvSpPr>
            <a:spLocks/>
          </p:cNvSpPr>
          <p:nvPr/>
        </p:nvSpPr>
        <p:spPr bwMode="auto">
          <a:xfrm>
            <a:off x="6596063" y="3414713"/>
            <a:ext cx="969962" cy="904875"/>
          </a:xfrm>
          <a:prstGeom prst="rect">
            <a:avLst/>
          </a:prstGeom>
          <a:solidFill>
            <a:srgbClr val="FFFFFF"/>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70" name="AutoShape 186">
            <a:extLst>
              <a:ext uri="{FF2B5EF4-FFF2-40B4-BE49-F238E27FC236}">
                <a16:creationId xmlns:a16="http://schemas.microsoft.com/office/drawing/2014/main" id="{6ED0AF07-CB43-BC44-B98A-BE214969590D}"/>
              </a:ext>
            </a:extLst>
          </p:cNvPr>
          <p:cNvSpPr>
            <a:spLocks/>
          </p:cNvSpPr>
          <p:nvPr/>
        </p:nvSpPr>
        <p:spPr bwMode="auto">
          <a:xfrm>
            <a:off x="6610350" y="3254375"/>
            <a:ext cx="704850" cy="706438"/>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67771" name="Group 187">
            <a:extLst>
              <a:ext uri="{FF2B5EF4-FFF2-40B4-BE49-F238E27FC236}">
                <a16:creationId xmlns:a16="http://schemas.microsoft.com/office/drawing/2014/main" id="{117E93B4-8106-7340-9342-067F3403A530}"/>
              </a:ext>
            </a:extLst>
          </p:cNvPr>
          <p:cNvGrpSpPr>
            <a:grpSpLocks/>
          </p:cNvGrpSpPr>
          <p:nvPr/>
        </p:nvGrpSpPr>
        <p:grpSpPr bwMode="auto">
          <a:xfrm>
            <a:off x="6591300" y="4418013"/>
            <a:ext cx="952500" cy="525462"/>
            <a:chOff x="0" y="0"/>
            <a:chExt cx="952500" cy="527050"/>
          </a:xfrm>
        </p:grpSpPr>
        <p:sp>
          <p:nvSpPr>
            <p:cNvPr id="67772" name="AutoShape 188">
              <a:extLst>
                <a:ext uri="{FF2B5EF4-FFF2-40B4-BE49-F238E27FC236}">
                  <a16:creationId xmlns:a16="http://schemas.microsoft.com/office/drawing/2014/main" id="{01270C48-C722-F248-A2DB-F1AB8D2598B1}"/>
                </a:ext>
              </a:extLst>
            </p:cNvPr>
            <p:cNvSpPr>
              <a:spLocks/>
            </p:cNvSpPr>
            <p:nvPr/>
          </p:nvSpPr>
          <p:spPr bwMode="auto">
            <a:xfrm>
              <a:off x="1587" y="0"/>
              <a:ext cx="730251" cy="358775"/>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73" name="Rectangle 189">
              <a:extLst>
                <a:ext uri="{FF2B5EF4-FFF2-40B4-BE49-F238E27FC236}">
                  <a16:creationId xmlns:a16="http://schemas.microsoft.com/office/drawing/2014/main" id="{CD19F952-B6EB-3C4D-90D3-8BAD9ABA42E7}"/>
                </a:ext>
              </a:extLst>
            </p:cNvPr>
            <p:cNvSpPr>
              <a:spLocks/>
            </p:cNvSpPr>
            <p:nvPr/>
          </p:nvSpPr>
          <p:spPr bwMode="auto">
            <a:xfrm>
              <a:off x="0" y="131762"/>
              <a:ext cx="952500" cy="395288"/>
            </a:xfrm>
            <a:prstGeom prst="rect">
              <a:avLst/>
            </a:prstGeom>
            <a:solidFill>
              <a:srgbClr val="FFFFFF"/>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74" name="AutoShape 190">
              <a:extLst>
                <a:ext uri="{FF2B5EF4-FFF2-40B4-BE49-F238E27FC236}">
                  <a16:creationId xmlns:a16="http://schemas.microsoft.com/office/drawing/2014/main" id="{6CADECD3-07E8-1541-B95E-6615B0FE199A}"/>
                </a:ext>
              </a:extLst>
            </p:cNvPr>
            <p:cNvSpPr>
              <a:spLocks/>
            </p:cNvSpPr>
            <p:nvPr/>
          </p:nvSpPr>
          <p:spPr bwMode="auto">
            <a:xfrm>
              <a:off x="20637" y="25400"/>
              <a:ext cx="692151" cy="358775"/>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67775" name="AutoShape 191">
            <a:extLst>
              <a:ext uri="{FF2B5EF4-FFF2-40B4-BE49-F238E27FC236}">
                <a16:creationId xmlns:a16="http://schemas.microsoft.com/office/drawing/2014/main" id="{B973D1F3-0612-D545-B387-2D9D90E2F167}"/>
              </a:ext>
            </a:extLst>
          </p:cNvPr>
          <p:cNvSpPr>
            <a:spLocks/>
          </p:cNvSpPr>
          <p:nvPr/>
        </p:nvSpPr>
        <p:spPr bwMode="auto">
          <a:xfrm>
            <a:off x="4827588" y="5788025"/>
            <a:ext cx="201612"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76" name="AutoShape 192">
            <a:extLst>
              <a:ext uri="{FF2B5EF4-FFF2-40B4-BE49-F238E27FC236}">
                <a16:creationId xmlns:a16="http://schemas.microsoft.com/office/drawing/2014/main" id="{D7DB96B0-60CA-BB43-911F-080BEB7329C2}"/>
              </a:ext>
            </a:extLst>
          </p:cNvPr>
          <p:cNvSpPr>
            <a:spLocks/>
          </p:cNvSpPr>
          <p:nvPr/>
        </p:nvSpPr>
        <p:spPr bwMode="auto">
          <a:xfrm>
            <a:off x="4251325" y="5662613"/>
            <a:ext cx="736600" cy="288925"/>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77" name="Rectangle 193">
            <a:extLst>
              <a:ext uri="{FF2B5EF4-FFF2-40B4-BE49-F238E27FC236}">
                <a16:creationId xmlns:a16="http://schemas.microsoft.com/office/drawing/2014/main" id="{0C85905C-BB34-E64A-9889-EB94461A8574}"/>
              </a:ext>
            </a:extLst>
          </p:cNvPr>
          <p:cNvSpPr>
            <a:spLocks/>
          </p:cNvSpPr>
          <p:nvPr/>
        </p:nvSpPr>
        <p:spPr bwMode="auto">
          <a:xfrm>
            <a:off x="7269163" y="4330700"/>
            <a:ext cx="647700" cy="254000"/>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00">
                <a:solidFill>
                  <a:srgbClr val="FFFF00"/>
                </a:solidFill>
              </a:rPr>
              <a:t>(500 B.C.)</a:t>
            </a:r>
          </a:p>
        </p:txBody>
      </p:sp>
      <p:sp>
        <p:nvSpPr>
          <p:cNvPr id="67778" name="Rectangle 194">
            <a:extLst>
              <a:ext uri="{FF2B5EF4-FFF2-40B4-BE49-F238E27FC236}">
                <a16:creationId xmlns:a16="http://schemas.microsoft.com/office/drawing/2014/main" id="{14C01CAC-0372-B645-8886-FCDAD703CF35}"/>
              </a:ext>
            </a:extLst>
          </p:cNvPr>
          <p:cNvSpPr>
            <a:spLocks/>
          </p:cNvSpPr>
          <p:nvPr/>
        </p:nvSpPr>
        <p:spPr bwMode="auto">
          <a:xfrm>
            <a:off x="7262813" y="1219200"/>
            <a:ext cx="711200" cy="254000"/>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00">
                <a:solidFill>
                  <a:srgbClr val="FFFF00"/>
                </a:solidFill>
              </a:rPr>
              <a:t>(1000 B.C.)</a:t>
            </a:r>
          </a:p>
        </p:txBody>
      </p:sp>
      <p:sp>
        <p:nvSpPr>
          <p:cNvPr id="67779" name="Line 195">
            <a:extLst>
              <a:ext uri="{FF2B5EF4-FFF2-40B4-BE49-F238E27FC236}">
                <a16:creationId xmlns:a16="http://schemas.microsoft.com/office/drawing/2014/main" id="{EA42BC9A-6743-3F49-A1F2-1C70BF6AB064}"/>
              </a:ext>
            </a:extLst>
          </p:cNvPr>
          <p:cNvSpPr>
            <a:spLocks noChangeShapeType="1"/>
          </p:cNvSpPr>
          <p:nvPr/>
        </p:nvSpPr>
        <p:spPr bwMode="auto">
          <a:xfrm>
            <a:off x="6627813" y="17843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0" name="Line 196">
            <a:extLst>
              <a:ext uri="{FF2B5EF4-FFF2-40B4-BE49-F238E27FC236}">
                <a16:creationId xmlns:a16="http://schemas.microsoft.com/office/drawing/2014/main" id="{9DA0B38E-4CFB-8640-AADD-974234C70ECC}"/>
              </a:ext>
            </a:extLst>
          </p:cNvPr>
          <p:cNvSpPr>
            <a:spLocks noChangeShapeType="1"/>
          </p:cNvSpPr>
          <p:nvPr/>
        </p:nvSpPr>
        <p:spPr bwMode="auto">
          <a:xfrm>
            <a:off x="6615113" y="24828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1" name="Line 197">
            <a:extLst>
              <a:ext uri="{FF2B5EF4-FFF2-40B4-BE49-F238E27FC236}">
                <a16:creationId xmlns:a16="http://schemas.microsoft.com/office/drawing/2014/main" id="{958C9CCE-08CD-634B-88D4-D79EF7674442}"/>
              </a:ext>
            </a:extLst>
          </p:cNvPr>
          <p:cNvSpPr>
            <a:spLocks noChangeShapeType="1"/>
          </p:cNvSpPr>
          <p:nvPr/>
        </p:nvSpPr>
        <p:spPr bwMode="auto">
          <a:xfrm>
            <a:off x="6615113" y="26606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2" name="Line 198">
            <a:extLst>
              <a:ext uri="{FF2B5EF4-FFF2-40B4-BE49-F238E27FC236}">
                <a16:creationId xmlns:a16="http://schemas.microsoft.com/office/drawing/2014/main" id="{0D06E07D-3204-8A40-8782-54CA1AD3BA4F}"/>
              </a:ext>
            </a:extLst>
          </p:cNvPr>
          <p:cNvSpPr>
            <a:spLocks noChangeShapeType="1"/>
          </p:cNvSpPr>
          <p:nvPr/>
        </p:nvSpPr>
        <p:spPr bwMode="auto">
          <a:xfrm>
            <a:off x="6627813" y="28384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3" name="Line 199">
            <a:extLst>
              <a:ext uri="{FF2B5EF4-FFF2-40B4-BE49-F238E27FC236}">
                <a16:creationId xmlns:a16="http://schemas.microsoft.com/office/drawing/2014/main" id="{1AFD242D-627D-494E-8547-DB109837554C}"/>
              </a:ext>
            </a:extLst>
          </p:cNvPr>
          <p:cNvSpPr>
            <a:spLocks noChangeShapeType="1"/>
          </p:cNvSpPr>
          <p:nvPr/>
        </p:nvSpPr>
        <p:spPr bwMode="auto">
          <a:xfrm>
            <a:off x="6621463" y="30162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4" name="Line 200">
            <a:extLst>
              <a:ext uri="{FF2B5EF4-FFF2-40B4-BE49-F238E27FC236}">
                <a16:creationId xmlns:a16="http://schemas.microsoft.com/office/drawing/2014/main" id="{A352FFB2-0CDA-A74C-BC28-14909AE88441}"/>
              </a:ext>
            </a:extLst>
          </p:cNvPr>
          <p:cNvSpPr>
            <a:spLocks noChangeShapeType="1"/>
          </p:cNvSpPr>
          <p:nvPr/>
        </p:nvSpPr>
        <p:spPr bwMode="auto">
          <a:xfrm>
            <a:off x="7083425" y="1866900"/>
            <a:ext cx="0" cy="1181100"/>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5" name="Line 201">
            <a:extLst>
              <a:ext uri="{FF2B5EF4-FFF2-40B4-BE49-F238E27FC236}">
                <a16:creationId xmlns:a16="http://schemas.microsoft.com/office/drawing/2014/main" id="{E82B62A1-F615-C749-BBD0-E2D00E004D56}"/>
              </a:ext>
            </a:extLst>
          </p:cNvPr>
          <p:cNvSpPr>
            <a:spLocks noChangeShapeType="1"/>
          </p:cNvSpPr>
          <p:nvPr/>
        </p:nvSpPr>
        <p:spPr bwMode="auto">
          <a:xfrm>
            <a:off x="6621463" y="21399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6" name="Line 202">
            <a:extLst>
              <a:ext uri="{FF2B5EF4-FFF2-40B4-BE49-F238E27FC236}">
                <a16:creationId xmlns:a16="http://schemas.microsoft.com/office/drawing/2014/main" id="{953F8BE3-B481-064D-AC3F-115854C74EF8}"/>
              </a:ext>
            </a:extLst>
          </p:cNvPr>
          <p:cNvSpPr>
            <a:spLocks noChangeShapeType="1"/>
          </p:cNvSpPr>
          <p:nvPr/>
        </p:nvSpPr>
        <p:spPr bwMode="auto">
          <a:xfrm>
            <a:off x="6627813" y="23050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7" name="Line 203">
            <a:extLst>
              <a:ext uri="{FF2B5EF4-FFF2-40B4-BE49-F238E27FC236}">
                <a16:creationId xmlns:a16="http://schemas.microsoft.com/office/drawing/2014/main" id="{0C2307F5-50BA-E149-BF79-BE3F2DE845F8}"/>
              </a:ext>
            </a:extLst>
          </p:cNvPr>
          <p:cNvSpPr>
            <a:spLocks noChangeShapeType="1"/>
          </p:cNvSpPr>
          <p:nvPr/>
        </p:nvSpPr>
        <p:spPr bwMode="auto">
          <a:xfrm>
            <a:off x="6627813" y="1962150"/>
            <a:ext cx="873125"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8" name="Line 204">
            <a:extLst>
              <a:ext uri="{FF2B5EF4-FFF2-40B4-BE49-F238E27FC236}">
                <a16:creationId xmlns:a16="http://schemas.microsoft.com/office/drawing/2014/main" id="{C2D47256-251D-4044-BEF4-FE478BB5360E}"/>
              </a:ext>
            </a:extLst>
          </p:cNvPr>
          <p:cNvSpPr>
            <a:spLocks noChangeShapeType="1"/>
          </p:cNvSpPr>
          <p:nvPr/>
        </p:nvSpPr>
        <p:spPr bwMode="auto">
          <a:xfrm>
            <a:off x="7088188" y="1684338"/>
            <a:ext cx="3175" cy="561975"/>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89" name="Line 205">
            <a:extLst>
              <a:ext uri="{FF2B5EF4-FFF2-40B4-BE49-F238E27FC236}">
                <a16:creationId xmlns:a16="http://schemas.microsoft.com/office/drawing/2014/main" id="{4BEDBE52-3EBD-8D4A-B198-3E280C585207}"/>
              </a:ext>
            </a:extLst>
          </p:cNvPr>
          <p:cNvSpPr>
            <a:spLocks noChangeShapeType="1"/>
          </p:cNvSpPr>
          <p:nvPr/>
        </p:nvSpPr>
        <p:spPr bwMode="auto">
          <a:xfrm>
            <a:off x="6646863" y="366395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90" name="Line 206">
            <a:extLst>
              <a:ext uri="{FF2B5EF4-FFF2-40B4-BE49-F238E27FC236}">
                <a16:creationId xmlns:a16="http://schemas.microsoft.com/office/drawing/2014/main" id="{910A216C-D84C-B54A-9293-1D313F86A948}"/>
              </a:ext>
            </a:extLst>
          </p:cNvPr>
          <p:cNvSpPr>
            <a:spLocks noChangeShapeType="1"/>
          </p:cNvSpPr>
          <p:nvPr/>
        </p:nvSpPr>
        <p:spPr bwMode="auto">
          <a:xfrm>
            <a:off x="6646863" y="3857625"/>
            <a:ext cx="863600" cy="635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91" name="Rectangle 207">
            <a:extLst>
              <a:ext uri="{FF2B5EF4-FFF2-40B4-BE49-F238E27FC236}">
                <a16:creationId xmlns:a16="http://schemas.microsoft.com/office/drawing/2014/main" id="{CC7D3B81-5305-7140-883A-0D4D68D7089E}"/>
              </a:ext>
            </a:extLst>
          </p:cNvPr>
          <p:cNvSpPr>
            <a:spLocks/>
          </p:cNvSpPr>
          <p:nvPr/>
        </p:nvSpPr>
        <p:spPr bwMode="auto">
          <a:xfrm>
            <a:off x="6523038" y="3213100"/>
            <a:ext cx="698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CAPTIVITY</a:t>
            </a:r>
          </a:p>
        </p:txBody>
      </p:sp>
      <p:sp>
        <p:nvSpPr>
          <p:cNvPr id="67792" name="Line 208">
            <a:extLst>
              <a:ext uri="{FF2B5EF4-FFF2-40B4-BE49-F238E27FC236}">
                <a16:creationId xmlns:a16="http://schemas.microsoft.com/office/drawing/2014/main" id="{18A2DCF1-6435-4C48-A7E0-F735070DDB1F}"/>
              </a:ext>
            </a:extLst>
          </p:cNvPr>
          <p:cNvSpPr>
            <a:spLocks noChangeShapeType="1"/>
          </p:cNvSpPr>
          <p:nvPr/>
        </p:nvSpPr>
        <p:spPr bwMode="auto">
          <a:xfrm>
            <a:off x="6646863" y="423545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93" name="Line 209">
            <a:extLst>
              <a:ext uri="{FF2B5EF4-FFF2-40B4-BE49-F238E27FC236}">
                <a16:creationId xmlns:a16="http://schemas.microsoft.com/office/drawing/2014/main" id="{23663ED0-99CC-3E41-AFB6-FBD0C8924F94}"/>
              </a:ext>
            </a:extLst>
          </p:cNvPr>
          <p:cNvSpPr>
            <a:spLocks noChangeShapeType="1"/>
          </p:cNvSpPr>
          <p:nvPr/>
        </p:nvSpPr>
        <p:spPr bwMode="auto">
          <a:xfrm>
            <a:off x="6634163" y="470535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94" name="Line 210">
            <a:extLst>
              <a:ext uri="{FF2B5EF4-FFF2-40B4-BE49-F238E27FC236}">
                <a16:creationId xmlns:a16="http://schemas.microsoft.com/office/drawing/2014/main" id="{50E0FCA8-3617-5C4D-B2DA-360A99E356BF}"/>
              </a:ext>
            </a:extLst>
          </p:cNvPr>
          <p:cNvSpPr>
            <a:spLocks noChangeShapeType="1"/>
          </p:cNvSpPr>
          <p:nvPr/>
        </p:nvSpPr>
        <p:spPr bwMode="auto">
          <a:xfrm>
            <a:off x="6634163" y="485775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95" name="Rectangle 211">
            <a:extLst>
              <a:ext uri="{FF2B5EF4-FFF2-40B4-BE49-F238E27FC236}">
                <a16:creationId xmlns:a16="http://schemas.microsoft.com/office/drawing/2014/main" id="{65015A79-BCBD-0845-AC95-FCF167E7F548}"/>
              </a:ext>
            </a:extLst>
          </p:cNvPr>
          <p:cNvSpPr>
            <a:spLocks/>
          </p:cNvSpPr>
          <p:nvPr/>
        </p:nvSpPr>
        <p:spPr bwMode="auto">
          <a:xfrm>
            <a:off x="6599238" y="4394200"/>
            <a:ext cx="596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SILENCE</a:t>
            </a:r>
          </a:p>
        </p:txBody>
      </p:sp>
      <p:sp>
        <p:nvSpPr>
          <p:cNvPr id="67796" name="Line 212">
            <a:extLst>
              <a:ext uri="{FF2B5EF4-FFF2-40B4-BE49-F238E27FC236}">
                <a16:creationId xmlns:a16="http://schemas.microsoft.com/office/drawing/2014/main" id="{6CAADDC6-A38A-C843-AC7F-58069F8161AC}"/>
              </a:ext>
            </a:extLst>
          </p:cNvPr>
          <p:cNvSpPr>
            <a:spLocks noChangeShapeType="1"/>
          </p:cNvSpPr>
          <p:nvPr/>
        </p:nvSpPr>
        <p:spPr bwMode="auto">
          <a:xfrm flipV="1">
            <a:off x="6646863" y="4043363"/>
            <a:ext cx="857250" cy="4762"/>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97" name="Line 213">
            <a:extLst>
              <a:ext uri="{FF2B5EF4-FFF2-40B4-BE49-F238E27FC236}">
                <a16:creationId xmlns:a16="http://schemas.microsoft.com/office/drawing/2014/main" id="{C07FC658-1418-6149-B0F3-1A7C4BB55E45}"/>
              </a:ext>
            </a:extLst>
          </p:cNvPr>
          <p:cNvSpPr>
            <a:spLocks noChangeShapeType="1"/>
          </p:cNvSpPr>
          <p:nvPr/>
        </p:nvSpPr>
        <p:spPr bwMode="auto">
          <a:xfrm>
            <a:off x="6630988" y="15938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798" name="Rectangle 214">
            <a:extLst>
              <a:ext uri="{FF2B5EF4-FFF2-40B4-BE49-F238E27FC236}">
                <a16:creationId xmlns:a16="http://schemas.microsoft.com/office/drawing/2014/main" id="{8813F2D3-1F3D-6F40-BBA6-EC15F4D310DA}"/>
              </a:ext>
            </a:extLst>
          </p:cNvPr>
          <p:cNvSpPr>
            <a:spLocks/>
          </p:cNvSpPr>
          <p:nvPr/>
        </p:nvSpPr>
        <p:spPr bwMode="auto">
          <a:xfrm>
            <a:off x="6605588" y="5318125"/>
            <a:ext cx="952500" cy="1028700"/>
          </a:xfrm>
          <a:prstGeom prst="rect">
            <a:avLst/>
          </a:prstGeom>
          <a:solidFill>
            <a:srgbClr val="FFFFFF"/>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799" name="AutoShape 215">
            <a:extLst>
              <a:ext uri="{FF2B5EF4-FFF2-40B4-BE49-F238E27FC236}">
                <a16:creationId xmlns:a16="http://schemas.microsoft.com/office/drawing/2014/main" id="{0B26347A-B855-0041-A729-D354352D65A1}"/>
              </a:ext>
            </a:extLst>
          </p:cNvPr>
          <p:cNvSpPr>
            <a:spLocks/>
          </p:cNvSpPr>
          <p:nvPr/>
        </p:nvSpPr>
        <p:spPr bwMode="auto">
          <a:xfrm>
            <a:off x="6621463" y="5154613"/>
            <a:ext cx="647700" cy="361950"/>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00" name="Rectangle 216">
            <a:extLst>
              <a:ext uri="{FF2B5EF4-FFF2-40B4-BE49-F238E27FC236}">
                <a16:creationId xmlns:a16="http://schemas.microsoft.com/office/drawing/2014/main" id="{683136F8-A6E4-5A4E-8D33-3A81C3E8A830}"/>
              </a:ext>
            </a:extLst>
          </p:cNvPr>
          <p:cNvSpPr>
            <a:spLocks/>
          </p:cNvSpPr>
          <p:nvPr/>
        </p:nvSpPr>
        <p:spPr bwMode="auto">
          <a:xfrm>
            <a:off x="6610350" y="5102225"/>
            <a:ext cx="439738"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200">
                <a:solidFill>
                  <a:srgbClr val="000000"/>
                </a:solidFill>
                <a:latin typeface="Chicago" charset="0"/>
                <a:ea typeface="Chicago" charset="0"/>
                <a:cs typeface="Chicago" charset="0"/>
                <a:sym typeface="Chicago" charset="0"/>
              </a:rPr>
              <a:t>JISU</a:t>
            </a:r>
          </a:p>
        </p:txBody>
      </p:sp>
      <p:sp>
        <p:nvSpPr>
          <p:cNvPr id="67801" name="Line 217">
            <a:extLst>
              <a:ext uri="{FF2B5EF4-FFF2-40B4-BE49-F238E27FC236}">
                <a16:creationId xmlns:a16="http://schemas.microsoft.com/office/drawing/2014/main" id="{583746CE-C34B-CB45-841A-63A9B39DCEB0}"/>
              </a:ext>
            </a:extLst>
          </p:cNvPr>
          <p:cNvSpPr>
            <a:spLocks noChangeShapeType="1"/>
          </p:cNvSpPr>
          <p:nvPr/>
        </p:nvSpPr>
        <p:spPr bwMode="auto">
          <a:xfrm>
            <a:off x="6651625" y="5441950"/>
            <a:ext cx="838200" cy="1588"/>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02" name="Line 218">
            <a:extLst>
              <a:ext uri="{FF2B5EF4-FFF2-40B4-BE49-F238E27FC236}">
                <a16:creationId xmlns:a16="http://schemas.microsoft.com/office/drawing/2014/main" id="{477E8350-F9AF-054A-8A38-46B41FB77CDC}"/>
              </a:ext>
            </a:extLst>
          </p:cNvPr>
          <p:cNvSpPr>
            <a:spLocks noChangeShapeType="1"/>
          </p:cNvSpPr>
          <p:nvPr/>
        </p:nvSpPr>
        <p:spPr bwMode="auto">
          <a:xfrm flipV="1">
            <a:off x="6653213" y="5580063"/>
            <a:ext cx="838200" cy="3175"/>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03" name="Line 219">
            <a:extLst>
              <a:ext uri="{FF2B5EF4-FFF2-40B4-BE49-F238E27FC236}">
                <a16:creationId xmlns:a16="http://schemas.microsoft.com/office/drawing/2014/main" id="{BA5800DD-A776-884B-AB20-022BA7F88A98}"/>
              </a:ext>
            </a:extLst>
          </p:cNvPr>
          <p:cNvSpPr>
            <a:spLocks noChangeShapeType="1"/>
          </p:cNvSpPr>
          <p:nvPr/>
        </p:nvSpPr>
        <p:spPr bwMode="auto">
          <a:xfrm flipV="1">
            <a:off x="6654800" y="5719763"/>
            <a:ext cx="838200" cy="3175"/>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04" name="Line 220">
            <a:extLst>
              <a:ext uri="{FF2B5EF4-FFF2-40B4-BE49-F238E27FC236}">
                <a16:creationId xmlns:a16="http://schemas.microsoft.com/office/drawing/2014/main" id="{7D421A41-3FBB-F442-BB10-7A7A18054053}"/>
              </a:ext>
            </a:extLst>
          </p:cNvPr>
          <p:cNvSpPr>
            <a:spLocks noChangeShapeType="1"/>
          </p:cNvSpPr>
          <p:nvPr/>
        </p:nvSpPr>
        <p:spPr bwMode="auto">
          <a:xfrm>
            <a:off x="6656388" y="5867400"/>
            <a:ext cx="838200" cy="1588"/>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05" name="Line 221">
            <a:extLst>
              <a:ext uri="{FF2B5EF4-FFF2-40B4-BE49-F238E27FC236}">
                <a16:creationId xmlns:a16="http://schemas.microsoft.com/office/drawing/2014/main" id="{47786F89-4C40-D24C-94FE-F864A16EA334}"/>
              </a:ext>
            </a:extLst>
          </p:cNvPr>
          <p:cNvSpPr>
            <a:spLocks noChangeShapeType="1"/>
          </p:cNvSpPr>
          <p:nvPr/>
        </p:nvSpPr>
        <p:spPr bwMode="auto">
          <a:xfrm>
            <a:off x="6659563" y="6156325"/>
            <a:ext cx="838200" cy="1588"/>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06" name="Line 222">
            <a:extLst>
              <a:ext uri="{FF2B5EF4-FFF2-40B4-BE49-F238E27FC236}">
                <a16:creationId xmlns:a16="http://schemas.microsoft.com/office/drawing/2014/main" id="{B4595968-9C17-0146-AB45-C9492A3C7A80}"/>
              </a:ext>
            </a:extLst>
          </p:cNvPr>
          <p:cNvSpPr>
            <a:spLocks noChangeShapeType="1"/>
          </p:cNvSpPr>
          <p:nvPr/>
        </p:nvSpPr>
        <p:spPr bwMode="auto">
          <a:xfrm flipV="1">
            <a:off x="6659563" y="6297613"/>
            <a:ext cx="838200" cy="3175"/>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07" name="AutoShape 223">
            <a:extLst>
              <a:ext uri="{FF2B5EF4-FFF2-40B4-BE49-F238E27FC236}">
                <a16:creationId xmlns:a16="http://schemas.microsoft.com/office/drawing/2014/main" id="{D06ED044-4C4D-3B47-8430-96136C755EF6}"/>
              </a:ext>
            </a:extLst>
          </p:cNvPr>
          <p:cNvSpPr>
            <a:spLocks/>
          </p:cNvSpPr>
          <p:nvPr/>
        </p:nvSpPr>
        <p:spPr bwMode="auto">
          <a:xfrm>
            <a:off x="6594475" y="581025"/>
            <a:ext cx="730250" cy="249238"/>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08" name="Rectangle 224">
            <a:extLst>
              <a:ext uri="{FF2B5EF4-FFF2-40B4-BE49-F238E27FC236}">
                <a16:creationId xmlns:a16="http://schemas.microsoft.com/office/drawing/2014/main" id="{C1AF61A1-9CEE-F44D-9CF8-9B62834C739E}"/>
              </a:ext>
            </a:extLst>
          </p:cNvPr>
          <p:cNvSpPr>
            <a:spLocks/>
          </p:cNvSpPr>
          <p:nvPr/>
        </p:nvSpPr>
        <p:spPr bwMode="auto">
          <a:xfrm>
            <a:off x="6592888" y="741363"/>
            <a:ext cx="952500" cy="441325"/>
          </a:xfrm>
          <a:prstGeom prst="rect">
            <a:avLst/>
          </a:prstGeom>
          <a:solidFill>
            <a:srgbClr val="FFFFFF"/>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09" name="AutoShape 225">
            <a:extLst>
              <a:ext uri="{FF2B5EF4-FFF2-40B4-BE49-F238E27FC236}">
                <a16:creationId xmlns:a16="http://schemas.microsoft.com/office/drawing/2014/main" id="{FE0DF87C-E739-E642-9080-C619D49CCAD6}"/>
              </a:ext>
            </a:extLst>
          </p:cNvPr>
          <p:cNvSpPr>
            <a:spLocks/>
          </p:cNvSpPr>
          <p:nvPr/>
        </p:nvSpPr>
        <p:spPr bwMode="auto">
          <a:xfrm>
            <a:off x="6613525" y="647700"/>
            <a:ext cx="692150" cy="250825"/>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10" name="Rectangle 226">
            <a:extLst>
              <a:ext uri="{FF2B5EF4-FFF2-40B4-BE49-F238E27FC236}">
                <a16:creationId xmlns:a16="http://schemas.microsoft.com/office/drawing/2014/main" id="{C4594B1A-56A9-A147-B53A-B71417328FA4}"/>
              </a:ext>
            </a:extLst>
          </p:cNvPr>
          <p:cNvSpPr>
            <a:spLocks/>
          </p:cNvSpPr>
          <p:nvPr/>
        </p:nvSpPr>
        <p:spPr bwMode="auto">
          <a:xfrm>
            <a:off x="6570663" y="561975"/>
            <a:ext cx="673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ANARCHY</a:t>
            </a:r>
          </a:p>
        </p:txBody>
      </p:sp>
      <p:sp>
        <p:nvSpPr>
          <p:cNvPr id="67811" name="Line 227">
            <a:extLst>
              <a:ext uri="{FF2B5EF4-FFF2-40B4-BE49-F238E27FC236}">
                <a16:creationId xmlns:a16="http://schemas.microsoft.com/office/drawing/2014/main" id="{FA4B285A-6B8B-4047-8E7D-A7A83068B1E0}"/>
              </a:ext>
            </a:extLst>
          </p:cNvPr>
          <p:cNvSpPr>
            <a:spLocks noChangeShapeType="1"/>
          </p:cNvSpPr>
          <p:nvPr/>
        </p:nvSpPr>
        <p:spPr bwMode="auto">
          <a:xfrm>
            <a:off x="6630988" y="111760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12" name="Line 228">
            <a:extLst>
              <a:ext uri="{FF2B5EF4-FFF2-40B4-BE49-F238E27FC236}">
                <a16:creationId xmlns:a16="http://schemas.microsoft.com/office/drawing/2014/main" id="{4E6BE734-980A-2748-A479-A33302A873A2}"/>
              </a:ext>
            </a:extLst>
          </p:cNvPr>
          <p:cNvSpPr>
            <a:spLocks noChangeShapeType="1"/>
          </p:cNvSpPr>
          <p:nvPr/>
        </p:nvSpPr>
        <p:spPr bwMode="auto">
          <a:xfrm flipV="1">
            <a:off x="6630988" y="928688"/>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13" name="Rectangle 229">
            <a:extLst>
              <a:ext uri="{FF2B5EF4-FFF2-40B4-BE49-F238E27FC236}">
                <a16:creationId xmlns:a16="http://schemas.microsoft.com/office/drawing/2014/main" id="{764C5440-B51E-F64E-8672-1302616CBFD1}"/>
              </a:ext>
            </a:extLst>
          </p:cNvPr>
          <p:cNvSpPr>
            <a:spLocks/>
          </p:cNvSpPr>
          <p:nvPr/>
        </p:nvSpPr>
        <p:spPr bwMode="auto">
          <a:xfrm>
            <a:off x="6580188" y="126682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ROYALTY</a:t>
            </a:r>
          </a:p>
        </p:txBody>
      </p:sp>
      <p:sp>
        <p:nvSpPr>
          <p:cNvPr id="67814" name="Rectangle 230">
            <a:extLst>
              <a:ext uri="{FF2B5EF4-FFF2-40B4-BE49-F238E27FC236}">
                <a16:creationId xmlns:a16="http://schemas.microsoft.com/office/drawing/2014/main" id="{AACC0822-FEDA-7A4A-944E-EC98C97AA360}"/>
              </a:ext>
            </a:extLst>
          </p:cNvPr>
          <p:cNvSpPr>
            <a:spLocks/>
          </p:cNvSpPr>
          <p:nvPr/>
        </p:nvSpPr>
        <p:spPr bwMode="auto">
          <a:xfrm>
            <a:off x="4246563" y="5810250"/>
            <a:ext cx="952500" cy="498475"/>
          </a:xfrm>
          <a:prstGeom prst="rect">
            <a:avLst/>
          </a:prstGeom>
          <a:solidFill>
            <a:srgbClr val="FFFFFF"/>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15" name="AutoShape 231">
            <a:extLst>
              <a:ext uri="{FF2B5EF4-FFF2-40B4-BE49-F238E27FC236}">
                <a16:creationId xmlns:a16="http://schemas.microsoft.com/office/drawing/2014/main" id="{46D6794C-523B-CA48-8AFC-EE48DA1312BF}"/>
              </a:ext>
            </a:extLst>
          </p:cNvPr>
          <p:cNvSpPr>
            <a:spLocks/>
          </p:cNvSpPr>
          <p:nvPr/>
        </p:nvSpPr>
        <p:spPr bwMode="auto">
          <a:xfrm>
            <a:off x="4265613" y="5700713"/>
            <a:ext cx="701675" cy="333375"/>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16" name="Rectangle 232">
            <a:extLst>
              <a:ext uri="{FF2B5EF4-FFF2-40B4-BE49-F238E27FC236}">
                <a16:creationId xmlns:a16="http://schemas.microsoft.com/office/drawing/2014/main" id="{809E5B8D-88C2-D743-8B61-5120BB9F86D3}"/>
              </a:ext>
            </a:extLst>
          </p:cNvPr>
          <p:cNvSpPr>
            <a:spLocks/>
          </p:cNvSpPr>
          <p:nvPr/>
        </p:nvSpPr>
        <p:spPr bwMode="auto">
          <a:xfrm>
            <a:off x="4281488" y="5635625"/>
            <a:ext cx="7016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67817" name="Line 233">
            <a:extLst>
              <a:ext uri="{FF2B5EF4-FFF2-40B4-BE49-F238E27FC236}">
                <a16:creationId xmlns:a16="http://schemas.microsoft.com/office/drawing/2014/main" id="{DE0A4331-4E73-D946-AF74-EF137FFA3004}"/>
              </a:ext>
            </a:extLst>
          </p:cNvPr>
          <p:cNvSpPr>
            <a:spLocks noChangeShapeType="1"/>
          </p:cNvSpPr>
          <p:nvPr/>
        </p:nvSpPr>
        <p:spPr bwMode="auto">
          <a:xfrm>
            <a:off x="4302125" y="6045200"/>
            <a:ext cx="835025" cy="1588"/>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18" name="Line 234">
            <a:extLst>
              <a:ext uri="{FF2B5EF4-FFF2-40B4-BE49-F238E27FC236}">
                <a16:creationId xmlns:a16="http://schemas.microsoft.com/office/drawing/2014/main" id="{8A1AF04B-4E19-E448-AF4D-56DB365DEC3F}"/>
              </a:ext>
            </a:extLst>
          </p:cNvPr>
          <p:cNvSpPr>
            <a:spLocks noChangeShapeType="1"/>
          </p:cNvSpPr>
          <p:nvPr/>
        </p:nvSpPr>
        <p:spPr bwMode="auto">
          <a:xfrm flipV="1">
            <a:off x="4305300" y="6227763"/>
            <a:ext cx="838200" cy="3175"/>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19" name="Line 235">
            <a:extLst>
              <a:ext uri="{FF2B5EF4-FFF2-40B4-BE49-F238E27FC236}">
                <a16:creationId xmlns:a16="http://schemas.microsoft.com/office/drawing/2014/main" id="{B1277BEA-7D6A-2541-A46A-2F1014308840}"/>
              </a:ext>
            </a:extLst>
          </p:cNvPr>
          <p:cNvSpPr>
            <a:spLocks noChangeShapeType="1"/>
          </p:cNvSpPr>
          <p:nvPr/>
        </p:nvSpPr>
        <p:spPr bwMode="auto">
          <a:xfrm>
            <a:off x="6665913" y="6019800"/>
            <a:ext cx="838200" cy="1588"/>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20" name="Rectangle 236">
            <a:extLst>
              <a:ext uri="{FF2B5EF4-FFF2-40B4-BE49-F238E27FC236}">
                <a16:creationId xmlns:a16="http://schemas.microsoft.com/office/drawing/2014/main" id="{6A675058-1602-694F-BC44-00BA36DEABAD}"/>
              </a:ext>
            </a:extLst>
          </p:cNvPr>
          <p:cNvSpPr>
            <a:spLocks/>
          </p:cNvSpPr>
          <p:nvPr/>
        </p:nvSpPr>
        <p:spPr bwMode="auto">
          <a:xfrm>
            <a:off x="4097338" y="463550"/>
            <a:ext cx="1625600" cy="1414463"/>
          </a:xfrm>
          <a:prstGeom prst="rect">
            <a:avLst/>
          </a:prstGeom>
          <a:noFill/>
          <a:ln w="76200" cap="flat" cmpd="sng">
            <a:solidFill>
              <a:srgbClr val="EEFF4B"/>
            </a:solidFill>
            <a:prstDash val="solid"/>
            <a:miter lim="800000"/>
            <a:headEnd type="none" w="med" len="med"/>
            <a:tailEnd type="none" w="med" len="med"/>
          </a:ln>
          <a:effectLst>
            <a:outerShdw blurRad="63500" dist="74053" dir="3542175"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21" name="Rectangle 237">
            <a:extLst>
              <a:ext uri="{FF2B5EF4-FFF2-40B4-BE49-F238E27FC236}">
                <a16:creationId xmlns:a16="http://schemas.microsoft.com/office/drawing/2014/main" id="{758588FE-B395-A643-AD6C-E31E250339D3}"/>
              </a:ext>
            </a:extLst>
          </p:cNvPr>
          <p:cNvSpPr>
            <a:spLocks/>
          </p:cNvSpPr>
          <p:nvPr/>
        </p:nvSpPr>
        <p:spPr bwMode="auto">
          <a:xfrm>
            <a:off x="1776413" y="46038"/>
            <a:ext cx="2384425" cy="293687"/>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Gen. 1- Deut. 34</a:t>
            </a:r>
          </a:p>
        </p:txBody>
      </p:sp>
      <p:grpSp>
        <p:nvGrpSpPr>
          <p:cNvPr id="67822" name="Group 238">
            <a:extLst>
              <a:ext uri="{FF2B5EF4-FFF2-40B4-BE49-F238E27FC236}">
                <a16:creationId xmlns:a16="http://schemas.microsoft.com/office/drawing/2014/main" id="{D1CB43F2-2B7D-0246-8A83-FEF731DA81D4}"/>
              </a:ext>
            </a:extLst>
          </p:cNvPr>
          <p:cNvGrpSpPr>
            <a:grpSpLocks/>
          </p:cNvGrpSpPr>
          <p:nvPr/>
        </p:nvGrpSpPr>
        <p:grpSpPr bwMode="auto">
          <a:xfrm>
            <a:off x="7912100" y="3429000"/>
            <a:ext cx="989013" cy="1352550"/>
            <a:chOff x="0" y="0"/>
            <a:chExt cx="989013" cy="1352550"/>
          </a:xfrm>
        </p:grpSpPr>
        <p:sp>
          <p:nvSpPr>
            <p:cNvPr id="67823" name="Rectangle 239">
              <a:extLst>
                <a:ext uri="{FF2B5EF4-FFF2-40B4-BE49-F238E27FC236}">
                  <a16:creationId xmlns:a16="http://schemas.microsoft.com/office/drawing/2014/main" id="{F9D52C4B-4AC7-314B-95CA-9DB24475E527}"/>
                </a:ext>
              </a:extLst>
            </p:cNvPr>
            <p:cNvSpPr>
              <a:spLocks/>
            </p:cNvSpPr>
            <p:nvPr/>
          </p:nvSpPr>
          <p:spPr bwMode="auto">
            <a:xfrm>
              <a:off x="265112" y="974724"/>
              <a:ext cx="254001" cy="11588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24" name="Rectangle 240">
              <a:extLst>
                <a:ext uri="{FF2B5EF4-FFF2-40B4-BE49-F238E27FC236}">
                  <a16:creationId xmlns:a16="http://schemas.microsoft.com/office/drawing/2014/main" id="{8C0B38E8-B6CC-BA46-BBD2-3F6D2F822530}"/>
                </a:ext>
              </a:extLst>
            </p:cNvPr>
            <p:cNvSpPr>
              <a:spLocks/>
            </p:cNvSpPr>
            <p:nvPr/>
          </p:nvSpPr>
          <p:spPr bwMode="auto">
            <a:xfrm>
              <a:off x="209549" y="927100"/>
              <a:ext cx="214612"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67825" name="AutoShape 241">
              <a:extLst>
                <a:ext uri="{FF2B5EF4-FFF2-40B4-BE49-F238E27FC236}">
                  <a16:creationId xmlns:a16="http://schemas.microsoft.com/office/drawing/2014/main" id="{A8368BFB-75CF-6D4B-99B0-D3AE9285D47F}"/>
                </a:ext>
              </a:extLst>
            </p:cNvPr>
            <p:cNvSpPr>
              <a:spLocks/>
            </p:cNvSpPr>
            <p:nvPr/>
          </p:nvSpPr>
          <p:spPr bwMode="auto">
            <a:xfrm>
              <a:off x="38100" y="28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26" name="Rectangle 242">
              <a:extLst>
                <a:ext uri="{FF2B5EF4-FFF2-40B4-BE49-F238E27FC236}">
                  <a16:creationId xmlns:a16="http://schemas.microsoft.com/office/drawing/2014/main" id="{A6B1999C-3A8F-E641-BA79-6E4E48790B67}"/>
                </a:ext>
              </a:extLst>
            </p:cNvPr>
            <p:cNvSpPr>
              <a:spLocks/>
            </p:cNvSpPr>
            <p:nvPr/>
          </p:nvSpPr>
          <p:spPr bwMode="auto">
            <a:xfrm>
              <a:off x="36512" y="187325"/>
              <a:ext cx="952501"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27" name="AutoShape 243">
              <a:extLst>
                <a:ext uri="{FF2B5EF4-FFF2-40B4-BE49-F238E27FC236}">
                  <a16:creationId xmlns:a16="http://schemas.microsoft.com/office/drawing/2014/main" id="{4DDA9A3F-81CD-F647-844E-FE3CA45DD5A3}"/>
                </a:ext>
              </a:extLst>
            </p:cNvPr>
            <p:cNvSpPr>
              <a:spLocks/>
            </p:cNvSpPr>
            <p:nvPr/>
          </p:nvSpPr>
          <p:spPr bwMode="auto">
            <a:xfrm>
              <a:off x="57150" y="57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28" name="Line 244">
              <a:extLst>
                <a:ext uri="{FF2B5EF4-FFF2-40B4-BE49-F238E27FC236}">
                  <a16:creationId xmlns:a16="http://schemas.microsoft.com/office/drawing/2014/main" id="{46B7A02F-5CD5-CB48-8530-6CA337FFC20B}"/>
                </a:ext>
              </a:extLst>
            </p:cNvPr>
            <p:cNvSpPr>
              <a:spLocks noChangeShapeType="1"/>
            </p:cNvSpPr>
            <p:nvPr/>
          </p:nvSpPr>
          <p:spPr bwMode="auto">
            <a:xfrm>
              <a:off x="80962" y="4095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29" name="Line 245">
              <a:extLst>
                <a:ext uri="{FF2B5EF4-FFF2-40B4-BE49-F238E27FC236}">
                  <a16:creationId xmlns:a16="http://schemas.microsoft.com/office/drawing/2014/main" id="{C95FE4C0-7AD9-F246-9875-7CE51CA142D8}"/>
                </a:ext>
              </a:extLst>
            </p:cNvPr>
            <p:cNvSpPr>
              <a:spLocks noChangeShapeType="1"/>
            </p:cNvSpPr>
            <p:nvPr/>
          </p:nvSpPr>
          <p:spPr bwMode="auto">
            <a:xfrm>
              <a:off x="80962" y="5873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30" name="Line 246">
              <a:extLst>
                <a:ext uri="{FF2B5EF4-FFF2-40B4-BE49-F238E27FC236}">
                  <a16:creationId xmlns:a16="http://schemas.microsoft.com/office/drawing/2014/main" id="{B000EC83-B132-DF41-948A-7D7F5DEA1D14}"/>
                </a:ext>
              </a:extLst>
            </p:cNvPr>
            <p:cNvSpPr>
              <a:spLocks noChangeShapeType="1"/>
            </p:cNvSpPr>
            <p:nvPr/>
          </p:nvSpPr>
          <p:spPr bwMode="auto">
            <a:xfrm>
              <a:off x="80962" y="7651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31" name="Line 247">
              <a:extLst>
                <a:ext uri="{FF2B5EF4-FFF2-40B4-BE49-F238E27FC236}">
                  <a16:creationId xmlns:a16="http://schemas.microsoft.com/office/drawing/2014/main" id="{789E942F-2505-DC42-8326-5C0A958DCB89}"/>
                </a:ext>
              </a:extLst>
            </p:cNvPr>
            <p:cNvSpPr>
              <a:spLocks noChangeShapeType="1"/>
            </p:cNvSpPr>
            <p:nvPr/>
          </p:nvSpPr>
          <p:spPr bwMode="auto">
            <a:xfrm>
              <a:off x="80962" y="9429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32" name="Line 248">
              <a:extLst>
                <a:ext uri="{FF2B5EF4-FFF2-40B4-BE49-F238E27FC236}">
                  <a16:creationId xmlns:a16="http://schemas.microsoft.com/office/drawing/2014/main" id="{98262FAB-6C82-5348-8301-6C960CCCFCF5}"/>
                </a:ext>
              </a:extLst>
            </p:cNvPr>
            <p:cNvSpPr>
              <a:spLocks noChangeShapeType="1"/>
            </p:cNvSpPr>
            <p:nvPr/>
          </p:nvSpPr>
          <p:spPr bwMode="auto">
            <a:xfrm>
              <a:off x="93662" y="11207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33" name="Rectangle 249">
              <a:extLst>
                <a:ext uri="{FF2B5EF4-FFF2-40B4-BE49-F238E27FC236}">
                  <a16:creationId xmlns:a16="http://schemas.microsoft.com/office/drawing/2014/main" id="{59CF0E73-1F9C-5C4A-AEE3-A11AA1317828}"/>
                </a:ext>
              </a:extLst>
            </p:cNvPr>
            <p:cNvSpPr>
              <a:spLocks/>
            </p:cNvSpPr>
            <p:nvPr/>
          </p:nvSpPr>
          <p:spPr bwMode="auto">
            <a:xfrm>
              <a:off x="95250" y="0"/>
              <a:ext cx="51443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67834" name="Rectangle 250">
              <a:extLst>
                <a:ext uri="{FF2B5EF4-FFF2-40B4-BE49-F238E27FC236}">
                  <a16:creationId xmlns:a16="http://schemas.microsoft.com/office/drawing/2014/main" id="{699056A8-4A74-7C4E-8374-61A3EA9BEEB6}"/>
                </a:ext>
              </a:extLst>
            </p:cNvPr>
            <p:cNvSpPr>
              <a:spLocks/>
            </p:cNvSpPr>
            <p:nvPr/>
          </p:nvSpPr>
          <p:spPr bwMode="auto">
            <a:xfrm>
              <a:off x="244475" y="412750"/>
              <a:ext cx="374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67835" name="Rectangle 251">
              <a:extLst>
                <a:ext uri="{FF2B5EF4-FFF2-40B4-BE49-F238E27FC236}">
                  <a16:creationId xmlns:a16="http://schemas.microsoft.com/office/drawing/2014/main" id="{C510B732-BEC6-6D4E-9C12-F18F9B2F770F}"/>
                </a:ext>
              </a:extLst>
            </p:cNvPr>
            <p:cNvSpPr>
              <a:spLocks/>
            </p:cNvSpPr>
            <p:nvPr/>
          </p:nvSpPr>
          <p:spPr bwMode="auto">
            <a:xfrm>
              <a:off x="163512" y="596900"/>
              <a:ext cx="5650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67836" name="Rectangle 252">
              <a:extLst>
                <a:ext uri="{FF2B5EF4-FFF2-40B4-BE49-F238E27FC236}">
                  <a16:creationId xmlns:a16="http://schemas.microsoft.com/office/drawing/2014/main" id="{4783B190-7CD6-184E-A7FB-34B00A692CCC}"/>
                </a:ext>
              </a:extLst>
            </p:cNvPr>
            <p:cNvSpPr>
              <a:spLocks/>
            </p:cNvSpPr>
            <p:nvPr/>
          </p:nvSpPr>
          <p:spPr bwMode="auto">
            <a:xfrm>
              <a:off x="0" y="768350"/>
              <a:ext cx="93379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67837" name="Rectangle 253">
              <a:extLst>
                <a:ext uri="{FF2B5EF4-FFF2-40B4-BE49-F238E27FC236}">
                  <a16:creationId xmlns:a16="http://schemas.microsoft.com/office/drawing/2014/main" id="{2DA89B7E-BC22-CB47-8DFB-8EF4327821F1}"/>
                </a:ext>
              </a:extLst>
            </p:cNvPr>
            <p:cNvSpPr>
              <a:spLocks/>
            </p:cNvSpPr>
            <p:nvPr/>
          </p:nvSpPr>
          <p:spPr bwMode="auto">
            <a:xfrm>
              <a:off x="355600" y="952500"/>
              <a:ext cx="228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67838" name="Rectangle 254">
              <a:extLst>
                <a:ext uri="{FF2B5EF4-FFF2-40B4-BE49-F238E27FC236}">
                  <a16:creationId xmlns:a16="http://schemas.microsoft.com/office/drawing/2014/main" id="{98571DB0-281A-5540-AAF0-6B57803EF371}"/>
                </a:ext>
              </a:extLst>
            </p:cNvPr>
            <p:cNvSpPr>
              <a:spLocks/>
            </p:cNvSpPr>
            <p:nvPr/>
          </p:nvSpPr>
          <p:spPr bwMode="auto">
            <a:xfrm>
              <a:off x="120650" y="1123950"/>
              <a:ext cx="6222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5 Pungno</a:t>
              </a:r>
            </a:p>
          </p:txBody>
        </p:sp>
        <p:sp>
          <p:nvSpPr>
            <p:cNvPr id="67839" name="Line 255">
              <a:extLst>
                <a:ext uri="{FF2B5EF4-FFF2-40B4-BE49-F238E27FC236}">
                  <a16:creationId xmlns:a16="http://schemas.microsoft.com/office/drawing/2014/main" id="{C5A51458-854E-724B-9960-AE5CE38E3D4B}"/>
                </a:ext>
              </a:extLst>
            </p:cNvPr>
            <p:cNvSpPr>
              <a:spLocks noChangeShapeType="1"/>
            </p:cNvSpPr>
            <p:nvPr/>
          </p:nvSpPr>
          <p:spPr bwMode="auto">
            <a:xfrm>
              <a:off x="74612" y="1298575"/>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67840" name="Rectangle 256">
              <a:extLst>
                <a:ext uri="{FF2B5EF4-FFF2-40B4-BE49-F238E27FC236}">
                  <a16:creationId xmlns:a16="http://schemas.microsoft.com/office/drawing/2014/main" id="{56E37E39-03D1-2D4F-82FA-498AC35A4AB5}"/>
                </a:ext>
              </a:extLst>
            </p:cNvPr>
            <p:cNvSpPr>
              <a:spLocks/>
            </p:cNvSpPr>
            <p:nvPr/>
          </p:nvSpPr>
          <p:spPr bwMode="auto">
            <a:xfrm>
              <a:off x="207962" y="241300"/>
              <a:ext cx="5905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grpSp>
      <p:sp>
        <p:nvSpPr>
          <p:cNvPr id="67841" name="Rectangle 257">
            <a:extLst>
              <a:ext uri="{FF2B5EF4-FFF2-40B4-BE49-F238E27FC236}">
                <a16:creationId xmlns:a16="http://schemas.microsoft.com/office/drawing/2014/main" id="{50AEB3C7-827A-4A45-9003-F3930AF77ABC}"/>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67842" name="Rectangle 258">
            <a:extLst>
              <a:ext uri="{FF2B5EF4-FFF2-40B4-BE49-F238E27FC236}">
                <a16:creationId xmlns:a16="http://schemas.microsoft.com/office/drawing/2014/main" id="{5B6EAE94-BC14-A844-9BD9-D1484DC033AE}"/>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31</a:t>
            </a:r>
          </a:p>
        </p:txBody>
      </p:sp>
      <p:grpSp>
        <p:nvGrpSpPr>
          <p:cNvPr id="67843" name="Group 259">
            <a:extLst>
              <a:ext uri="{FF2B5EF4-FFF2-40B4-BE49-F238E27FC236}">
                <a16:creationId xmlns:a16="http://schemas.microsoft.com/office/drawing/2014/main" id="{7C432C8F-FAB4-4C47-A0AA-50ACA1D40D09}"/>
              </a:ext>
            </a:extLst>
          </p:cNvPr>
          <p:cNvGrpSpPr>
            <a:grpSpLocks/>
          </p:cNvGrpSpPr>
          <p:nvPr/>
        </p:nvGrpSpPr>
        <p:grpSpPr bwMode="auto">
          <a:xfrm>
            <a:off x="5221288" y="1395413"/>
            <a:ext cx="2759075" cy="4311650"/>
            <a:chOff x="0" y="0"/>
            <a:chExt cx="2760662" cy="4311651"/>
          </a:xfrm>
        </p:grpSpPr>
        <p:grpSp>
          <p:nvGrpSpPr>
            <p:cNvPr id="67844" name="Group 260">
              <a:extLst>
                <a:ext uri="{FF2B5EF4-FFF2-40B4-BE49-F238E27FC236}">
                  <a16:creationId xmlns:a16="http://schemas.microsoft.com/office/drawing/2014/main" id="{C7D800BB-E3CE-964C-A9E0-A75E29772FD9}"/>
                </a:ext>
              </a:extLst>
            </p:cNvPr>
            <p:cNvGrpSpPr>
              <a:grpSpLocks/>
            </p:cNvGrpSpPr>
            <p:nvPr/>
          </p:nvGrpSpPr>
          <p:grpSpPr bwMode="auto">
            <a:xfrm>
              <a:off x="0" y="874712"/>
              <a:ext cx="395090" cy="412751"/>
              <a:chOff x="0" y="0"/>
              <a:chExt cx="395090" cy="412751"/>
            </a:xfrm>
          </p:grpSpPr>
          <p:grpSp>
            <p:nvGrpSpPr>
              <p:cNvPr id="67845" name="Group 261">
                <a:extLst>
                  <a:ext uri="{FF2B5EF4-FFF2-40B4-BE49-F238E27FC236}">
                    <a16:creationId xmlns:a16="http://schemas.microsoft.com/office/drawing/2014/main" id="{84E6D615-3D9D-E147-9690-156B95BED01D}"/>
                  </a:ext>
                </a:extLst>
              </p:cNvPr>
              <p:cNvGrpSpPr>
                <a:grpSpLocks/>
              </p:cNvGrpSpPr>
              <p:nvPr/>
            </p:nvGrpSpPr>
            <p:grpSpPr bwMode="auto">
              <a:xfrm>
                <a:off x="19673" y="0"/>
                <a:ext cx="372440" cy="412751"/>
                <a:chOff x="0" y="0"/>
                <a:chExt cx="372439" cy="412751"/>
              </a:xfrm>
            </p:grpSpPr>
            <p:grpSp>
              <p:nvGrpSpPr>
                <p:cNvPr id="67846" name="Group 262">
                  <a:extLst>
                    <a:ext uri="{FF2B5EF4-FFF2-40B4-BE49-F238E27FC236}">
                      <a16:creationId xmlns:a16="http://schemas.microsoft.com/office/drawing/2014/main" id="{8F1F424E-8CD9-7048-B598-10474FBC5C14}"/>
                    </a:ext>
                  </a:extLst>
                </p:cNvPr>
                <p:cNvGrpSpPr>
                  <a:grpSpLocks/>
                </p:cNvGrpSpPr>
                <p:nvPr/>
              </p:nvGrpSpPr>
              <p:grpSpPr bwMode="auto">
                <a:xfrm>
                  <a:off x="-1" y="41931"/>
                  <a:ext cx="372440" cy="300722"/>
                  <a:chOff x="-1" y="0"/>
                  <a:chExt cx="372440" cy="300721"/>
                </a:xfrm>
              </p:grpSpPr>
              <p:sp>
                <p:nvSpPr>
                  <p:cNvPr id="67847" name="AutoShape 263" descr="Cork">
                    <a:extLst>
                      <a:ext uri="{FF2B5EF4-FFF2-40B4-BE49-F238E27FC236}">
                        <a16:creationId xmlns:a16="http://schemas.microsoft.com/office/drawing/2014/main" id="{EA6664D8-153A-2248-A003-F11D0061A7C5}"/>
                      </a:ext>
                    </a:extLst>
                  </p:cNvPr>
                  <p:cNvSpPr>
                    <a:spLocks/>
                  </p:cNvSpPr>
                  <p:nvPr/>
                </p:nvSpPr>
                <p:spPr bwMode="auto">
                  <a:xfrm>
                    <a:off x="10736" y="0"/>
                    <a:ext cx="361703" cy="54177"/>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48" name="AutoShape 264" descr="Cork">
                    <a:extLst>
                      <a:ext uri="{FF2B5EF4-FFF2-40B4-BE49-F238E27FC236}">
                        <a16:creationId xmlns:a16="http://schemas.microsoft.com/office/drawing/2014/main" id="{AB5FB496-9480-A849-BD68-E868F68E23D3}"/>
                      </a:ext>
                    </a:extLst>
                  </p:cNvPr>
                  <p:cNvSpPr>
                    <a:spLocks/>
                  </p:cNvSpPr>
                  <p:nvPr/>
                </p:nvSpPr>
                <p:spPr bwMode="auto">
                  <a:xfrm>
                    <a:off x="0" y="40208"/>
                    <a:ext cx="366922" cy="260513"/>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67849" name="AutoShape 265">
                  <a:extLst>
                    <a:ext uri="{FF2B5EF4-FFF2-40B4-BE49-F238E27FC236}">
                      <a16:creationId xmlns:a16="http://schemas.microsoft.com/office/drawing/2014/main" id="{7DB6DC6C-C41A-B44F-9005-F5E8E0FDDB6D}"/>
                    </a:ext>
                  </a:extLst>
                </p:cNvPr>
                <p:cNvSpPr>
                  <a:spLocks/>
                </p:cNvSpPr>
                <p:nvPr/>
              </p:nvSpPr>
              <p:spPr bwMode="auto">
                <a:xfrm>
                  <a:off x="8845" y="349018"/>
                  <a:ext cx="13984" cy="56597"/>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50" name="AutoShape 266">
                  <a:extLst>
                    <a:ext uri="{FF2B5EF4-FFF2-40B4-BE49-F238E27FC236}">
                      <a16:creationId xmlns:a16="http://schemas.microsoft.com/office/drawing/2014/main" id="{8B55DC93-0AE1-4847-AF3A-44EFE5CA891D}"/>
                    </a:ext>
                  </a:extLst>
                </p:cNvPr>
                <p:cNvSpPr>
                  <a:spLocks/>
                </p:cNvSpPr>
                <p:nvPr/>
              </p:nvSpPr>
              <p:spPr bwMode="auto">
                <a:xfrm>
                  <a:off x="11653" y="347311"/>
                  <a:ext cx="18484" cy="65440"/>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51" name="AutoShape 267">
                  <a:extLst>
                    <a:ext uri="{FF2B5EF4-FFF2-40B4-BE49-F238E27FC236}">
                      <a16:creationId xmlns:a16="http://schemas.microsoft.com/office/drawing/2014/main" id="{CE3C5131-BE17-0747-800F-595B845A7D91}"/>
                    </a:ext>
                  </a:extLst>
                </p:cNvPr>
                <p:cNvSpPr>
                  <a:spLocks/>
                </p:cNvSpPr>
                <p:nvPr/>
              </p:nvSpPr>
              <p:spPr bwMode="auto">
                <a:xfrm>
                  <a:off x="255755" y="335366"/>
                  <a:ext cx="26606" cy="67094"/>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52" name="AutoShape 268">
                  <a:extLst>
                    <a:ext uri="{FF2B5EF4-FFF2-40B4-BE49-F238E27FC236}">
                      <a16:creationId xmlns:a16="http://schemas.microsoft.com/office/drawing/2014/main" id="{5ECC67CB-F080-6248-B46F-BFA22B634963}"/>
                    </a:ext>
                  </a:extLst>
                </p:cNvPr>
                <p:cNvSpPr>
                  <a:spLocks/>
                </p:cNvSpPr>
                <p:nvPr/>
              </p:nvSpPr>
              <p:spPr bwMode="auto">
                <a:xfrm>
                  <a:off x="29337" y="3862"/>
                  <a:ext cx="13794" cy="90224"/>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53" name="AutoShape 269">
                  <a:extLst>
                    <a:ext uri="{FF2B5EF4-FFF2-40B4-BE49-F238E27FC236}">
                      <a16:creationId xmlns:a16="http://schemas.microsoft.com/office/drawing/2014/main" id="{A5B1F263-5136-704B-968F-A2FCD24772F7}"/>
                    </a:ext>
                  </a:extLst>
                </p:cNvPr>
                <p:cNvSpPr>
                  <a:spLocks/>
                </p:cNvSpPr>
                <p:nvPr/>
              </p:nvSpPr>
              <p:spPr bwMode="auto">
                <a:xfrm>
                  <a:off x="331098" y="0"/>
                  <a:ext cx="26986" cy="75816"/>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67854" name="Rectangle 270">
                <a:extLst>
                  <a:ext uri="{FF2B5EF4-FFF2-40B4-BE49-F238E27FC236}">
                    <a16:creationId xmlns:a16="http://schemas.microsoft.com/office/drawing/2014/main" id="{99C32412-DE75-7546-86D2-2DE2B652A260}"/>
                  </a:ext>
                </a:extLst>
              </p:cNvPr>
              <p:cNvSpPr>
                <a:spLocks/>
              </p:cNvSpPr>
              <p:nvPr/>
            </p:nvSpPr>
            <p:spPr bwMode="auto">
              <a:xfrm>
                <a:off x="0" y="7937"/>
                <a:ext cx="395090" cy="33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i="1">
                    <a:solidFill>
                      <a:srgbClr val="FFFFFF"/>
                    </a:solidFill>
                    <a:latin typeface="Kosher-Normal" charset="0"/>
                    <a:ea typeface="Kosher-Normal" charset="0"/>
                    <a:cs typeface="Kosher-Normal" charset="0"/>
                    <a:sym typeface="Kosher-Normal" charset="0"/>
                  </a:rPr>
                  <a:t>AC</a:t>
                </a:r>
              </a:p>
            </p:txBody>
          </p:sp>
        </p:grpSp>
        <p:grpSp>
          <p:nvGrpSpPr>
            <p:cNvPr id="67855" name="Group 271">
              <a:extLst>
                <a:ext uri="{FF2B5EF4-FFF2-40B4-BE49-F238E27FC236}">
                  <a16:creationId xmlns:a16="http://schemas.microsoft.com/office/drawing/2014/main" id="{4508E806-2B7B-F144-BE80-0F59B897659B}"/>
                </a:ext>
              </a:extLst>
            </p:cNvPr>
            <p:cNvGrpSpPr>
              <a:grpSpLocks/>
            </p:cNvGrpSpPr>
            <p:nvPr/>
          </p:nvGrpSpPr>
          <p:grpSpPr bwMode="auto">
            <a:xfrm>
              <a:off x="4762" y="3898900"/>
              <a:ext cx="392113" cy="412751"/>
              <a:chOff x="0" y="0"/>
              <a:chExt cx="392113" cy="412751"/>
            </a:xfrm>
          </p:grpSpPr>
          <p:grpSp>
            <p:nvGrpSpPr>
              <p:cNvPr id="67856" name="Group 272">
                <a:extLst>
                  <a:ext uri="{FF2B5EF4-FFF2-40B4-BE49-F238E27FC236}">
                    <a16:creationId xmlns:a16="http://schemas.microsoft.com/office/drawing/2014/main" id="{AC8FF4ED-EF57-874D-815E-0950DF404837}"/>
                  </a:ext>
                </a:extLst>
              </p:cNvPr>
              <p:cNvGrpSpPr>
                <a:grpSpLocks/>
              </p:cNvGrpSpPr>
              <p:nvPr/>
            </p:nvGrpSpPr>
            <p:grpSpPr bwMode="auto">
              <a:xfrm>
                <a:off x="19673" y="0"/>
                <a:ext cx="372440" cy="412751"/>
                <a:chOff x="0" y="0"/>
                <a:chExt cx="372439" cy="412751"/>
              </a:xfrm>
            </p:grpSpPr>
            <p:grpSp>
              <p:nvGrpSpPr>
                <p:cNvPr id="67857" name="Group 273">
                  <a:extLst>
                    <a:ext uri="{FF2B5EF4-FFF2-40B4-BE49-F238E27FC236}">
                      <a16:creationId xmlns:a16="http://schemas.microsoft.com/office/drawing/2014/main" id="{8FA21B47-12EF-6D48-8CBA-718032F3495F}"/>
                    </a:ext>
                  </a:extLst>
                </p:cNvPr>
                <p:cNvGrpSpPr>
                  <a:grpSpLocks/>
                </p:cNvGrpSpPr>
                <p:nvPr/>
              </p:nvGrpSpPr>
              <p:grpSpPr bwMode="auto">
                <a:xfrm>
                  <a:off x="-1" y="41931"/>
                  <a:ext cx="372440" cy="300722"/>
                  <a:chOff x="-1" y="0"/>
                  <a:chExt cx="372440" cy="300721"/>
                </a:xfrm>
              </p:grpSpPr>
              <p:sp>
                <p:nvSpPr>
                  <p:cNvPr id="67858" name="AutoShape 274" descr="Cork">
                    <a:extLst>
                      <a:ext uri="{FF2B5EF4-FFF2-40B4-BE49-F238E27FC236}">
                        <a16:creationId xmlns:a16="http://schemas.microsoft.com/office/drawing/2014/main" id="{305974A0-4191-F14E-9945-8C418CA71A26}"/>
                      </a:ext>
                    </a:extLst>
                  </p:cNvPr>
                  <p:cNvSpPr>
                    <a:spLocks/>
                  </p:cNvSpPr>
                  <p:nvPr/>
                </p:nvSpPr>
                <p:spPr bwMode="auto">
                  <a:xfrm>
                    <a:off x="10736" y="0"/>
                    <a:ext cx="361703" cy="54177"/>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59" name="AutoShape 275" descr="Cork">
                    <a:extLst>
                      <a:ext uri="{FF2B5EF4-FFF2-40B4-BE49-F238E27FC236}">
                        <a16:creationId xmlns:a16="http://schemas.microsoft.com/office/drawing/2014/main" id="{7693C173-5F5B-5C47-A702-275157B47EAF}"/>
                      </a:ext>
                    </a:extLst>
                  </p:cNvPr>
                  <p:cNvSpPr>
                    <a:spLocks/>
                  </p:cNvSpPr>
                  <p:nvPr/>
                </p:nvSpPr>
                <p:spPr bwMode="auto">
                  <a:xfrm>
                    <a:off x="0" y="40208"/>
                    <a:ext cx="366922" cy="260513"/>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67860" name="AutoShape 276">
                  <a:extLst>
                    <a:ext uri="{FF2B5EF4-FFF2-40B4-BE49-F238E27FC236}">
                      <a16:creationId xmlns:a16="http://schemas.microsoft.com/office/drawing/2014/main" id="{37E39244-9324-C046-8BBB-B9C249535F45}"/>
                    </a:ext>
                  </a:extLst>
                </p:cNvPr>
                <p:cNvSpPr>
                  <a:spLocks/>
                </p:cNvSpPr>
                <p:nvPr/>
              </p:nvSpPr>
              <p:spPr bwMode="auto">
                <a:xfrm>
                  <a:off x="8845" y="349018"/>
                  <a:ext cx="13984" cy="56597"/>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61" name="AutoShape 277">
                  <a:extLst>
                    <a:ext uri="{FF2B5EF4-FFF2-40B4-BE49-F238E27FC236}">
                      <a16:creationId xmlns:a16="http://schemas.microsoft.com/office/drawing/2014/main" id="{D8B4D9E1-87A9-9944-8EFE-9DBD224E47AB}"/>
                    </a:ext>
                  </a:extLst>
                </p:cNvPr>
                <p:cNvSpPr>
                  <a:spLocks/>
                </p:cNvSpPr>
                <p:nvPr/>
              </p:nvSpPr>
              <p:spPr bwMode="auto">
                <a:xfrm>
                  <a:off x="11653" y="347311"/>
                  <a:ext cx="18484" cy="65440"/>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62" name="AutoShape 278">
                  <a:extLst>
                    <a:ext uri="{FF2B5EF4-FFF2-40B4-BE49-F238E27FC236}">
                      <a16:creationId xmlns:a16="http://schemas.microsoft.com/office/drawing/2014/main" id="{67A0BAA4-3F04-0F47-8F34-EB2CE637889F}"/>
                    </a:ext>
                  </a:extLst>
                </p:cNvPr>
                <p:cNvSpPr>
                  <a:spLocks/>
                </p:cNvSpPr>
                <p:nvPr/>
              </p:nvSpPr>
              <p:spPr bwMode="auto">
                <a:xfrm>
                  <a:off x="255755" y="335366"/>
                  <a:ext cx="26606" cy="67094"/>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63" name="AutoShape 279">
                  <a:extLst>
                    <a:ext uri="{FF2B5EF4-FFF2-40B4-BE49-F238E27FC236}">
                      <a16:creationId xmlns:a16="http://schemas.microsoft.com/office/drawing/2014/main" id="{B313F6C3-3609-974D-B78D-E3F9FED8FD65}"/>
                    </a:ext>
                  </a:extLst>
                </p:cNvPr>
                <p:cNvSpPr>
                  <a:spLocks/>
                </p:cNvSpPr>
                <p:nvPr/>
              </p:nvSpPr>
              <p:spPr bwMode="auto">
                <a:xfrm>
                  <a:off x="29337" y="3862"/>
                  <a:ext cx="13794" cy="90224"/>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64" name="AutoShape 280">
                  <a:extLst>
                    <a:ext uri="{FF2B5EF4-FFF2-40B4-BE49-F238E27FC236}">
                      <a16:creationId xmlns:a16="http://schemas.microsoft.com/office/drawing/2014/main" id="{0FEAF0A5-46DB-4E42-B7B9-EAB973A42AA9}"/>
                    </a:ext>
                  </a:extLst>
                </p:cNvPr>
                <p:cNvSpPr>
                  <a:spLocks/>
                </p:cNvSpPr>
                <p:nvPr/>
              </p:nvSpPr>
              <p:spPr bwMode="auto">
                <a:xfrm>
                  <a:off x="331098" y="0"/>
                  <a:ext cx="26986" cy="75816"/>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67865" name="Rectangle 281">
                <a:extLst>
                  <a:ext uri="{FF2B5EF4-FFF2-40B4-BE49-F238E27FC236}">
                    <a16:creationId xmlns:a16="http://schemas.microsoft.com/office/drawing/2014/main" id="{386DBF4E-25E5-5F4C-BE3D-B8A574864121}"/>
                  </a:ext>
                </a:extLst>
              </p:cNvPr>
              <p:cNvSpPr>
                <a:spLocks/>
              </p:cNvSpPr>
              <p:nvPr/>
            </p:nvSpPr>
            <p:spPr bwMode="auto">
              <a:xfrm>
                <a:off x="0" y="7937"/>
                <a:ext cx="372468" cy="33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i="1">
                    <a:solidFill>
                      <a:srgbClr val="FFFFFF"/>
                    </a:solidFill>
                    <a:latin typeface="Kosher-Normal" charset="0"/>
                    <a:ea typeface="Kosher-Normal" charset="0"/>
                    <a:cs typeface="Kosher-Normal" charset="0"/>
                    <a:sym typeface="Kosher-Normal" charset="0"/>
                  </a:rPr>
                  <a:t>LC</a:t>
                </a:r>
              </a:p>
            </p:txBody>
          </p:sp>
        </p:grpSp>
        <p:grpSp>
          <p:nvGrpSpPr>
            <p:cNvPr id="67866" name="Group 282">
              <a:extLst>
                <a:ext uri="{FF2B5EF4-FFF2-40B4-BE49-F238E27FC236}">
                  <a16:creationId xmlns:a16="http://schemas.microsoft.com/office/drawing/2014/main" id="{DE37C50B-1B1D-BD43-A105-6E99BF017F3B}"/>
                </a:ext>
              </a:extLst>
            </p:cNvPr>
            <p:cNvGrpSpPr>
              <a:grpSpLocks/>
            </p:cNvGrpSpPr>
            <p:nvPr/>
          </p:nvGrpSpPr>
          <p:grpSpPr bwMode="auto">
            <a:xfrm>
              <a:off x="2388223" y="-1"/>
              <a:ext cx="372439" cy="412752"/>
              <a:chOff x="0" y="0"/>
              <a:chExt cx="372439" cy="412751"/>
            </a:xfrm>
          </p:grpSpPr>
          <p:grpSp>
            <p:nvGrpSpPr>
              <p:cNvPr id="67867" name="Group 283">
                <a:extLst>
                  <a:ext uri="{FF2B5EF4-FFF2-40B4-BE49-F238E27FC236}">
                    <a16:creationId xmlns:a16="http://schemas.microsoft.com/office/drawing/2014/main" id="{8DB51C64-26DA-1243-ACAC-96FAAC3115C9}"/>
                  </a:ext>
                </a:extLst>
              </p:cNvPr>
              <p:cNvGrpSpPr>
                <a:grpSpLocks/>
              </p:cNvGrpSpPr>
              <p:nvPr/>
            </p:nvGrpSpPr>
            <p:grpSpPr bwMode="auto">
              <a:xfrm>
                <a:off x="-1" y="41931"/>
                <a:ext cx="372440" cy="300510"/>
                <a:chOff x="-1" y="0"/>
                <a:chExt cx="372440" cy="300510"/>
              </a:xfrm>
            </p:grpSpPr>
            <p:sp>
              <p:nvSpPr>
                <p:cNvPr id="67868" name="AutoShape 284" descr="Cork">
                  <a:extLst>
                    <a:ext uri="{FF2B5EF4-FFF2-40B4-BE49-F238E27FC236}">
                      <a16:creationId xmlns:a16="http://schemas.microsoft.com/office/drawing/2014/main" id="{3070E1D3-C426-244D-9D42-ED583EC9D678}"/>
                    </a:ext>
                  </a:extLst>
                </p:cNvPr>
                <p:cNvSpPr>
                  <a:spLocks/>
                </p:cNvSpPr>
                <p:nvPr/>
              </p:nvSpPr>
              <p:spPr bwMode="auto">
                <a:xfrm>
                  <a:off x="10736" y="0"/>
                  <a:ext cx="361703" cy="54139"/>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69" name="AutoShape 285" descr="Cork">
                  <a:extLst>
                    <a:ext uri="{FF2B5EF4-FFF2-40B4-BE49-F238E27FC236}">
                      <a16:creationId xmlns:a16="http://schemas.microsoft.com/office/drawing/2014/main" id="{1147001B-36A4-AB46-98F9-8EF9384681DB}"/>
                    </a:ext>
                  </a:extLst>
                </p:cNvPr>
                <p:cNvSpPr>
                  <a:spLocks/>
                </p:cNvSpPr>
                <p:nvPr/>
              </p:nvSpPr>
              <p:spPr bwMode="auto">
                <a:xfrm>
                  <a:off x="0" y="40180"/>
                  <a:ext cx="366922" cy="260330"/>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67870" name="AutoShape 286">
                <a:extLst>
                  <a:ext uri="{FF2B5EF4-FFF2-40B4-BE49-F238E27FC236}">
                    <a16:creationId xmlns:a16="http://schemas.microsoft.com/office/drawing/2014/main" id="{3B7965BB-9E51-BE4D-AF29-507505DB7092}"/>
                  </a:ext>
                </a:extLst>
              </p:cNvPr>
              <p:cNvSpPr>
                <a:spLocks/>
              </p:cNvSpPr>
              <p:nvPr/>
            </p:nvSpPr>
            <p:spPr bwMode="auto">
              <a:xfrm>
                <a:off x="8813" y="349018"/>
                <a:ext cx="13945" cy="56597"/>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71" name="AutoShape 287">
                <a:extLst>
                  <a:ext uri="{FF2B5EF4-FFF2-40B4-BE49-F238E27FC236}">
                    <a16:creationId xmlns:a16="http://schemas.microsoft.com/office/drawing/2014/main" id="{AAB20A59-DF30-8344-8874-53076B519D22}"/>
                  </a:ext>
                </a:extLst>
              </p:cNvPr>
              <p:cNvSpPr>
                <a:spLocks/>
              </p:cNvSpPr>
              <p:nvPr/>
            </p:nvSpPr>
            <p:spPr bwMode="auto">
              <a:xfrm>
                <a:off x="11614" y="347311"/>
                <a:ext cx="18431" cy="65440"/>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72" name="AutoShape 288">
                <a:extLst>
                  <a:ext uri="{FF2B5EF4-FFF2-40B4-BE49-F238E27FC236}">
                    <a16:creationId xmlns:a16="http://schemas.microsoft.com/office/drawing/2014/main" id="{238C28D2-CDF6-F142-A9E8-CD2665042E80}"/>
                  </a:ext>
                </a:extLst>
              </p:cNvPr>
              <p:cNvSpPr>
                <a:spLocks/>
              </p:cNvSpPr>
              <p:nvPr/>
            </p:nvSpPr>
            <p:spPr bwMode="auto">
              <a:xfrm>
                <a:off x="255022" y="335366"/>
                <a:ext cx="26531" cy="67094"/>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73" name="AutoShape 289">
                <a:extLst>
                  <a:ext uri="{FF2B5EF4-FFF2-40B4-BE49-F238E27FC236}">
                    <a16:creationId xmlns:a16="http://schemas.microsoft.com/office/drawing/2014/main" id="{E92AFE45-3D28-B548-A527-F5C5A0AD9022}"/>
                  </a:ext>
                </a:extLst>
              </p:cNvPr>
              <p:cNvSpPr>
                <a:spLocks/>
              </p:cNvSpPr>
              <p:nvPr/>
            </p:nvSpPr>
            <p:spPr bwMode="auto">
              <a:xfrm>
                <a:off x="29247" y="3862"/>
                <a:ext cx="13756" cy="90224"/>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74" name="AutoShape 290">
                <a:extLst>
                  <a:ext uri="{FF2B5EF4-FFF2-40B4-BE49-F238E27FC236}">
                    <a16:creationId xmlns:a16="http://schemas.microsoft.com/office/drawing/2014/main" id="{CF543823-1035-0B4A-B31C-7924E2ABD32A}"/>
                  </a:ext>
                </a:extLst>
              </p:cNvPr>
              <p:cNvSpPr>
                <a:spLocks/>
              </p:cNvSpPr>
              <p:nvPr/>
            </p:nvSpPr>
            <p:spPr bwMode="auto">
              <a:xfrm>
                <a:off x="330151" y="0"/>
                <a:ext cx="26910" cy="75816"/>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67875" name="Group 291">
              <a:extLst>
                <a:ext uri="{FF2B5EF4-FFF2-40B4-BE49-F238E27FC236}">
                  <a16:creationId xmlns:a16="http://schemas.microsoft.com/office/drawing/2014/main" id="{5D8E05B5-4FB6-1143-A10D-9C35D68AF81D}"/>
                </a:ext>
              </a:extLst>
            </p:cNvPr>
            <p:cNvGrpSpPr>
              <a:grpSpLocks/>
            </p:cNvGrpSpPr>
            <p:nvPr/>
          </p:nvGrpSpPr>
          <p:grpSpPr bwMode="auto">
            <a:xfrm>
              <a:off x="2388223" y="812799"/>
              <a:ext cx="372439" cy="412752"/>
              <a:chOff x="0" y="0"/>
              <a:chExt cx="372439" cy="412751"/>
            </a:xfrm>
          </p:grpSpPr>
          <p:grpSp>
            <p:nvGrpSpPr>
              <p:cNvPr id="67876" name="Group 292">
                <a:extLst>
                  <a:ext uri="{FF2B5EF4-FFF2-40B4-BE49-F238E27FC236}">
                    <a16:creationId xmlns:a16="http://schemas.microsoft.com/office/drawing/2014/main" id="{EC069822-7578-364B-AD8C-5806E2C7ED82}"/>
                  </a:ext>
                </a:extLst>
              </p:cNvPr>
              <p:cNvGrpSpPr>
                <a:grpSpLocks/>
              </p:cNvGrpSpPr>
              <p:nvPr/>
            </p:nvGrpSpPr>
            <p:grpSpPr bwMode="auto">
              <a:xfrm>
                <a:off x="-1" y="41931"/>
                <a:ext cx="372440" cy="300510"/>
                <a:chOff x="-1" y="0"/>
                <a:chExt cx="372440" cy="300510"/>
              </a:xfrm>
            </p:grpSpPr>
            <p:sp>
              <p:nvSpPr>
                <p:cNvPr id="67877" name="AutoShape 293" descr="Cork">
                  <a:extLst>
                    <a:ext uri="{FF2B5EF4-FFF2-40B4-BE49-F238E27FC236}">
                      <a16:creationId xmlns:a16="http://schemas.microsoft.com/office/drawing/2014/main" id="{A6E2A363-0A5C-3A42-825F-B8636785F1D9}"/>
                    </a:ext>
                  </a:extLst>
                </p:cNvPr>
                <p:cNvSpPr>
                  <a:spLocks/>
                </p:cNvSpPr>
                <p:nvPr/>
              </p:nvSpPr>
              <p:spPr bwMode="auto">
                <a:xfrm>
                  <a:off x="10736" y="0"/>
                  <a:ext cx="361703" cy="54139"/>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78" name="AutoShape 294" descr="Cork">
                  <a:extLst>
                    <a:ext uri="{FF2B5EF4-FFF2-40B4-BE49-F238E27FC236}">
                      <a16:creationId xmlns:a16="http://schemas.microsoft.com/office/drawing/2014/main" id="{13EED7A6-B607-1F44-92E0-5F83CA9178D1}"/>
                    </a:ext>
                  </a:extLst>
                </p:cNvPr>
                <p:cNvSpPr>
                  <a:spLocks/>
                </p:cNvSpPr>
                <p:nvPr/>
              </p:nvSpPr>
              <p:spPr bwMode="auto">
                <a:xfrm>
                  <a:off x="0" y="40180"/>
                  <a:ext cx="366922" cy="260330"/>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67879" name="AutoShape 295">
                <a:extLst>
                  <a:ext uri="{FF2B5EF4-FFF2-40B4-BE49-F238E27FC236}">
                    <a16:creationId xmlns:a16="http://schemas.microsoft.com/office/drawing/2014/main" id="{A3B3457C-5E27-DA48-AB51-AAF48E259B66}"/>
                  </a:ext>
                </a:extLst>
              </p:cNvPr>
              <p:cNvSpPr>
                <a:spLocks/>
              </p:cNvSpPr>
              <p:nvPr/>
            </p:nvSpPr>
            <p:spPr bwMode="auto">
              <a:xfrm>
                <a:off x="8813" y="349018"/>
                <a:ext cx="13945" cy="56597"/>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80" name="AutoShape 296">
                <a:extLst>
                  <a:ext uri="{FF2B5EF4-FFF2-40B4-BE49-F238E27FC236}">
                    <a16:creationId xmlns:a16="http://schemas.microsoft.com/office/drawing/2014/main" id="{BB1C72AA-BBEC-0541-9113-9AEA5D2ED170}"/>
                  </a:ext>
                </a:extLst>
              </p:cNvPr>
              <p:cNvSpPr>
                <a:spLocks/>
              </p:cNvSpPr>
              <p:nvPr/>
            </p:nvSpPr>
            <p:spPr bwMode="auto">
              <a:xfrm>
                <a:off x="11614" y="347311"/>
                <a:ext cx="18431" cy="65440"/>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81" name="AutoShape 297">
                <a:extLst>
                  <a:ext uri="{FF2B5EF4-FFF2-40B4-BE49-F238E27FC236}">
                    <a16:creationId xmlns:a16="http://schemas.microsoft.com/office/drawing/2014/main" id="{8452334A-65BB-6A43-AB74-E88B03BCA430}"/>
                  </a:ext>
                </a:extLst>
              </p:cNvPr>
              <p:cNvSpPr>
                <a:spLocks/>
              </p:cNvSpPr>
              <p:nvPr/>
            </p:nvSpPr>
            <p:spPr bwMode="auto">
              <a:xfrm>
                <a:off x="255022" y="335366"/>
                <a:ext cx="26531" cy="67094"/>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82" name="AutoShape 298">
                <a:extLst>
                  <a:ext uri="{FF2B5EF4-FFF2-40B4-BE49-F238E27FC236}">
                    <a16:creationId xmlns:a16="http://schemas.microsoft.com/office/drawing/2014/main" id="{2E8D274D-4E9C-2641-AEC6-83BD5ECB9967}"/>
                  </a:ext>
                </a:extLst>
              </p:cNvPr>
              <p:cNvSpPr>
                <a:spLocks/>
              </p:cNvSpPr>
              <p:nvPr/>
            </p:nvSpPr>
            <p:spPr bwMode="auto">
              <a:xfrm>
                <a:off x="29247" y="3862"/>
                <a:ext cx="13756" cy="90224"/>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83" name="AutoShape 299">
                <a:extLst>
                  <a:ext uri="{FF2B5EF4-FFF2-40B4-BE49-F238E27FC236}">
                    <a16:creationId xmlns:a16="http://schemas.microsoft.com/office/drawing/2014/main" id="{06FCD3FB-810A-CB47-8167-845FBD0069C6}"/>
                  </a:ext>
                </a:extLst>
              </p:cNvPr>
              <p:cNvSpPr>
                <a:spLocks/>
              </p:cNvSpPr>
              <p:nvPr/>
            </p:nvSpPr>
            <p:spPr bwMode="auto">
              <a:xfrm>
                <a:off x="330151" y="0"/>
                <a:ext cx="26910" cy="75816"/>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sp>
        <p:nvSpPr>
          <p:cNvPr id="67884" name="Rectangle 300">
            <a:extLst>
              <a:ext uri="{FF2B5EF4-FFF2-40B4-BE49-F238E27FC236}">
                <a16:creationId xmlns:a16="http://schemas.microsoft.com/office/drawing/2014/main" id="{9A8D76B0-3CC6-C545-9342-DF1FBC20EECA}"/>
              </a:ext>
            </a:extLst>
          </p:cNvPr>
          <p:cNvSpPr>
            <a:spLocks/>
          </p:cNvSpPr>
          <p:nvPr/>
        </p:nvSpPr>
        <p:spPr bwMode="auto">
          <a:xfrm>
            <a:off x="4087813" y="2001838"/>
            <a:ext cx="1625600" cy="3667125"/>
          </a:xfrm>
          <a:prstGeom prst="rect">
            <a:avLst/>
          </a:prstGeom>
          <a:noFill/>
          <a:ln w="76200" cap="flat" cmpd="sng">
            <a:solidFill>
              <a:srgbClr val="70FABF"/>
            </a:solidFill>
            <a:prstDash val="solid"/>
            <a:miter lim="800000"/>
            <a:headEnd type="none" w="med" len="med"/>
            <a:tailEnd type="none" w="med" len="med"/>
          </a:ln>
          <a:effectLst>
            <a:outerShdw blurRad="63500" dist="74053" dir="3542175"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85" name="AutoShape 301">
            <a:extLst>
              <a:ext uri="{FF2B5EF4-FFF2-40B4-BE49-F238E27FC236}">
                <a16:creationId xmlns:a16="http://schemas.microsoft.com/office/drawing/2014/main" id="{80032083-C4E4-7948-B803-693A6DE8552E}"/>
              </a:ext>
            </a:extLst>
          </p:cNvPr>
          <p:cNvSpPr>
            <a:spLocks/>
          </p:cNvSpPr>
          <p:nvPr/>
        </p:nvSpPr>
        <p:spPr bwMode="auto">
          <a:xfrm rot="20549841">
            <a:off x="5341938" y="4076700"/>
            <a:ext cx="2730500" cy="463550"/>
          </a:xfrm>
          <a:prstGeom prst="leftArrow">
            <a:avLst>
              <a:gd name="adj1" fmla="val 50000"/>
              <a:gd name="adj2" fmla="val 147260"/>
            </a:avLst>
          </a:prstGeom>
          <a:solidFill>
            <a:srgbClr val="FF0000"/>
          </a:solidFill>
          <a:ln w="57150" cap="flat" cmpd="sng">
            <a:solidFill>
              <a:srgbClr val="FFFFFF"/>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67886" name="Group 302">
            <a:extLst>
              <a:ext uri="{FF2B5EF4-FFF2-40B4-BE49-F238E27FC236}">
                <a16:creationId xmlns:a16="http://schemas.microsoft.com/office/drawing/2014/main" id="{77B4FA27-4A2D-E246-B407-4EF54DA33A76}"/>
              </a:ext>
            </a:extLst>
          </p:cNvPr>
          <p:cNvGrpSpPr>
            <a:grpSpLocks/>
          </p:cNvGrpSpPr>
          <p:nvPr/>
        </p:nvGrpSpPr>
        <p:grpSpPr bwMode="auto">
          <a:xfrm>
            <a:off x="519113" y="7938"/>
            <a:ext cx="774700" cy="1714500"/>
            <a:chOff x="0" y="0"/>
            <a:chExt cx="774700" cy="1714500"/>
          </a:xfrm>
        </p:grpSpPr>
        <p:sp>
          <p:nvSpPr>
            <p:cNvPr id="67887" name="Rectangle 303">
              <a:extLst>
                <a:ext uri="{FF2B5EF4-FFF2-40B4-BE49-F238E27FC236}">
                  <a16:creationId xmlns:a16="http://schemas.microsoft.com/office/drawing/2014/main" id="{B112BF15-D0BB-B14E-8A85-063B073B3C5B}"/>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67888" name="Line 304">
              <a:extLst>
                <a:ext uri="{FF2B5EF4-FFF2-40B4-BE49-F238E27FC236}">
                  <a16:creationId xmlns:a16="http://schemas.microsoft.com/office/drawing/2014/main" id="{9C086BA3-EE6A-D246-8D92-B9BCFD11AD7E}"/>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67889" name="Rectangle 305">
            <a:extLst>
              <a:ext uri="{FF2B5EF4-FFF2-40B4-BE49-F238E27FC236}">
                <a16:creationId xmlns:a16="http://schemas.microsoft.com/office/drawing/2014/main" id="{5F041FF8-E508-BB41-80C9-A966D303DC3D}"/>
              </a:ext>
            </a:extLst>
          </p:cNvPr>
          <p:cNvSpPr>
            <a:spLocks/>
          </p:cNvSpPr>
          <p:nvPr/>
        </p:nvSpPr>
        <p:spPr bwMode="auto">
          <a:xfrm>
            <a:off x="5930900" y="622300"/>
            <a:ext cx="511175" cy="3676650"/>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67890" name="Rectangle 306">
            <a:extLst>
              <a:ext uri="{FF2B5EF4-FFF2-40B4-BE49-F238E27FC236}">
                <a16:creationId xmlns:a16="http://schemas.microsoft.com/office/drawing/2014/main" id="{76A332FA-8FED-D849-9FCA-F1B8162CC46D}"/>
              </a:ext>
            </a:extLst>
          </p:cNvPr>
          <p:cNvSpPr>
            <a:spLocks/>
          </p:cNvSpPr>
          <p:nvPr/>
        </p:nvSpPr>
        <p:spPr bwMode="auto">
          <a:xfrm rot="16200000">
            <a:off x="4572794" y="2175669"/>
            <a:ext cx="3213100" cy="5222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600"/>
              </a:spcBef>
            </a:pPr>
            <a:r>
              <a:rPr lang="en-US" altLang="en-US" sz="2800">
                <a:solidFill>
                  <a:srgbClr val="EEFF4B"/>
                </a:solidFill>
              </a:rPr>
              <a:t>3 SOCIETIES</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7820"/>
                                        </p:tgtEl>
                                        <p:attrNameLst>
                                          <p:attrName>style.visibility</p:attrName>
                                        </p:attrNameLst>
                                      </p:cBhvr>
                                      <p:to>
                                        <p:strVal val="visible"/>
                                      </p:to>
                                    </p:set>
                                    <p:anim calcmode="lin" valueType="num">
                                      <p:cBhvr>
                                        <p:cTn id="7" dur="500" fill="hold"/>
                                        <p:tgtEl>
                                          <p:spTgt spid="67820"/>
                                        </p:tgtEl>
                                        <p:attrNameLst>
                                          <p:attrName>ppt_w</p:attrName>
                                        </p:attrNameLst>
                                      </p:cBhvr>
                                      <p:tavLst>
                                        <p:tav tm="0">
                                          <p:val>
                                            <p:fltVal val="0"/>
                                          </p:val>
                                        </p:tav>
                                        <p:tav tm="100000">
                                          <p:val>
                                            <p:strVal val="#ppt_w"/>
                                          </p:val>
                                        </p:tav>
                                      </p:tavLst>
                                    </p:anim>
                                    <p:anim calcmode="lin" valueType="num">
                                      <p:cBhvr>
                                        <p:cTn id="8" dur="500" fill="hold"/>
                                        <p:tgtEl>
                                          <p:spTgt spid="6782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7884"/>
                                        </p:tgtEl>
                                        <p:attrNameLst>
                                          <p:attrName>style.visibility</p:attrName>
                                        </p:attrNameLst>
                                      </p:cBhvr>
                                      <p:to>
                                        <p:strVal val="visible"/>
                                      </p:to>
                                    </p:set>
                                    <p:anim calcmode="lin" valueType="num">
                                      <p:cBhvr>
                                        <p:cTn id="12" dur="500" fill="hold"/>
                                        <p:tgtEl>
                                          <p:spTgt spid="67884"/>
                                        </p:tgtEl>
                                        <p:attrNameLst>
                                          <p:attrName>ppt_w</p:attrName>
                                        </p:attrNameLst>
                                      </p:cBhvr>
                                      <p:tavLst>
                                        <p:tav tm="0">
                                          <p:val>
                                            <p:fltVal val="0"/>
                                          </p:val>
                                        </p:tav>
                                        <p:tav tm="100000">
                                          <p:val>
                                            <p:strVal val="#ppt_w"/>
                                          </p:val>
                                        </p:tav>
                                      </p:tavLst>
                                    </p:anim>
                                    <p:anim calcmode="lin" valueType="num">
                                      <p:cBhvr>
                                        <p:cTn id="13" dur="500" fill="hold"/>
                                        <p:tgtEl>
                                          <p:spTgt spid="6788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67885"/>
                                        </p:tgtEl>
                                        <p:attrNameLst>
                                          <p:attrName>style.visibility</p:attrName>
                                        </p:attrNameLst>
                                      </p:cBhvr>
                                      <p:to>
                                        <p:strVal val="visible"/>
                                      </p:to>
                                    </p:set>
                                    <p:animEffect transition="in" filter="wipe(right)">
                                      <p:cBhvr>
                                        <p:cTn id="17" dur="500"/>
                                        <p:tgtEl>
                                          <p:spTgt spid="67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20" grpId="0" animBg="1" autoUpdateAnimBg="0"/>
      <p:bldP spid="67884" grpId="0" animBg="1" autoUpdateAnimBg="0"/>
      <p:bldP spid="6788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a:extLst>
              <a:ext uri="{FF2B5EF4-FFF2-40B4-BE49-F238E27FC236}">
                <a16:creationId xmlns:a16="http://schemas.microsoft.com/office/drawing/2014/main" id="{E6623F42-BE99-8245-B7CF-151932C6FC51}"/>
              </a:ext>
            </a:extLst>
          </p:cNvPr>
          <p:cNvSpPr>
            <a:spLocks/>
          </p:cNvSpPr>
          <p:nvPr/>
        </p:nvSpPr>
        <p:spPr bwMode="auto">
          <a:xfrm>
            <a:off x="700088" y="1906588"/>
            <a:ext cx="2384425" cy="25019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3200" b="0">
                <a:solidFill>
                  <a:srgbClr val="FAFD00"/>
                </a:solidFill>
              </a:rPr>
              <a:t>KYONG MEZHU jilo MEZHUO jijo:</a:t>
            </a:r>
          </a:p>
        </p:txBody>
      </p:sp>
      <p:sp>
        <p:nvSpPr>
          <p:cNvPr id="69634" name="Rectangle 2">
            <a:extLst>
              <a:ext uri="{FF2B5EF4-FFF2-40B4-BE49-F238E27FC236}">
                <a16:creationId xmlns:a16="http://schemas.microsoft.com/office/drawing/2014/main" id="{537385CC-E696-9246-9F64-84DDBA889EE5}"/>
              </a:ext>
            </a:extLst>
          </p:cNvPr>
          <p:cNvSpPr>
            <a:spLocks/>
          </p:cNvSpPr>
          <p:nvPr/>
        </p:nvSpPr>
        <p:spPr bwMode="auto">
          <a:xfrm>
            <a:off x="3962400" y="1328738"/>
            <a:ext cx="3784600" cy="39243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9600" b="0">
                <a:solidFill>
                  <a:srgbClr val="FAFD00"/>
                </a:solidFill>
              </a:rPr>
              <a:t>AJM</a:t>
            </a:r>
            <a:r>
              <a:rPr lang="en-US" altLang="en-US" sz="25200" b="0">
                <a:solidFill>
                  <a:srgbClr val="00FF00"/>
                </a:solidFill>
              </a:rPr>
              <a:t>J</a:t>
            </a:r>
            <a:endParaRPr lang="en-US" altLang="en-US" sz="9600" b="0">
              <a:solidFill>
                <a:srgbClr val="FAFD00"/>
              </a:solidFill>
            </a:endParaRPr>
          </a:p>
        </p:txBody>
      </p:sp>
      <p:sp>
        <p:nvSpPr>
          <p:cNvPr id="69635" name="Rectangle 3">
            <a:extLst>
              <a:ext uri="{FF2B5EF4-FFF2-40B4-BE49-F238E27FC236}">
                <a16:creationId xmlns:a16="http://schemas.microsoft.com/office/drawing/2014/main" id="{C1232DC0-E689-5940-BCE3-689CB2466297}"/>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69636" name="Rectangle 4">
            <a:extLst>
              <a:ext uri="{FF2B5EF4-FFF2-40B4-BE49-F238E27FC236}">
                <a16:creationId xmlns:a16="http://schemas.microsoft.com/office/drawing/2014/main" id="{60654F10-2888-4944-94EF-3A580F08A6BB}"/>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32</a:t>
            </a:r>
          </a:p>
        </p:txBody>
      </p:sp>
      <p:grpSp>
        <p:nvGrpSpPr>
          <p:cNvPr id="69637" name="Group 5">
            <a:extLst>
              <a:ext uri="{FF2B5EF4-FFF2-40B4-BE49-F238E27FC236}">
                <a16:creationId xmlns:a16="http://schemas.microsoft.com/office/drawing/2014/main" id="{6E60A913-6621-2442-95A9-83C05928836C}"/>
              </a:ext>
            </a:extLst>
          </p:cNvPr>
          <p:cNvGrpSpPr>
            <a:grpSpLocks/>
          </p:cNvGrpSpPr>
          <p:nvPr/>
        </p:nvGrpSpPr>
        <p:grpSpPr bwMode="auto">
          <a:xfrm>
            <a:off x="519113" y="7938"/>
            <a:ext cx="774700" cy="1714500"/>
            <a:chOff x="0" y="0"/>
            <a:chExt cx="774700" cy="1714500"/>
          </a:xfrm>
        </p:grpSpPr>
        <p:sp>
          <p:nvSpPr>
            <p:cNvPr id="69638" name="Rectangle 6">
              <a:extLst>
                <a:ext uri="{FF2B5EF4-FFF2-40B4-BE49-F238E27FC236}">
                  <a16:creationId xmlns:a16="http://schemas.microsoft.com/office/drawing/2014/main" id="{155D29F1-F3E6-4248-AE42-2B8F60EA1B25}"/>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69639" name="Line 7">
              <a:extLst>
                <a:ext uri="{FF2B5EF4-FFF2-40B4-BE49-F238E27FC236}">
                  <a16:creationId xmlns:a16="http://schemas.microsoft.com/office/drawing/2014/main" id="{C77F47D6-6CF8-D146-A076-FA41E1AFE8D0}"/>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69640" name="Rectangle 8">
            <a:extLst>
              <a:ext uri="{FF2B5EF4-FFF2-40B4-BE49-F238E27FC236}">
                <a16:creationId xmlns:a16="http://schemas.microsoft.com/office/drawing/2014/main" id="{8519A0CA-0966-9E4D-B7D9-FA04033F38BB}"/>
              </a:ext>
            </a:extLst>
          </p:cNvPr>
          <p:cNvSpPr>
            <a:spLocks/>
          </p:cNvSpPr>
          <p:nvPr/>
        </p:nvSpPr>
        <p:spPr bwMode="auto">
          <a:xfrm>
            <a:off x="17684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p:cTn id="7" dur="500" fill="hold"/>
                                        <p:tgtEl>
                                          <p:spTgt spid="69634"/>
                                        </p:tgtEl>
                                        <p:attrNameLst>
                                          <p:attrName>ppt_w</p:attrName>
                                        </p:attrNameLst>
                                      </p:cBhvr>
                                      <p:tavLst>
                                        <p:tav tm="0">
                                          <p:val>
                                            <p:fltVal val="0"/>
                                          </p:val>
                                        </p:tav>
                                        <p:tav tm="100000">
                                          <p:val>
                                            <p:strVal val="#ppt_w"/>
                                          </p:val>
                                        </p:tav>
                                      </p:tavLst>
                                    </p:anim>
                                    <p:anim calcmode="lin" valueType="num">
                                      <p:cBhvr>
                                        <p:cTn id="8" dur="500" fill="hold"/>
                                        <p:tgtEl>
                                          <p:spTgt spid="696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a:extLst>
              <a:ext uri="{FF2B5EF4-FFF2-40B4-BE49-F238E27FC236}">
                <a16:creationId xmlns:a16="http://schemas.microsoft.com/office/drawing/2014/main" id="{4B7AB2B5-A0A3-4344-8927-903FA2491FAE}"/>
              </a:ext>
            </a:extLst>
          </p:cNvPr>
          <p:cNvSpPr>
            <a:spLocks/>
          </p:cNvSpPr>
          <p:nvPr/>
        </p:nvSpPr>
        <p:spPr bwMode="auto">
          <a:xfrm>
            <a:off x="3962400" y="1330325"/>
            <a:ext cx="3784600" cy="39243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9600" b="0">
                <a:solidFill>
                  <a:srgbClr val="FAFD00"/>
                </a:solidFill>
              </a:rPr>
              <a:t>AJM</a:t>
            </a:r>
            <a:r>
              <a:rPr lang="en-US" altLang="en-US" sz="25200" b="0">
                <a:solidFill>
                  <a:srgbClr val="00FF00"/>
                </a:solidFill>
              </a:rPr>
              <a:t>J</a:t>
            </a:r>
            <a:endParaRPr lang="en-US" altLang="en-US" sz="9600" b="0">
              <a:solidFill>
                <a:srgbClr val="FAFD00"/>
              </a:solidFill>
            </a:endParaRPr>
          </a:p>
        </p:txBody>
      </p:sp>
      <p:sp>
        <p:nvSpPr>
          <p:cNvPr id="71682" name="Rectangle 2">
            <a:extLst>
              <a:ext uri="{FF2B5EF4-FFF2-40B4-BE49-F238E27FC236}">
                <a16:creationId xmlns:a16="http://schemas.microsoft.com/office/drawing/2014/main" id="{9F561DD0-5D38-0B4F-93B7-26C9A2891C43}"/>
              </a:ext>
            </a:extLst>
          </p:cNvPr>
          <p:cNvSpPr>
            <a:spLocks/>
          </p:cNvSpPr>
          <p:nvPr/>
        </p:nvSpPr>
        <p:spPr bwMode="auto">
          <a:xfrm>
            <a:off x="2243138" y="4756150"/>
            <a:ext cx="4737100" cy="1308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8000" b="0" i="1">
                <a:solidFill>
                  <a:srgbClr val="00FF00"/>
                </a:solidFill>
              </a:rPr>
              <a:t>"JOSHUA"</a:t>
            </a:r>
          </a:p>
        </p:txBody>
      </p:sp>
      <p:sp>
        <p:nvSpPr>
          <p:cNvPr id="71683" name="Rectangle 3">
            <a:extLst>
              <a:ext uri="{FF2B5EF4-FFF2-40B4-BE49-F238E27FC236}">
                <a16:creationId xmlns:a16="http://schemas.microsoft.com/office/drawing/2014/main" id="{025F287A-35B4-B14D-9DC5-61E17957B4E0}"/>
              </a:ext>
            </a:extLst>
          </p:cNvPr>
          <p:cNvSpPr>
            <a:spLocks/>
          </p:cNvSpPr>
          <p:nvPr/>
        </p:nvSpPr>
        <p:spPr bwMode="auto">
          <a:xfrm>
            <a:off x="700088" y="1906588"/>
            <a:ext cx="2384425" cy="25019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3200" b="0">
                <a:solidFill>
                  <a:srgbClr val="FAFD00"/>
                </a:solidFill>
              </a:rPr>
              <a:t>Kyong mezhu jilo MEZHUO jijo:</a:t>
            </a:r>
          </a:p>
        </p:txBody>
      </p:sp>
      <p:sp>
        <p:nvSpPr>
          <p:cNvPr id="71684" name="Rectangle 4">
            <a:extLst>
              <a:ext uri="{FF2B5EF4-FFF2-40B4-BE49-F238E27FC236}">
                <a16:creationId xmlns:a16="http://schemas.microsoft.com/office/drawing/2014/main" id="{A78ADE2D-D421-4D4B-B341-16EA85F33166}"/>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71685" name="Rectangle 5">
            <a:extLst>
              <a:ext uri="{FF2B5EF4-FFF2-40B4-BE49-F238E27FC236}">
                <a16:creationId xmlns:a16="http://schemas.microsoft.com/office/drawing/2014/main" id="{294CFD61-2EB2-3D4B-89E5-B55D62ADE08C}"/>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33</a:t>
            </a:r>
          </a:p>
        </p:txBody>
      </p:sp>
      <p:grpSp>
        <p:nvGrpSpPr>
          <p:cNvPr id="71686" name="Group 6">
            <a:extLst>
              <a:ext uri="{FF2B5EF4-FFF2-40B4-BE49-F238E27FC236}">
                <a16:creationId xmlns:a16="http://schemas.microsoft.com/office/drawing/2014/main" id="{1739A32B-D8A6-7748-8314-2F01DA6C2550}"/>
              </a:ext>
            </a:extLst>
          </p:cNvPr>
          <p:cNvGrpSpPr>
            <a:grpSpLocks/>
          </p:cNvGrpSpPr>
          <p:nvPr/>
        </p:nvGrpSpPr>
        <p:grpSpPr bwMode="auto">
          <a:xfrm>
            <a:off x="519113" y="7938"/>
            <a:ext cx="774700" cy="1714500"/>
            <a:chOff x="0" y="0"/>
            <a:chExt cx="774700" cy="1714500"/>
          </a:xfrm>
        </p:grpSpPr>
        <p:sp>
          <p:nvSpPr>
            <p:cNvPr id="71687" name="Rectangle 7">
              <a:extLst>
                <a:ext uri="{FF2B5EF4-FFF2-40B4-BE49-F238E27FC236}">
                  <a16:creationId xmlns:a16="http://schemas.microsoft.com/office/drawing/2014/main" id="{224606D3-37C7-D54A-856E-DAA9CED01CC1}"/>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71688" name="Line 8">
              <a:extLst>
                <a:ext uri="{FF2B5EF4-FFF2-40B4-BE49-F238E27FC236}">
                  <a16:creationId xmlns:a16="http://schemas.microsoft.com/office/drawing/2014/main" id="{55698410-06BC-B64E-A20C-6E8EEC24DE6D}"/>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71689" name="Rectangle 9">
            <a:extLst>
              <a:ext uri="{FF2B5EF4-FFF2-40B4-BE49-F238E27FC236}">
                <a16:creationId xmlns:a16="http://schemas.microsoft.com/office/drawing/2014/main" id="{8FBF5657-DCFB-C34A-9F30-E49EEDE2724F}"/>
              </a:ext>
            </a:extLst>
          </p:cNvPr>
          <p:cNvSpPr>
            <a:spLocks/>
          </p:cNvSpPr>
          <p:nvPr/>
        </p:nvSpPr>
        <p:spPr bwMode="auto">
          <a:xfrm>
            <a:off x="17684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1:1</a:t>
            </a:r>
          </a:p>
        </p:txBody>
      </p:sp>
    </p:spTree>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Line 1">
            <a:extLst>
              <a:ext uri="{FF2B5EF4-FFF2-40B4-BE49-F238E27FC236}">
                <a16:creationId xmlns:a16="http://schemas.microsoft.com/office/drawing/2014/main" id="{4FE05F29-97E7-A042-829A-B515C9BA00B1}"/>
              </a:ext>
            </a:extLst>
          </p:cNvPr>
          <p:cNvSpPr>
            <a:spLocks noChangeShapeType="1"/>
          </p:cNvSpPr>
          <p:nvPr/>
        </p:nvSpPr>
        <p:spPr bwMode="auto">
          <a:xfrm>
            <a:off x="787400" y="838200"/>
            <a:ext cx="406400" cy="0"/>
          </a:xfrm>
          <a:prstGeom prst="line">
            <a:avLst/>
          </a:prstGeom>
          <a:noFill/>
          <a:ln w="50800" cap="flat" cmpd="sng">
            <a:solidFill>
              <a:srgbClr val="FFD34A"/>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73730" name="Rectangle 2">
            <a:extLst>
              <a:ext uri="{FF2B5EF4-FFF2-40B4-BE49-F238E27FC236}">
                <a16:creationId xmlns:a16="http://schemas.microsoft.com/office/drawing/2014/main" id="{BCCE398B-5DEC-A647-92A4-90B0CE540C2C}"/>
              </a:ext>
            </a:extLst>
          </p:cNvPr>
          <p:cNvSpPr>
            <a:spLocks/>
          </p:cNvSpPr>
          <p:nvPr/>
        </p:nvSpPr>
        <p:spPr bwMode="auto">
          <a:xfrm>
            <a:off x="698500" y="850900"/>
            <a:ext cx="7823200" cy="5097463"/>
          </a:xfrm>
          <a:prstGeom prst="rect">
            <a:avLst/>
          </a:prstGeom>
          <a:solidFill>
            <a:schemeClr val="accent2"/>
          </a:solidFill>
          <a:ln w="76200" cap="flat" cmpd="sng">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3731" name="Rectangle 3">
            <a:extLst>
              <a:ext uri="{FF2B5EF4-FFF2-40B4-BE49-F238E27FC236}">
                <a16:creationId xmlns:a16="http://schemas.microsoft.com/office/drawing/2014/main" id="{0379091A-4EA1-4E44-8F8D-5AA3E6FD92FA}"/>
              </a:ext>
            </a:extLst>
          </p:cNvPr>
          <p:cNvSpPr>
            <a:spLocks/>
          </p:cNvSpPr>
          <p:nvPr/>
        </p:nvSpPr>
        <p:spPr bwMode="auto">
          <a:xfrm>
            <a:off x="738188" y="900113"/>
            <a:ext cx="7921625" cy="44577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3600">
                <a:solidFill>
                  <a:srgbClr val="FAFD00"/>
                </a:solidFill>
              </a:rPr>
              <a:t>TSUNGON JI HARUMA LO :</a:t>
            </a:r>
            <a:endParaRPr lang="en-US" altLang="en-US" sz="36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endParaRPr lang="en-US" altLang="en-US" sz="3600">
              <a:solidFill>
                <a:srgbClr val="FAFD00"/>
              </a:solidFill>
            </a:endParaRPr>
          </a:p>
          <a:p>
            <a:r>
              <a:rPr lang="en-US" altLang="en-US" sz="3600">
                <a:solidFill>
                  <a:srgbClr val="FAFD00"/>
                </a:solidFill>
              </a:rPr>
              <a:t>ABRAHAM-JOSEPH	  	2000 B.C.</a:t>
            </a:r>
            <a:endParaRPr lang="en-US" altLang="en-US" sz="36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endParaRPr lang="en-US" altLang="en-US" sz="3600">
              <a:solidFill>
                <a:srgbClr val="FAFD00"/>
              </a:solidFill>
            </a:endParaRPr>
          </a:p>
          <a:p>
            <a:r>
              <a:rPr lang="en-US" altLang="en-US" sz="3600">
                <a:solidFill>
                  <a:srgbClr val="FFFFFF"/>
                </a:solidFill>
              </a:rPr>
              <a:t>MOSES-JOSHUA	  		1500 B.C.</a:t>
            </a:r>
            <a:endParaRPr lang="en-US" altLang="en-US" sz="3600">
              <a:solidFill>
                <a:srgbClr val="FAFD00"/>
              </a:solidFill>
            </a:endParaRPr>
          </a:p>
          <a:p>
            <a:endParaRPr lang="en-US" altLang="en-US" sz="3600">
              <a:solidFill>
                <a:srgbClr val="FAFD00"/>
              </a:solidFill>
            </a:endParaRPr>
          </a:p>
          <a:p>
            <a:endParaRPr lang="en-US" altLang="en-US" sz="3600">
              <a:solidFill>
                <a:srgbClr val="FAFD00"/>
              </a:solidFill>
            </a:endParaRPr>
          </a:p>
        </p:txBody>
      </p:sp>
      <p:sp>
        <p:nvSpPr>
          <p:cNvPr id="73732" name="Rectangle 4">
            <a:extLst>
              <a:ext uri="{FF2B5EF4-FFF2-40B4-BE49-F238E27FC236}">
                <a16:creationId xmlns:a16="http://schemas.microsoft.com/office/drawing/2014/main" id="{89C5CFB7-33E4-E342-B7C7-791A123F575F}"/>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73733" name="Rectangle 5">
            <a:extLst>
              <a:ext uri="{FF2B5EF4-FFF2-40B4-BE49-F238E27FC236}">
                <a16:creationId xmlns:a16="http://schemas.microsoft.com/office/drawing/2014/main" id="{3221BC57-E2B4-824A-AF1E-CEFF771BFB8B}"/>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34</a:t>
            </a:r>
          </a:p>
        </p:txBody>
      </p:sp>
      <p:sp>
        <p:nvSpPr>
          <p:cNvPr id="73734" name="Rectangle 6">
            <a:extLst>
              <a:ext uri="{FF2B5EF4-FFF2-40B4-BE49-F238E27FC236}">
                <a16:creationId xmlns:a16="http://schemas.microsoft.com/office/drawing/2014/main" id="{A7C493F6-90C6-624E-AAF2-750648AA142C}"/>
              </a:ext>
            </a:extLst>
          </p:cNvPr>
          <p:cNvSpPr>
            <a:spLocks/>
          </p:cNvSpPr>
          <p:nvPr/>
        </p:nvSpPr>
        <p:spPr bwMode="auto">
          <a:xfrm>
            <a:off x="17684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1:1</a:t>
            </a:r>
          </a:p>
        </p:txBody>
      </p:sp>
    </p:spTree>
  </p:cSld>
  <p:clrMapOvr>
    <a:masterClrMapping/>
  </p:clrMapOvr>
  <p:transitio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1">
            <a:extLst>
              <a:ext uri="{FF2B5EF4-FFF2-40B4-BE49-F238E27FC236}">
                <a16:creationId xmlns:a16="http://schemas.microsoft.com/office/drawing/2014/main" id="{8374E678-7BC2-DE45-B583-065C3BD13438}"/>
              </a:ext>
            </a:extLst>
          </p:cNvPr>
          <p:cNvGrpSpPr>
            <a:grpSpLocks/>
          </p:cNvGrpSpPr>
          <p:nvPr/>
        </p:nvGrpSpPr>
        <p:grpSpPr bwMode="auto">
          <a:xfrm>
            <a:off x="2339975" y="1531938"/>
            <a:ext cx="4446588" cy="3597275"/>
            <a:chOff x="0" y="0"/>
            <a:chExt cx="4447406" cy="3598862"/>
          </a:xfrm>
        </p:grpSpPr>
        <p:sp>
          <p:nvSpPr>
            <p:cNvPr id="75778" name="Rectangle 2">
              <a:extLst>
                <a:ext uri="{FF2B5EF4-FFF2-40B4-BE49-F238E27FC236}">
                  <a16:creationId xmlns:a16="http://schemas.microsoft.com/office/drawing/2014/main" id="{9637C377-92AF-A142-9F46-55CB407636C5}"/>
                </a:ext>
              </a:extLst>
            </p:cNvPr>
            <p:cNvSpPr>
              <a:spLocks/>
            </p:cNvSpPr>
            <p:nvPr/>
          </p:nvSpPr>
          <p:spPr bwMode="auto">
            <a:xfrm>
              <a:off x="84956" y="342899"/>
              <a:ext cx="1550988" cy="6619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79" name="Rectangle 3">
              <a:extLst>
                <a:ext uri="{FF2B5EF4-FFF2-40B4-BE49-F238E27FC236}">
                  <a16:creationId xmlns:a16="http://schemas.microsoft.com/office/drawing/2014/main" id="{C3379F84-27C0-114C-9120-30BA06FB22DB}"/>
                </a:ext>
              </a:extLst>
            </p:cNvPr>
            <p:cNvSpPr>
              <a:spLocks/>
            </p:cNvSpPr>
            <p:nvPr/>
          </p:nvSpPr>
          <p:spPr bwMode="auto">
            <a:xfrm>
              <a:off x="205525" y="53974"/>
              <a:ext cx="1181262" cy="292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b="0">
                  <a:solidFill>
                    <a:schemeClr val="accent2"/>
                  </a:solidFill>
                </a:rPr>
                <a:t>ABRAHAM</a:t>
              </a:r>
            </a:p>
          </p:txBody>
        </p:sp>
        <p:sp>
          <p:nvSpPr>
            <p:cNvPr id="75780" name="Rectangle 4">
              <a:extLst>
                <a:ext uri="{FF2B5EF4-FFF2-40B4-BE49-F238E27FC236}">
                  <a16:creationId xmlns:a16="http://schemas.microsoft.com/office/drawing/2014/main" id="{F32EABE7-A66F-1C4A-99C4-727381EB7CEB}"/>
                </a:ext>
              </a:extLst>
            </p:cNvPr>
            <p:cNvSpPr>
              <a:spLocks/>
            </p:cNvSpPr>
            <p:nvPr/>
          </p:nvSpPr>
          <p:spPr bwMode="auto">
            <a:xfrm>
              <a:off x="84956" y="342899"/>
              <a:ext cx="2166938" cy="725488"/>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81" name="AutoShape 5">
              <a:extLst>
                <a:ext uri="{FF2B5EF4-FFF2-40B4-BE49-F238E27FC236}">
                  <a16:creationId xmlns:a16="http://schemas.microsoft.com/office/drawing/2014/main" id="{2ABE1CC3-74CE-B24A-86A2-36CD287F310E}"/>
                </a:ext>
              </a:extLst>
            </p:cNvPr>
            <p:cNvSpPr>
              <a:spLocks/>
            </p:cNvSpPr>
            <p:nvPr/>
          </p:nvSpPr>
          <p:spPr bwMode="auto">
            <a:xfrm>
              <a:off x="84956" y="0"/>
              <a:ext cx="1274763" cy="939800"/>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82" name="Rectangle 6">
              <a:extLst>
                <a:ext uri="{FF2B5EF4-FFF2-40B4-BE49-F238E27FC236}">
                  <a16:creationId xmlns:a16="http://schemas.microsoft.com/office/drawing/2014/main" id="{9D635270-4FFD-9C41-8CFC-7342BEE6B047}"/>
                </a:ext>
              </a:extLst>
            </p:cNvPr>
            <p:cNvSpPr>
              <a:spLocks/>
            </p:cNvSpPr>
            <p:nvPr/>
          </p:nvSpPr>
          <p:spPr bwMode="auto">
            <a:xfrm>
              <a:off x="84956" y="342899"/>
              <a:ext cx="1550988" cy="596900"/>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83" name="Rectangle 7">
              <a:extLst>
                <a:ext uri="{FF2B5EF4-FFF2-40B4-BE49-F238E27FC236}">
                  <a16:creationId xmlns:a16="http://schemas.microsoft.com/office/drawing/2014/main" id="{F1C4135A-C08F-9047-A198-85376D9E0B0F}"/>
                </a:ext>
              </a:extLst>
            </p:cNvPr>
            <p:cNvSpPr>
              <a:spLocks/>
            </p:cNvSpPr>
            <p:nvPr/>
          </p:nvSpPr>
          <p:spPr bwMode="auto">
            <a:xfrm>
              <a:off x="0" y="3174"/>
              <a:ext cx="1409750"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LIYINGCHO</a:t>
              </a:r>
            </a:p>
          </p:txBody>
        </p:sp>
        <p:sp>
          <p:nvSpPr>
            <p:cNvPr id="75784" name="Line 8">
              <a:extLst>
                <a:ext uri="{FF2B5EF4-FFF2-40B4-BE49-F238E27FC236}">
                  <a16:creationId xmlns:a16="http://schemas.microsoft.com/office/drawing/2014/main" id="{0AB1946D-0720-C84B-99CC-7284BFAF9D60}"/>
                </a:ext>
              </a:extLst>
            </p:cNvPr>
            <p:cNvSpPr>
              <a:spLocks noChangeShapeType="1"/>
            </p:cNvSpPr>
            <p:nvPr/>
          </p:nvSpPr>
          <p:spPr bwMode="auto">
            <a:xfrm>
              <a:off x="84956" y="257174"/>
              <a:ext cx="1588" cy="747713"/>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785" name="Line 9">
              <a:extLst>
                <a:ext uri="{FF2B5EF4-FFF2-40B4-BE49-F238E27FC236}">
                  <a16:creationId xmlns:a16="http://schemas.microsoft.com/office/drawing/2014/main" id="{241BFEC0-BA48-9444-ACDB-958D207BBC4F}"/>
                </a:ext>
              </a:extLst>
            </p:cNvPr>
            <p:cNvSpPr>
              <a:spLocks noChangeShapeType="1"/>
            </p:cNvSpPr>
            <p:nvPr/>
          </p:nvSpPr>
          <p:spPr bwMode="auto">
            <a:xfrm>
              <a:off x="1337493" y="342899"/>
              <a:ext cx="679451"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786" name="Rectangle 10">
              <a:extLst>
                <a:ext uri="{FF2B5EF4-FFF2-40B4-BE49-F238E27FC236}">
                  <a16:creationId xmlns:a16="http://schemas.microsoft.com/office/drawing/2014/main" id="{29C5BA42-ACDC-0745-A03C-6D2A5E23E605}"/>
                </a:ext>
              </a:extLst>
            </p:cNvPr>
            <p:cNvSpPr>
              <a:spLocks/>
            </p:cNvSpPr>
            <p:nvPr/>
          </p:nvSpPr>
          <p:spPr bwMode="auto">
            <a:xfrm>
              <a:off x="318318" y="598487"/>
              <a:ext cx="1550988" cy="684213"/>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87" name="Rectangle 11">
              <a:extLst>
                <a:ext uri="{FF2B5EF4-FFF2-40B4-BE49-F238E27FC236}">
                  <a16:creationId xmlns:a16="http://schemas.microsoft.com/office/drawing/2014/main" id="{F9405FD8-330B-014E-B799-03089970C333}"/>
                </a:ext>
              </a:extLst>
            </p:cNvPr>
            <p:cNvSpPr>
              <a:spLocks/>
            </p:cNvSpPr>
            <p:nvPr/>
          </p:nvSpPr>
          <p:spPr bwMode="auto">
            <a:xfrm>
              <a:off x="432538" y="331787"/>
              <a:ext cx="1181262" cy="292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b="0">
                  <a:solidFill>
                    <a:schemeClr val="accent2"/>
                  </a:solidFill>
                </a:rPr>
                <a:t>ABRAHAM</a:t>
              </a:r>
            </a:p>
          </p:txBody>
        </p:sp>
        <p:sp>
          <p:nvSpPr>
            <p:cNvPr id="75788" name="Rectangle 12">
              <a:extLst>
                <a:ext uri="{FF2B5EF4-FFF2-40B4-BE49-F238E27FC236}">
                  <a16:creationId xmlns:a16="http://schemas.microsoft.com/office/drawing/2014/main" id="{0C3AADE1-A9BD-C74E-A093-A8E65781426A}"/>
                </a:ext>
              </a:extLst>
            </p:cNvPr>
            <p:cNvSpPr>
              <a:spLocks/>
            </p:cNvSpPr>
            <p:nvPr/>
          </p:nvSpPr>
          <p:spPr bwMode="auto">
            <a:xfrm>
              <a:off x="318318" y="598487"/>
              <a:ext cx="2166938"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89" name="AutoShape 13">
              <a:extLst>
                <a:ext uri="{FF2B5EF4-FFF2-40B4-BE49-F238E27FC236}">
                  <a16:creationId xmlns:a16="http://schemas.microsoft.com/office/drawing/2014/main" id="{A7291519-5FC6-594E-B121-D33A31AE8888}"/>
                </a:ext>
              </a:extLst>
            </p:cNvPr>
            <p:cNvSpPr>
              <a:spLocks/>
            </p:cNvSpPr>
            <p:nvPr/>
          </p:nvSpPr>
          <p:spPr bwMode="auto">
            <a:xfrm>
              <a:off x="318318" y="257174"/>
              <a:ext cx="1252539" cy="960439"/>
            </a:xfrm>
            <a:prstGeom prst="roundRect">
              <a:avLst>
                <a:gd name="adj" fmla="val 10495"/>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90" name="Rectangle 14">
              <a:extLst>
                <a:ext uri="{FF2B5EF4-FFF2-40B4-BE49-F238E27FC236}">
                  <a16:creationId xmlns:a16="http://schemas.microsoft.com/office/drawing/2014/main" id="{D5FCEA51-29D1-1F49-AF0F-6C1896B083D9}"/>
                </a:ext>
              </a:extLst>
            </p:cNvPr>
            <p:cNvSpPr>
              <a:spLocks/>
            </p:cNvSpPr>
            <p:nvPr/>
          </p:nvSpPr>
          <p:spPr bwMode="auto">
            <a:xfrm>
              <a:off x="318318" y="598487"/>
              <a:ext cx="1550988" cy="61912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91" name="Rectangle 15">
              <a:extLst>
                <a:ext uri="{FF2B5EF4-FFF2-40B4-BE49-F238E27FC236}">
                  <a16:creationId xmlns:a16="http://schemas.microsoft.com/office/drawing/2014/main" id="{4DC6361F-5BFB-134B-B46C-F150EBD554A5}"/>
                </a:ext>
              </a:extLst>
            </p:cNvPr>
            <p:cNvSpPr>
              <a:spLocks/>
            </p:cNvSpPr>
            <p:nvPr/>
          </p:nvSpPr>
          <p:spPr bwMode="auto">
            <a:xfrm>
              <a:off x="220966" y="268287"/>
              <a:ext cx="1312305"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ABRAHAM</a:t>
              </a:r>
            </a:p>
          </p:txBody>
        </p:sp>
        <p:sp>
          <p:nvSpPr>
            <p:cNvPr id="75792" name="Line 16">
              <a:extLst>
                <a:ext uri="{FF2B5EF4-FFF2-40B4-BE49-F238E27FC236}">
                  <a16:creationId xmlns:a16="http://schemas.microsoft.com/office/drawing/2014/main" id="{B41792DA-95B6-1541-8B9E-B2E106519F61}"/>
                </a:ext>
              </a:extLst>
            </p:cNvPr>
            <p:cNvSpPr>
              <a:spLocks noChangeShapeType="1"/>
            </p:cNvSpPr>
            <p:nvPr/>
          </p:nvSpPr>
          <p:spPr bwMode="auto">
            <a:xfrm>
              <a:off x="318318" y="534987"/>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793" name="Line 17">
              <a:extLst>
                <a:ext uri="{FF2B5EF4-FFF2-40B4-BE49-F238E27FC236}">
                  <a16:creationId xmlns:a16="http://schemas.microsoft.com/office/drawing/2014/main" id="{6417BF52-8070-0C41-8467-A9214372B1DF}"/>
                </a:ext>
              </a:extLst>
            </p:cNvPr>
            <p:cNvSpPr>
              <a:spLocks noChangeShapeType="1"/>
            </p:cNvSpPr>
            <p:nvPr/>
          </p:nvSpPr>
          <p:spPr bwMode="auto">
            <a:xfrm>
              <a:off x="1570856" y="598487"/>
              <a:ext cx="681038"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794" name="Rectangle 18">
              <a:extLst>
                <a:ext uri="{FF2B5EF4-FFF2-40B4-BE49-F238E27FC236}">
                  <a16:creationId xmlns:a16="http://schemas.microsoft.com/office/drawing/2014/main" id="{CDEFF7FC-6A19-4943-864D-5F80968F1F51}"/>
                </a:ext>
              </a:extLst>
            </p:cNvPr>
            <p:cNvSpPr>
              <a:spLocks/>
            </p:cNvSpPr>
            <p:nvPr/>
          </p:nvSpPr>
          <p:spPr bwMode="auto">
            <a:xfrm>
              <a:off x="551681" y="876299"/>
              <a:ext cx="1530351" cy="6619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95" name="Rectangle 19">
              <a:extLst>
                <a:ext uri="{FF2B5EF4-FFF2-40B4-BE49-F238E27FC236}">
                  <a16:creationId xmlns:a16="http://schemas.microsoft.com/office/drawing/2014/main" id="{F99160D6-4F70-DA4E-9890-F773C68708E3}"/>
                </a:ext>
              </a:extLst>
            </p:cNvPr>
            <p:cNvSpPr>
              <a:spLocks/>
            </p:cNvSpPr>
            <p:nvPr/>
          </p:nvSpPr>
          <p:spPr bwMode="auto">
            <a:xfrm>
              <a:off x="659550" y="587374"/>
              <a:ext cx="1181262" cy="2921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b="0">
                  <a:solidFill>
                    <a:schemeClr val="accent2"/>
                  </a:solidFill>
                </a:rPr>
                <a:t>ABRAHAM</a:t>
              </a:r>
            </a:p>
          </p:txBody>
        </p:sp>
        <p:sp>
          <p:nvSpPr>
            <p:cNvPr id="75796" name="Rectangle 20">
              <a:extLst>
                <a:ext uri="{FF2B5EF4-FFF2-40B4-BE49-F238E27FC236}">
                  <a16:creationId xmlns:a16="http://schemas.microsoft.com/office/drawing/2014/main" id="{5DA449BC-45B0-FE45-B777-71FDEC395528}"/>
                </a:ext>
              </a:extLst>
            </p:cNvPr>
            <p:cNvSpPr>
              <a:spLocks/>
            </p:cNvSpPr>
            <p:nvPr/>
          </p:nvSpPr>
          <p:spPr bwMode="auto">
            <a:xfrm>
              <a:off x="551681" y="876299"/>
              <a:ext cx="2166938" cy="725488"/>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97" name="AutoShape 21">
              <a:extLst>
                <a:ext uri="{FF2B5EF4-FFF2-40B4-BE49-F238E27FC236}">
                  <a16:creationId xmlns:a16="http://schemas.microsoft.com/office/drawing/2014/main" id="{D45FD3E7-55E0-834E-AE85-B1DD67B2B9FC}"/>
                </a:ext>
              </a:extLst>
            </p:cNvPr>
            <p:cNvSpPr>
              <a:spLocks/>
            </p:cNvSpPr>
            <p:nvPr/>
          </p:nvSpPr>
          <p:spPr bwMode="auto">
            <a:xfrm>
              <a:off x="551681" y="534987"/>
              <a:ext cx="125412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98" name="Rectangle 22">
              <a:extLst>
                <a:ext uri="{FF2B5EF4-FFF2-40B4-BE49-F238E27FC236}">
                  <a16:creationId xmlns:a16="http://schemas.microsoft.com/office/drawing/2014/main" id="{29195F1F-A532-4A44-BBF3-49D2444F0490}"/>
                </a:ext>
              </a:extLst>
            </p:cNvPr>
            <p:cNvSpPr>
              <a:spLocks/>
            </p:cNvSpPr>
            <p:nvPr/>
          </p:nvSpPr>
          <p:spPr bwMode="auto">
            <a:xfrm>
              <a:off x="551681" y="876299"/>
              <a:ext cx="1530351" cy="5984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799" name="Rectangle 23">
              <a:extLst>
                <a:ext uri="{FF2B5EF4-FFF2-40B4-BE49-F238E27FC236}">
                  <a16:creationId xmlns:a16="http://schemas.microsoft.com/office/drawing/2014/main" id="{40079099-5CF4-8E42-85A3-7BE541CFDEEA}"/>
                </a:ext>
              </a:extLst>
            </p:cNvPr>
            <p:cNvSpPr>
              <a:spLocks/>
            </p:cNvSpPr>
            <p:nvPr/>
          </p:nvSpPr>
          <p:spPr bwMode="auto">
            <a:xfrm>
              <a:off x="527670" y="536574"/>
              <a:ext cx="1130698"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JOSEPH</a:t>
              </a:r>
            </a:p>
          </p:txBody>
        </p:sp>
        <p:sp>
          <p:nvSpPr>
            <p:cNvPr id="75800" name="Line 24">
              <a:extLst>
                <a:ext uri="{FF2B5EF4-FFF2-40B4-BE49-F238E27FC236}">
                  <a16:creationId xmlns:a16="http://schemas.microsoft.com/office/drawing/2014/main" id="{7A119CB0-BE48-7F43-9F7D-77432BD73353}"/>
                </a:ext>
              </a:extLst>
            </p:cNvPr>
            <p:cNvSpPr>
              <a:spLocks noChangeShapeType="1"/>
            </p:cNvSpPr>
            <p:nvPr/>
          </p:nvSpPr>
          <p:spPr bwMode="auto">
            <a:xfrm>
              <a:off x="551681" y="790574"/>
              <a:ext cx="1588" cy="747713"/>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01" name="Line 25">
              <a:extLst>
                <a:ext uri="{FF2B5EF4-FFF2-40B4-BE49-F238E27FC236}">
                  <a16:creationId xmlns:a16="http://schemas.microsoft.com/office/drawing/2014/main" id="{E10247FC-FA5B-B04C-A4F3-E402347E63A8}"/>
                </a:ext>
              </a:extLst>
            </p:cNvPr>
            <p:cNvSpPr>
              <a:spLocks noChangeShapeType="1"/>
            </p:cNvSpPr>
            <p:nvPr/>
          </p:nvSpPr>
          <p:spPr bwMode="auto">
            <a:xfrm>
              <a:off x="1783581" y="876299"/>
              <a:ext cx="701676"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02" name="Rectangle 26">
              <a:extLst>
                <a:ext uri="{FF2B5EF4-FFF2-40B4-BE49-F238E27FC236}">
                  <a16:creationId xmlns:a16="http://schemas.microsoft.com/office/drawing/2014/main" id="{1A5082F8-C59F-5B4F-91B2-EC8443FBE88A}"/>
                </a:ext>
              </a:extLst>
            </p:cNvPr>
            <p:cNvSpPr>
              <a:spLocks/>
            </p:cNvSpPr>
            <p:nvPr/>
          </p:nvSpPr>
          <p:spPr bwMode="auto">
            <a:xfrm>
              <a:off x="827906" y="1131887"/>
              <a:ext cx="2166938"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03" name="AutoShape 27">
              <a:extLst>
                <a:ext uri="{FF2B5EF4-FFF2-40B4-BE49-F238E27FC236}">
                  <a16:creationId xmlns:a16="http://schemas.microsoft.com/office/drawing/2014/main" id="{DBD94349-30C9-5040-81A3-E567CD7424E3}"/>
                </a:ext>
              </a:extLst>
            </p:cNvPr>
            <p:cNvSpPr>
              <a:spLocks/>
            </p:cNvSpPr>
            <p:nvPr/>
          </p:nvSpPr>
          <p:spPr bwMode="auto">
            <a:xfrm>
              <a:off x="827906" y="790574"/>
              <a:ext cx="125412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04" name="Rectangle 28">
              <a:extLst>
                <a:ext uri="{FF2B5EF4-FFF2-40B4-BE49-F238E27FC236}">
                  <a16:creationId xmlns:a16="http://schemas.microsoft.com/office/drawing/2014/main" id="{76F3169A-663C-BA44-8BD3-06B2BC2C7DFE}"/>
                </a:ext>
              </a:extLst>
            </p:cNvPr>
            <p:cNvSpPr>
              <a:spLocks/>
            </p:cNvSpPr>
            <p:nvPr/>
          </p:nvSpPr>
          <p:spPr bwMode="auto">
            <a:xfrm>
              <a:off x="827906" y="1131887"/>
              <a:ext cx="1550988" cy="5984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05" name="Rectangle 29">
              <a:extLst>
                <a:ext uri="{FF2B5EF4-FFF2-40B4-BE49-F238E27FC236}">
                  <a16:creationId xmlns:a16="http://schemas.microsoft.com/office/drawing/2014/main" id="{FB0DAB63-EA3B-784D-BE4A-6F2E2CB52AD4}"/>
                </a:ext>
              </a:extLst>
            </p:cNvPr>
            <p:cNvSpPr>
              <a:spLocks/>
            </p:cNvSpPr>
            <p:nvPr/>
          </p:nvSpPr>
          <p:spPr bwMode="auto">
            <a:xfrm>
              <a:off x="869082" y="792162"/>
              <a:ext cx="1028899"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MOSES</a:t>
              </a:r>
            </a:p>
          </p:txBody>
        </p:sp>
        <p:sp>
          <p:nvSpPr>
            <p:cNvPr id="75806" name="Line 30">
              <a:extLst>
                <a:ext uri="{FF2B5EF4-FFF2-40B4-BE49-F238E27FC236}">
                  <a16:creationId xmlns:a16="http://schemas.microsoft.com/office/drawing/2014/main" id="{9811DDE1-BFA6-4348-AD9E-173F155E9F6E}"/>
                </a:ext>
              </a:extLst>
            </p:cNvPr>
            <p:cNvSpPr>
              <a:spLocks noChangeShapeType="1"/>
            </p:cNvSpPr>
            <p:nvPr/>
          </p:nvSpPr>
          <p:spPr bwMode="auto">
            <a:xfrm>
              <a:off x="827906" y="1068387"/>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07" name="Line 31">
              <a:extLst>
                <a:ext uri="{FF2B5EF4-FFF2-40B4-BE49-F238E27FC236}">
                  <a16:creationId xmlns:a16="http://schemas.microsoft.com/office/drawing/2014/main" id="{FF454FFD-264C-3442-AF20-A1B7C0034FFB}"/>
                </a:ext>
              </a:extLst>
            </p:cNvPr>
            <p:cNvSpPr>
              <a:spLocks noChangeShapeType="1"/>
            </p:cNvSpPr>
            <p:nvPr/>
          </p:nvSpPr>
          <p:spPr bwMode="auto">
            <a:xfrm>
              <a:off x="2082031" y="1131887"/>
              <a:ext cx="679451"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08" name="Rectangle 32">
              <a:extLst>
                <a:ext uri="{FF2B5EF4-FFF2-40B4-BE49-F238E27FC236}">
                  <a16:creationId xmlns:a16="http://schemas.microsoft.com/office/drawing/2014/main" id="{85395888-A7AC-D14D-8741-CC1192711ED9}"/>
                </a:ext>
              </a:extLst>
            </p:cNvPr>
            <p:cNvSpPr>
              <a:spLocks/>
            </p:cNvSpPr>
            <p:nvPr/>
          </p:nvSpPr>
          <p:spPr bwMode="auto">
            <a:xfrm>
              <a:off x="1061268" y="1389062"/>
              <a:ext cx="2166938"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09" name="AutoShape 33">
              <a:extLst>
                <a:ext uri="{FF2B5EF4-FFF2-40B4-BE49-F238E27FC236}">
                  <a16:creationId xmlns:a16="http://schemas.microsoft.com/office/drawing/2014/main" id="{A0B21956-4E60-0D4C-BC26-D03F70AAEF68}"/>
                </a:ext>
              </a:extLst>
            </p:cNvPr>
            <p:cNvSpPr>
              <a:spLocks/>
            </p:cNvSpPr>
            <p:nvPr/>
          </p:nvSpPr>
          <p:spPr bwMode="auto">
            <a:xfrm>
              <a:off x="1061268" y="1068387"/>
              <a:ext cx="125412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10" name="Rectangle 34">
              <a:extLst>
                <a:ext uri="{FF2B5EF4-FFF2-40B4-BE49-F238E27FC236}">
                  <a16:creationId xmlns:a16="http://schemas.microsoft.com/office/drawing/2014/main" id="{6B85CC4D-7CC6-7A49-8B7B-DF5B6DCAD83C}"/>
                </a:ext>
              </a:extLst>
            </p:cNvPr>
            <p:cNvSpPr>
              <a:spLocks/>
            </p:cNvSpPr>
            <p:nvPr/>
          </p:nvSpPr>
          <p:spPr bwMode="auto">
            <a:xfrm>
              <a:off x="1061268" y="1389062"/>
              <a:ext cx="1384301" cy="61912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11" name="Rectangle 35">
              <a:extLst>
                <a:ext uri="{FF2B5EF4-FFF2-40B4-BE49-F238E27FC236}">
                  <a16:creationId xmlns:a16="http://schemas.microsoft.com/office/drawing/2014/main" id="{9AE1DEF5-3FF2-924A-84CE-EEF0ABE9D347}"/>
                </a:ext>
              </a:extLst>
            </p:cNvPr>
            <p:cNvSpPr>
              <a:spLocks/>
            </p:cNvSpPr>
            <p:nvPr/>
          </p:nvSpPr>
          <p:spPr bwMode="auto">
            <a:xfrm>
              <a:off x="1011944" y="1069974"/>
              <a:ext cx="1155924"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JOSHUA</a:t>
              </a:r>
            </a:p>
          </p:txBody>
        </p:sp>
        <p:sp>
          <p:nvSpPr>
            <p:cNvPr id="75812" name="Line 36">
              <a:extLst>
                <a:ext uri="{FF2B5EF4-FFF2-40B4-BE49-F238E27FC236}">
                  <a16:creationId xmlns:a16="http://schemas.microsoft.com/office/drawing/2014/main" id="{2F7F335D-D2D1-EF4C-AFC5-557C0222BC8C}"/>
                </a:ext>
              </a:extLst>
            </p:cNvPr>
            <p:cNvSpPr>
              <a:spLocks noChangeShapeType="1"/>
            </p:cNvSpPr>
            <p:nvPr/>
          </p:nvSpPr>
          <p:spPr bwMode="auto">
            <a:xfrm>
              <a:off x="1061268" y="1325562"/>
              <a:ext cx="1588" cy="746125"/>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13" name="Rectangle 37">
              <a:extLst>
                <a:ext uri="{FF2B5EF4-FFF2-40B4-BE49-F238E27FC236}">
                  <a16:creationId xmlns:a16="http://schemas.microsoft.com/office/drawing/2014/main" id="{195AA2AE-8A50-7044-8190-2D5367535FC2}"/>
                </a:ext>
              </a:extLst>
            </p:cNvPr>
            <p:cNvSpPr>
              <a:spLocks/>
            </p:cNvSpPr>
            <p:nvPr/>
          </p:nvSpPr>
          <p:spPr bwMode="auto">
            <a:xfrm>
              <a:off x="1273993" y="1679574"/>
              <a:ext cx="2166938"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14" name="AutoShape 38">
              <a:extLst>
                <a:ext uri="{FF2B5EF4-FFF2-40B4-BE49-F238E27FC236}">
                  <a16:creationId xmlns:a16="http://schemas.microsoft.com/office/drawing/2014/main" id="{CABA07CE-BBD6-F54E-AEF3-BEE5F366F97C}"/>
                </a:ext>
              </a:extLst>
            </p:cNvPr>
            <p:cNvSpPr>
              <a:spLocks/>
            </p:cNvSpPr>
            <p:nvPr/>
          </p:nvSpPr>
          <p:spPr bwMode="auto">
            <a:xfrm>
              <a:off x="1273993" y="1325562"/>
              <a:ext cx="1300164" cy="938213"/>
            </a:xfrm>
            <a:prstGeom prst="roundRect">
              <a:avLst>
                <a:gd name="adj" fmla="val 10745"/>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15" name="Rectangle 39">
              <a:extLst>
                <a:ext uri="{FF2B5EF4-FFF2-40B4-BE49-F238E27FC236}">
                  <a16:creationId xmlns:a16="http://schemas.microsoft.com/office/drawing/2014/main" id="{1F6DF0DB-F09B-F547-B49A-0149F0230DF0}"/>
                </a:ext>
              </a:extLst>
            </p:cNvPr>
            <p:cNvSpPr>
              <a:spLocks/>
            </p:cNvSpPr>
            <p:nvPr/>
          </p:nvSpPr>
          <p:spPr bwMode="auto">
            <a:xfrm>
              <a:off x="1273993" y="1679574"/>
              <a:ext cx="1531938" cy="61912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16" name="Rectangle 40">
              <a:extLst>
                <a:ext uri="{FF2B5EF4-FFF2-40B4-BE49-F238E27FC236}">
                  <a16:creationId xmlns:a16="http://schemas.microsoft.com/office/drawing/2014/main" id="{CF06FD3B-D8C9-C34E-9ABC-572428FDE76A}"/>
                </a:ext>
              </a:extLst>
            </p:cNvPr>
            <p:cNvSpPr>
              <a:spLocks/>
            </p:cNvSpPr>
            <p:nvPr/>
          </p:nvSpPr>
          <p:spPr bwMode="auto">
            <a:xfrm>
              <a:off x="1245921" y="1327149"/>
              <a:ext cx="1126121"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ETANCHO</a:t>
              </a:r>
            </a:p>
          </p:txBody>
        </p:sp>
        <p:sp>
          <p:nvSpPr>
            <p:cNvPr id="75817" name="Line 41">
              <a:extLst>
                <a:ext uri="{FF2B5EF4-FFF2-40B4-BE49-F238E27FC236}">
                  <a16:creationId xmlns:a16="http://schemas.microsoft.com/office/drawing/2014/main" id="{AE153EEA-1A9F-6146-9036-36DC58332459}"/>
                </a:ext>
              </a:extLst>
            </p:cNvPr>
            <p:cNvSpPr>
              <a:spLocks noChangeShapeType="1"/>
            </p:cNvSpPr>
            <p:nvPr/>
          </p:nvSpPr>
          <p:spPr bwMode="auto">
            <a:xfrm>
              <a:off x="1273993" y="1616074"/>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18" name="Rectangle 42">
              <a:extLst>
                <a:ext uri="{FF2B5EF4-FFF2-40B4-BE49-F238E27FC236}">
                  <a16:creationId xmlns:a16="http://schemas.microsoft.com/office/drawing/2014/main" id="{307179D1-3161-F443-946D-64312AB17612}"/>
                </a:ext>
              </a:extLst>
            </p:cNvPr>
            <p:cNvSpPr>
              <a:spLocks/>
            </p:cNvSpPr>
            <p:nvPr/>
          </p:nvSpPr>
          <p:spPr bwMode="auto">
            <a:xfrm>
              <a:off x="1494656" y="1976437"/>
              <a:ext cx="2166938" cy="739775"/>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19" name="AutoShape 43">
              <a:extLst>
                <a:ext uri="{FF2B5EF4-FFF2-40B4-BE49-F238E27FC236}">
                  <a16:creationId xmlns:a16="http://schemas.microsoft.com/office/drawing/2014/main" id="{3FB16433-7694-4741-B475-0171DEFC07D2}"/>
                </a:ext>
              </a:extLst>
            </p:cNvPr>
            <p:cNvSpPr>
              <a:spLocks/>
            </p:cNvSpPr>
            <p:nvPr/>
          </p:nvSpPr>
          <p:spPr bwMode="auto">
            <a:xfrm>
              <a:off x="1494656" y="1616074"/>
              <a:ext cx="132397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20" name="Rectangle 44">
              <a:extLst>
                <a:ext uri="{FF2B5EF4-FFF2-40B4-BE49-F238E27FC236}">
                  <a16:creationId xmlns:a16="http://schemas.microsoft.com/office/drawing/2014/main" id="{5DDD23AC-A1D3-DD4F-8E71-659BA7B7A074}"/>
                </a:ext>
              </a:extLst>
            </p:cNvPr>
            <p:cNvSpPr>
              <a:spLocks/>
            </p:cNvSpPr>
            <p:nvPr/>
          </p:nvSpPr>
          <p:spPr bwMode="auto">
            <a:xfrm>
              <a:off x="1494656" y="1982787"/>
              <a:ext cx="1550988" cy="5984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21" name="Rectangle 45">
              <a:extLst>
                <a:ext uri="{FF2B5EF4-FFF2-40B4-BE49-F238E27FC236}">
                  <a16:creationId xmlns:a16="http://schemas.microsoft.com/office/drawing/2014/main" id="{C389B099-2099-744A-B7B3-358D5BCFF2ED}"/>
                </a:ext>
              </a:extLst>
            </p:cNvPr>
            <p:cNvSpPr>
              <a:spLocks/>
            </p:cNvSpPr>
            <p:nvPr/>
          </p:nvSpPr>
          <p:spPr bwMode="auto">
            <a:xfrm>
              <a:off x="1628068" y="1617662"/>
              <a:ext cx="863477"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ROZALI</a:t>
              </a:r>
            </a:p>
          </p:txBody>
        </p:sp>
        <p:sp>
          <p:nvSpPr>
            <p:cNvPr id="75822" name="Line 46">
              <a:extLst>
                <a:ext uri="{FF2B5EF4-FFF2-40B4-BE49-F238E27FC236}">
                  <a16:creationId xmlns:a16="http://schemas.microsoft.com/office/drawing/2014/main" id="{4841C8F1-2AC4-894F-9CE1-B69E22171EDE}"/>
                </a:ext>
              </a:extLst>
            </p:cNvPr>
            <p:cNvSpPr>
              <a:spLocks noChangeShapeType="1"/>
            </p:cNvSpPr>
            <p:nvPr/>
          </p:nvSpPr>
          <p:spPr bwMode="auto">
            <a:xfrm>
              <a:off x="1494656" y="1898649"/>
              <a:ext cx="1588" cy="746125"/>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23" name="Rectangle 47">
              <a:extLst>
                <a:ext uri="{FF2B5EF4-FFF2-40B4-BE49-F238E27FC236}">
                  <a16:creationId xmlns:a16="http://schemas.microsoft.com/office/drawing/2014/main" id="{E872405E-F833-644B-BF12-A55BC0773214}"/>
                </a:ext>
              </a:extLst>
            </p:cNvPr>
            <p:cNvSpPr>
              <a:spLocks/>
            </p:cNvSpPr>
            <p:nvPr/>
          </p:nvSpPr>
          <p:spPr bwMode="auto">
            <a:xfrm>
              <a:off x="1732781" y="2252662"/>
              <a:ext cx="2166938" cy="7477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24" name="AutoShape 48">
              <a:extLst>
                <a:ext uri="{FF2B5EF4-FFF2-40B4-BE49-F238E27FC236}">
                  <a16:creationId xmlns:a16="http://schemas.microsoft.com/office/drawing/2014/main" id="{7CAC765B-5102-AC45-AB97-EA41504F58BD}"/>
                </a:ext>
              </a:extLst>
            </p:cNvPr>
            <p:cNvSpPr>
              <a:spLocks/>
            </p:cNvSpPr>
            <p:nvPr/>
          </p:nvSpPr>
          <p:spPr bwMode="auto">
            <a:xfrm>
              <a:off x="1732781" y="1898649"/>
              <a:ext cx="1274763" cy="960439"/>
            </a:xfrm>
            <a:prstGeom prst="roundRect">
              <a:avLst>
                <a:gd name="adj" fmla="val 10495"/>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25" name="Rectangle 49">
              <a:extLst>
                <a:ext uri="{FF2B5EF4-FFF2-40B4-BE49-F238E27FC236}">
                  <a16:creationId xmlns:a16="http://schemas.microsoft.com/office/drawing/2014/main" id="{6AE5191B-5D53-DD4A-8D91-0E604BC2DFEA}"/>
                </a:ext>
              </a:extLst>
            </p:cNvPr>
            <p:cNvSpPr>
              <a:spLocks/>
            </p:cNvSpPr>
            <p:nvPr/>
          </p:nvSpPr>
          <p:spPr bwMode="auto">
            <a:xfrm>
              <a:off x="1732781" y="2252662"/>
              <a:ext cx="1550988" cy="61912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26" name="Rectangle 50">
              <a:extLst>
                <a:ext uri="{FF2B5EF4-FFF2-40B4-BE49-F238E27FC236}">
                  <a16:creationId xmlns:a16="http://schemas.microsoft.com/office/drawing/2014/main" id="{EE180929-7CB9-344F-89FE-941531DA4E29}"/>
                </a:ext>
              </a:extLst>
            </p:cNvPr>
            <p:cNvSpPr>
              <a:spLocks/>
            </p:cNvSpPr>
            <p:nvPr/>
          </p:nvSpPr>
          <p:spPr bwMode="auto">
            <a:xfrm>
              <a:off x="1572400" y="1895474"/>
              <a:ext cx="1371688"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VUNGCHO</a:t>
              </a:r>
            </a:p>
          </p:txBody>
        </p:sp>
        <p:sp>
          <p:nvSpPr>
            <p:cNvPr id="75827" name="Line 51">
              <a:extLst>
                <a:ext uri="{FF2B5EF4-FFF2-40B4-BE49-F238E27FC236}">
                  <a16:creationId xmlns:a16="http://schemas.microsoft.com/office/drawing/2014/main" id="{07509090-78FF-C443-BB95-DE8358731E80}"/>
                </a:ext>
              </a:extLst>
            </p:cNvPr>
            <p:cNvSpPr>
              <a:spLocks noChangeShapeType="1"/>
            </p:cNvSpPr>
            <p:nvPr/>
          </p:nvSpPr>
          <p:spPr bwMode="auto">
            <a:xfrm>
              <a:off x="1732781" y="2189162"/>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28" name="Line 52">
              <a:extLst>
                <a:ext uri="{FF2B5EF4-FFF2-40B4-BE49-F238E27FC236}">
                  <a16:creationId xmlns:a16="http://schemas.microsoft.com/office/drawing/2014/main" id="{8B5298E5-6C88-C94F-9B2F-CCDB0AD69A7B}"/>
                </a:ext>
              </a:extLst>
            </p:cNvPr>
            <p:cNvSpPr>
              <a:spLocks noChangeShapeType="1"/>
            </p:cNvSpPr>
            <p:nvPr/>
          </p:nvSpPr>
          <p:spPr bwMode="auto">
            <a:xfrm>
              <a:off x="2986906" y="2252662"/>
              <a:ext cx="679451"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29" name="Rectangle 53">
              <a:extLst>
                <a:ext uri="{FF2B5EF4-FFF2-40B4-BE49-F238E27FC236}">
                  <a16:creationId xmlns:a16="http://schemas.microsoft.com/office/drawing/2014/main" id="{FC336A84-D1D1-A04A-9D7B-82FFEB463FF5}"/>
                </a:ext>
              </a:extLst>
            </p:cNvPr>
            <p:cNvSpPr>
              <a:spLocks/>
            </p:cNvSpPr>
            <p:nvPr/>
          </p:nvSpPr>
          <p:spPr bwMode="auto">
            <a:xfrm>
              <a:off x="2005831" y="2530474"/>
              <a:ext cx="2165351" cy="727075"/>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30" name="AutoShape 54">
              <a:extLst>
                <a:ext uri="{FF2B5EF4-FFF2-40B4-BE49-F238E27FC236}">
                  <a16:creationId xmlns:a16="http://schemas.microsoft.com/office/drawing/2014/main" id="{46BD19CB-C026-6248-B067-F70C1B6B2453}"/>
                </a:ext>
              </a:extLst>
            </p:cNvPr>
            <p:cNvSpPr>
              <a:spLocks/>
            </p:cNvSpPr>
            <p:nvPr/>
          </p:nvSpPr>
          <p:spPr bwMode="auto">
            <a:xfrm>
              <a:off x="2005831" y="2189162"/>
              <a:ext cx="1252538"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31" name="Rectangle 55">
              <a:extLst>
                <a:ext uri="{FF2B5EF4-FFF2-40B4-BE49-F238E27FC236}">
                  <a16:creationId xmlns:a16="http://schemas.microsoft.com/office/drawing/2014/main" id="{6B5413CD-8528-9F48-A15E-C0B717240FC5}"/>
                </a:ext>
              </a:extLst>
            </p:cNvPr>
            <p:cNvSpPr>
              <a:spLocks/>
            </p:cNvSpPr>
            <p:nvPr/>
          </p:nvSpPr>
          <p:spPr bwMode="auto">
            <a:xfrm>
              <a:off x="2005831" y="2530474"/>
              <a:ext cx="1528763" cy="598488"/>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32" name="Rectangle 56">
              <a:extLst>
                <a:ext uri="{FF2B5EF4-FFF2-40B4-BE49-F238E27FC236}">
                  <a16:creationId xmlns:a16="http://schemas.microsoft.com/office/drawing/2014/main" id="{A1EEEABA-375F-5541-9A12-9277F2E8F9EA}"/>
                </a:ext>
              </a:extLst>
            </p:cNvPr>
            <p:cNvSpPr>
              <a:spLocks/>
            </p:cNvSpPr>
            <p:nvPr/>
          </p:nvSpPr>
          <p:spPr bwMode="auto">
            <a:xfrm>
              <a:off x="1914487" y="2190749"/>
              <a:ext cx="1105025" cy="279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1800">
                  <a:solidFill>
                    <a:schemeClr val="accent2"/>
                  </a:solidFill>
                  <a:latin typeface="Helvetica" pitchFamily="2" charset="0"/>
                  <a:ea typeface="Helvetica" pitchFamily="2" charset="0"/>
                  <a:cs typeface="Helvetica" pitchFamily="2" charset="0"/>
                  <a:sym typeface="Helvetica" pitchFamily="2" charset="0"/>
                </a:rPr>
                <a:t>   NOYING</a:t>
              </a:r>
            </a:p>
          </p:txBody>
        </p:sp>
        <p:sp>
          <p:nvSpPr>
            <p:cNvPr id="75833" name="Line 57">
              <a:extLst>
                <a:ext uri="{FF2B5EF4-FFF2-40B4-BE49-F238E27FC236}">
                  <a16:creationId xmlns:a16="http://schemas.microsoft.com/office/drawing/2014/main" id="{0D91151B-4913-0B40-A281-9869EE0669C1}"/>
                </a:ext>
              </a:extLst>
            </p:cNvPr>
            <p:cNvSpPr>
              <a:spLocks noChangeShapeType="1"/>
            </p:cNvSpPr>
            <p:nvPr/>
          </p:nvSpPr>
          <p:spPr bwMode="auto">
            <a:xfrm>
              <a:off x="2005831" y="2466974"/>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34" name="Line 58">
              <a:extLst>
                <a:ext uri="{FF2B5EF4-FFF2-40B4-BE49-F238E27FC236}">
                  <a16:creationId xmlns:a16="http://schemas.microsoft.com/office/drawing/2014/main" id="{9454A775-5D47-554A-BC8E-B01A728F8479}"/>
                </a:ext>
              </a:extLst>
            </p:cNvPr>
            <p:cNvSpPr>
              <a:spLocks noChangeShapeType="1"/>
            </p:cNvSpPr>
            <p:nvPr/>
          </p:nvSpPr>
          <p:spPr bwMode="auto">
            <a:xfrm>
              <a:off x="3258368" y="2530474"/>
              <a:ext cx="679451" cy="15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35" name="Rectangle 59">
              <a:extLst>
                <a:ext uri="{FF2B5EF4-FFF2-40B4-BE49-F238E27FC236}">
                  <a16:creationId xmlns:a16="http://schemas.microsoft.com/office/drawing/2014/main" id="{A563DBAB-CEFD-A54E-9385-23B810081483}"/>
                </a:ext>
              </a:extLst>
            </p:cNvPr>
            <p:cNvSpPr>
              <a:spLocks/>
            </p:cNvSpPr>
            <p:nvPr/>
          </p:nvSpPr>
          <p:spPr bwMode="auto">
            <a:xfrm>
              <a:off x="2280468" y="2863849"/>
              <a:ext cx="2166938" cy="735013"/>
            </a:xfrm>
            <a:prstGeom prst="rect">
              <a:avLst/>
            </a:prstGeom>
            <a:solidFill>
              <a:srgbClr val="FFD34A"/>
            </a:solidFill>
            <a:ln w="317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36" name="AutoShape 60">
              <a:extLst>
                <a:ext uri="{FF2B5EF4-FFF2-40B4-BE49-F238E27FC236}">
                  <a16:creationId xmlns:a16="http://schemas.microsoft.com/office/drawing/2014/main" id="{B843A437-3D40-704A-AC00-0CE5454446F9}"/>
                </a:ext>
              </a:extLst>
            </p:cNvPr>
            <p:cNvSpPr>
              <a:spLocks/>
            </p:cNvSpPr>
            <p:nvPr/>
          </p:nvSpPr>
          <p:spPr bwMode="auto">
            <a:xfrm>
              <a:off x="2280468" y="2466974"/>
              <a:ext cx="1254126" cy="939801"/>
            </a:xfrm>
            <a:prstGeom prst="roundRect">
              <a:avLst>
                <a:gd name="adj" fmla="val 10727"/>
              </a:avLst>
            </a:prstGeom>
            <a:solidFill>
              <a:srgbClr val="FFD34A"/>
            </a:solidFill>
            <a:ln w="3175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37" name="Rectangle 61">
              <a:extLst>
                <a:ext uri="{FF2B5EF4-FFF2-40B4-BE49-F238E27FC236}">
                  <a16:creationId xmlns:a16="http://schemas.microsoft.com/office/drawing/2014/main" id="{44746F4C-E403-3540-84E1-67C5C9D5CFFB}"/>
                </a:ext>
              </a:extLst>
            </p:cNvPr>
            <p:cNvSpPr>
              <a:spLocks/>
            </p:cNvSpPr>
            <p:nvPr/>
          </p:nvSpPr>
          <p:spPr bwMode="auto">
            <a:xfrm>
              <a:off x="2280468" y="2895599"/>
              <a:ext cx="1373188" cy="600075"/>
            </a:xfrm>
            <a:prstGeom prst="rect">
              <a:avLst/>
            </a:prstGeom>
            <a:solidFill>
              <a:srgbClr val="FFD34A"/>
            </a:solidFill>
            <a:ln w="3175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75838" name="Group 62">
              <a:extLst>
                <a:ext uri="{FF2B5EF4-FFF2-40B4-BE49-F238E27FC236}">
                  <a16:creationId xmlns:a16="http://schemas.microsoft.com/office/drawing/2014/main" id="{C9950444-3890-B744-A1B1-10FF37153CD1}"/>
                </a:ext>
              </a:extLst>
            </p:cNvPr>
            <p:cNvGrpSpPr>
              <a:grpSpLocks/>
            </p:cNvGrpSpPr>
            <p:nvPr/>
          </p:nvGrpSpPr>
          <p:grpSpPr bwMode="auto">
            <a:xfrm>
              <a:off x="2301856" y="2489199"/>
              <a:ext cx="974813" cy="449264"/>
              <a:chOff x="0" y="0"/>
              <a:chExt cx="974812" cy="449263"/>
            </a:xfrm>
          </p:grpSpPr>
          <p:sp>
            <p:nvSpPr>
              <p:cNvPr id="75839" name="Rectangle 63">
                <a:extLst>
                  <a:ext uri="{FF2B5EF4-FFF2-40B4-BE49-F238E27FC236}">
                    <a16:creationId xmlns:a16="http://schemas.microsoft.com/office/drawing/2014/main" id="{D609B125-5F77-3A49-9F6A-AC10D4B71B92}"/>
                  </a:ext>
                </a:extLst>
              </p:cNvPr>
              <p:cNvSpPr>
                <a:spLocks/>
              </p:cNvSpPr>
              <p:nvPr/>
            </p:nvSpPr>
            <p:spPr bwMode="auto">
              <a:xfrm>
                <a:off x="97910" y="17462"/>
                <a:ext cx="309092" cy="431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2800">
                    <a:solidFill>
                      <a:schemeClr val="accent1"/>
                    </a:solidFill>
                    <a:latin typeface="Helvetica" pitchFamily="2" charset="0"/>
                    <a:ea typeface="Helvetica" pitchFamily="2" charset="0"/>
                    <a:cs typeface="Helvetica" pitchFamily="2" charset="0"/>
                    <a:sym typeface="Helvetica" pitchFamily="2" charset="0"/>
                  </a:rPr>
                  <a:t>   </a:t>
                </a:r>
              </a:p>
            </p:txBody>
          </p:sp>
          <p:sp>
            <p:nvSpPr>
              <p:cNvPr id="75840" name="Rectangle 64">
                <a:extLst>
                  <a:ext uri="{FF2B5EF4-FFF2-40B4-BE49-F238E27FC236}">
                    <a16:creationId xmlns:a16="http://schemas.microsoft.com/office/drawing/2014/main" id="{BEDC7454-95F2-E840-893A-F761659D7F00}"/>
                  </a:ext>
                </a:extLst>
              </p:cNvPr>
              <p:cNvSpPr>
                <a:spLocks/>
              </p:cNvSpPr>
              <p:nvPr/>
            </p:nvSpPr>
            <p:spPr bwMode="auto">
              <a:xfrm>
                <a:off x="0" y="0"/>
                <a:ext cx="974812"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ctr"/>
                <a:r>
                  <a:rPr lang="en-US" altLang="en-US" sz="2900">
                    <a:solidFill>
                      <a:schemeClr val="accent1"/>
                    </a:solidFill>
                    <a:latin typeface="Helvetica" pitchFamily="2" charset="0"/>
                    <a:ea typeface="Helvetica" pitchFamily="2" charset="0"/>
                    <a:cs typeface="Helvetica" pitchFamily="2" charset="0"/>
                    <a:sym typeface="Helvetica" pitchFamily="2" charset="0"/>
                  </a:rPr>
                  <a:t>JESU</a:t>
                </a:r>
              </a:p>
            </p:txBody>
          </p:sp>
        </p:grpSp>
        <p:sp>
          <p:nvSpPr>
            <p:cNvPr id="75841" name="Line 65">
              <a:extLst>
                <a:ext uri="{FF2B5EF4-FFF2-40B4-BE49-F238E27FC236}">
                  <a16:creationId xmlns:a16="http://schemas.microsoft.com/office/drawing/2014/main" id="{681FFF80-50FC-FA46-BFC7-970D7767865E}"/>
                </a:ext>
              </a:extLst>
            </p:cNvPr>
            <p:cNvSpPr>
              <a:spLocks noChangeShapeType="1"/>
            </p:cNvSpPr>
            <p:nvPr/>
          </p:nvSpPr>
          <p:spPr bwMode="auto">
            <a:xfrm>
              <a:off x="2280468" y="2787649"/>
              <a:ext cx="1588" cy="725488"/>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5842" name="Line 66">
              <a:extLst>
                <a:ext uri="{FF2B5EF4-FFF2-40B4-BE49-F238E27FC236}">
                  <a16:creationId xmlns:a16="http://schemas.microsoft.com/office/drawing/2014/main" id="{579D3E87-70ED-DB49-A4C6-5BC5D3EA0DD8}"/>
                </a:ext>
              </a:extLst>
            </p:cNvPr>
            <p:cNvSpPr>
              <a:spLocks noChangeShapeType="1"/>
            </p:cNvSpPr>
            <p:nvPr/>
          </p:nvSpPr>
          <p:spPr bwMode="auto">
            <a:xfrm>
              <a:off x="3009131" y="1982469"/>
              <a:ext cx="250826" cy="1"/>
            </a:xfrm>
            <a:prstGeom prst="line">
              <a:avLst/>
            </a:prstGeom>
            <a:noFill/>
            <a:ln w="3175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grpSp>
      <p:sp>
        <p:nvSpPr>
          <p:cNvPr id="75843" name="AutoShape 67">
            <a:extLst>
              <a:ext uri="{FF2B5EF4-FFF2-40B4-BE49-F238E27FC236}">
                <a16:creationId xmlns:a16="http://schemas.microsoft.com/office/drawing/2014/main" id="{3666A25B-4E44-6A47-A616-86859FFA8FC7}"/>
              </a:ext>
            </a:extLst>
          </p:cNvPr>
          <p:cNvSpPr>
            <a:spLocks/>
          </p:cNvSpPr>
          <p:nvPr/>
        </p:nvSpPr>
        <p:spPr bwMode="auto">
          <a:xfrm>
            <a:off x="2008188" y="2763838"/>
            <a:ext cx="1487487" cy="84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013"/>
                </a:moveTo>
                <a:lnTo>
                  <a:pt x="10068" y="2111"/>
                </a:lnTo>
                <a:lnTo>
                  <a:pt x="9580" y="180"/>
                </a:lnTo>
                <a:lnTo>
                  <a:pt x="21600" y="0"/>
                </a:lnTo>
                <a:lnTo>
                  <a:pt x="13481" y="15628"/>
                </a:lnTo>
                <a:lnTo>
                  <a:pt x="12994" y="13697"/>
                </a:lnTo>
                <a:lnTo>
                  <a:pt x="2926" y="21600"/>
                </a:lnTo>
                <a:close/>
              </a:path>
            </a:pathLst>
          </a:custGeom>
          <a:gradFill rotWithShape="0">
            <a:gsLst>
              <a:gs pos="0">
                <a:srgbClr val="004C00"/>
              </a:gs>
              <a:gs pos="50000">
                <a:srgbClr val="00FF00"/>
              </a:gs>
              <a:gs pos="100000">
                <a:srgbClr val="004C00"/>
              </a:gs>
            </a:gsLst>
            <a:lin ang="5400000"/>
          </a:gradFill>
          <a:ln w="5080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44" name="Rectangle 68">
            <a:extLst>
              <a:ext uri="{FF2B5EF4-FFF2-40B4-BE49-F238E27FC236}">
                <a16:creationId xmlns:a16="http://schemas.microsoft.com/office/drawing/2014/main" id="{F78DDF0F-EF04-9B4A-B441-32DDF4C8FA64}"/>
              </a:ext>
            </a:extLst>
          </p:cNvPr>
          <p:cNvSpPr>
            <a:spLocks/>
          </p:cNvSpPr>
          <p:nvPr/>
        </p:nvSpPr>
        <p:spPr bwMode="auto">
          <a:xfrm>
            <a:off x="1776413" y="49213"/>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1:1</a:t>
            </a:r>
          </a:p>
        </p:txBody>
      </p:sp>
      <p:sp>
        <p:nvSpPr>
          <p:cNvPr id="75845" name="Rectangle 69">
            <a:extLst>
              <a:ext uri="{FF2B5EF4-FFF2-40B4-BE49-F238E27FC236}">
                <a16:creationId xmlns:a16="http://schemas.microsoft.com/office/drawing/2014/main" id="{F8556D96-A536-6746-A3EA-2E4EBD426C1C}"/>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75846" name="Rectangle 70">
            <a:extLst>
              <a:ext uri="{FF2B5EF4-FFF2-40B4-BE49-F238E27FC236}">
                <a16:creationId xmlns:a16="http://schemas.microsoft.com/office/drawing/2014/main" id="{A26CB161-DB3B-1C4F-80FD-46956251AB24}"/>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35</a:t>
            </a:r>
          </a:p>
        </p:txBody>
      </p:sp>
      <p:sp>
        <p:nvSpPr>
          <p:cNvPr id="75847" name="Rectangle 71">
            <a:extLst>
              <a:ext uri="{FF2B5EF4-FFF2-40B4-BE49-F238E27FC236}">
                <a16:creationId xmlns:a16="http://schemas.microsoft.com/office/drawing/2014/main" id="{A7D665AF-8D1A-EE49-983A-80D34F66DA5F}"/>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sp>
        <p:nvSpPr>
          <p:cNvPr id="75848" name="AutoShape 72">
            <a:extLst>
              <a:ext uri="{FF2B5EF4-FFF2-40B4-BE49-F238E27FC236}">
                <a16:creationId xmlns:a16="http://schemas.microsoft.com/office/drawing/2014/main" id="{4E510B30-F1D1-F540-B425-1D8A26DEC17C}"/>
              </a:ext>
            </a:extLst>
          </p:cNvPr>
          <p:cNvSpPr>
            <a:spLocks/>
          </p:cNvSpPr>
          <p:nvPr/>
        </p:nvSpPr>
        <p:spPr bwMode="auto">
          <a:xfrm>
            <a:off x="4556125" y="2039938"/>
            <a:ext cx="3208338" cy="138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21600"/>
                </a:moveTo>
                <a:lnTo>
                  <a:pt x="7200" y="13500"/>
                </a:lnTo>
                <a:lnTo>
                  <a:pt x="3600" y="13500"/>
                </a:lnTo>
                <a:lnTo>
                  <a:pt x="3600" y="16200"/>
                </a:lnTo>
                <a:lnTo>
                  <a:pt x="0" y="10800"/>
                </a:lnTo>
                <a:lnTo>
                  <a:pt x="3600" y="5400"/>
                </a:lnTo>
                <a:lnTo>
                  <a:pt x="3600" y="8100"/>
                </a:lnTo>
                <a:lnTo>
                  <a:pt x="7200" y="8100"/>
                </a:lnTo>
                <a:lnTo>
                  <a:pt x="7200" y="0"/>
                </a:lnTo>
                <a:lnTo>
                  <a:pt x="21600" y="0"/>
                </a:lnTo>
                <a:lnTo>
                  <a:pt x="21600" y="21600"/>
                </a:lnTo>
                <a:close/>
              </a:path>
            </a:pathLst>
          </a:custGeom>
          <a:gradFill rotWithShape="0">
            <a:gsLst>
              <a:gs pos="0">
                <a:srgbClr val="000000"/>
              </a:gs>
              <a:gs pos="50000">
                <a:srgbClr val="1822CD"/>
              </a:gs>
              <a:gs pos="100000">
                <a:srgbClr val="000000"/>
              </a:gs>
            </a:gsLst>
            <a:lin ang="5400000"/>
          </a:gra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5849" name="Rectangle 73">
            <a:extLst>
              <a:ext uri="{FF2B5EF4-FFF2-40B4-BE49-F238E27FC236}">
                <a16:creationId xmlns:a16="http://schemas.microsoft.com/office/drawing/2014/main" id="{439864EF-148C-554D-B89E-1F236F7E5309}"/>
              </a:ext>
            </a:extLst>
          </p:cNvPr>
          <p:cNvSpPr>
            <a:spLocks/>
          </p:cNvSpPr>
          <p:nvPr/>
        </p:nvSpPr>
        <p:spPr bwMode="auto">
          <a:xfrm>
            <a:off x="5834063" y="2103438"/>
            <a:ext cx="2168525" cy="663575"/>
          </a:xfrm>
          <a:prstGeom prst="rect">
            <a:avLst/>
          </a:prstGeom>
          <a:noFill/>
          <a:ln>
            <a:noFill/>
          </a:ln>
          <a:effectLst>
            <a:outerShdw blurRad="63500" dist="99190" dir="3011666"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000">
                <a:solidFill>
                  <a:srgbClr val="62D6AC"/>
                </a:solidFill>
                <a:latin typeface="Arial" panose="020B0604020202020204" pitchFamily="34" charset="0"/>
                <a:cs typeface="Arial" panose="020B0604020202020204" pitchFamily="34" charset="0"/>
                <a:sym typeface="Arial" panose="020B0604020202020204" pitchFamily="34" charset="0"/>
              </a:rPr>
              <a:t>“</a:t>
            </a:r>
            <a:r>
              <a:rPr lang="en-US" altLang="en-US" sz="2000">
                <a:solidFill>
                  <a:srgbClr val="FAFD00"/>
                </a:solidFill>
                <a:latin typeface="Arial" panose="020B0604020202020204" pitchFamily="34" charset="0"/>
                <a:cs typeface="Arial" panose="020B0604020202020204" pitchFamily="34" charset="0"/>
                <a:sym typeface="Arial" panose="020B0604020202020204" pitchFamily="34" charset="0"/>
              </a:rPr>
              <a:t>Yitssoi na yitsso</a:t>
            </a:r>
            <a:r>
              <a:rPr lang="en-US" altLang="en-US" sz="2000">
                <a:solidFill>
                  <a:srgbClr val="62D6AC"/>
                </a:solidFill>
                <a:latin typeface="Arial" panose="020B0604020202020204" pitchFamily="34" charset="0"/>
                <a:cs typeface="Arial" panose="020B0604020202020204" pitchFamily="34" charset="0"/>
                <a:sym typeface="Arial" panose="020B0604020202020204" pitchFamily="34" charset="0"/>
              </a:rPr>
              <a:t>"</a:t>
            </a:r>
          </a:p>
        </p:txBody>
      </p:sp>
      <p:grpSp>
        <p:nvGrpSpPr>
          <p:cNvPr id="75850" name="Group 74">
            <a:extLst>
              <a:ext uri="{FF2B5EF4-FFF2-40B4-BE49-F238E27FC236}">
                <a16:creationId xmlns:a16="http://schemas.microsoft.com/office/drawing/2014/main" id="{AAF35E8B-925E-7043-9A1A-D135ED4E3660}"/>
              </a:ext>
            </a:extLst>
          </p:cNvPr>
          <p:cNvGrpSpPr>
            <a:grpSpLocks/>
          </p:cNvGrpSpPr>
          <p:nvPr/>
        </p:nvGrpSpPr>
        <p:grpSpPr bwMode="auto">
          <a:xfrm>
            <a:off x="519113" y="7938"/>
            <a:ext cx="774700" cy="1714500"/>
            <a:chOff x="0" y="0"/>
            <a:chExt cx="774700" cy="1714500"/>
          </a:xfrm>
        </p:grpSpPr>
        <p:sp>
          <p:nvSpPr>
            <p:cNvPr id="75851" name="Rectangle 75">
              <a:extLst>
                <a:ext uri="{FF2B5EF4-FFF2-40B4-BE49-F238E27FC236}">
                  <a16:creationId xmlns:a16="http://schemas.microsoft.com/office/drawing/2014/main" id="{E74CFE01-F4B3-3643-850B-CACC3876E9CE}"/>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75852" name="Line 76">
              <a:extLst>
                <a:ext uri="{FF2B5EF4-FFF2-40B4-BE49-F238E27FC236}">
                  <a16:creationId xmlns:a16="http://schemas.microsoft.com/office/drawing/2014/main" id="{EF5C7313-8854-D44C-8B9F-93E249430B6A}"/>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843"/>
                                        </p:tgtEl>
                                        <p:attrNameLst>
                                          <p:attrName>style.visibility</p:attrName>
                                        </p:attrNameLst>
                                      </p:cBhvr>
                                      <p:to>
                                        <p:strVal val="visible"/>
                                      </p:to>
                                    </p:set>
                                    <p:anim calcmode="lin" valueType="num">
                                      <p:cBhvr additive="base">
                                        <p:cTn id="7" dur="500" fill="hold"/>
                                        <p:tgtEl>
                                          <p:spTgt spid="75843"/>
                                        </p:tgtEl>
                                        <p:attrNameLst>
                                          <p:attrName>ppt_x</p:attrName>
                                        </p:attrNameLst>
                                      </p:cBhvr>
                                      <p:tavLst>
                                        <p:tav tm="0">
                                          <p:val>
                                            <p:strVal val="0-#ppt_w/2"/>
                                          </p:val>
                                        </p:tav>
                                        <p:tav tm="100000">
                                          <p:val>
                                            <p:strVal val="#ppt_x"/>
                                          </p:val>
                                        </p:tav>
                                      </p:tavLst>
                                    </p:anim>
                                    <p:anim calcmode="lin" valueType="num">
                                      <p:cBhvr additive="base">
                                        <p:cTn id="8" dur="500" fill="hold"/>
                                        <p:tgtEl>
                                          <p:spTgt spid="7584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5848"/>
                                        </p:tgtEl>
                                        <p:attrNameLst>
                                          <p:attrName>style.visibility</p:attrName>
                                        </p:attrNameLst>
                                      </p:cBhvr>
                                      <p:to>
                                        <p:strVal val="visible"/>
                                      </p:to>
                                    </p:set>
                                    <p:anim calcmode="lin" valueType="num">
                                      <p:cBhvr additive="base">
                                        <p:cTn id="12" dur="500" fill="hold"/>
                                        <p:tgtEl>
                                          <p:spTgt spid="75848"/>
                                        </p:tgtEl>
                                        <p:attrNameLst>
                                          <p:attrName>ppt_x</p:attrName>
                                        </p:attrNameLst>
                                      </p:cBhvr>
                                      <p:tavLst>
                                        <p:tav tm="0">
                                          <p:val>
                                            <p:strVal val="1+#ppt_w/2"/>
                                          </p:val>
                                        </p:tav>
                                        <p:tav tm="100000">
                                          <p:val>
                                            <p:strVal val="#ppt_x"/>
                                          </p:val>
                                        </p:tav>
                                      </p:tavLst>
                                    </p:anim>
                                    <p:anim calcmode="lin" valueType="num">
                                      <p:cBhvr additive="base">
                                        <p:cTn id="13" dur="500" fill="hold"/>
                                        <p:tgtEl>
                                          <p:spTgt spid="75848"/>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75849"/>
                                        </p:tgtEl>
                                        <p:attrNameLst>
                                          <p:attrName>style.visibility</p:attrName>
                                        </p:attrNameLst>
                                      </p:cBhvr>
                                      <p:to>
                                        <p:strVal val="visible"/>
                                      </p:to>
                                    </p:set>
                                    <p:animEffect transition="in" filter="dissolve">
                                      <p:cBhvr>
                                        <p:cTn id="17" dur="500"/>
                                        <p:tgtEl>
                                          <p:spTgt spid="75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43" grpId="0" animBg="1" autoUpdateAnimBg="0"/>
      <p:bldP spid="75848" grpId="0" animBg="1" autoUpdateAnimBg="0"/>
      <p:bldP spid="7584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a:extLst>
              <a:ext uri="{FF2B5EF4-FFF2-40B4-BE49-F238E27FC236}">
                <a16:creationId xmlns:a16="http://schemas.microsoft.com/office/drawing/2014/main" id="{A85658DB-DC9C-BB45-9928-C7D6E2236522}"/>
              </a:ext>
            </a:extLst>
          </p:cNvPr>
          <p:cNvSpPr>
            <a:spLocks/>
          </p:cNvSpPr>
          <p:nvPr/>
        </p:nvSpPr>
        <p:spPr bwMode="auto">
          <a:xfrm>
            <a:off x="3130550" y="1377950"/>
            <a:ext cx="3035300" cy="18161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7826" name="AutoShape 2">
            <a:extLst>
              <a:ext uri="{FF2B5EF4-FFF2-40B4-BE49-F238E27FC236}">
                <a16:creationId xmlns:a16="http://schemas.microsoft.com/office/drawing/2014/main" id="{A00ACFBE-2D12-FF43-ADFA-90C1515E6FD9}"/>
              </a:ext>
            </a:extLst>
          </p:cNvPr>
          <p:cNvSpPr>
            <a:spLocks/>
          </p:cNvSpPr>
          <p:nvPr/>
        </p:nvSpPr>
        <p:spPr bwMode="auto">
          <a:xfrm>
            <a:off x="3124200" y="990600"/>
            <a:ext cx="1676400" cy="736600"/>
          </a:xfrm>
          <a:prstGeom prst="roundRect">
            <a:avLst>
              <a:gd name="adj" fmla="val 12495"/>
            </a:avLst>
          </a:prstGeom>
          <a:solidFill>
            <a:srgbClr val="FFD34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7827" name="Rectangle 3">
            <a:extLst>
              <a:ext uri="{FF2B5EF4-FFF2-40B4-BE49-F238E27FC236}">
                <a16:creationId xmlns:a16="http://schemas.microsoft.com/office/drawing/2014/main" id="{D4E9969D-0660-DA47-AA5A-1F355023A452}"/>
              </a:ext>
            </a:extLst>
          </p:cNvPr>
          <p:cNvSpPr>
            <a:spLocks/>
          </p:cNvSpPr>
          <p:nvPr/>
        </p:nvSpPr>
        <p:spPr bwMode="auto">
          <a:xfrm>
            <a:off x="2894013" y="931863"/>
            <a:ext cx="18097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   JOSHUA</a:t>
            </a:r>
          </a:p>
        </p:txBody>
      </p:sp>
      <p:sp>
        <p:nvSpPr>
          <p:cNvPr id="77828" name="Rectangle 4">
            <a:extLst>
              <a:ext uri="{FF2B5EF4-FFF2-40B4-BE49-F238E27FC236}">
                <a16:creationId xmlns:a16="http://schemas.microsoft.com/office/drawing/2014/main" id="{C56AA20D-1B2A-A54F-92B8-223DEB103814}"/>
              </a:ext>
            </a:extLst>
          </p:cNvPr>
          <p:cNvSpPr>
            <a:spLocks/>
          </p:cNvSpPr>
          <p:nvPr/>
        </p:nvSpPr>
        <p:spPr bwMode="auto">
          <a:xfrm>
            <a:off x="946150" y="2482850"/>
            <a:ext cx="1514475" cy="1308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4000" b="0">
                <a:solidFill>
                  <a:srgbClr val="FFD34A"/>
                </a:solidFill>
              </a:rPr>
              <a:t>AJM</a:t>
            </a:r>
            <a:r>
              <a:rPr lang="en-US" altLang="en-US" sz="8000" b="0">
                <a:solidFill>
                  <a:srgbClr val="00FF00"/>
                </a:solidFill>
              </a:rPr>
              <a:t>J</a:t>
            </a:r>
            <a:endParaRPr lang="en-US" altLang="en-US" sz="4000" b="0">
              <a:solidFill>
                <a:srgbClr val="FFD34A"/>
              </a:solidFill>
            </a:endParaRPr>
          </a:p>
        </p:txBody>
      </p:sp>
      <p:sp>
        <p:nvSpPr>
          <p:cNvPr id="77829" name="Line 5">
            <a:extLst>
              <a:ext uri="{FF2B5EF4-FFF2-40B4-BE49-F238E27FC236}">
                <a16:creationId xmlns:a16="http://schemas.microsoft.com/office/drawing/2014/main" id="{069C26C4-6F96-644D-8750-133153C06FA0}"/>
              </a:ext>
            </a:extLst>
          </p:cNvPr>
          <p:cNvSpPr>
            <a:spLocks noChangeShapeType="1"/>
          </p:cNvSpPr>
          <p:nvPr/>
        </p:nvSpPr>
        <p:spPr bwMode="auto">
          <a:xfrm>
            <a:off x="3387725" y="2333625"/>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7830" name="Line 6">
            <a:extLst>
              <a:ext uri="{FF2B5EF4-FFF2-40B4-BE49-F238E27FC236}">
                <a16:creationId xmlns:a16="http://schemas.microsoft.com/office/drawing/2014/main" id="{113B0AC3-5FDE-D94A-AD7D-DE7BDF1324BD}"/>
              </a:ext>
            </a:extLst>
          </p:cNvPr>
          <p:cNvSpPr>
            <a:spLocks noChangeShapeType="1"/>
          </p:cNvSpPr>
          <p:nvPr/>
        </p:nvSpPr>
        <p:spPr bwMode="auto">
          <a:xfrm>
            <a:off x="3403600" y="2773363"/>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7831" name="Rectangle 7">
            <a:extLst>
              <a:ext uri="{FF2B5EF4-FFF2-40B4-BE49-F238E27FC236}">
                <a16:creationId xmlns:a16="http://schemas.microsoft.com/office/drawing/2014/main" id="{9AA52108-D046-1B4F-AAEF-3C4A3D6125E4}"/>
              </a:ext>
            </a:extLst>
          </p:cNvPr>
          <p:cNvSpPr>
            <a:spLocks/>
          </p:cNvSpPr>
          <p:nvPr/>
        </p:nvSpPr>
        <p:spPr bwMode="auto">
          <a:xfrm>
            <a:off x="17811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1:1</a:t>
            </a:r>
          </a:p>
        </p:txBody>
      </p:sp>
      <p:sp>
        <p:nvSpPr>
          <p:cNvPr id="77832" name="AutoShape 8">
            <a:extLst>
              <a:ext uri="{FF2B5EF4-FFF2-40B4-BE49-F238E27FC236}">
                <a16:creationId xmlns:a16="http://schemas.microsoft.com/office/drawing/2014/main" id="{A85E197E-BCC7-8749-89B8-8D207713F0DE}"/>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7833" name="Rectangle 9">
            <a:extLst>
              <a:ext uri="{FF2B5EF4-FFF2-40B4-BE49-F238E27FC236}">
                <a16:creationId xmlns:a16="http://schemas.microsoft.com/office/drawing/2014/main" id="{8639E110-78E6-944A-9D56-18FB945FFE5F}"/>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7834" name="AutoShape 10">
            <a:extLst>
              <a:ext uri="{FF2B5EF4-FFF2-40B4-BE49-F238E27FC236}">
                <a16:creationId xmlns:a16="http://schemas.microsoft.com/office/drawing/2014/main" id="{83CB0C20-2054-B947-9C51-B22F996CACC6}"/>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7835" name="AutoShape 11">
            <a:extLst>
              <a:ext uri="{FF2B5EF4-FFF2-40B4-BE49-F238E27FC236}">
                <a16:creationId xmlns:a16="http://schemas.microsoft.com/office/drawing/2014/main" id="{9245C621-4666-CB45-A7BF-6B729FA69CBC}"/>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7836" name="Rectangle 12">
            <a:extLst>
              <a:ext uri="{FF2B5EF4-FFF2-40B4-BE49-F238E27FC236}">
                <a16:creationId xmlns:a16="http://schemas.microsoft.com/office/drawing/2014/main" id="{87DD10B0-8983-714F-BFF8-97A7ECB388F4}"/>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7837" name="Rectangle 13">
            <a:extLst>
              <a:ext uri="{FF2B5EF4-FFF2-40B4-BE49-F238E27FC236}">
                <a16:creationId xmlns:a16="http://schemas.microsoft.com/office/drawing/2014/main" id="{2CF73003-CD02-4146-9A09-AF1AC90F4882}"/>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7838" name="AutoShape 14">
            <a:extLst>
              <a:ext uri="{FF2B5EF4-FFF2-40B4-BE49-F238E27FC236}">
                <a16:creationId xmlns:a16="http://schemas.microsoft.com/office/drawing/2014/main" id="{EFFA98DB-47BE-474E-9AC9-51F637C77C46}"/>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7839" name="Line 15">
            <a:extLst>
              <a:ext uri="{FF2B5EF4-FFF2-40B4-BE49-F238E27FC236}">
                <a16:creationId xmlns:a16="http://schemas.microsoft.com/office/drawing/2014/main" id="{60859EA6-4522-6A4C-B575-46636085D1C3}"/>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7840" name="Line 16">
            <a:extLst>
              <a:ext uri="{FF2B5EF4-FFF2-40B4-BE49-F238E27FC236}">
                <a16:creationId xmlns:a16="http://schemas.microsoft.com/office/drawing/2014/main" id="{56555D04-70D5-2342-9950-72B12A1877BA}"/>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7841" name="Rectangle 17">
            <a:extLst>
              <a:ext uri="{FF2B5EF4-FFF2-40B4-BE49-F238E27FC236}">
                <a16:creationId xmlns:a16="http://schemas.microsoft.com/office/drawing/2014/main" id="{E70335CD-ED3A-624D-8B54-AFB0A266D1B7}"/>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77842" name="Rectangle 18">
            <a:extLst>
              <a:ext uri="{FF2B5EF4-FFF2-40B4-BE49-F238E27FC236}">
                <a16:creationId xmlns:a16="http://schemas.microsoft.com/office/drawing/2014/main" id="{8D6F08DD-089F-1148-83CB-A90160B6B406}"/>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77843" name="Rectangle 19">
            <a:extLst>
              <a:ext uri="{FF2B5EF4-FFF2-40B4-BE49-F238E27FC236}">
                <a16:creationId xmlns:a16="http://schemas.microsoft.com/office/drawing/2014/main" id="{E0542451-2E4A-7145-8248-3FAF6C9FB472}"/>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36</a:t>
            </a:r>
          </a:p>
        </p:txBody>
      </p:sp>
      <p:sp>
        <p:nvSpPr>
          <p:cNvPr id="77844" name="Rectangle 20">
            <a:extLst>
              <a:ext uri="{FF2B5EF4-FFF2-40B4-BE49-F238E27FC236}">
                <a16:creationId xmlns:a16="http://schemas.microsoft.com/office/drawing/2014/main" id="{E6E9A44B-1A55-8C4B-8EDF-B0CDD553A940}"/>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grpSp>
        <p:nvGrpSpPr>
          <p:cNvPr id="77845" name="Group 21">
            <a:extLst>
              <a:ext uri="{FF2B5EF4-FFF2-40B4-BE49-F238E27FC236}">
                <a16:creationId xmlns:a16="http://schemas.microsoft.com/office/drawing/2014/main" id="{883CAE91-07E0-3B46-862C-40A8743F8F7D}"/>
              </a:ext>
            </a:extLst>
          </p:cNvPr>
          <p:cNvGrpSpPr>
            <a:grpSpLocks/>
          </p:cNvGrpSpPr>
          <p:nvPr/>
        </p:nvGrpSpPr>
        <p:grpSpPr bwMode="auto">
          <a:xfrm>
            <a:off x="519113" y="7938"/>
            <a:ext cx="774700" cy="1714500"/>
            <a:chOff x="0" y="0"/>
            <a:chExt cx="774700" cy="1714500"/>
          </a:xfrm>
        </p:grpSpPr>
        <p:sp>
          <p:nvSpPr>
            <p:cNvPr id="77846" name="Rectangle 22">
              <a:extLst>
                <a:ext uri="{FF2B5EF4-FFF2-40B4-BE49-F238E27FC236}">
                  <a16:creationId xmlns:a16="http://schemas.microsoft.com/office/drawing/2014/main" id="{3BE77CC5-B320-C54F-AF67-BF48A0D5FA58}"/>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77847" name="Line 23">
              <a:extLst>
                <a:ext uri="{FF2B5EF4-FFF2-40B4-BE49-F238E27FC236}">
                  <a16:creationId xmlns:a16="http://schemas.microsoft.com/office/drawing/2014/main" id="{083637D5-8ABD-864C-9051-220BDF404807}"/>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Tree>
  </p:cSld>
  <p:clrMapOvr>
    <a:masterClrMapping/>
  </p:clrMapOvr>
  <p:transition spd="med">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a:extLst>
              <a:ext uri="{FF2B5EF4-FFF2-40B4-BE49-F238E27FC236}">
                <a16:creationId xmlns:a16="http://schemas.microsoft.com/office/drawing/2014/main" id="{6E71DC6B-A702-774B-BD5D-9D8537A27C04}"/>
              </a:ext>
            </a:extLst>
          </p:cNvPr>
          <p:cNvSpPr>
            <a:spLocks/>
          </p:cNvSpPr>
          <p:nvPr/>
        </p:nvSpPr>
        <p:spPr bwMode="auto">
          <a:xfrm>
            <a:off x="1600200" y="838200"/>
            <a:ext cx="6858000" cy="5257800"/>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874" name="AutoShape 2">
            <a:extLst>
              <a:ext uri="{FF2B5EF4-FFF2-40B4-BE49-F238E27FC236}">
                <a16:creationId xmlns:a16="http://schemas.microsoft.com/office/drawing/2014/main" id="{00C300FF-9AF6-D440-91E5-7625F0ECA8A0}"/>
              </a:ext>
            </a:extLst>
          </p:cNvPr>
          <p:cNvSpPr>
            <a:spLocks/>
          </p:cNvSpPr>
          <p:nvPr/>
        </p:nvSpPr>
        <p:spPr bwMode="auto">
          <a:xfrm>
            <a:off x="1603375" y="858838"/>
            <a:ext cx="1619250" cy="304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875" name="AutoShape 3">
            <a:extLst>
              <a:ext uri="{FF2B5EF4-FFF2-40B4-BE49-F238E27FC236}">
                <a16:creationId xmlns:a16="http://schemas.microsoft.com/office/drawing/2014/main" id="{11C93E1C-1BF6-A647-AE79-0A738E52743F}"/>
              </a:ext>
            </a:extLst>
          </p:cNvPr>
          <p:cNvSpPr>
            <a:spLocks/>
          </p:cNvSpPr>
          <p:nvPr/>
        </p:nvSpPr>
        <p:spPr bwMode="auto">
          <a:xfrm>
            <a:off x="6989763" y="3978275"/>
            <a:ext cx="1430337" cy="209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876" name="AutoShape 4">
            <a:extLst>
              <a:ext uri="{FF2B5EF4-FFF2-40B4-BE49-F238E27FC236}">
                <a16:creationId xmlns:a16="http://schemas.microsoft.com/office/drawing/2014/main" id="{9ACA8816-306B-2447-A39C-FC1158C203FE}"/>
              </a:ext>
            </a:extLst>
          </p:cNvPr>
          <p:cNvSpPr>
            <a:spLocks/>
          </p:cNvSpPr>
          <p:nvPr/>
        </p:nvSpPr>
        <p:spPr bwMode="auto">
          <a:xfrm>
            <a:off x="3560763" y="1693863"/>
            <a:ext cx="4097337" cy="291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877" name="Rectangle 5">
            <a:extLst>
              <a:ext uri="{FF2B5EF4-FFF2-40B4-BE49-F238E27FC236}">
                <a16:creationId xmlns:a16="http://schemas.microsoft.com/office/drawing/2014/main" id="{B8076259-B595-0743-82B4-9B13F80AD1DA}"/>
              </a:ext>
            </a:extLst>
          </p:cNvPr>
          <p:cNvSpPr>
            <a:spLocks/>
          </p:cNvSpPr>
          <p:nvPr/>
        </p:nvSpPr>
        <p:spPr bwMode="auto">
          <a:xfrm>
            <a:off x="4630738" y="2649538"/>
            <a:ext cx="1520825"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6600"/>
                </a:solidFill>
              </a:rPr>
              <a:t>ER</a:t>
            </a:r>
          </a:p>
        </p:txBody>
      </p:sp>
      <p:sp>
        <p:nvSpPr>
          <p:cNvPr id="79878" name="AutoShape 6">
            <a:extLst>
              <a:ext uri="{FF2B5EF4-FFF2-40B4-BE49-F238E27FC236}">
                <a16:creationId xmlns:a16="http://schemas.microsoft.com/office/drawing/2014/main" id="{478C4657-89A4-9144-8DDB-4D00EBFD69CC}"/>
              </a:ext>
            </a:extLst>
          </p:cNvPr>
          <p:cNvSpPr>
            <a:spLocks/>
          </p:cNvSpPr>
          <p:nvPr/>
        </p:nvSpPr>
        <p:spPr bwMode="auto">
          <a:xfrm>
            <a:off x="2036763" y="4589463"/>
            <a:ext cx="1887537" cy="148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879" name="Rectangle 7">
            <a:extLst>
              <a:ext uri="{FF2B5EF4-FFF2-40B4-BE49-F238E27FC236}">
                <a16:creationId xmlns:a16="http://schemas.microsoft.com/office/drawing/2014/main" id="{AE590D77-F613-A946-9ABC-02784FCAC0C2}"/>
              </a:ext>
            </a:extLst>
          </p:cNvPr>
          <p:cNvSpPr>
            <a:spLocks/>
          </p:cNvSpPr>
          <p:nvPr/>
        </p:nvSpPr>
        <p:spPr bwMode="auto">
          <a:xfrm>
            <a:off x="7259638" y="5259388"/>
            <a:ext cx="1311275"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6600"/>
                </a:solidFill>
              </a:rPr>
              <a:t>PG</a:t>
            </a:r>
          </a:p>
        </p:txBody>
      </p:sp>
      <p:sp>
        <p:nvSpPr>
          <p:cNvPr id="79880" name="AutoShape 8">
            <a:extLst>
              <a:ext uri="{FF2B5EF4-FFF2-40B4-BE49-F238E27FC236}">
                <a16:creationId xmlns:a16="http://schemas.microsoft.com/office/drawing/2014/main" id="{FCF365DC-2232-E94B-BB01-EE8732CF00C8}"/>
              </a:ext>
            </a:extLst>
          </p:cNvPr>
          <p:cNvSpPr>
            <a:spLocks/>
          </p:cNvSpPr>
          <p:nvPr/>
        </p:nvSpPr>
        <p:spPr bwMode="auto">
          <a:xfrm>
            <a:off x="3257550" y="2628900"/>
            <a:ext cx="2667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881" name="AutoShape 9">
            <a:extLst>
              <a:ext uri="{FF2B5EF4-FFF2-40B4-BE49-F238E27FC236}">
                <a16:creationId xmlns:a16="http://schemas.microsoft.com/office/drawing/2014/main" id="{632219D9-7E7C-A641-914F-170F5171ED42}"/>
              </a:ext>
            </a:extLst>
          </p:cNvPr>
          <p:cNvSpPr>
            <a:spLocks/>
          </p:cNvSpPr>
          <p:nvPr/>
        </p:nvSpPr>
        <p:spPr bwMode="auto">
          <a:xfrm>
            <a:off x="3067050" y="3333750"/>
            <a:ext cx="43815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882" name="AutoShape 10">
            <a:extLst>
              <a:ext uri="{FF2B5EF4-FFF2-40B4-BE49-F238E27FC236}">
                <a16:creationId xmlns:a16="http://schemas.microsoft.com/office/drawing/2014/main" id="{DF07D4B8-E438-D048-89D0-905E26A08804}"/>
              </a:ext>
            </a:extLst>
          </p:cNvPr>
          <p:cNvSpPr>
            <a:spLocks/>
          </p:cNvSpPr>
          <p:nvPr/>
        </p:nvSpPr>
        <p:spPr bwMode="auto">
          <a:xfrm>
            <a:off x="3332163" y="2933700"/>
            <a:ext cx="5873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883" name="Rectangle 11">
            <a:extLst>
              <a:ext uri="{FF2B5EF4-FFF2-40B4-BE49-F238E27FC236}">
                <a16:creationId xmlns:a16="http://schemas.microsoft.com/office/drawing/2014/main" id="{0B81BDCF-B11D-B24D-8733-EFC6BB025F84}"/>
              </a:ext>
            </a:extLst>
          </p:cNvPr>
          <p:cNvSpPr>
            <a:spLocks/>
          </p:cNvSpPr>
          <p:nvPr/>
        </p:nvSpPr>
        <p:spPr bwMode="auto">
          <a:xfrm>
            <a:off x="3449638" y="2382838"/>
            <a:ext cx="1273175"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6600"/>
                </a:solidFill>
              </a:rPr>
              <a:t>SG</a:t>
            </a:r>
          </a:p>
        </p:txBody>
      </p:sp>
      <p:sp>
        <p:nvSpPr>
          <p:cNvPr id="79884" name="Rectangle 12">
            <a:extLst>
              <a:ext uri="{FF2B5EF4-FFF2-40B4-BE49-F238E27FC236}">
                <a16:creationId xmlns:a16="http://schemas.microsoft.com/office/drawing/2014/main" id="{C9497C3E-8DD1-B844-B219-0DCF4FDD8871}"/>
              </a:ext>
            </a:extLst>
          </p:cNvPr>
          <p:cNvSpPr>
            <a:spLocks/>
          </p:cNvSpPr>
          <p:nvPr/>
        </p:nvSpPr>
        <p:spPr bwMode="auto">
          <a:xfrm>
            <a:off x="2516188" y="5640388"/>
            <a:ext cx="701675"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6600"/>
                </a:solidFill>
              </a:rPr>
              <a:t>RS</a:t>
            </a:r>
          </a:p>
        </p:txBody>
      </p:sp>
      <p:sp>
        <p:nvSpPr>
          <p:cNvPr id="79885" name="Rectangle 13">
            <a:extLst>
              <a:ext uri="{FF2B5EF4-FFF2-40B4-BE49-F238E27FC236}">
                <a16:creationId xmlns:a16="http://schemas.microsoft.com/office/drawing/2014/main" id="{CBA0E133-7DFF-1F48-A209-BD7495D50EF9}"/>
              </a:ext>
            </a:extLst>
          </p:cNvPr>
          <p:cNvSpPr>
            <a:spLocks/>
          </p:cNvSpPr>
          <p:nvPr/>
        </p:nvSpPr>
        <p:spPr bwMode="auto">
          <a:xfrm>
            <a:off x="2020888" y="9921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MS</a:t>
            </a:r>
          </a:p>
        </p:txBody>
      </p:sp>
      <p:sp>
        <p:nvSpPr>
          <p:cNvPr id="79886" name="Line 14">
            <a:extLst>
              <a:ext uri="{FF2B5EF4-FFF2-40B4-BE49-F238E27FC236}">
                <a16:creationId xmlns:a16="http://schemas.microsoft.com/office/drawing/2014/main" id="{59B02B14-66EA-F749-91C8-F03C5037B9A2}"/>
              </a:ext>
            </a:extLst>
          </p:cNvPr>
          <p:cNvSpPr>
            <a:spLocks noChangeShapeType="1"/>
          </p:cNvSpPr>
          <p:nvPr/>
        </p:nvSpPr>
        <p:spPr bwMode="auto">
          <a:xfrm>
            <a:off x="1746250" y="3505200"/>
            <a:ext cx="6546850" cy="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9887" name="Line 15">
            <a:extLst>
              <a:ext uri="{FF2B5EF4-FFF2-40B4-BE49-F238E27FC236}">
                <a16:creationId xmlns:a16="http://schemas.microsoft.com/office/drawing/2014/main" id="{B40F2FEA-28A1-C74C-B6E2-26957D60FA31}"/>
              </a:ext>
            </a:extLst>
          </p:cNvPr>
          <p:cNvSpPr>
            <a:spLocks noChangeShapeType="1"/>
          </p:cNvSpPr>
          <p:nvPr/>
        </p:nvSpPr>
        <p:spPr bwMode="auto">
          <a:xfrm flipH="1">
            <a:off x="4991100" y="984250"/>
            <a:ext cx="0" cy="5003800"/>
          </a:xfrm>
          <a:prstGeom prst="line">
            <a:avLst/>
          </a:prstGeom>
          <a:noFill/>
          <a:ln w="25400" cap="flat" cmpd="sng">
            <a:solidFill>
              <a:schemeClr val="accent2"/>
            </a:solidFill>
            <a:prstDash val="dashDot"/>
            <a:round/>
            <a:headEnd type="none" w="med" len="med"/>
            <a:tailEnd type="none" w="med" len="med"/>
          </a:ln>
          <a:effectLst>
            <a:outerShdw blurRad="63500" dist="12700" dir="162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79888" name="Rectangle 16">
            <a:extLst>
              <a:ext uri="{FF2B5EF4-FFF2-40B4-BE49-F238E27FC236}">
                <a16:creationId xmlns:a16="http://schemas.microsoft.com/office/drawing/2014/main" id="{4DF01999-F2FB-D042-8FB6-784000E19508}"/>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 OLAN EVON YUTA</a:t>
            </a:r>
          </a:p>
        </p:txBody>
      </p:sp>
      <p:sp>
        <p:nvSpPr>
          <p:cNvPr id="79889" name="Rectangle 17">
            <a:extLst>
              <a:ext uri="{FF2B5EF4-FFF2-40B4-BE49-F238E27FC236}">
                <a16:creationId xmlns:a16="http://schemas.microsoft.com/office/drawing/2014/main" id="{D965A3E0-1324-9F43-85AC-E45BD6BA860D}"/>
              </a:ext>
            </a:extLst>
          </p:cNvPr>
          <p:cNvSpPr>
            <a:spLocks/>
          </p:cNvSpPr>
          <p:nvPr/>
        </p:nvSpPr>
        <p:spPr bwMode="auto">
          <a:xfrm>
            <a:off x="2613025" y="3613150"/>
            <a:ext cx="1730375"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6600"/>
                </a:solidFill>
              </a:rPr>
              <a:t>DS</a:t>
            </a:r>
          </a:p>
        </p:txBody>
      </p:sp>
      <p:sp>
        <p:nvSpPr>
          <p:cNvPr id="79890" name="Rectangle 18">
            <a:extLst>
              <a:ext uri="{FF2B5EF4-FFF2-40B4-BE49-F238E27FC236}">
                <a16:creationId xmlns:a16="http://schemas.microsoft.com/office/drawing/2014/main" id="{099BD50E-21AB-AC41-88C1-400A6F1E5808}"/>
              </a:ext>
            </a:extLst>
          </p:cNvPr>
          <p:cNvSpPr>
            <a:spLocks/>
          </p:cNvSpPr>
          <p:nvPr/>
        </p:nvSpPr>
        <p:spPr bwMode="auto">
          <a:xfrm>
            <a:off x="6896100" y="4395788"/>
            <a:ext cx="835025"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U</a:t>
            </a:r>
          </a:p>
        </p:txBody>
      </p:sp>
      <p:sp>
        <p:nvSpPr>
          <p:cNvPr id="79891" name="Rectangle 19">
            <a:extLst>
              <a:ext uri="{FF2B5EF4-FFF2-40B4-BE49-F238E27FC236}">
                <a16:creationId xmlns:a16="http://schemas.microsoft.com/office/drawing/2014/main" id="{C76A7693-441F-F54F-89DC-5E1D5D114031}"/>
              </a:ext>
            </a:extLst>
          </p:cNvPr>
          <p:cNvSpPr>
            <a:spLocks/>
          </p:cNvSpPr>
          <p:nvPr/>
        </p:nvSpPr>
        <p:spPr bwMode="auto">
          <a:xfrm>
            <a:off x="5830888" y="2884488"/>
            <a:ext cx="835025"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B</a:t>
            </a:r>
          </a:p>
        </p:txBody>
      </p:sp>
      <p:sp>
        <p:nvSpPr>
          <p:cNvPr id="79892" name="Rectangle 20">
            <a:extLst>
              <a:ext uri="{FF2B5EF4-FFF2-40B4-BE49-F238E27FC236}">
                <a16:creationId xmlns:a16="http://schemas.microsoft.com/office/drawing/2014/main" id="{0FA74D5F-BF66-3943-B20A-6E2B0028A521}"/>
              </a:ext>
            </a:extLst>
          </p:cNvPr>
          <p:cNvSpPr>
            <a:spLocks/>
          </p:cNvSpPr>
          <p:nvPr/>
        </p:nvSpPr>
        <p:spPr bwMode="auto">
          <a:xfrm>
            <a:off x="5487988" y="1811338"/>
            <a:ext cx="835025"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006600"/>
                </a:solidFill>
              </a:rPr>
              <a:t>H</a:t>
            </a:r>
          </a:p>
        </p:txBody>
      </p:sp>
      <p:sp>
        <p:nvSpPr>
          <p:cNvPr id="79893" name="Rectangle 21">
            <a:extLst>
              <a:ext uri="{FF2B5EF4-FFF2-40B4-BE49-F238E27FC236}">
                <a16:creationId xmlns:a16="http://schemas.microsoft.com/office/drawing/2014/main" id="{AC199E26-934B-F84E-93BE-2FAE395DFC7B}"/>
              </a:ext>
            </a:extLst>
          </p:cNvPr>
          <p:cNvSpPr>
            <a:spLocks/>
          </p:cNvSpPr>
          <p:nvPr/>
        </p:nvSpPr>
        <p:spPr bwMode="auto">
          <a:xfrm>
            <a:off x="7088188" y="1525588"/>
            <a:ext cx="12922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N(A)</a:t>
            </a:r>
          </a:p>
        </p:txBody>
      </p:sp>
      <p:sp>
        <p:nvSpPr>
          <p:cNvPr id="79894" name="Oval 22">
            <a:extLst>
              <a:ext uri="{FF2B5EF4-FFF2-40B4-BE49-F238E27FC236}">
                <a16:creationId xmlns:a16="http://schemas.microsoft.com/office/drawing/2014/main" id="{AECB99FF-7659-4C41-8CD0-D4D265DA2889}"/>
              </a:ext>
            </a:extLst>
          </p:cNvPr>
          <p:cNvSpPr>
            <a:spLocks/>
          </p:cNvSpPr>
          <p:nvPr/>
        </p:nvSpPr>
        <p:spPr bwMode="auto">
          <a:xfrm>
            <a:off x="6919913" y="1643063"/>
            <a:ext cx="195262" cy="188912"/>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895" name="Rectangle 23">
            <a:extLst>
              <a:ext uri="{FF2B5EF4-FFF2-40B4-BE49-F238E27FC236}">
                <a16:creationId xmlns:a16="http://schemas.microsoft.com/office/drawing/2014/main" id="{F1755DC6-1F84-294F-BD13-CBE2352254BC}"/>
              </a:ext>
            </a:extLst>
          </p:cNvPr>
          <p:cNvSpPr>
            <a:spLocks/>
          </p:cNvSpPr>
          <p:nvPr/>
        </p:nvSpPr>
        <p:spPr bwMode="auto">
          <a:xfrm>
            <a:off x="3122613" y="2568575"/>
            <a:ext cx="320675"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6600"/>
                </a:solidFill>
              </a:rPr>
              <a:t>C</a:t>
            </a:r>
          </a:p>
        </p:txBody>
      </p:sp>
      <p:sp>
        <p:nvSpPr>
          <p:cNvPr id="79896" name="Rectangle 24">
            <a:extLst>
              <a:ext uri="{FF2B5EF4-FFF2-40B4-BE49-F238E27FC236}">
                <a16:creationId xmlns:a16="http://schemas.microsoft.com/office/drawing/2014/main" id="{D4C8D3EB-BA49-DA4C-A61C-714DDB07312A}"/>
              </a:ext>
            </a:extLst>
          </p:cNvPr>
          <p:cNvSpPr>
            <a:spLocks/>
          </p:cNvSpPr>
          <p:nvPr/>
        </p:nvSpPr>
        <p:spPr bwMode="auto">
          <a:xfrm>
            <a:off x="2765425" y="3078163"/>
            <a:ext cx="2540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6600"/>
                </a:solidFill>
              </a:rPr>
              <a:t>J</a:t>
            </a:r>
          </a:p>
        </p:txBody>
      </p:sp>
      <p:sp>
        <p:nvSpPr>
          <p:cNvPr id="79897" name="Rectangle 25">
            <a:extLst>
              <a:ext uri="{FF2B5EF4-FFF2-40B4-BE49-F238E27FC236}">
                <a16:creationId xmlns:a16="http://schemas.microsoft.com/office/drawing/2014/main" id="{2436F7D5-BAF2-C349-A838-10087AA7822D}"/>
              </a:ext>
            </a:extLst>
          </p:cNvPr>
          <p:cNvSpPr>
            <a:spLocks/>
          </p:cNvSpPr>
          <p:nvPr/>
        </p:nvSpPr>
        <p:spPr bwMode="auto">
          <a:xfrm>
            <a:off x="3105150" y="4451350"/>
            <a:ext cx="5429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6600"/>
                </a:solidFill>
              </a:rPr>
              <a:t>KB</a:t>
            </a:r>
          </a:p>
        </p:txBody>
      </p:sp>
      <p:sp>
        <p:nvSpPr>
          <p:cNvPr id="79898" name="Rectangle 26">
            <a:extLst>
              <a:ext uri="{FF2B5EF4-FFF2-40B4-BE49-F238E27FC236}">
                <a16:creationId xmlns:a16="http://schemas.microsoft.com/office/drawing/2014/main" id="{F9896DB8-4019-2147-ADFB-C8872D448105}"/>
              </a:ext>
            </a:extLst>
          </p:cNvPr>
          <p:cNvSpPr>
            <a:spLocks/>
          </p:cNvSpPr>
          <p:nvPr/>
        </p:nvSpPr>
        <p:spPr bwMode="auto">
          <a:xfrm>
            <a:off x="3219450" y="5164138"/>
            <a:ext cx="558800"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6600"/>
                </a:solidFill>
              </a:rPr>
              <a:t>MS</a:t>
            </a:r>
          </a:p>
        </p:txBody>
      </p:sp>
      <p:sp>
        <p:nvSpPr>
          <p:cNvPr id="79899" name="Rectangle 27">
            <a:extLst>
              <a:ext uri="{FF2B5EF4-FFF2-40B4-BE49-F238E27FC236}">
                <a16:creationId xmlns:a16="http://schemas.microsoft.com/office/drawing/2014/main" id="{DBBBF4C3-49E5-F449-92D3-10EA1FD13CC9}"/>
              </a:ext>
            </a:extLst>
          </p:cNvPr>
          <p:cNvSpPr>
            <a:spLocks/>
          </p:cNvSpPr>
          <p:nvPr/>
        </p:nvSpPr>
        <p:spPr bwMode="auto">
          <a:xfrm>
            <a:off x="1847850" y="4081463"/>
            <a:ext cx="306388"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6600"/>
                </a:solidFill>
              </a:rPr>
              <a:t>E</a:t>
            </a:r>
          </a:p>
        </p:txBody>
      </p:sp>
      <p:sp>
        <p:nvSpPr>
          <p:cNvPr id="79900" name="Rectangle 28">
            <a:extLst>
              <a:ext uri="{FF2B5EF4-FFF2-40B4-BE49-F238E27FC236}">
                <a16:creationId xmlns:a16="http://schemas.microsoft.com/office/drawing/2014/main" id="{7DD366BB-27A9-FF48-ADEB-3BEE0BBF4DF2}"/>
              </a:ext>
            </a:extLst>
          </p:cNvPr>
          <p:cNvSpPr>
            <a:spLocks/>
          </p:cNvSpPr>
          <p:nvPr/>
        </p:nvSpPr>
        <p:spPr bwMode="auto">
          <a:xfrm>
            <a:off x="3790950" y="3078163"/>
            <a:ext cx="608013" cy="457200"/>
          </a:xfrm>
          <a:prstGeom prst="rect">
            <a:avLst/>
          </a:prstGeom>
          <a:noFill/>
          <a:ln>
            <a:noFill/>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006600"/>
                </a:solidFill>
              </a:rPr>
              <a:t>MN</a:t>
            </a:r>
          </a:p>
        </p:txBody>
      </p:sp>
      <p:sp>
        <p:nvSpPr>
          <p:cNvPr id="79901" name="AutoShape 29">
            <a:extLst>
              <a:ext uri="{FF2B5EF4-FFF2-40B4-BE49-F238E27FC236}">
                <a16:creationId xmlns:a16="http://schemas.microsoft.com/office/drawing/2014/main" id="{9D73FA64-79C0-B742-8A49-0AB4A1078854}"/>
              </a:ext>
            </a:extLst>
          </p:cNvPr>
          <p:cNvSpPr>
            <a:spLocks/>
          </p:cNvSpPr>
          <p:nvPr/>
        </p:nvSpPr>
        <p:spPr bwMode="auto">
          <a:xfrm>
            <a:off x="5816600" y="3136900"/>
            <a:ext cx="939800" cy="142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02" name="AutoShape 30">
            <a:extLst>
              <a:ext uri="{FF2B5EF4-FFF2-40B4-BE49-F238E27FC236}">
                <a16:creationId xmlns:a16="http://schemas.microsoft.com/office/drawing/2014/main" id="{05647CE6-691E-DD4F-AE00-FF4402C593B5}"/>
              </a:ext>
            </a:extLst>
          </p:cNvPr>
          <p:cNvSpPr>
            <a:spLocks/>
          </p:cNvSpPr>
          <p:nvPr/>
        </p:nvSpPr>
        <p:spPr bwMode="auto">
          <a:xfrm>
            <a:off x="2921000" y="1879600"/>
            <a:ext cx="2882900" cy="1231900"/>
          </a:xfrm>
          <a:custGeom>
            <a:avLst/>
            <a:gdLst>
              <a:gd name="T0" fmla="*/ 10800 w 21600"/>
              <a:gd name="T1" fmla="+- 0 11031 463"/>
              <a:gd name="T2" fmla="*/ 11031 h 21137"/>
              <a:gd name="T3" fmla="*/ 10800 w 21600"/>
              <a:gd name="T4" fmla="+- 0 11031 463"/>
              <a:gd name="T5" fmla="*/ 11031 h 21137"/>
              <a:gd name="T6" fmla="*/ 10800 w 21600"/>
              <a:gd name="T7" fmla="+- 0 11031 463"/>
              <a:gd name="T8" fmla="*/ 11031 h 21137"/>
              <a:gd name="T9" fmla="*/ 10800 w 21600"/>
              <a:gd name="T10" fmla="+- 0 11031 463"/>
              <a:gd name="T11" fmla="*/ 11031 h 21137"/>
            </a:gdLst>
            <a:ahLst/>
            <a:cxnLst>
              <a:cxn ang="0">
                <a:pos x="T0" y="T2"/>
              </a:cxn>
              <a:cxn ang="0">
                <a:pos x="T3" y="T5"/>
              </a:cxn>
              <a:cxn ang="0">
                <a:pos x="T6" y="T8"/>
              </a:cxn>
              <a:cxn ang="0">
                <a:pos x="T9" y="T11"/>
              </a:cxn>
            </a:cxnLst>
            <a:rect l="0" t="0" r="r" b="b"/>
            <a:pathLst>
              <a:path w="21600" h="21137">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03" name="AutoShape 31">
            <a:extLst>
              <a:ext uri="{FF2B5EF4-FFF2-40B4-BE49-F238E27FC236}">
                <a16:creationId xmlns:a16="http://schemas.microsoft.com/office/drawing/2014/main" id="{3FB068B6-6ABC-A740-8449-BD31BFE9F3FE}"/>
              </a:ext>
            </a:extLst>
          </p:cNvPr>
          <p:cNvSpPr>
            <a:spLocks/>
          </p:cNvSpPr>
          <p:nvPr/>
        </p:nvSpPr>
        <p:spPr bwMode="auto">
          <a:xfrm>
            <a:off x="1739900" y="2832100"/>
            <a:ext cx="1181100" cy="140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noFill/>
          <a:ln w="57150" cap="flat" cmpd="sng">
            <a:solidFill>
              <a:srgbClr val="296F3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04" name="AutoShape 32">
            <a:extLst>
              <a:ext uri="{FF2B5EF4-FFF2-40B4-BE49-F238E27FC236}">
                <a16:creationId xmlns:a16="http://schemas.microsoft.com/office/drawing/2014/main" id="{D2D642FF-BB04-C243-9BE6-27B8A45CC93D}"/>
              </a:ext>
            </a:extLst>
          </p:cNvPr>
          <p:cNvSpPr>
            <a:spLocks/>
          </p:cNvSpPr>
          <p:nvPr/>
        </p:nvSpPr>
        <p:spPr bwMode="auto">
          <a:xfrm>
            <a:off x="1758950" y="4229100"/>
            <a:ext cx="1314450" cy="1181100"/>
          </a:xfrm>
          <a:custGeom>
            <a:avLst/>
            <a:gdLst>
              <a:gd name="T0" fmla="+- 0 11641 1683"/>
              <a:gd name="T1" fmla="*/ T0 w 19917"/>
              <a:gd name="T2" fmla="*/ 10735 h 21471"/>
              <a:gd name="T3" fmla="+- 0 11641 1683"/>
              <a:gd name="T4" fmla="*/ T3 w 19917"/>
              <a:gd name="T5" fmla="*/ 10735 h 21471"/>
              <a:gd name="T6" fmla="+- 0 11641 1683"/>
              <a:gd name="T7" fmla="*/ T6 w 19917"/>
              <a:gd name="T8" fmla="*/ 10735 h 21471"/>
              <a:gd name="T9" fmla="+- 0 11641 1683"/>
              <a:gd name="T10" fmla="*/ T9 w 19917"/>
              <a:gd name="T11" fmla="*/ 10735 h 21471"/>
            </a:gdLst>
            <a:ahLst/>
            <a:cxnLst>
              <a:cxn ang="0">
                <a:pos x="T1" y="T2"/>
              </a:cxn>
              <a:cxn ang="0">
                <a:pos x="T4" y="T5"/>
              </a:cxn>
              <a:cxn ang="0">
                <a:pos x="T7" y="T8"/>
              </a:cxn>
              <a:cxn ang="0">
                <a:pos x="T10" y="T11"/>
              </a:cxn>
            </a:cxnLst>
            <a:rect l="0" t="0" r="r" b="b"/>
            <a:pathLst>
              <a:path w="19917" h="21471">
                <a:moveTo>
                  <a:pt x="268" y="0"/>
                </a:moveTo>
                <a:cubicBezTo>
                  <a:pt x="-1683" y="6950"/>
                  <a:pt x="7612" y="4989"/>
                  <a:pt x="9900" y="5076"/>
                </a:cubicBezTo>
                <a:cubicBezTo>
                  <a:pt x="12187" y="5970"/>
                  <a:pt x="14764" y="7988"/>
                  <a:pt x="15294" y="11074"/>
                </a:cubicBezTo>
                <a:cubicBezTo>
                  <a:pt x="15727" y="13669"/>
                  <a:pt x="15823" y="16351"/>
                  <a:pt x="16449" y="18918"/>
                </a:cubicBezTo>
                <a:cubicBezTo>
                  <a:pt x="16570" y="19495"/>
                  <a:pt x="16955" y="20793"/>
                  <a:pt x="17413" y="20994"/>
                </a:cubicBezTo>
                <a:cubicBezTo>
                  <a:pt x="18978" y="21600"/>
                  <a:pt x="18159" y="21456"/>
                  <a:pt x="19917" y="21456"/>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05" name="AutoShape 33">
            <a:extLst>
              <a:ext uri="{FF2B5EF4-FFF2-40B4-BE49-F238E27FC236}">
                <a16:creationId xmlns:a16="http://schemas.microsoft.com/office/drawing/2014/main" id="{DC101A86-2C2B-F943-8A3C-5292CCAD494F}"/>
              </a:ext>
            </a:extLst>
          </p:cNvPr>
          <p:cNvSpPr>
            <a:spLocks/>
          </p:cNvSpPr>
          <p:nvPr/>
        </p:nvSpPr>
        <p:spPr bwMode="auto">
          <a:xfrm>
            <a:off x="3021013" y="4659313"/>
            <a:ext cx="241300" cy="750887"/>
          </a:xfrm>
          <a:custGeom>
            <a:avLst/>
            <a:gdLst>
              <a:gd name="T0" fmla="+- 0 10009 502"/>
              <a:gd name="T1" fmla="*/ T0 w 19014"/>
              <a:gd name="T2" fmla="+- 0 10845 135"/>
              <a:gd name="T3" fmla="*/ 10845 h 21420"/>
              <a:gd name="T4" fmla="+- 0 10009 502"/>
              <a:gd name="T5" fmla="*/ T4 w 19014"/>
              <a:gd name="T6" fmla="+- 0 10845 135"/>
              <a:gd name="T7" fmla="*/ 10845 h 21420"/>
              <a:gd name="T8" fmla="+- 0 10009 502"/>
              <a:gd name="T9" fmla="*/ T8 w 19014"/>
              <a:gd name="T10" fmla="+- 0 10845 135"/>
              <a:gd name="T11" fmla="*/ 10845 h 21420"/>
              <a:gd name="T12" fmla="+- 0 10009 502"/>
              <a:gd name="T13" fmla="*/ T12 w 19014"/>
              <a:gd name="T14" fmla="+- 0 10845 135"/>
              <a:gd name="T15" fmla="*/ 10845 h 21420"/>
            </a:gdLst>
            <a:ahLst/>
            <a:cxnLst>
              <a:cxn ang="0">
                <a:pos x="T1" y="T3"/>
              </a:cxn>
              <a:cxn ang="0">
                <a:pos x="T5" y="T7"/>
              </a:cxn>
              <a:cxn ang="0">
                <a:pos x="T9" y="T11"/>
              </a:cxn>
              <a:cxn ang="0">
                <a:pos x="T13" y="T15"/>
              </a:cxn>
            </a:cxnLst>
            <a:rect l="0" t="0" r="r" b="b"/>
            <a:pathLst>
              <a:path w="19014" h="21420">
                <a:moveTo>
                  <a:pt x="5024" y="21420"/>
                </a:moveTo>
                <a:cubicBezTo>
                  <a:pt x="10800" y="21057"/>
                  <a:pt x="10675" y="21465"/>
                  <a:pt x="14065" y="19968"/>
                </a:cubicBezTo>
                <a:cubicBezTo>
                  <a:pt x="15447" y="19241"/>
                  <a:pt x="18084" y="17789"/>
                  <a:pt x="18084" y="17789"/>
                </a:cubicBezTo>
                <a:cubicBezTo>
                  <a:pt x="21098" y="13388"/>
                  <a:pt x="16451" y="7579"/>
                  <a:pt x="9042" y="3994"/>
                </a:cubicBezTo>
                <a:cubicBezTo>
                  <a:pt x="6656" y="1499"/>
                  <a:pt x="9796" y="4176"/>
                  <a:pt x="5024" y="2179"/>
                </a:cubicBezTo>
                <a:cubicBezTo>
                  <a:pt x="-502" y="-135"/>
                  <a:pt x="3517" y="1"/>
                  <a:pt x="0" y="1"/>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06" name="AutoShape 34">
            <a:extLst>
              <a:ext uri="{FF2B5EF4-FFF2-40B4-BE49-F238E27FC236}">
                <a16:creationId xmlns:a16="http://schemas.microsoft.com/office/drawing/2014/main" id="{4545659C-A9E4-644D-88B3-53F331658C09}"/>
              </a:ext>
            </a:extLst>
          </p:cNvPr>
          <p:cNvSpPr>
            <a:spLocks/>
          </p:cNvSpPr>
          <p:nvPr/>
        </p:nvSpPr>
        <p:spPr bwMode="auto">
          <a:xfrm>
            <a:off x="2959100" y="3340100"/>
            <a:ext cx="876300" cy="1524000"/>
          </a:xfrm>
          <a:custGeom>
            <a:avLst/>
            <a:gdLst>
              <a:gd name="T0" fmla="*/ 10564 w 21128"/>
              <a:gd name="T1" fmla="*/ 10800 h 21600"/>
              <a:gd name="T2" fmla="*/ 10564 w 21128"/>
              <a:gd name="T3" fmla="*/ 10800 h 21600"/>
              <a:gd name="T4" fmla="*/ 10564 w 21128"/>
              <a:gd name="T5" fmla="*/ 10800 h 21600"/>
              <a:gd name="T6" fmla="*/ 10564 w 21128"/>
              <a:gd name="T7" fmla="*/ 10800 h 21600"/>
            </a:gdLst>
            <a:ahLst/>
            <a:cxnLst>
              <a:cxn ang="0">
                <a:pos x="T0" y="T1"/>
              </a:cxn>
              <a:cxn ang="0">
                <a:pos x="T2" y="T3"/>
              </a:cxn>
              <a:cxn ang="0">
                <a:pos x="T4" y="T5"/>
              </a:cxn>
              <a:cxn ang="0">
                <a:pos x="T6" y="T7"/>
              </a:cxn>
            </a:cxnLst>
            <a:rect l="0" t="0" r="r" b="b"/>
            <a:pathLst>
              <a:path w="21128" h="21600">
                <a:moveTo>
                  <a:pt x="1529" y="19620"/>
                </a:moveTo>
                <a:cubicBezTo>
                  <a:pt x="115" y="18360"/>
                  <a:pt x="535" y="18945"/>
                  <a:pt x="0" y="18000"/>
                </a:cubicBezTo>
                <a:cubicBezTo>
                  <a:pt x="344" y="16673"/>
                  <a:pt x="841" y="16178"/>
                  <a:pt x="2141" y="15120"/>
                </a:cubicBezTo>
                <a:cubicBezTo>
                  <a:pt x="2332" y="14940"/>
                  <a:pt x="2447" y="14715"/>
                  <a:pt x="2753" y="14580"/>
                </a:cubicBezTo>
                <a:cubicBezTo>
                  <a:pt x="3058" y="14423"/>
                  <a:pt x="5123" y="14220"/>
                  <a:pt x="5199" y="14220"/>
                </a:cubicBezTo>
                <a:cubicBezTo>
                  <a:pt x="9213" y="14333"/>
                  <a:pt x="10552" y="13748"/>
                  <a:pt x="12539" y="15300"/>
                </a:cubicBezTo>
                <a:cubicBezTo>
                  <a:pt x="13113" y="16335"/>
                  <a:pt x="13419" y="16335"/>
                  <a:pt x="13763" y="17640"/>
                </a:cubicBezTo>
                <a:cubicBezTo>
                  <a:pt x="13381" y="18968"/>
                  <a:pt x="13151" y="19508"/>
                  <a:pt x="11316" y="20340"/>
                </a:cubicBezTo>
                <a:cubicBezTo>
                  <a:pt x="9787" y="20273"/>
                  <a:pt x="8181" y="20430"/>
                  <a:pt x="6728" y="20160"/>
                </a:cubicBezTo>
                <a:cubicBezTo>
                  <a:pt x="6002" y="20003"/>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3"/>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3"/>
                  <a:pt x="18198" y="11498"/>
                  <a:pt x="18656" y="10980"/>
                </a:cubicBezTo>
                <a:cubicBezTo>
                  <a:pt x="19574" y="9877"/>
                  <a:pt x="20377" y="8955"/>
                  <a:pt x="20797" y="7740"/>
                </a:cubicBezTo>
                <a:cubicBezTo>
                  <a:pt x="20682" y="6705"/>
                  <a:pt x="20644" y="5692"/>
                  <a:pt x="20491" y="4680"/>
                </a:cubicBezTo>
                <a:cubicBezTo>
                  <a:pt x="20262" y="3532"/>
                  <a:pt x="17586" y="810"/>
                  <a:pt x="16210" y="0"/>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07" name="Oval 35">
            <a:extLst>
              <a:ext uri="{FF2B5EF4-FFF2-40B4-BE49-F238E27FC236}">
                <a16:creationId xmlns:a16="http://schemas.microsoft.com/office/drawing/2014/main" id="{18ED04E0-CCE6-7F43-84CB-5E89F97AF020}"/>
              </a:ext>
            </a:extLst>
          </p:cNvPr>
          <p:cNvSpPr>
            <a:spLocks/>
          </p:cNvSpPr>
          <p:nvPr/>
        </p:nvSpPr>
        <p:spPr bwMode="auto">
          <a:xfrm>
            <a:off x="6735763" y="4506913"/>
            <a:ext cx="193675" cy="188912"/>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08" name="Oval 36">
            <a:extLst>
              <a:ext uri="{FF2B5EF4-FFF2-40B4-BE49-F238E27FC236}">
                <a16:creationId xmlns:a16="http://schemas.microsoft.com/office/drawing/2014/main" id="{CA9917F7-3D1A-AF4F-970A-3025BE31FA8F}"/>
              </a:ext>
            </a:extLst>
          </p:cNvPr>
          <p:cNvSpPr>
            <a:spLocks/>
          </p:cNvSpPr>
          <p:nvPr/>
        </p:nvSpPr>
        <p:spPr bwMode="auto">
          <a:xfrm>
            <a:off x="5700713" y="3033713"/>
            <a:ext cx="195262" cy="187325"/>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09" name="Oval 37">
            <a:extLst>
              <a:ext uri="{FF2B5EF4-FFF2-40B4-BE49-F238E27FC236}">
                <a16:creationId xmlns:a16="http://schemas.microsoft.com/office/drawing/2014/main" id="{68747F70-C52C-D844-A635-A97FF4442E60}"/>
              </a:ext>
            </a:extLst>
          </p:cNvPr>
          <p:cNvSpPr>
            <a:spLocks/>
          </p:cNvSpPr>
          <p:nvPr/>
        </p:nvSpPr>
        <p:spPr bwMode="auto">
          <a:xfrm>
            <a:off x="5313363" y="1982788"/>
            <a:ext cx="193675" cy="187325"/>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10" name="Oval 38">
            <a:extLst>
              <a:ext uri="{FF2B5EF4-FFF2-40B4-BE49-F238E27FC236}">
                <a16:creationId xmlns:a16="http://schemas.microsoft.com/office/drawing/2014/main" id="{391902C7-4E61-CE43-8D99-D1A080FED332}"/>
              </a:ext>
            </a:extLst>
          </p:cNvPr>
          <p:cNvSpPr>
            <a:spLocks/>
          </p:cNvSpPr>
          <p:nvPr/>
        </p:nvSpPr>
        <p:spPr bwMode="auto">
          <a:xfrm>
            <a:off x="2871788" y="2744788"/>
            <a:ext cx="195262" cy="187325"/>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11" name="Oval 39">
            <a:extLst>
              <a:ext uri="{FF2B5EF4-FFF2-40B4-BE49-F238E27FC236}">
                <a16:creationId xmlns:a16="http://schemas.microsoft.com/office/drawing/2014/main" id="{4FEA4328-F532-D249-BA6D-2A852D8A38D4}"/>
              </a:ext>
            </a:extLst>
          </p:cNvPr>
          <p:cNvSpPr>
            <a:spLocks/>
          </p:cNvSpPr>
          <p:nvPr/>
        </p:nvSpPr>
        <p:spPr bwMode="auto">
          <a:xfrm>
            <a:off x="2992438" y="5284788"/>
            <a:ext cx="193675" cy="188912"/>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12" name="Oval 40">
            <a:extLst>
              <a:ext uri="{FF2B5EF4-FFF2-40B4-BE49-F238E27FC236}">
                <a16:creationId xmlns:a16="http://schemas.microsoft.com/office/drawing/2014/main" id="{2C04885A-3F38-E243-B1E1-D3B160746C26}"/>
              </a:ext>
            </a:extLst>
          </p:cNvPr>
          <p:cNvSpPr>
            <a:spLocks/>
          </p:cNvSpPr>
          <p:nvPr/>
        </p:nvSpPr>
        <p:spPr bwMode="auto">
          <a:xfrm>
            <a:off x="1671638" y="4186238"/>
            <a:ext cx="193675" cy="187325"/>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13" name="Oval 41">
            <a:extLst>
              <a:ext uri="{FF2B5EF4-FFF2-40B4-BE49-F238E27FC236}">
                <a16:creationId xmlns:a16="http://schemas.microsoft.com/office/drawing/2014/main" id="{B09077AE-8B17-1748-82C3-C30470020FE5}"/>
              </a:ext>
            </a:extLst>
          </p:cNvPr>
          <p:cNvSpPr>
            <a:spLocks/>
          </p:cNvSpPr>
          <p:nvPr/>
        </p:nvSpPr>
        <p:spPr bwMode="auto">
          <a:xfrm>
            <a:off x="2973388" y="3233738"/>
            <a:ext cx="195262" cy="188912"/>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14" name="Oval 42">
            <a:extLst>
              <a:ext uri="{FF2B5EF4-FFF2-40B4-BE49-F238E27FC236}">
                <a16:creationId xmlns:a16="http://schemas.microsoft.com/office/drawing/2014/main" id="{A2D4D39E-BE75-5845-A509-C7E96FA17317}"/>
              </a:ext>
            </a:extLst>
          </p:cNvPr>
          <p:cNvSpPr>
            <a:spLocks/>
          </p:cNvSpPr>
          <p:nvPr/>
        </p:nvSpPr>
        <p:spPr bwMode="auto">
          <a:xfrm>
            <a:off x="3516313" y="3201988"/>
            <a:ext cx="193675" cy="187325"/>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15" name="Oval 43">
            <a:extLst>
              <a:ext uri="{FF2B5EF4-FFF2-40B4-BE49-F238E27FC236}">
                <a16:creationId xmlns:a16="http://schemas.microsoft.com/office/drawing/2014/main" id="{7DE48024-9C5F-584D-BB96-E666A2B2AA9D}"/>
              </a:ext>
            </a:extLst>
          </p:cNvPr>
          <p:cNvSpPr>
            <a:spLocks/>
          </p:cNvSpPr>
          <p:nvPr/>
        </p:nvSpPr>
        <p:spPr bwMode="auto">
          <a:xfrm>
            <a:off x="2906713" y="4573588"/>
            <a:ext cx="193675" cy="187325"/>
          </a:xfrm>
          <a:prstGeom prst="ellipse">
            <a:avLst/>
          </a:prstGeom>
          <a:solidFill>
            <a:srgbClr val="0066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16" name="Line 44">
            <a:extLst>
              <a:ext uri="{FF2B5EF4-FFF2-40B4-BE49-F238E27FC236}">
                <a16:creationId xmlns:a16="http://schemas.microsoft.com/office/drawing/2014/main" id="{543E97A6-B94E-2042-940F-3EC201EA5CDE}"/>
              </a:ext>
            </a:extLst>
          </p:cNvPr>
          <p:cNvSpPr>
            <a:spLocks noChangeShapeType="1"/>
          </p:cNvSpPr>
          <p:nvPr/>
        </p:nvSpPr>
        <p:spPr bwMode="auto">
          <a:xfrm flipH="1">
            <a:off x="2506663" y="1562100"/>
            <a:ext cx="1079500" cy="2438400"/>
          </a:xfrm>
          <a:prstGeom prst="line">
            <a:avLst/>
          </a:prstGeom>
          <a:noFill/>
          <a:ln w="57150" cap="flat" cmpd="sng">
            <a:solidFill>
              <a:srgbClr val="FFFFFF"/>
            </a:solidFill>
            <a:prstDash val="solid"/>
            <a:round/>
            <a:headEnd type="triangle" w="med" len="med"/>
            <a:tailEnd type="triangle" w="med" len="med"/>
          </a:ln>
          <a:effectLst>
            <a:outerShdw blurRad="63500" dist="8980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79917" name="Line 45">
            <a:extLst>
              <a:ext uri="{FF2B5EF4-FFF2-40B4-BE49-F238E27FC236}">
                <a16:creationId xmlns:a16="http://schemas.microsoft.com/office/drawing/2014/main" id="{DB3F7EFC-1F9A-174D-8DCB-84F59130E71B}"/>
              </a:ext>
            </a:extLst>
          </p:cNvPr>
          <p:cNvSpPr>
            <a:spLocks noChangeShapeType="1"/>
          </p:cNvSpPr>
          <p:nvPr/>
        </p:nvSpPr>
        <p:spPr bwMode="auto">
          <a:xfrm>
            <a:off x="2578100" y="3071813"/>
            <a:ext cx="3092450" cy="160337"/>
          </a:xfrm>
          <a:prstGeom prst="line">
            <a:avLst/>
          </a:prstGeom>
          <a:noFill/>
          <a:ln w="57150" cap="flat" cmpd="sng">
            <a:solidFill>
              <a:srgbClr val="FFFFFF"/>
            </a:solidFill>
            <a:prstDash val="solid"/>
            <a:round/>
            <a:headEnd type="triangle" w="med" len="med"/>
            <a:tailEnd type="triangle" w="med" len="med"/>
          </a:ln>
          <a:effectLst>
            <a:outerShdw blurRad="63500" dist="8980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79918" name="Rectangle 46">
            <a:extLst>
              <a:ext uri="{FF2B5EF4-FFF2-40B4-BE49-F238E27FC236}">
                <a16:creationId xmlns:a16="http://schemas.microsoft.com/office/drawing/2014/main" id="{0425D68B-AEFD-9A4A-80DA-B0B9EA274CEA}"/>
              </a:ext>
            </a:extLst>
          </p:cNvPr>
          <p:cNvSpPr>
            <a:spLocks/>
          </p:cNvSpPr>
          <p:nvPr/>
        </p:nvSpPr>
        <p:spPr bwMode="auto">
          <a:xfrm>
            <a:off x="3954463" y="1176338"/>
            <a:ext cx="2959100" cy="2566987"/>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POTSOW NA JOSHUA THUNGI ECHUMCHAKO JI:</a:t>
            </a:r>
          </a:p>
        </p:txBody>
      </p:sp>
      <p:sp>
        <p:nvSpPr>
          <p:cNvPr id="79919" name="Rectangle 47">
            <a:extLst>
              <a:ext uri="{FF2B5EF4-FFF2-40B4-BE49-F238E27FC236}">
                <a16:creationId xmlns:a16="http://schemas.microsoft.com/office/drawing/2014/main" id="{02A29960-1504-D741-8858-C87593F0389D}"/>
              </a:ext>
            </a:extLst>
          </p:cNvPr>
          <p:cNvSpPr>
            <a:spLocks/>
          </p:cNvSpPr>
          <p:nvPr/>
        </p:nvSpPr>
        <p:spPr bwMode="auto">
          <a:xfrm>
            <a:off x="165100" y="2259013"/>
            <a:ext cx="2997200" cy="1081087"/>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LIJUNG LONA LEBANON…</a:t>
            </a:r>
          </a:p>
        </p:txBody>
      </p:sp>
      <p:sp>
        <p:nvSpPr>
          <p:cNvPr id="79920" name="Rectangle 48">
            <a:extLst>
              <a:ext uri="{FF2B5EF4-FFF2-40B4-BE49-F238E27FC236}">
                <a16:creationId xmlns:a16="http://schemas.microsoft.com/office/drawing/2014/main" id="{3B725C55-3081-3B44-9EA2-D5834991FFF0}"/>
              </a:ext>
            </a:extLst>
          </p:cNvPr>
          <p:cNvSpPr>
            <a:spLocks/>
          </p:cNvSpPr>
          <p:nvPr/>
        </p:nvSpPr>
        <p:spPr bwMode="auto">
          <a:xfrm>
            <a:off x="2654300" y="4792663"/>
            <a:ext cx="5553075" cy="1577975"/>
          </a:xfrm>
          <a:prstGeom prst="rect">
            <a:avLst/>
          </a:prstGeom>
          <a:noFill/>
          <a:ln>
            <a:noFill/>
          </a:ln>
          <a:effectLst>
            <a:outerShdw blurRad="63500" dist="46662" dir="2115817"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EUPHRATES ZHUKHVU LONA “JUMANG TSSUPOV JILO"</a:t>
            </a:r>
          </a:p>
        </p:txBody>
      </p:sp>
      <p:sp>
        <p:nvSpPr>
          <p:cNvPr id="79921" name="Rectangle 49">
            <a:extLst>
              <a:ext uri="{FF2B5EF4-FFF2-40B4-BE49-F238E27FC236}">
                <a16:creationId xmlns:a16="http://schemas.microsoft.com/office/drawing/2014/main" id="{D4B51091-3A6B-0645-BF37-A83BCE7C3972}"/>
              </a:ext>
            </a:extLst>
          </p:cNvPr>
          <p:cNvSpPr>
            <a:spLocks/>
          </p:cNvSpPr>
          <p:nvPr/>
        </p:nvSpPr>
        <p:spPr bwMode="auto">
          <a:xfrm>
            <a:off x="1771650"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1:4</a:t>
            </a:r>
          </a:p>
        </p:txBody>
      </p:sp>
      <p:sp>
        <p:nvSpPr>
          <p:cNvPr id="79922" name="AutoShape 50">
            <a:extLst>
              <a:ext uri="{FF2B5EF4-FFF2-40B4-BE49-F238E27FC236}">
                <a16:creationId xmlns:a16="http://schemas.microsoft.com/office/drawing/2014/main" id="{9E76E637-BFE6-9D44-9B1B-1491EC9FF9E3}"/>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23" name="Rectangle 51">
            <a:extLst>
              <a:ext uri="{FF2B5EF4-FFF2-40B4-BE49-F238E27FC236}">
                <a16:creationId xmlns:a16="http://schemas.microsoft.com/office/drawing/2014/main" id="{86B18FB6-41C1-E542-B80D-766C003AE1A4}"/>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24" name="AutoShape 52">
            <a:extLst>
              <a:ext uri="{FF2B5EF4-FFF2-40B4-BE49-F238E27FC236}">
                <a16:creationId xmlns:a16="http://schemas.microsoft.com/office/drawing/2014/main" id="{BBA0F72D-AFAF-2045-89CE-F0552F8388D7}"/>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25" name="AutoShape 53">
            <a:extLst>
              <a:ext uri="{FF2B5EF4-FFF2-40B4-BE49-F238E27FC236}">
                <a16:creationId xmlns:a16="http://schemas.microsoft.com/office/drawing/2014/main" id="{6885CB96-B4AE-864D-A8E3-9122D293DDD5}"/>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26" name="Rectangle 54">
            <a:extLst>
              <a:ext uri="{FF2B5EF4-FFF2-40B4-BE49-F238E27FC236}">
                <a16:creationId xmlns:a16="http://schemas.microsoft.com/office/drawing/2014/main" id="{33465976-8318-EB4D-B328-8921A5F74B02}"/>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27" name="Rectangle 55">
            <a:extLst>
              <a:ext uri="{FF2B5EF4-FFF2-40B4-BE49-F238E27FC236}">
                <a16:creationId xmlns:a16="http://schemas.microsoft.com/office/drawing/2014/main" id="{9960DAE2-7C5C-6346-AE5B-CE16A2FF8EDF}"/>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28" name="AutoShape 56">
            <a:extLst>
              <a:ext uri="{FF2B5EF4-FFF2-40B4-BE49-F238E27FC236}">
                <a16:creationId xmlns:a16="http://schemas.microsoft.com/office/drawing/2014/main" id="{F10C5C28-6DC9-744C-8673-C835C5DE4602}"/>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79929" name="Line 57">
            <a:extLst>
              <a:ext uri="{FF2B5EF4-FFF2-40B4-BE49-F238E27FC236}">
                <a16:creationId xmlns:a16="http://schemas.microsoft.com/office/drawing/2014/main" id="{12CC45EC-6FAB-3E40-A615-D04B91547ABE}"/>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9930" name="Line 58">
            <a:extLst>
              <a:ext uri="{FF2B5EF4-FFF2-40B4-BE49-F238E27FC236}">
                <a16:creationId xmlns:a16="http://schemas.microsoft.com/office/drawing/2014/main" id="{A586F7EB-2306-B04D-8DA3-2311D3A7715C}"/>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79931" name="Rectangle 59">
            <a:extLst>
              <a:ext uri="{FF2B5EF4-FFF2-40B4-BE49-F238E27FC236}">
                <a16:creationId xmlns:a16="http://schemas.microsoft.com/office/drawing/2014/main" id="{B9092E94-E29B-B040-BD8A-9C21EB907C43}"/>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79932" name="Rectangle 60">
            <a:extLst>
              <a:ext uri="{FF2B5EF4-FFF2-40B4-BE49-F238E27FC236}">
                <a16:creationId xmlns:a16="http://schemas.microsoft.com/office/drawing/2014/main" id="{0FE3A592-C2A5-D14B-956D-DD440D4B1EE1}"/>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79933" name="Rectangle 61">
            <a:extLst>
              <a:ext uri="{FF2B5EF4-FFF2-40B4-BE49-F238E27FC236}">
                <a16:creationId xmlns:a16="http://schemas.microsoft.com/office/drawing/2014/main" id="{0613AFE6-001D-EB4D-A70D-3EB0ABEEB770}"/>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37</a:t>
            </a:r>
          </a:p>
        </p:txBody>
      </p:sp>
      <p:sp>
        <p:nvSpPr>
          <p:cNvPr id="79934" name="Rectangle 62">
            <a:extLst>
              <a:ext uri="{FF2B5EF4-FFF2-40B4-BE49-F238E27FC236}">
                <a16:creationId xmlns:a16="http://schemas.microsoft.com/office/drawing/2014/main" id="{9896BEFE-5BF6-244F-A33D-E54F860570CE}"/>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sp>
        <p:nvSpPr>
          <p:cNvPr id="79935" name="Rectangle 63">
            <a:extLst>
              <a:ext uri="{FF2B5EF4-FFF2-40B4-BE49-F238E27FC236}">
                <a16:creationId xmlns:a16="http://schemas.microsoft.com/office/drawing/2014/main" id="{B4974449-C269-394F-8C1B-0685ADD23FE6}"/>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9918"/>
                                        </p:tgtEl>
                                        <p:attrNameLst>
                                          <p:attrName>style.visibility</p:attrName>
                                        </p:attrNameLst>
                                      </p:cBhvr>
                                      <p:to>
                                        <p:strVal val="visible"/>
                                      </p:to>
                                    </p:set>
                                    <p:anim calcmode="lin" valueType="num">
                                      <p:cBhvr>
                                        <p:cTn id="7" dur="500" fill="hold"/>
                                        <p:tgtEl>
                                          <p:spTgt spid="79918"/>
                                        </p:tgtEl>
                                        <p:attrNameLst>
                                          <p:attrName>ppt_w</p:attrName>
                                        </p:attrNameLst>
                                      </p:cBhvr>
                                      <p:tavLst>
                                        <p:tav tm="0">
                                          <p:val>
                                            <p:fltVal val="0"/>
                                          </p:val>
                                        </p:tav>
                                        <p:tav tm="100000">
                                          <p:val>
                                            <p:strVal val="#ppt_w"/>
                                          </p:val>
                                        </p:tav>
                                      </p:tavLst>
                                    </p:anim>
                                    <p:anim calcmode="lin" valueType="num">
                                      <p:cBhvr>
                                        <p:cTn id="8" dur="500" fill="hold"/>
                                        <p:tgtEl>
                                          <p:spTgt spid="799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9919"/>
                                        </p:tgtEl>
                                        <p:attrNameLst>
                                          <p:attrName>style.visibility</p:attrName>
                                        </p:attrNameLst>
                                      </p:cBhvr>
                                      <p:to>
                                        <p:strVal val="visible"/>
                                      </p:to>
                                    </p:set>
                                    <p:anim calcmode="lin" valueType="num">
                                      <p:cBhvr>
                                        <p:cTn id="13" dur="500" fill="hold"/>
                                        <p:tgtEl>
                                          <p:spTgt spid="79919"/>
                                        </p:tgtEl>
                                        <p:attrNameLst>
                                          <p:attrName>ppt_w</p:attrName>
                                        </p:attrNameLst>
                                      </p:cBhvr>
                                      <p:tavLst>
                                        <p:tav tm="0">
                                          <p:val>
                                            <p:fltVal val="0"/>
                                          </p:val>
                                        </p:tav>
                                        <p:tav tm="100000">
                                          <p:val>
                                            <p:strVal val="#ppt_w"/>
                                          </p:val>
                                        </p:tav>
                                      </p:tavLst>
                                    </p:anim>
                                    <p:anim calcmode="lin" valueType="num">
                                      <p:cBhvr>
                                        <p:cTn id="14" dur="500" fill="hold"/>
                                        <p:tgtEl>
                                          <p:spTgt spid="79919"/>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2" presetClass="entr" presetSubtype="4" fill="hold" grpId="0" nodeType="afterEffect">
                                  <p:stCondLst>
                                    <p:cond delay="100"/>
                                  </p:stCondLst>
                                  <p:childTnLst>
                                    <p:set>
                                      <p:cBhvr>
                                        <p:cTn id="17" dur="1" fill="hold">
                                          <p:stCondLst>
                                            <p:cond delay="0"/>
                                          </p:stCondLst>
                                        </p:cTn>
                                        <p:tgtEl>
                                          <p:spTgt spid="79916"/>
                                        </p:tgtEl>
                                        <p:attrNameLst>
                                          <p:attrName>style.visibility</p:attrName>
                                        </p:attrNameLst>
                                      </p:cBhvr>
                                      <p:to>
                                        <p:strVal val="visible"/>
                                      </p:to>
                                    </p:set>
                                    <p:animEffect transition="in" filter="wipe(down)">
                                      <p:cBhvr>
                                        <p:cTn id="18" dur="500"/>
                                        <p:tgtEl>
                                          <p:spTgt spid="799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9920"/>
                                        </p:tgtEl>
                                        <p:attrNameLst>
                                          <p:attrName>style.visibility</p:attrName>
                                        </p:attrNameLst>
                                      </p:cBhvr>
                                      <p:to>
                                        <p:strVal val="visible"/>
                                      </p:to>
                                    </p:set>
                                    <p:anim calcmode="lin" valueType="num">
                                      <p:cBhvr>
                                        <p:cTn id="23" dur="500" fill="hold"/>
                                        <p:tgtEl>
                                          <p:spTgt spid="79920"/>
                                        </p:tgtEl>
                                        <p:attrNameLst>
                                          <p:attrName>ppt_w</p:attrName>
                                        </p:attrNameLst>
                                      </p:cBhvr>
                                      <p:tavLst>
                                        <p:tav tm="0">
                                          <p:val>
                                            <p:fltVal val="0"/>
                                          </p:val>
                                        </p:tav>
                                        <p:tav tm="100000">
                                          <p:val>
                                            <p:strVal val="#ppt_w"/>
                                          </p:val>
                                        </p:tav>
                                      </p:tavLst>
                                    </p:anim>
                                    <p:anim calcmode="lin" valueType="num">
                                      <p:cBhvr>
                                        <p:cTn id="24" dur="500" fill="hold"/>
                                        <p:tgtEl>
                                          <p:spTgt spid="79920"/>
                                        </p:tgtEl>
                                        <p:attrNameLst>
                                          <p:attrName>ppt_h</p:attrName>
                                        </p:attrNameLst>
                                      </p:cBhvr>
                                      <p:tavLst>
                                        <p:tav tm="0">
                                          <p:val>
                                            <p:fltVal val="0"/>
                                          </p:val>
                                        </p:tav>
                                        <p:tav tm="100000">
                                          <p:val>
                                            <p:strVal val="#ppt_h"/>
                                          </p:val>
                                        </p:tav>
                                      </p:tavLst>
                                    </p:anim>
                                  </p:childTnLst>
                                </p:cTn>
                              </p:par>
                            </p:childTnLst>
                          </p:cTn>
                        </p:par>
                        <p:par>
                          <p:cTn id="25" fill="hold" nodeType="afterGroup">
                            <p:stCondLst>
                              <p:cond delay="500"/>
                            </p:stCondLst>
                            <p:childTnLst>
                              <p:par>
                                <p:cTn id="26" presetID="22" presetClass="entr" presetSubtype="2" fill="hold" grpId="0" nodeType="afterEffect">
                                  <p:stCondLst>
                                    <p:cond delay="100"/>
                                  </p:stCondLst>
                                  <p:childTnLst>
                                    <p:set>
                                      <p:cBhvr>
                                        <p:cTn id="27" dur="1" fill="hold">
                                          <p:stCondLst>
                                            <p:cond delay="0"/>
                                          </p:stCondLst>
                                        </p:cTn>
                                        <p:tgtEl>
                                          <p:spTgt spid="79917"/>
                                        </p:tgtEl>
                                        <p:attrNameLst>
                                          <p:attrName>style.visibility</p:attrName>
                                        </p:attrNameLst>
                                      </p:cBhvr>
                                      <p:to>
                                        <p:strVal val="visible"/>
                                      </p:to>
                                    </p:set>
                                    <p:animEffect transition="in" filter="wipe(right)">
                                      <p:cBhvr>
                                        <p:cTn id="28" dur="500"/>
                                        <p:tgtEl>
                                          <p:spTgt spid="79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16" grpId="0" animBg="1" autoUpdateAnimBg="0"/>
      <p:bldP spid="79917" grpId="0" animBg="1" autoUpdateAnimBg="0"/>
      <p:bldP spid="79918" grpId="0" autoUpdateAnimBg="0"/>
      <p:bldP spid="79919" grpId="0" autoUpdateAnimBg="0"/>
      <p:bldP spid="7992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1">
            <a:extLst>
              <a:ext uri="{FF2B5EF4-FFF2-40B4-BE49-F238E27FC236}">
                <a16:creationId xmlns:a16="http://schemas.microsoft.com/office/drawing/2014/main" id="{DE6E168A-E77F-FB47-9CEA-B3E25925641D}"/>
              </a:ext>
            </a:extLst>
          </p:cNvPr>
          <p:cNvGrpSpPr>
            <a:grpSpLocks/>
          </p:cNvGrpSpPr>
          <p:nvPr/>
        </p:nvGrpSpPr>
        <p:grpSpPr bwMode="auto">
          <a:xfrm>
            <a:off x="1598613" y="838200"/>
            <a:ext cx="6859587" cy="5257800"/>
            <a:chOff x="-1" y="0"/>
            <a:chExt cx="6858001" cy="5257800"/>
          </a:xfrm>
        </p:grpSpPr>
        <p:sp>
          <p:nvSpPr>
            <p:cNvPr id="81922" name="Rectangle 2">
              <a:extLst>
                <a:ext uri="{FF2B5EF4-FFF2-40B4-BE49-F238E27FC236}">
                  <a16:creationId xmlns:a16="http://schemas.microsoft.com/office/drawing/2014/main" id="{31436B32-A857-2A49-8D98-F7F468040DD6}"/>
                </a:ext>
              </a:extLst>
            </p:cNvPr>
            <p:cNvSpPr>
              <a:spLocks/>
            </p:cNvSpPr>
            <p:nvPr/>
          </p:nvSpPr>
          <p:spPr bwMode="auto">
            <a:xfrm>
              <a:off x="0" y="0"/>
              <a:ext cx="6858000" cy="5257800"/>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23" name="Rectangle 3">
              <a:extLst>
                <a:ext uri="{FF2B5EF4-FFF2-40B4-BE49-F238E27FC236}">
                  <a16:creationId xmlns:a16="http://schemas.microsoft.com/office/drawing/2014/main" id="{EA23A819-C702-8941-969A-2208CA39EEA3}"/>
                </a:ext>
              </a:extLst>
            </p:cNvPr>
            <p:cNvSpPr>
              <a:spLocks/>
            </p:cNvSpPr>
            <p:nvPr/>
          </p:nvSpPr>
          <p:spPr bwMode="auto">
            <a:xfrm>
              <a:off x="0" y="2437129"/>
              <a:ext cx="725151" cy="3835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r>
                <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Hungi </a:t>
              </a:r>
            </a:p>
          </p:txBody>
        </p:sp>
      </p:grpSp>
      <p:sp>
        <p:nvSpPr>
          <p:cNvPr id="81924" name="AutoShape 4">
            <a:extLst>
              <a:ext uri="{FF2B5EF4-FFF2-40B4-BE49-F238E27FC236}">
                <a16:creationId xmlns:a16="http://schemas.microsoft.com/office/drawing/2014/main" id="{A8EB2BDB-0EDA-294D-AA7B-28EC2A75F235}"/>
              </a:ext>
            </a:extLst>
          </p:cNvPr>
          <p:cNvSpPr>
            <a:spLocks/>
          </p:cNvSpPr>
          <p:nvPr/>
        </p:nvSpPr>
        <p:spPr bwMode="auto">
          <a:xfrm>
            <a:off x="1616075" y="858838"/>
            <a:ext cx="1619250" cy="304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25" name="AutoShape 5">
            <a:extLst>
              <a:ext uri="{FF2B5EF4-FFF2-40B4-BE49-F238E27FC236}">
                <a16:creationId xmlns:a16="http://schemas.microsoft.com/office/drawing/2014/main" id="{1C238A95-86FD-3D4F-9B95-D2F53892F0CB}"/>
              </a:ext>
            </a:extLst>
          </p:cNvPr>
          <p:cNvSpPr>
            <a:spLocks/>
          </p:cNvSpPr>
          <p:nvPr/>
        </p:nvSpPr>
        <p:spPr bwMode="auto">
          <a:xfrm>
            <a:off x="6989763" y="3978275"/>
            <a:ext cx="1430337" cy="209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26" name="AutoShape 6">
            <a:extLst>
              <a:ext uri="{FF2B5EF4-FFF2-40B4-BE49-F238E27FC236}">
                <a16:creationId xmlns:a16="http://schemas.microsoft.com/office/drawing/2014/main" id="{85603903-444C-E84C-A821-232935206E0F}"/>
              </a:ext>
            </a:extLst>
          </p:cNvPr>
          <p:cNvSpPr>
            <a:spLocks/>
          </p:cNvSpPr>
          <p:nvPr/>
        </p:nvSpPr>
        <p:spPr bwMode="auto">
          <a:xfrm>
            <a:off x="3560763" y="1693863"/>
            <a:ext cx="4097337" cy="291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27" name="Rectangle 7">
            <a:extLst>
              <a:ext uri="{FF2B5EF4-FFF2-40B4-BE49-F238E27FC236}">
                <a16:creationId xmlns:a16="http://schemas.microsoft.com/office/drawing/2014/main" id="{F662D30B-DBA1-4A4B-8FC1-5A8850A3F839}"/>
              </a:ext>
            </a:extLst>
          </p:cNvPr>
          <p:cNvSpPr>
            <a:spLocks/>
          </p:cNvSpPr>
          <p:nvPr/>
        </p:nvSpPr>
        <p:spPr bwMode="auto">
          <a:xfrm>
            <a:off x="4630738" y="2649538"/>
            <a:ext cx="15208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rgbClr val="4729B7"/>
                </a:solidFill>
              </a:rPr>
              <a:t>ER</a:t>
            </a:r>
          </a:p>
        </p:txBody>
      </p:sp>
      <p:sp>
        <p:nvSpPr>
          <p:cNvPr id="81928" name="AutoShape 8">
            <a:extLst>
              <a:ext uri="{FF2B5EF4-FFF2-40B4-BE49-F238E27FC236}">
                <a16:creationId xmlns:a16="http://schemas.microsoft.com/office/drawing/2014/main" id="{853A3E2F-3523-414A-AEBF-F9B4808A65A8}"/>
              </a:ext>
            </a:extLst>
          </p:cNvPr>
          <p:cNvSpPr>
            <a:spLocks/>
          </p:cNvSpPr>
          <p:nvPr/>
        </p:nvSpPr>
        <p:spPr bwMode="auto">
          <a:xfrm>
            <a:off x="2036763" y="4589463"/>
            <a:ext cx="1887537" cy="148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29" name="Rectangle 9">
            <a:extLst>
              <a:ext uri="{FF2B5EF4-FFF2-40B4-BE49-F238E27FC236}">
                <a16:creationId xmlns:a16="http://schemas.microsoft.com/office/drawing/2014/main" id="{219160C4-1740-034C-82BA-DED4AAE2C6E0}"/>
              </a:ext>
            </a:extLst>
          </p:cNvPr>
          <p:cNvSpPr>
            <a:spLocks/>
          </p:cNvSpPr>
          <p:nvPr/>
        </p:nvSpPr>
        <p:spPr bwMode="auto">
          <a:xfrm>
            <a:off x="7259638" y="5259388"/>
            <a:ext cx="13112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PG</a:t>
            </a:r>
          </a:p>
        </p:txBody>
      </p:sp>
      <p:sp>
        <p:nvSpPr>
          <p:cNvPr id="81930" name="AutoShape 10">
            <a:extLst>
              <a:ext uri="{FF2B5EF4-FFF2-40B4-BE49-F238E27FC236}">
                <a16:creationId xmlns:a16="http://schemas.microsoft.com/office/drawing/2014/main" id="{536A3A09-8123-0643-998B-EF506674D248}"/>
              </a:ext>
            </a:extLst>
          </p:cNvPr>
          <p:cNvSpPr>
            <a:spLocks/>
          </p:cNvSpPr>
          <p:nvPr/>
        </p:nvSpPr>
        <p:spPr bwMode="auto">
          <a:xfrm>
            <a:off x="3257550" y="2628900"/>
            <a:ext cx="2667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31" name="AutoShape 11">
            <a:extLst>
              <a:ext uri="{FF2B5EF4-FFF2-40B4-BE49-F238E27FC236}">
                <a16:creationId xmlns:a16="http://schemas.microsoft.com/office/drawing/2014/main" id="{B56E54F0-8E41-2146-B333-D3380225D936}"/>
              </a:ext>
            </a:extLst>
          </p:cNvPr>
          <p:cNvSpPr>
            <a:spLocks/>
          </p:cNvSpPr>
          <p:nvPr/>
        </p:nvSpPr>
        <p:spPr bwMode="auto">
          <a:xfrm>
            <a:off x="3067050" y="3333750"/>
            <a:ext cx="43815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32" name="AutoShape 12">
            <a:extLst>
              <a:ext uri="{FF2B5EF4-FFF2-40B4-BE49-F238E27FC236}">
                <a16:creationId xmlns:a16="http://schemas.microsoft.com/office/drawing/2014/main" id="{FF4DDBC4-7133-8147-B85E-1768D15F4FAA}"/>
              </a:ext>
            </a:extLst>
          </p:cNvPr>
          <p:cNvSpPr>
            <a:spLocks/>
          </p:cNvSpPr>
          <p:nvPr/>
        </p:nvSpPr>
        <p:spPr bwMode="auto">
          <a:xfrm>
            <a:off x="3332163" y="2933700"/>
            <a:ext cx="5873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33" name="Rectangle 13">
            <a:extLst>
              <a:ext uri="{FF2B5EF4-FFF2-40B4-BE49-F238E27FC236}">
                <a16:creationId xmlns:a16="http://schemas.microsoft.com/office/drawing/2014/main" id="{FCDD13B8-BC29-FE41-8E32-57F5D7AD1CFE}"/>
              </a:ext>
            </a:extLst>
          </p:cNvPr>
          <p:cNvSpPr>
            <a:spLocks/>
          </p:cNvSpPr>
          <p:nvPr/>
        </p:nvSpPr>
        <p:spPr bwMode="auto">
          <a:xfrm>
            <a:off x="3449638" y="2382838"/>
            <a:ext cx="12731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SG</a:t>
            </a:r>
          </a:p>
        </p:txBody>
      </p:sp>
      <p:sp>
        <p:nvSpPr>
          <p:cNvPr id="81934" name="Rectangle 14">
            <a:extLst>
              <a:ext uri="{FF2B5EF4-FFF2-40B4-BE49-F238E27FC236}">
                <a16:creationId xmlns:a16="http://schemas.microsoft.com/office/drawing/2014/main" id="{B3BE8072-CABD-474C-B7CB-A077808BF323}"/>
              </a:ext>
            </a:extLst>
          </p:cNvPr>
          <p:cNvSpPr>
            <a:spLocks/>
          </p:cNvSpPr>
          <p:nvPr/>
        </p:nvSpPr>
        <p:spPr bwMode="auto">
          <a:xfrm>
            <a:off x="2516188" y="5640388"/>
            <a:ext cx="701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RS</a:t>
            </a:r>
          </a:p>
        </p:txBody>
      </p:sp>
      <p:sp>
        <p:nvSpPr>
          <p:cNvPr id="81935" name="Rectangle 15">
            <a:extLst>
              <a:ext uri="{FF2B5EF4-FFF2-40B4-BE49-F238E27FC236}">
                <a16:creationId xmlns:a16="http://schemas.microsoft.com/office/drawing/2014/main" id="{9440C54C-61B4-E746-A261-2A477E4C6ED3}"/>
              </a:ext>
            </a:extLst>
          </p:cNvPr>
          <p:cNvSpPr>
            <a:spLocks/>
          </p:cNvSpPr>
          <p:nvPr/>
        </p:nvSpPr>
        <p:spPr bwMode="auto">
          <a:xfrm>
            <a:off x="2020888" y="9921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MS</a:t>
            </a:r>
          </a:p>
        </p:txBody>
      </p:sp>
      <p:sp>
        <p:nvSpPr>
          <p:cNvPr id="81936" name="Line 16">
            <a:extLst>
              <a:ext uri="{FF2B5EF4-FFF2-40B4-BE49-F238E27FC236}">
                <a16:creationId xmlns:a16="http://schemas.microsoft.com/office/drawing/2014/main" id="{1C163AD0-C71D-034D-8899-30B535F71B74}"/>
              </a:ext>
            </a:extLst>
          </p:cNvPr>
          <p:cNvSpPr>
            <a:spLocks noChangeShapeType="1"/>
          </p:cNvSpPr>
          <p:nvPr/>
        </p:nvSpPr>
        <p:spPr bwMode="auto">
          <a:xfrm>
            <a:off x="1746250" y="3505200"/>
            <a:ext cx="6546850" cy="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1937" name="Line 17">
            <a:extLst>
              <a:ext uri="{FF2B5EF4-FFF2-40B4-BE49-F238E27FC236}">
                <a16:creationId xmlns:a16="http://schemas.microsoft.com/office/drawing/2014/main" id="{0785D3E9-5DDC-8244-9B77-B0E8DAE034D8}"/>
              </a:ext>
            </a:extLst>
          </p:cNvPr>
          <p:cNvSpPr>
            <a:spLocks noChangeShapeType="1"/>
          </p:cNvSpPr>
          <p:nvPr/>
        </p:nvSpPr>
        <p:spPr bwMode="auto">
          <a:xfrm flipH="1">
            <a:off x="4991100" y="984250"/>
            <a:ext cx="0" cy="500380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1938" name="Rectangle 18">
            <a:extLst>
              <a:ext uri="{FF2B5EF4-FFF2-40B4-BE49-F238E27FC236}">
                <a16:creationId xmlns:a16="http://schemas.microsoft.com/office/drawing/2014/main" id="{02F15C49-64A3-D747-9E72-1BF91A8CAB73}"/>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OLAN EVON YUTA</a:t>
            </a:r>
          </a:p>
        </p:txBody>
      </p:sp>
      <p:sp>
        <p:nvSpPr>
          <p:cNvPr id="81939" name="Rectangle 19">
            <a:extLst>
              <a:ext uri="{FF2B5EF4-FFF2-40B4-BE49-F238E27FC236}">
                <a16:creationId xmlns:a16="http://schemas.microsoft.com/office/drawing/2014/main" id="{9F160835-9C60-704E-85C0-79EF49223167}"/>
              </a:ext>
            </a:extLst>
          </p:cNvPr>
          <p:cNvSpPr>
            <a:spLocks/>
          </p:cNvSpPr>
          <p:nvPr/>
        </p:nvSpPr>
        <p:spPr bwMode="auto">
          <a:xfrm>
            <a:off x="2613025" y="3613150"/>
            <a:ext cx="17303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DS</a:t>
            </a:r>
          </a:p>
        </p:txBody>
      </p:sp>
      <p:sp>
        <p:nvSpPr>
          <p:cNvPr id="81940" name="Rectangle 20">
            <a:extLst>
              <a:ext uri="{FF2B5EF4-FFF2-40B4-BE49-F238E27FC236}">
                <a16:creationId xmlns:a16="http://schemas.microsoft.com/office/drawing/2014/main" id="{3017F595-9001-2143-9ED0-D1C945E60061}"/>
              </a:ext>
            </a:extLst>
          </p:cNvPr>
          <p:cNvSpPr>
            <a:spLocks/>
          </p:cNvSpPr>
          <p:nvPr/>
        </p:nvSpPr>
        <p:spPr bwMode="auto">
          <a:xfrm>
            <a:off x="6896100" y="43957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chemeClr val="accent1"/>
                </a:solidFill>
              </a:rPr>
              <a:t>U</a:t>
            </a:r>
          </a:p>
        </p:txBody>
      </p:sp>
      <p:sp>
        <p:nvSpPr>
          <p:cNvPr id="81941" name="Rectangle 21">
            <a:extLst>
              <a:ext uri="{FF2B5EF4-FFF2-40B4-BE49-F238E27FC236}">
                <a16:creationId xmlns:a16="http://schemas.microsoft.com/office/drawing/2014/main" id="{2B986021-96A7-D840-8A35-E7894A3D9130}"/>
              </a:ext>
            </a:extLst>
          </p:cNvPr>
          <p:cNvSpPr>
            <a:spLocks/>
          </p:cNvSpPr>
          <p:nvPr/>
        </p:nvSpPr>
        <p:spPr bwMode="auto">
          <a:xfrm>
            <a:off x="5830888" y="28844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chemeClr val="accent1"/>
                </a:solidFill>
              </a:rPr>
              <a:t>B</a:t>
            </a:r>
          </a:p>
        </p:txBody>
      </p:sp>
      <p:sp>
        <p:nvSpPr>
          <p:cNvPr id="81942" name="Rectangle 22">
            <a:extLst>
              <a:ext uri="{FF2B5EF4-FFF2-40B4-BE49-F238E27FC236}">
                <a16:creationId xmlns:a16="http://schemas.microsoft.com/office/drawing/2014/main" id="{C56A4C6D-4D7D-4C4F-AE31-6EE90C488A2C}"/>
              </a:ext>
            </a:extLst>
          </p:cNvPr>
          <p:cNvSpPr>
            <a:spLocks/>
          </p:cNvSpPr>
          <p:nvPr/>
        </p:nvSpPr>
        <p:spPr bwMode="auto">
          <a:xfrm>
            <a:off x="5487988" y="1811338"/>
            <a:ext cx="835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spcBef>
                <a:spcPts val="1400"/>
              </a:spcBef>
            </a:pPr>
            <a:r>
              <a:rPr lang="en-US" altLang="en-US" sz="2400">
                <a:solidFill>
                  <a:schemeClr val="accent1"/>
                </a:solidFill>
              </a:rPr>
              <a:t>H</a:t>
            </a:r>
          </a:p>
        </p:txBody>
      </p:sp>
      <p:sp>
        <p:nvSpPr>
          <p:cNvPr id="81943" name="Rectangle 23">
            <a:extLst>
              <a:ext uri="{FF2B5EF4-FFF2-40B4-BE49-F238E27FC236}">
                <a16:creationId xmlns:a16="http://schemas.microsoft.com/office/drawing/2014/main" id="{E0D81D4C-BC79-224F-B1EA-9CA3A46C783D}"/>
              </a:ext>
            </a:extLst>
          </p:cNvPr>
          <p:cNvSpPr>
            <a:spLocks/>
          </p:cNvSpPr>
          <p:nvPr/>
        </p:nvSpPr>
        <p:spPr bwMode="auto">
          <a:xfrm>
            <a:off x="7088188" y="1525588"/>
            <a:ext cx="12922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N(A)</a:t>
            </a:r>
          </a:p>
        </p:txBody>
      </p:sp>
      <p:sp>
        <p:nvSpPr>
          <p:cNvPr id="81944" name="Oval 24">
            <a:extLst>
              <a:ext uri="{FF2B5EF4-FFF2-40B4-BE49-F238E27FC236}">
                <a16:creationId xmlns:a16="http://schemas.microsoft.com/office/drawing/2014/main" id="{9CBAA4F2-418F-A040-A625-381CBE356C61}"/>
              </a:ext>
            </a:extLst>
          </p:cNvPr>
          <p:cNvSpPr>
            <a:spLocks/>
          </p:cNvSpPr>
          <p:nvPr/>
        </p:nvSpPr>
        <p:spPr bwMode="auto">
          <a:xfrm>
            <a:off x="6919913" y="1643063"/>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45" name="Rectangle 25">
            <a:extLst>
              <a:ext uri="{FF2B5EF4-FFF2-40B4-BE49-F238E27FC236}">
                <a16:creationId xmlns:a16="http://schemas.microsoft.com/office/drawing/2014/main" id="{11A44E65-696A-5E46-9D43-190E83DC03CE}"/>
              </a:ext>
            </a:extLst>
          </p:cNvPr>
          <p:cNvSpPr>
            <a:spLocks/>
          </p:cNvSpPr>
          <p:nvPr/>
        </p:nvSpPr>
        <p:spPr bwMode="auto">
          <a:xfrm>
            <a:off x="3122613" y="2568575"/>
            <a:ext cx="320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C</a:t>
            </a:r>
          </a:p>
        </p:txBody>
      </p:sp>
      <p:sp>
        <p:nvSpPr>
          <p:cNvPr id="81946" name="Rectangle 26">
            <a:extLst>
              <a:ext uri="{FF2B5EF4-FFF2-40B4-BE49-F238E27FC236}">
                <a16:creationId xmlns:a16="http://schemas.microsoft.com/office/drawing/2014/main" id="{6D2155D5-D68B-ED40-9D77-D79987AC9B1B}"/>
              </a:ext>
            </a:extLst>
          </p:cNvPr>
          <p:cNvSpPr>
            <a:spLocks/>
          </p:cNvSpPr>
          <p:nvPr/>
        </p:nvSpPr>
        <p:spPr bwMode="auto">
          <a:xfrm>
            <a:off x="2765425" y="3078163"/>
            <a:ext cx="2540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J</a:t>
            </a:r>
          </a:p>
        </p:txBody>
      </p:sp>
      <p:sp>
        <p:nvSpPr>
          <p:cNvPr id="81947" name="Rectangle 27">
            <a:extLst>
              <a:ext uri="{FF2B5EF4-FFF2-40B4-BE49-F238E27FC236}">
                <a16:creationId xmlns:a16="http://schemas.microsoft.com/office/drawing/2014/main" id="{5739629F-A50F-1547-902D-752CFACAE7B0}"/>
              </a:ext>
            </a:extLst>
          </p:cNvPr>
          <p:cNvSpPr>
            <a:spLocks/>
          </p:cNvSpPr>
          <p:nvPr/>
        </p:nvSpPr>
        <p:spPr bwMode="auto">
          <a:xfrm>
            <a:off x="3105150" y="4451350"/>
            <a:ext cx="5429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KB</a:t>
            </a:r>
          </a:p>
        </p:txBody>
      </p:sp>
      <p:sp>
        <p:nvSpPr>
          <p:cNvPr id="81948" name="Rectangle 28">
            <a:extLst>
              <a:ext uri="{FF2B5EF4-FFF2-40B4-BE49-F238E27FC236}">
                <a16:creationId xmlns:a16="http://schemas.microsoft.com/office/drawing/2014/main" id="{C2534DA3-8EC8-544B-874C-6C95A7E43062}"/>
              </a:ext>
            </a:extLst>
          </p:cNvPr>
          <p:cNvSpPr>
            <a:spLocks/>
          </p:cNvSpPr>
          <p:nvPr/>
        </p:nvSpPr>
        <p:spPr bwMode="auto">
          <a:xfrm>
            <a:off x="3219450" y="5164138"/>
            <a:ext cx="5588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MS</a:t>
            </a:r>
          </a:p>
        </p:txBody>
      </p:sp>
      <p:sp>
        <p:nvSpPr>
          <p:cNvPr id="81949" name="Rectangle 29">
            <a:extLst>
              <a:ext uri="{FF2B5EF4-FFF2-40B4-BE49-F238E27FC236}">
                <a16:creationId xmlns:a16="http://schemas.microsoft.com/office/drawing/2014/main" id="{32A91F3C-B473-9E42-8907-674ECE7482EB}"/>
              </a:ext>
            </a:extLst>
          </p:cNvPr>
          <p:cNvSpPr>
            <a:spLocks/>
          </p:cNvSpPr>
          <p:nvPr/>
        </p:nvSpPr>
        <p:spPr bwMode="auto">
          <a:xfrm>
            <a:off x="1847850" y="4081463"/>
            <a:ext cx="306388"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E</a:t>
            </a:r>
          </a:p>
        </p:txBody>
      </p:sp>
      <p:sp>
        <p:nvSpPr>
          <p:cNvPr id="81950" name="Rectangle 30">
            <a:extLst>
              <a:ext uri="{FF2B5EF4-FFF2-40B4-BE49-F238E27FC236}">
                <a16:creationId xmlns:a16="http://schemas.microsoft.com/office/drawing/2014/main" id="{622FC08E-0B99-EF4D-9C61-7C84D6A52173}"/>
              </a:ext>
            </a:extLst>
          </p:cNvPr>
          <p:cNvSpPr>
            <a:spLocks/>
          </p:cNvSpPr>
          <p:nvPr/>
        </p:nvSpPr>
        <p:spPr bwMode="auto">
          <a:xfrm>
            <a:off x="3790950" y="3078163"/>
            <a:ext cx="608013"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MN</a:t>
            </a:r>
          </a:p>
        </p:txBody>
      </p:sp>
      <p:sp>
        <p:nvSpPr>
          <p:cNvPr id="81951" name="AutoShape 31">
            <a:extLst>
              <a:ext uri="{FF2B5EF4-FFF2-40B4-BE49-F238E27FC236}">
                <a16:creationId xmlns:a16="http://schemas.microsoft.com/office/drawing/2014/main" id="{47C6A0B8-AA38-FA4D-B2F1-EB126D6C26A5}"/>
              </a:ext>
            </a:extLst>
          </p:cNvPr>
          <p:cNvSpPr>
            <a:spLocks/>
          </p:cNvSpPr>
          <p:nvPr/>
        </p:nvSpPr>
        <p:spPr bwMode="auto">
          <a:xfrm>
            <a:off x="5816600" y="3136900"/>
            <a:ext cx="939800" cy="142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52" name="AutoShape 32">
            <a:extLst>
              <a:ext uri="{FF2B5EF4-FFF2-40B4-BE49-F238E27FC236}">
                <a16:creationId xmlns:a16="http://schemas.microsoft.com/office/drawing/2014/main" id="{14496045-5C12-D14B-9FAB-8B08E08B9A08}"/>
              </a:ext>
            </a:extLst>
          </p:cNvPr>
          <p:cNvSpPr>
            <a:spLocks/>
          </p:cNvSpPr>
          <p:nvPr/>
        </p:nvSpPr>
        <p:spPr bwMode="auto">
          <a:xfrm>
            <a:off x="2908300" y="1879600"/>
            <a:ext cx="2882900" cy="1231900"/>
          </a:xfrm>
          <a:custGeom>
            <a:avLst/>
            <a:gdLst>
              <a:gd name="T0" fmla="*/ 10800 w 21600"/>
              <a:gd name="T1" fmla="+- 0 11031 463"/>
              <a:gd name="T2" fmla="*/ 11031 h 21137"/>
              <a:gd name="T3" fmla="*/ 10800 w 21600"/>
              <a:gd name="T4" fmla="+- 0 11031 463"/>
              <a:gd name="T5" fmla="*/ 11031 h 21137"/>
              <a:gd name="T6" fmla="*/ 10800 w 21600"/>
              <a:gd name="T7" fmla="+- 0 11031 463"/>
              <a:gd name="T8" fmla="*/ 11031 h 21137"/>
              <a:gd name="T9" fmla="*/ 10800 w 21600"/>
              <a:gd name="T10" fmla="+- 0 11031 463"/>
              <a:gd name="T11" fmla="*/ 11031 h 21137"/>
            </a:gdLst>
            <a:ahLst/>
            <a:cxnLst>
              <a:cxn ang="0">
                <a:pos x="T0" y="T2"/>
              </a:cxn>
              <a:cxn ang="0">
                <a:pos x="T3" y="T5"/>
              </a:cxn>
              <a:cxn ang="0">
                <a:pos x="T6" y="T8"/>
              </a:cxn>
              <a:cxn ang="0">
                <a:pos x="T9" y="T11"/>
              </a:cxn>
            </a:cxnLst>
            <a:rect l="0" t="0" r="r" b="b"/>
            <a:pathLst>
              <a:path w="21600" h="21137">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53" name="AutoShape 33">
            <a:extLst>
              <a:ext uri="{FF2B5EF4-FFF2-40B4-BE49-F238E27FC236}">
                <a16:creationId xmlns:a16="http://schemas.microsoft.com/office/drawing/2014/main" id="{DF4531EF-1C8A-E948-8CA5-EBEA7266DEDF}"/>
              </a:ext>
            </a:extLst>
          </p:cNvPr>
          <p:cNvSpPr>
            <a:spLocks/>
          </p:cNvSpPr>
          <p:nvPr/>
        </p:nvSpPr>
        <p:spPr bwMode="auto">
          <a:xfrm>
            <a:off x="1739900" y="2832100"/>
            <a:ext cx="1181100" cy="140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noFill/>
          <a:ln w="57150" cap="flat" cmpd="sng">
            <a:solidFill>
              <a:srgbClr val="296F3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54" name="AutoShape 34">
            <a:extLst>
              <a:ext uri="{FF2B5EF4-FFF2-40B4-BE49-F238E27FC236}">
                <a16:creationId xmlns:a16="http://schemas.microsoft.com/office/drawing/2014/main" id="{5D5EA0D7-E362-F64A-A008-4945B5701DD3}"/>
              </a:ext>
            </a:extLst>
          </p:cNvPr>
          <p:cNvSpPr>
            <a:spLocks/>
          </p:cNvSpPr>
          <p:nvPr/>
        </p:nvSpPr>
        <p:spPr bwMode="auto">
          <a:xfrm>
            <a:off x="1758950" y="4229100"/>
            <a:ext cx="1314450" cy="1181100"/>
          </a:xfrm>
          <a:custGeom>
            <a:avLst/>
            <a:gdLst>
              <a:gd name="T0" fmla="+- 0 11641 1683"/>
              <a:gd name="T1" fmla="*/ T0 w 19917"/>
              <a:gd name="T2" fmla="*/ 10735 h 21471"/>
              <a:gd name="T3" fmla="+- 0 11641 1683"/>
              <a:gd name="T4" fmla="*/ T3 w 19917"/>
              <a:gd name="T5" fmla="*/ 10735 h 21471"/>
              <a:gd name="T6" fmla="+- 0 11641 1683"/>
              <a:gd name="T7" fmla="*/ T6 w 19917"/>
              <a:gd name="T8" fmla="*/ 10735 h 21471"/>
              <a:gd name="T9" fmla="+- 0 11641 1683"/>
              <a:gd name="T10" fmla="*/ T9 w 19917"/>
              <a:gd name="T11" fmla="*/ 10735 h 21471"/>
            </a:gdLst>
            <a:ahLst/>
            <a:cxnLst>
              <a:cxn ang="0">
                <a:pos x="T1" y="T2"/>
              </a:cxn>
              <a:cxn ang="0">
                <a:pos x="T4" y="T5"/>
              </a:cxn>
              <a:cxn ang="0">
                <a:pos x="T7" y="T8"/>
              </a:cxn>
              <a:cxn ang="0">
                <a:pos x="T10" y="T11"/>
              </a:cxn>
            </a:cxnLst>
            <a:rect l="0" t="0" r="r" b="b"/>
            <a:pathLst>
              <a:path w="19917" h="21471">
                <a:moveTo>
                  <a:pt x="268" y="0"/>
                </a:moveTo>
                <a:cubicBezTo>
                  <a:pt x="-1683" y="6950"/>
                  <a:pt x="7612" y="4989"/>
                  <a:pt x="9900" y="5076"/>
                </a:cubicBezTo>
                <a:cubicBezTo>
                  <a:pt x="12187" y="5970"/>
                  <a:pt x="14764" y="7988"/>
                  <a:pt x="15294" y="11074"/>
                </a:cubicBezTo>
                <a:cubicBezTo>
                  <a:pt x="15727" y="13669"/>
                  <a:pt x="15823" y="16351"/>
                  <a:pt x="16449" y="18918"/>
                </a:cubicBezTo>
                <a:cubicBezTo>
                  <a:pt x="16570" y="19495"/>
                  <a:pt x="16955" y="20793"/>
                  <a:pt x="17413" y="20994"/>
                </a:cubicBezTo>
                <a:cubicBezTo>
                  <a:pt x="18978" y="21600"/>
                  <a:pt x="18159" y="21456"/>
                  <a:pt x="19917" y="21456"/>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55" name="AutoShape 35">
            <a:extLst>
              <a:ext uri="{FF2B5EF4-FFF2-40B4-BE49-F238E27FC236}">
                <a16:creationId xmlns:a16="http://schemas.microsoft.com/office/drawing/2014/main" id="{6B91FE61-ACAE-824C-96C5-7AD451E3C1EF}"/>
              </a:ext>
            </a:extLst>
          </p:cNvPr>
          <p:cNvSpPr>
            <a:spLocks/>
          </p:cNvSpPr>
          <p:nvPr/>
        </p:nvSpPr>
        <p:spPr bwMode="auto">
          <a:xfrm>
            <a:off x="3021013" y="4659313"/>
            <a:ext cx="241300" cy="750887"/>
          </a:xfrm>
          <a:custGeom>
            <a:avLst/>
            <a:gdLst>
              <a:gd name="T0" fmla="+- 0 10009 502"/>
              <a:gd name="T1" fmla="*/ T0 w 19014"/>
              <a:gd name="T2" fmla="+- 0 10845 135"/>
              <a:gd name="T3" fmla="*/ 10845 h 21420"/>
              <a:gd name="T4" fmla="+- 0 10009 502"/>
              <a:gd name="T5" fmla="*/ T4 w 19014"/>
              <a:gd name="T6" fmla="+- 0 10845 135"/>
              <a:gd name="T7" fmla="*/ 10845 h 21420"/>
              <a:gd name="T8" fmla="+- 0 10009 502"/>
              <a:gd name="T9" fmla="*/ T8 w 19014"/>
              <a:gd name="T10" fmla="+- 0 10845 135"/>
              <a:gd name="T11" fmla="*/ 10845 h 21420"/>
              <a:gd name="T12" fmla="+- 0 10009 502"/>
              <a:gd name="T13" fmla="*/ T12 w 19014"/>
              <a:gd name="T14" fmla="+- 0 10845 135"/>
              <a:gd name="T15" fmla="*/ 10845 h 21420"/>
            </a:gdLst>
            <a:ahLst/>
            <a:cxnLst>
              <a:cxn ang="0">
                <a:pos x="T1" y="T3"/>
              </a:cxn>
              <a:cxn ang="0">
                <a:pos x="T5" y="T7"/>
              </a:cxn>
              <a:cxn ang="0">
                <a:pos x="T9" y="T11"/>
              </a:cxn>
              <a:cxn ang="0">
                <a:pos x="T13" y="T15"/>
              </a:cxn>
            </a:cxnLst>
            <a:rect l="0" t="0" r="r" b="b"/>
            <a:pathLst>
              <a:path w="19014" h="21420">
                <a:moveTo>
                  <a:pt x="5024" y="21420"/>
                </a:moveTo>
                <a:cubicBezTo>
                  <a:pt x="10800" y="21057"/>
                  <a:pt x="10675" y="21465"/>
                  <a:pt x="14065" y="19968"/>
                </a:cubicBezTo>
                <a:cubicBezTo>
                  <a:pt x="15447" y="19241"/>
                  <a:pt x="18084" y="17789"/>
                  <a:pt x="18084" y="17789"/>
                </a:cubicBezTo>
                <a:cubicBezTo>
                  <a:pt x="21098" y="13388"/>
                  <a:pt x="16451" y="7579"/>
                  <a:pt x="9042" y="3994"/>
                </a:cubicBezTo>
                <a:cubicBezTo>
                  <a:pt x="6656" y="1499"/>
                  <a:pt x="9796" y="4176"/>
                  <a:pt x="5024" y="2179"/>
                </a:cubicBezTo>
                <a:cubicBezTo>
                  <a:pt x="-502" y="-135"/>
                  <a:pt x="3517" y="1"/>
                  <a:pt x="0" y="1"/>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56" name="AutoShape 36">
            <a:extLst>
              <a:ext uri="{FF2B5EF4-FFF2-40B4-BE49-F238E27FC236}">
                <a16:creationId xmlns:a16="http://schemas.microsoft.com/office/drawing/2014/main" id="{953FC949-18E6-574B-A51E-FAEC65ADC3AA}"/>
              </a:ext>
            </a:extLst>
          </p:cNvPr>
          <p:cNvSpPr>
            <a:spLocks/>
          </p:cNvSpPr>
          <p:nvPr/>
        </p:nvSpPr>
        <p:spPr bwMode="auto">
          <a:xfrm>
            <a:off x="2959100" y="3340100"/>
            <a:ext cx="876300" cy="1524000"/>
          </a:xfrm>
          <a:custGeom>
            <a:avLst/>
            <a:gdLst>
              <a:gd name="T0" fmla="*/ 10564 w 21128"/>
              <a:gd name="T1" fmla="*/ 10800 h 21600"/>
              <a:gd name="T2" fmla="*/ 10564 w 21128"/>
              <a:gd name="T3" fmla="*/ 10800 h 21600"/>
              <a:gd name="T4" fmla="*/ 10564 w 21128"/>
              <a:gd name="T5" fmla="*/ 10800 h 21600"/>
              <a:gd name="T6" fmla="*/ 10564 w 21128"/>
              <a:gd name="T7" fmla="*/ 10800 h 21600"/>
            </a:gdLst>
            <a:ahLst/>
            <a:cxnLst>
              <a:cxn ang="0">
                <a:pos x="T0" y="T1"/>
              </a:cxn>
              <a:cxn ang="0">
                <a:pos x="T2" y="T3"/>
              </a:cxn>
              <a:cxn ang="0">
                <a:pos x="T4" y="T5"/>
              </a:cxn>
              <a:cxn ang="0">
                <a:pos x="T6" y="T7"/>
              </a:cxn>
            </a:cxnLst>
            <a:rect l="0" t="0" r="r" b="b"/>
            <a:pathLst>
              <a:path w="21128" h="21600">
                <a:moveTo>
                  <a:pt x="1529" y="19620"/>
                </a:moveTo>
                <a:cubicBezTo>
                  <a:pt x="115" y="18360"/>
                  <a:pt x="535" y="18945"/>
                  <a:pt x="0" y="18000"/>
                </a:cubicBezTo>
                <a:cubicBezTo>
                  <a:pt x="344" y="16673"/>
                  <a:pt x="841" y="16178"/>
                  <a:pt x="2141" y="15120"/>
                </a:cubicBezTo>
                <a:cubicBezTo>
                  <a:pt x="2332" y="14940"/>
                  <a:pt x="2447" y="14715"/>
                  <a:pt x="2753" y="14580"/>
                </a:cubicBezTo>
                <a:cubicBezTo>
                  <a:pt x="3058" y="14423"/>
                  <a:pt x="5123" y="14220"/>
                  <a:pt x="5199" y="14220"/>
                </a:cubicBezTo>
                <a:cubicBezTo>
                  <a:pt x="9213" y="14333"/>
                  <a:pt x="10552" y="13748"/>
                  <a:pt x="12539" y="15300"/>
                </a:cubicBezTo>
                <a:cubicBezTo>
                  <a:pt x="13113" y="16335"/>
                  <a:pt x="13419" y="16335"/>
                  <a:pt x="13763" y="17640"/>
                </a:cubicBezTo>
                <a:cubicBezTo>
                  <a:pt x="13381" y="18968"/>
                  <a:pt x="13151" y="19508"/>
                  <a:pt x="11316" y="20340"/>
                </a:cubicBezTo>
                <a:cubicBezTo>
                  <a:pt x="9787" y="20273"/>
                  <a:pt x="8181" y="20430"/>
                  <a:pt x="6728" y="20160"/>
                </a:cubicBezTo>
                <a:cubicBezTo>
                  <a:pt x="6002" y="20003"/>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3"/>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3"/>
                  <a:pt x="18198" y="11498"/>
                  <a:pt x="18656" y="10980"/>
                </a:cubicBezTo>
                <a:cubicBezTo>
                  <a:pt x="19574" y="9877"/>
                  <a:pt x="20377" y="8955"/>
                  <a:pt x="20797" y="7740"/>
                </a:cubicBezTo>
                <a:cubicBezTo>
                  <a:pt x="20682" y="6705"/>
                  <a:pt x="20644" y="5692"/>
                  <a:pt x="20491" y="4680"/>
                </a:cubicBezTo>
                <a:cubicBezTo>
                  <a:pt x="20262" y="3532"/>
                  <a:pt x="17586" y="810"/>
                  <a:pt x="16210" y="0"/>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57" name="Oval 37">
            <a:extLst>
              <a:ext uri="{FF2B5EF4-FFF2-40B4-BE49-F238E27FC236}">
                <a16:creationId xmlns:a16="http://schemas.microsoft.com/office/drawing/2014/main" id="{894C99D8-8892-504E-B8C4-F3BC1B900033}"/>
              </a:ext>
            </a:extLst>
          </p:cNvPr>
          <p:cNvSpPr>
            <a:spLocks/>
          </p:cNvSpPr>
          <p:nvPr/>
        </p:nvSpPr>
        <p:spPr bwMode="auto">
          <a:xfrm>
            <a:off x="6723063" y="4494213"/>
            <a:ext cx="193675" cy="188912"/>
          </a:xfrm>
          <a:prstGeom prst="ellipse">
            <a:avLst/>
          </a:prstGeom>
          <a:solidFill>
            <a:srgbClr val="4729B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58" name="Oval 38">
            <a:extLst>
              <a:ext uri="{FF2B5EF4-FFF2-40B4-BE49-F238E27FC236}">
                <a16:creationId xmlns:a16="http://schemas.microsoft.com/office/drawing/2014/main" id="{C64720F0-E718-654B-BFEB-48310EE66DD7}"/>
              </a:ext>
            </a:extLst>
          </p:cNvPr>
          <p:cNvSpPr>
            <a:spLocks/>
          </p:cNvSpPr>
          <p:nvPr/>
        </p:nvSpPr>
        <p:spPr bwMode="auto">
          <a:xfrm>
            <a:off x="5700713" y="3033713"/>
            <a:ext cx="195262" cy="187325"/>
          </a:xfrm>
          <a:prstGeom prst="ellipse">
            <a:avLst/>
          </a:prstGeom>
          <a:solidFill>
            <a:srgbClr val="4729B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59" name="Oval 39">
            <a:extLst>
              <a:ext uri="{FF2B5EF4-FFF2-40B4-BE49-F238E27FC236}">
                <a16:creationId xmlns:a16="http://schemas.microsoft.com/office/drawing/2014/main" id="{6CE47B71-0206-804A-A678-E0AD9B8EA412}"/>
              </a:ext>
            </a:extLst>
          </p:cNvPr>
          <p:cNvSpPr>
            <a:spLocks/>
          </p:cNvSpPr>
          <p:nvPr/>
        </p:nvSpPr>
        <p:spPr bwMode="auto">
          <a:xfrm>
            <a:off x="5313363" y="1982788"/>
            <a:ext cx="193675" cy="187325"/>
          </a:xfrm>
          <a:prstGeom prst="ellipse">
            <a:avLst/>
          </a:prstGeom>
          <a:solidFill>
            <a:srgbClr val="4729B7"/>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60" name="Oval 40">
            <a:extLst>
              <a:ext uri="{FF2B5EF4-FFF2-40B4-BE49-F238E27FC236}">
                <a16:creationId xmlns:a16="http://schemas.microsoft.com/office/drawing/2014/main" id="{DEAF622C-972E-4547-8EEB-94BA4C94F27C}"/>
              </a:ext>
            </a:extLst>
          </p:cNvPr>
          <p:cNvSpPr>
            <a:spLocks/>
          </p:cNvSpPr>
          <p:nvPr/>
        </p:nvSpPr>
        <p:spPr bwMode="auto">
          <a:xfrm>
            <a:off x="2871788" y="2744788"/>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61" name="Oval 41">
            <a:extLst>
              <a:ext uri="{FF2B5EF4-FFF2-40B4-BE49-F238E27FC236}">
                <a16:creationId xmlns:a16="http://schemas.microsoft.com/office/drawing/2014/main" id="{4C63C784-5CED-1249-88BA-FE28BC75CC4B}"/>
              </a:ext>
            </a:extLst>
          </p:cNvPr>
          <p:cNvSpPr>
            <a:spLocks/>
          </p:cNvSpPr>
          <p:nvPr/>
        </p:nvSpPr>
        <p:spPr bwMode="auto">
          <a:xfrm>
            <a:off x="2992438" y="5284788"/>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62" name="Oval 42">
            <a:extLst>
              <a:ext uri="{FF2B5EF4-FFF2-40B4-BE49-F238E27FC236}">
                <a16:creationId xmlns:a16="http://schemas.microsoft.com/office/drawing/2014/main" id="{9AFCC6E6-5D43-7B40-BC15-B0AAECCE3ECB}"/>
              </a:ext>
            </a:extLst>
          </p:cNvPr>
          <p:cNvSpPr>
            <a:spLocks/>
          </p:cNvSpPr>
          <p:nvPr/>
        </p:nvSpPr>
        <p:spPr bwMode="auto">
          <a:xfrm>
            <a:off x="1671638" y="418623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63" name="Oval 43">
            <a:extLst>
              <a:ext uri="{FF2B5EF4-FFF2-40B4-BE49-F238E27FC236}">
                <a16:creationId xmlns:a16="http://schemas.microsoft.com/office/drawing/2014/main" id="{C097BFBF-4F87-8F4B-BA5F-B0F3EF767EC9}"/>
              </a:ext>
            </a:extLst>
          </p:cNvPr>
          <p:cNvSpPr>
            <a:spLocks/>
          </p:cNvSpPr>
          <p:nvPr/>
        </p:nvSpPr>
        <p:spPr bwMode="auto">
          <a:xfrm>
            <a:off x="2973388" y="3233738"/>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64" name="Oval 44">
            <a:extLst>
              <a:ext uri="{FF2B5EF4-FFF2-40B4-BE49-F238E27FC236}">
                <a16:creationId xmlns:a16="http://schemas.microsoft.com/office/drawing/2014/main" id="{DEA19C5F-B9D3-6E45-B052-92251751DFD0}"/>
              </a:ext>
            </a:extLst>
          </p:cNvPr>
          <p:cNvSpPr>
            <a:spLocks/>
          </p:cNvSpPr>
          <p:nvPr/>
        </p:nvSpPr>
        <p:spPr bwMode="auto">
          <a:xfrm>
            <a:off x="3516313" y="32019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65" name="Oval 45">
            <a:extLst>
              <a:ext uri="{FF2B5EF4-FFF2-40B4-BE49-F238E27FC236}">
                <a16:creationId xmlns:a16="http://schemas.microsoft.com/office/drawing/2014/main" id="{C192370D-5FE7-0943-8AC2-933E700BC40D}"/>
              </a:ext>
            </a:extLst>
          </p:cNvPr>
          <p:cNvSpPr>
            <a:spLocks/>
          </p:cNvSpPr>
          <p:nvPr/>
        </p:nvSpPr>
        <p:spPr bwMode="auto">
          <a:xfrm>
            <a:off x="2906713" y="45735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66" name="Rectangle 46">
            <a:extLst>
              <a:ext uri="{FF2B5EF4-FFF2-40B4-BE49-F238E27FC236}">
                <a16:creationId xmlns:a16="http://schemas.microsoft.com/office/drawing/2014/main" id="{A7F46985-31D4-5544-89DC-4AE3EB4E1A84}"/>
              </a:ext>
            </a:extLst>
          </p:cNvPr>
          <p:cNvSpPr>
            <a:spLocks/>
          </p:cNvSpPr>
          <p:nvPr/>
        </p:nvSpPr>
        <p:spPr bwMode="auto">
          <a:xfrm>
            <a:off x="4483100" y="2233613"/>
            <a:ext cx="3390900" cy="22510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lnSpc>
                <a:spcPct val="60000"/>
              </a:lnSpc>
              <a:spcBef>
                <a:spcPts val="2100"/>
              </a:spcBef>
            </a:pPr>
            <a:r>
              <a:rPr lang="en-US" altLang="en-US" sz="3600">
                <a:solidFill>
                  <a:srgbClr val="DFED5D"/>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“potsow na  joshua thungi cannan ji khyole to yizung piala !"</a:t>
            </a:r>
          </a:p>
        </p:txBody>
      </p:sp>
      <p:grpSp>
        <p:nvGrpSpPr>
          <p:cNvPr id="81967" name="Group 47">
            <a:extLst>
              <a:ext uri="{FF2B5EF4-FFF2-40B4-BE49-F238E27FC236}">
                <a16:creationId xmlns:a16="http://schemas.microsoft.com/office/drawing/2014/main" id="{F3F89A06-BDC5-6E40-B8DA-B36F8B101946}"/>
              </a:ext>
            </a:extLst>
          </p:cNvPr>
          <p:cNvGrpSpPr>
            <a:grpSpLocks/>
          </p:cNvGrpSpPr>
          <p:nvPr/>
        </p:nvGrpSpPr>
        <p:grpSpPr bwMode="auto">
          <a:xfrm>
            <a:off x="911225" y="477838"/>
            <a:ext cx="3278188" cy="3908425"/>
            <a:chOff x="0" y="-1"/>
            <a:chExt cx="3278697" cy="3907456"/>
          </a:xfrm>
        </p:grpSpPr>
        <p:sp>
          <p:nvSpPr>
            <p:cNvPr id="81968" name="AutoShape 48">
              <a:extLst>
                <a:ext uri="{FF2B5EF4-FFF2-40B4-BE49-F238E27FC236}">
                  <a16:creationId xmlns:a16="http://schemas.microsoft.com/office/drawing/2014/main" id="{D97B37DE-B1DD-6E49-88E6-21AF9B57EAAB}"/>
                </a:ext>
              </a:extLst>
            </p:cNvPr>
            <p:cNvSpPr>
              <a:spLocks/>
            </p:cNvSpPr>
            <p:nvPr/>
          </p:nvSpPr>
          <p:spPr bwMode="auto">
            <a:xfrm>
              <a:off x="208083" y="453504"/>
              <a:ext cx="1796242" cy="3004239"/>
            </a:xfrm>
            <a:custGeom>
              <a:avLst/>
              <a:gdLst>
                <a:gd name="T0" fmla="+- 0 10800 1296"/>
                <a:gd name="T1" fmla="*/ T0 w 19008"/>
                <a:gd name="T2" fmla="+- 0 10800 644"/>
                <a:gd name="T3" fmla="*/ 10800 h 20313"/>
                <a:gd name="T4" fmla="+- 0 10800 1296"/>
                <a:gd name="T5" fmla="*/ T4 w 19008"/>
                <a:gd name="T6" fmla="+- 0 10800 644"/>
                <a:gd name="T7" fmla="*/ 10800 h 20313"/>
                <a:gd name="T8" fmla="+- 0 10800 1296"/>
                <a:gd name="T9" fmla="*/ T8 w 19008"/>
                <a:gd name="T10" fmla="+- 0 10800 644"/>
                <a:gd name="T11" fmla="*/ 10800 h 20313"/>
                <a:gd name="T12" fmla="+- 0 10800 1296"/>
                <a:gd name="T13" fmla="*/ T12 w 19008"/>
                <a:gd name="T14" fmla="+- 0 10800 644"/>
                <a:gd name="T15" fmla="*/ 10800 h 20313"/>
              </a:gdLst>
              <a:ahLst/>
              <a:cxnLst>
                <a:cxn ang="0">
                  <a:pos x="T1" y="T3"/>
                </a:cxn>
                <a:cxn ang="0">
                  <a:pos x="T5" y="T7"/>
                </a:cxn>
                <a:cxn ang="0">
                  <a:pos x="T9" y="T11"/>
                </a:cxn>
                <a:cxn ang="0">
                  <a:pos x="T13" y="T15"/>
                </a:cxn>
              </a:cxnLst>
              <a:rect l="0" t="0" r="r" b="b"/>
              <a:pathLst>
                <a:path w="19008" h="20313">
                  <a:moveTo>
                    <a:pt x="5765" y="8832"/>
                  </a:moveTo>
                  <a:cubicBezTo>
                    <a:pt x="10589" y="3271"/>
                    <a:pt x="16174" y="-644"/>
                    <a:pt x="18239" y="87"/>
                  </a:cubicBezTo>
                  <a:cubicBezTo>
                    <a:pt x="20304" y="819"/>
                    <a:pt x="18067" y="5920"/>
                    <a:pt x="13243" y="11480"/>
                  </a:cubicBezTo>
                  <a:cubicBezTo>
                    <a:pt x="8419" y="17041"/>
                    <a:pt x="2834" y="20956"/>
                    <a:pt x="769" y="20225"/>
                  </a:cubicBezTo>
                  <a:cubicBezTo>
                    <a:pt x="-1296" y="19493"/>
                    <a:pt x="941" y="14392"/>
                    <a:pt x="5765" y="8832"/>
                  </a:cubicBezTo>
                  <a:close/>
                </a:path>
              </a:pathLst>
            </a:custGeom>
            <a:gradFill rotWithShape="0">
              <a:gsLst>
                <a:gs pos="0">
                  <a:srgbClr val="114FFB"/>
                </a:gs>
                <a:gs pos="100000">
                  <a:srgbClr val="05184B"/>
                </a:gs>
              </a:gsLst>
              <a:lin ang="5400000"/>
            </a:gradFill>
            <a:ln w="50800" cap="flat" cmpd="sng">
              <a:solidFill>
                <a:srgbClr val="FAF200"/>
              </a:solidFill>
              <a:prstDash val="solid"/>
              <a:round/>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69" name="Rectangle 49">
              <a:extLst>
                <a:ext uri="{FF2B5EF4-FFF2-40B4-BE49-F238E27FC236}">
                  <a16:creationId xmlns:a16="http://schemas.microsoft.com/office/drawing/2014/main" id="{86D70C18-6A04-7846-8634-DF7A44FD6AD0}"/>
                </a:ext>
              </a:extLst>
            </p:cNvPr>
            <p:cNvSpPr>
              <a:spLocks/>
            </p:cNvSpPr>
            <p:nvPr/>
          </p:nvSpPr>
          <p:spPr bwMode="auto">
            <a:xfrm rot="18000000">
              <a:off x="-646978" y="1438098"/>
              <a:ext cx="3687763" cy="6350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spcBef>
                  <a:spcPts val="2100"/>
                </a:spcBef>
              </a:pPr>
              <a:r>
                <a:rPr lang="en-US" altLang="en-US" sz="3600" i="1">
                  <a:solidFill>
                    <a:srgbClr val="FAF200"/>
                  </a:solidFill>
                  <a:effectLst>
                    <a:outerShdw blurRad="38100" dist="38100" dir="2700000" algn="tl">
                      <a:srgbClr val="000000"/>
                    </a:outerShdw>
                  </a:effectLst>
                </a:rPr>
                <a:t>META JI</a:t>
              </a:r>
            </a:p>
          </p:txBody>
        </p:sp>
        <p:sp>
          <p:nvSpPr>
            <p:cNvPr id="81970" name="Line 50">
              <a:extLst>
                <a:ext uri="{FF2B5EF4-FFF2-40B4-BE49-F238E27FC236}">
                  <a16:creationId xmlns:a16="http://schemas.microsoft.com/office/drawing/2014/main" id="{1A957103-D9E2-5548-BBE8-58E264B80B21}"/>
                </a:ext>
              </a:extLst>
            </p:cNvPr>
            <p:cNvSpPr>
              <a:spLocks noChangeShapeType="1"/>
            </p:cNvSpPr>
            <p:nvPr/>
          </p:nvSpPr>
          <p:spPr bwMode="auto">
            <a:xfrm>
              <a:off x="1838834" y="1408729"/>
              <a:ext cx="1439863" cy="271463"/>
            </a:xfrm>
            <a:prstGeom prst="line">
              <a:avLst/>
            </a:prstGeom>
            <a:noFill/>
            <a:ln w="50800" cap="flat" cmpd="sng">
              <a:solidFill>
                <a:srgbClr val="FAF2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81971" name="Line 51">
              <a:extLst>
                <a:ext uri="{FF2B5EF4-FFF2-40B4-BE49-F238E27FC236}">
                  <a16:creationId xmlns:a16="http://schemas.microsoft.com/office/drawing/2014/main" id="{6193B844-A2BE-324C-A599-7B4CA981A7BD}"/>
                </a:ext>
              </a:extLst>
            </p:cNvPr>
            <p:cNvSpPr>
              <a:spLocks noChangeShapeType="1"/>
            </p:cNvSpPr>
            <p:nvPr/>
          </p:nvSpPr>
          <p:spPr bwMode="auto">
            <a:xfrm>
              <a:off x="992697" y="2958129"/>
              <a:ext cx="931863" cy="949326"/>
            </a:xfrm>
            <a:prstGeom prst="line">
              <a:avLst/>
            </a:prstGeom>
            <a:noFill/>
            <a:ln w="50800" cap="flat" cmpd="sng">
              <a:solidFill>
                <a:srgbClr val="FAF2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81972" name="Rectangle 52">
            <a:extLst>
              <a:ext uri="{FF2B5EF4-FFF2-40B4-BE49-F238E27FC236}">
                <a16:creationId xmlns:a16="http://schemas.microsoft.com/office/drawing/2014/main" id="{907722F2-71D7-4C4C-A474-B3A83EABFB24}"/>
              </a:ext>
            </a:extLst>
          </p:cNvPr>
          <p:cNvSpPr>
            <a:spLocks/>
          </p:cNvSpPr>
          <p:nvPr/>
        </p:nvSpPr>
        <p:spPr bwMode="auto">
          <a:xfrm>
            <a:off x="1781175" y="46038"/>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1:11</a:t>
            </a:r>
          </a:p>
        </p:txBody>
      </p:sp>
      <p:sp>
        <p:nvSpPr>
          <p:cNvPr id="81973" name="AutoShape 53">
            <a:extLst>
              <a:ext uri="{FF2B5EF4-FFF2-40B4-BE49-F238E27FC236}">
                <a16:creationId xmlns:a16="http://schemas.microsoft.com/office/drawing/2014/main" id="{8829C3A4-D385-D44E-A24D-ED77BD570D59}"/>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74" name="Rectangle 54">
            <a:extLst>
              <a:ext uri="{FF2B5EF4-FFF2-40B4-BE49-F238E27FC236}">
                <a16:creationId xmlns:a16="http://schemas.microsoft.com/office/drawing/2014/main" id="{CC6CDD40-F84B-6F47-9B48-03B1E6E7FAA5}"/>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75" name="AutoShape 55">
            <a:extLst>
              <a:ext uri="{FF2B5EF4-FFF2-40B4-BE49-F238E27FC236}">
                <a16:creationId xmlns:a16="http://schemas.microsoft.com/office/drawing/2014/main" id="{5768AA46-3CAD-C04B-B8FD-3C8978246491}"/>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76" name="AutoShape 56">
            <a:extLst>
              <a:ext uri="{FF2B5EF4-FFF2-40B4-BE49-F238E27FC236}">
                <a16:creationId xmlns:a16="http://schemas.microsoft.com/office/drawing/2014/main" id="{8A0C3954-F948-4C4A-8D8B-F69A39EAD689}"/>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77" name="Rectangle 57">
            <a:extLst>
              <a:ext uri="{FF2B5EF4-FFF2-40B4-BE49-F238E27FC236}">
                <a16:creationId xmlns:a16="http://schemas.microsoft.com/office/drawing/2014/main" id="{71BDB417-FB58-FA45-8CA4-57F2658CFBF9}"/>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78" name="Rectangle 58">
            <a:extLst>
              <a:ext uri="{FF2B5EF4-FFF2-40B4-BE49-F238E27FC236}">
                <a16:creationId xmlns:a16="http://schemas.microsoft.com/office/drawing/2014/main" id="{BFB9903E-547E-A246-A1DE-CE7814E42AA9}"/>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79" name="AutoShape 59">
            <a:extLst>
              <a:ext uri="{FF2B5EF4-FFF2-40B4-BE49-F238E27FC236}">
                <a16:creationId xmlns:a16="http://schemas.microsoft.com/office/drawing/2014/main" id="{F08EAA8E-5CE4-4941-8144-3E6503C7982D}"/>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1980" name="Line 60">
            <a:extLst>
              <a:ext uri="{FF2B5EF4-FFF2-40B4-BE49-F238E27FC236}">
                <a16:creationId xmlns:a16="http://schemas.microsoft.com/office/drawing/2014/main" id="{ADF1B244-FCD1-F74A-86DB-E57E43BB1C60}"/>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1981" name="Line 61">
            <a:extLst>
              <a:ext uri="{FF2B5EF4-FFF2-40B4-BE49-F238E27FC236}">
                <a16:creationId xmlns:a16="http://schemas.microsoft.com/office/drawing/2014/main" id="{D21C61D2-5268-7E4B-AA81-1B8379F39F71}"/>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1982" name="Rectangle 62">
            <a:extLst>
              <a:ext uri="{FF2B5EF4-FFF2-40B4-BE49-F238E27FC236}">
                <a16:creationId xmlns:a16="http://schemas.microsoft.com/office/drawing/2014/main" id="{157731B4-4F22-2341-818B-87CA1B44ADF2}"/>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81983" name="Rectangle 63">
            <a:extLst>
              <a:ext uri="{FF2B5EF4-FFF2-40B4-BE49-F238E27FC236}">
                <a16:creationId xmlns:a16="http://schemas.microsoft.com/office/drawing/2014/main" id="{D18005F4-ED0E-244E-8D45-41F6EC5B3C8E}"/>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81984" name="Rectangle 64">
            <a:extLst>
              <a:ext uri="{FF2B5EF4-FFF2-40B4-BE49-F238E27FC236}">
                <a16:creationId xmlns:a16="http://schemas.microsoft.com/office/drawing/2014/main" id="{89463920-6636-AC46-AAE1-27A2918515DA}"/>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38</a:t>
            </a:r>
          </a:p>
        </p:txBody>
      </p:sp>
      <p:sp>
        <p:nvSpPr>
          <p:cNvPr id="81985" name="Rectangle 65">
            <a:extLst>
              <a:ext uri="{FF2B5EF4-FFF2-40B4-BE49-F238E27FC236}">
                <a16:creationId xmlns:a16="http://schemas.microsoft.com/office/drawing/2014/main" id="{98D0711C-4236-274C-8B8D-E6795698A32D}"/>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81967"/>
                                        </p:tgtEl>
                                        <p:attrNameLst>
                                          <p:attrName>style.visibility</p:attrName>
                                        </p:attrNameLst>
                                      </p:cBhvr>
                                      <p:to>
                                        <p:strVal val="visible"/>
                                      </p:to>
                                    </p:set>
                                    <p:anim calcmode="lin" valueType="num">
                                      <p:cBhvr additive="base">
                                        <p:cTn id="7" dur="5000" fill="hold"/>
                                        <p:tgtEl>
                                          <p:spTgt spid="81967"/>
                                        </p:tgtEl>
                                        <p:attrNameLst>
                                          <p:attrName>ppt_x</p:attrName>
                                        </p:attrNameLst>
                                      </p:cBhvr>
                                      <p:tavLst>
                                        <p:tav tm="0">
                                          <p:val>
                                            <p:strVal val="0-#ppt_w/2"/>
                                          </p:val>
                                        </p:tav>
                                        <p:tav tm="100000">
                                          <p:val>
                                            <p:strVal val="#ppt_x"/>
                                          </p:val>
                                        </p:tav>
                                      </p:tavLst>
                                    </p:anim>
                                    <p:anim calcmode="lin" valueType="num">
                                      <p:cBhvr additive="base">
                                        <p:cTn id="8" dur="5000" fill="hold"/>
                                        <p:tgtEl>
                                          <p:spTgt spid="819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1D103D99-DC21-3E44-9D16-8298280E4B59}"/>
              </a:ext>
            </a:extLst>
          </p:cNvPr>
          <p:cNvSpPr>
            <a:spLocks/>
          </p:cNvSpPr>
          <p:nvPr/>
        </p:nvSpPr>
        <p:spPr bwMode="auto">
          <a:xfrm>
            <a:off x="3130550" y="1339850"/>
            <a:ext cx="2882900" cy="34417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2" name="AutoShape 2">
            <a:extLst>
              <a:ext uri="{FF2B5EF4-FFF2-40B4-BE49-F238E27FC236}">
                <a16:creationId xmlns:a16="http://schemas.microsoft.com/office/drawing/2014/main" id="{1730A34E-4CED-874F-BAF6-45424D866FDB}"/>
              </a:ext>
            </a:extLst>
          </p:cNvPr>
          <p:cNvSpPr>
            <a:spLocks/>
          </p:cNvSpPr>
          <p:nvPr/>
        </p:nvSpPr>
        <p:spPr bwMode="auto">
          <a:xfrm>
            <a:off x="3130550" y="971550"/>
            <a:ext cx="1663700" cy="1054100"/>
          </a:xfrm>
          <a:prstGeom prst="roundRect">
            <a:avLst>
              <a:gd name="adj" fmla="val 12495"/>
            </a:avLst>
          </a:prstGeom>
          <a:solidFill>
            <a:srgbClr val="FFD34A"/>
          </a:solidFill>
          <a:ln w="12700" cap="flat" cmpd="sng">
            <a:solidFill>
              <a:srgbClr val="CECE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3" name="Rectangle 3">
            <a:extLst>
              <a:ext uri="{FF2B5EF4-FFF2-40B4-BE49-F238E27FC236}">
                <a16:creationId xmlns:a16="http://schemas.microsoft.com/office/drawing/2014/main" id="{203319AD-4D94-1345-A76F-F8B0E9B19271}"/>
              </a:ext>
            </a:extLst>
          </p:cNvPr>
          <p:cNvSpPr>
            <a:spLocks/>
          </p:cNvSpPr>
          <p:nvPr/>
        </p:nvSpPr>
        <p:spPr bwMode="auto">
          <a:xfrm>
            <a:off x="3130550" y="1352550"/>
            <a:ext cx="2044700" cy="1054100"/>
          </a:xfrm>
          <a:prstGeom prst="rect">
            <a:avLst/>
          </a:prstGeom>
          <a:solidFill>
            <a:srgbClr val="FFD34A"/>
          </a:solidFill>
          <a:ln w="1270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4" name="Rectangle 4">
            <a:extLst>
              <a:ext uri="{FF2B5EF4-FFF2-40B4-BE49-F238E27FC236}">
                <a16:creationId xmlns:a16="http://schemas.microsoft.com/office/drawing/2014/main" id="{ECD382D4-8E21-7E4E-9D9B-7137D7222784}"/>
              </a:ext>
            </a:extLst>
          </p:cNvPr>
          <p:cNvSpPr>
            <a:spLocks/>
          </p:cNvSpPr>
          <p:nvPr/>
        </p:nvSpPr>
        <p:spPr bwMode="auto">
          <a:xfrm>
            <a:off x="3021013" y="866775"/>
            <a:ext cx="1612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   MOSES</a:t>
            </a:r>
          </a:p>
        </p:txBody>
      </p:sp>
      <p:sp>
        <p:nvSpPr>
          <p:cNvPr id="10245" name="Line 5">
            <a:extLst>
              <a:ext uri="{FF2B5EF4-FFF2-40B4-BE49-F238E27FC236}">
                <a16:creationId xmlns:a16="http://schemas.microsoft.com/office/drawing/2014/main" id="{41D89B6E-B547-D64E-B470-F627C57B0C6D}"/>
              </a:ext>
            </a:extLst>
          </p:cNvPr>
          <p:cNvSpPr>
            <a:spLocks noChangeShapeType="1"/>
          </p:cNvSpPr>
          <p:nvPr/>
        </p:nvSpPr>
        <p:spPr bwMode="auto">
          <a:xfrm>
            <a:off x="3340100" y="24892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46" name="Line 6">
            <a:extLst>
              <a:ext uri="{FF2B5EF4-FFF2-40B4-BE49-F238E27FC236}">
                <a16:creationId xmlns:a16="http://schemas.microsoft.com/office/drawing/2014/main" id="{15F46376-18A5-B740-B1D7-39F390AE4C78}"/>
              </a:ext>
            </a:extLst>
          </p:cNvPr>
          <p:cNvSpPr>
            <a:spLocks noChangeShapeType="1"/>
          </p:cNvSpPr>
          <p:nvPr/>
        </p:nvSpPr>
        <p:spPr bwMode="auto">
          <a:xfrm>
            <a:off x="3340100" y="29464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47" name="Line 7">
            <a:extLst>
              <a:ext uri="{FF2B5EF4-FFF2-40B4-BE49-F238E27FC236}">
                <a16:creationId xmlns:a16="http://schemas.microsoft.com/office/drawing/2014/main" id="{14DB1FF0-C330-0643-90C8-0A92DE836E5D}"/>
              </a:ext>
            </a:extLst>
          </p:cNvPr>
          <p:cNvSpPr>
            <a:spLocks noChangeShapeType="1"/>
          </p:cNvSpPr>
          <p:nvPr/>
        </p:nvSpPr>
        <p:spPr bwMode="auto">
          <a:xfrm>
            <a:off x="3346450" y="34036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48" name="Line 8">
            <a:extLst>
              <a:ext uri="{FF2B5EF4-FFF2-40B4-BE49-F238E27FC236}">
                <a16:creationId xmlns:a16="http://schemas.microsoft.com/office/drawing/2014/main" id="{0A828D24-8B91-D146-974F-41E550ECD2A0}"/>
              </a:ext>
            </a:extLst>
          </p:cNvPr>
          <p:cNvSpPr>
            <a:spLocks noChangeShapeType="1"/>
          </p:cNvSpPr>
          <p:nvPr/>
        </p:nvSpPr>
        <p:spPr bwMode="auto">
          <a:xfrm>
            <a:off x="3340100" y="2032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49" name="Line 9">
            <a:extLst>
              <a:ext uri="{FF2B5EF4-FFF2-40B4-BE49-F238E27FC236}">
                <a16:creationId xmlns:a16="http://schemas.microsoft.com/office/drawing/2014/main" id="{FDD3FAB1-D445-F94E-99E4-42C5B1CDC4D1}"/>
              </a:ext>
            </a:extLst>
          </p:cNvPr>
          <p:cNvSpPr>
            <a:spLocks noChangeShapeType="1"/>
          </p:cNvSpPr>
          <p:nvPr/>
        </p:nvSpPr>
        <p:spPr bwMode="auto">
          <a:xfrm>
            <a:off x="3340100" y="4318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50" name="Line 10">
            <a:extLst>
              <a:ext uri="{FF2B5EF4-FFF2-40B4-BE49-F238E27FC236}">
                <a16:creationId xmlns:a16="http://schemas.microsoft.com/office/drawing/2014/main" id="{70696229-74A9-7242-9968-7E4C954A6AB9}"/>
              </a:ext>
            </a:extLst>
          </p:cNvPr>
          <p:cNvSpPr>
            <a:spLocks noChangeShapeType="1"/>
          </p:cNvSpPr>
          <p:nvPr/>
        </p:nvSpPr>
        <p:spPr bwMode="auto">
          <a:xfrm>
            <a:off x="3340100" y="38608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51" name="Rectangle 11">
            <a:extLst>
              <a:ext uri="{FF2B5EF4-FFF2-40B4-BE49-F238E27FC236}">
                <a16:creationId xmlns:a16="http://schemas.microsoft.com/office/drawing/2014/main" id="{E1E8EE59-401D-174E-8086-9E655BDD5A5D}"/>
              </a:ext>
            </a:extLst>
          </p:cNvPr>
          <p:cNvSpPr>
            <a:spLocks/>
          </p:cNvSpPr>
          <p:nvPr/>
        </p:nvSpPr>
        <p:spPr bwMode="auto">
          <a:xfrm>
            <a:off x="471488" y="1673225"/>
            <a:ext cx="2392362" cy="3238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endParaRPr lang="en-US" altLang="en-US" sz="3200">
              <a:solidFill>
                <a:srgbClr val="FAFD00"/>
              </a:solidFill>
            </a:endParaRPr>
          </a:p>
          <a:p>
            <a:pPr algn="ctr"/>
            <a:r>
              <a:rPr lang="en-US" altLang="en-US" sz="3200">
                <a:solidFill>
                  <a:srgbClr val="FFD34A"/>
                </a:solidFill>
              </a:rPr>
              <a:t>“Kyong mezhu yolo ethumo jijo</a:t>
            </a:r>
            <a:r>
              <a:rPr lang="en-US" altLang="en-US" sz="3200">
                <a:solidFill>
                  <a:srgbClr val="FAFD00"/>
                </a:solidFill>
              </a:rPr>
              <a:t>:</a:t>
            </a:r>
          </a:p>
          <a:p>
            <a:pPr algn="ctr"/>
            <a:r>
              <a:rPr lang="en-US" altLang="en-US" sz="4000">
                <a:solidFill>
                  <a:srgbClr val="FAFD00"/>
                </a:solidFill>
              </a:rPr>
              <a:t>AJ</a:t>
            </a:r>
            <a:r>
              <a:rPr lang="en-US" altLang="en-US" sz="8000">
                <a:solidFill>
                  <a:srgbClr val="00FF00"/>
                </a:solidFill>
              </a:rPr>
              <a:t>M</a:t>
            </a:r>
            <a:r>
              <a:rPr lang="en-US" altLang="en-US" sz="4000">
                <a:solidFill>
                  <a:srgbClr val="FAFD00"/>
                </a:solidFill>
              </a:rPr>
              <a:t>J</a:t>
            </a:r>
          </a:p>
        </p:txBody>
      </p:sp>
      <p:sp>
        <p:nvSpPr>
          <p:cNvPr id="10252" name="Rectangle 12">
            <a:extLst>
              <a:ext uri="{FF2B5EF4-FFF2-40B4-BE49-F238E27FC236}">
                <a16:creationId xmlns:a16="http://schemas.microsoft.com/office/drawing/2014/main" id="{35559EE6-40E4-6240-B322-C7D9D58BD75F}"/>
              </a:ext>
            </a:extLst>
          </p:cNvPr>
          <p:cNvSpPr>
            <a:spLocks/>
          </p:cNvSpPr>
          <p:nvPr/>
        </p:nvSpPr>
        <p:spPr bwMode="auto">
          <a:xfrm>
            <a:off x="4811713" y="823913"/>
            <a:ext cx="2085975" cy="5207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spcBef>
                <a:spcPts val="1600"/>
              </a:spcBef>
            </a:pPr>
            <a:r>
              <a:rPr lang="en-US" altLang="en-US" sz="2800">
                <a:solidFill>
                  <a:srgbClr val="FAFD00"/>
                </a:solidFill>
              </a:rPr>
              <a:t>ca. 1500 B.C.</a:t>
            </a:r>
          </a:p>
        </p:txBody>
      </p:sp>
      <p:sp>
        <p:nvSpPr>
          <p:cNvPr id="10253" name="Rectangle 13">
            <a:extLst>
              <a:ext uri="{FF2B5EF4-FFF2-40B4-BE49-F238E27FC236}">
                <a16:creationId xmlns:a16="http://schemas.microsoft.com/office/drawing/2014/main" id="{D036A432-7718-354B-9EC6-F9C88F5CEE25}"/>
              </a:ext>
            </a:extLst>
          </p:cNvPr>
          <p:cNvSpPr>
            <a:spLocks/>
          </p:cNvSpPr>
          <p:nvPr/>
        </p:nvSpPr>
        <p:spPr bwMode="auto">
          <a:xfrm>
            <a:off x="1768475" y="22225"/>
            <a:ext cx="1993900" cy="3317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8:1</a:t>
            </a:r>
          </a:p>
        </p:txBody>
      </p:sp>
      <p:sp>
        <p:nvSpPr>
          <p:cNvPr id="10254" name="Rectangle 14">
            <a:extLst>
              <a:ext uri="{FF2B5EF4-FFF2-40B4-BE49-F238E27FC236}">
                <a16:creationId xmlns:a16="http://schemas.microsoft.com/office/drawing/2014/main" id="{2F3949D8-CAB1-2043-88A7-F5740EA59A43}"/>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55" name="Rectangle 15">
            <a:extLst>
              <a:ext uri="{FF2B5EF4-FFF2-40B4-BE49-F238E27FC236}">
                <a16:creationId xmlns:a16="http://schemas.microsoft.com/office/drawing/2014/main" id="{ACC238E7-BAF0-894B-96F5-B48E14D4B1D8}"/>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10256" name="AutoShape 16">
            <a:extLst>
              <a:ext uri="{FF2B5EF4-FFF2-40B4-BE49-F238E27FC236}">
                <a16:creationId xmlns:a16="http://schemas.microsoft.com/office/drawing/2014/main" id="{47F4159F-5C19-0947-92A9-9C7DBAB7953E}"/>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57" name="Rectangle 17">
            <a:extLst>
              <a:ext uri="{FF2B5EF4-FFF2-40B4-BE49-F238E27FC236}">
                <a16:creationId xmlns:a16="http://schemas.microsoft.com/office/drawing/2014/main" id="{FAE2DE69-B117-E449-B7F0-7E77355706D1}"/>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58" name="AutoShape 18">
            <a:extLst>
              <a:ext uri="{FF2B5EF4-FFF2-40B4-BE49-F238E27FC236}">
                <a16:creationId xmlns:a16="http://schemas.microsoft.com/office/drawing/2014/main" id="{C655902A-F0E0-4D46-BFB0-B9A3D988D7FE}"/>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59" name="Line 19">
            <a:extLst>
              <a:ext uri="{FF2B5EF4-FFF2-40B4-BE49-F238E27FC236}">
                <a16:creationId xmlns:a16="http://schemas.microsoft.com/office/drawing/2014/main" id="{0C2C5E66-7441-4B4E-8C24-FE2BBDA4AD9D}"/>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60" name="Line 20">
            <a:extLst>
              <a:ext uri="{FF2B5EF4-FFF2-40B4-BE49-F238E27FC236}">
                <a16:creationId xmlns:a16="http://schemas.microsoft.com/office/drawing/2014/main" id="{99BCCC6B-C5F3-8947-AD8E-B49260D2A82A}"/>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61" name="Line 21">
            <a:extLst>
              <a:ext uri="{FF2B5EF4-FFF2-40B4-BE49-F238E27FC236}">
                <a16:creationId xmlns:a16="http://schemas.microsoft.com/office/drawing/2014/main" id="{F3AD12BD-31F1-224E-B88D-F93A06D6831E}"/>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62" name="Line 22">
            <a:extLst>
              <a:ext uri="{FF2B5EF4-FFF2-40B4-BE49-F238E27FC236}">
                <a16:creationId xmlns:a16="http://schemas.microsoft.com/office/drawing/2014/main" id="{B1F18268-DA6F-4B4D-BA40-008797C649EE}"/>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63" name="Line 23">
            <a:extLst>
              <a:ext uri="{FF2B5EF4-FFF2-40B4-BE49-F238E27FC236}">
                <a16:creationId xmlns:a16="http://schemas.microsoft.com/office/drawing/2014/main" id="{8AB5A414-FD5B-1449-B366-EBA43922DB30}"/>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64" name="Rectangle 24">
            <a:extLst>
              <a:ext uri="{FF2B5EF4-FFF2-40B4-BE49-F238E27FC236}">
                <a16:creationId xmlns:a16="http://schemas.microsoft.com/office/drawing/2014/main" id="{3E4737A5-15E5-2845-AFEF-BF13A7D11B7E}"/>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10265" name="Line 25">
            <a:extLst>
              <a:ext uri="{FF2B5EF4-FFF2-40B4-BE49-F238E27FC236}">
                <a16:creationId xmlns:a16="http://schemas.microsoft.com/office/drawing/2014/main" id="{C8FFFCE6-DC18-9E4E-A560-B262C5C4AF64}"/>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66" name="Rectangle 26">
            <a:extLst>
              <a:ext uri="{FF2B5EF4-FFF2-40B4-BE49-F238E27FC236}">
                <a16:creationId xmlns:a16="http://schemas.microsoft.com/office/drawing/2014/main" id="{DAEF88E9-0DB0-0543-ABFE-766CEF8518A7}"/>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10267" name="Rectangle 27">
            <a:extLst>
              <a:ext uri="{FF2B5EF4-FFF2-40B4-BE49-F238E27FC236}">
                <a16:creationId xmlns:a16="http://schemas.microsoft.com/office/drawing/2014/main" id="{602A480B-487A-1040-9FB6-E53A5633AF91}"/>
              </a:ext>
            </a:extLst>
          </p:cNvPr>
          <p:cNvSpPr>
            <a:spLocks/>
          </p:cNvSpPr>
          <p:nvPr/>
        </p:nvSpPr>
        <p:spPr bwMode="auto">
          <a:xfrm>
            <a:off x="8131175" y="651510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03</a:t>
            </a:r>
          </a:p>
        </p:txBody>
      </p:sp>
      <p:sp>
        <p:nvSpPr>
          <p:cNvPr id="10268" name="Rectangle 28">
            <a:extLst>
              <a:ext uri="{FF2B5EF4-FFF2-40B4-BE49-F238E27FC236}">
                <a16:creationId xmlns:a16="http://schemas.microsoft.com/office/drawing/2014/main" id="{2DBD3BCE-6146-1749-9D4C-BDBAFA77E00F}"/>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10269" name="Group 29">
            <a:extLst>
              <a:ext uri="{FF2B5EF4-FFF2-40B4-BE49-F238E27FC236}">
                <a16:creationId xmlns:a16="http://schemas.microsoft.com/office/drawing/2014/main" id="{C8FE6E76-3547-AB41-99DA-67FABAC2BD6D}"/>
              </a:ext>
            </a:extLst>
          </p:cNvPr>
          <p:cNvGrpSpPr>
            <a:grpSpLocks/>
          </p:cNvGrpSpPr>
          <p:nvPr/>
        </p:nvGrpSpPr>
        <p:grpSpPr bwMode="auto">
          <a:xfrm>
            <a:off x="6158949" y="3696900"/>
            <a:ext cx="894116" cy="948661"/>
            <a:chOff x="207671" y="144075"/>
            <a:chExt cx="895243" cy="948661"/>
          </a:xfrm>
        </p:grpSpPr>
        <p:grpSp>
          <p:nvGrpSpPr>
            <p:cNvPr id="10271" name="Group 31">
              <a:extLst>
                <a:ext uri="{FF2B5EF4-FFF2-40B4-BE49-F238E27FC236}">
                  <a16:creationId xmlns:a16="http://schemas.microsoft.com/office/drawing/2014/main" id="{B76AFC97-6EAB-754F-9C1D-608D5E74D44F}"/>
                </a:ext>
              </a:extLst>
            </p:cNvPr>
            <p:cNvGrpSpPr>
              <a:grpSpLocks/>
            </p:cNvGrpSpPr>
            <p:nvPr/>
          </p:nvGrpSpPr>
          <p:grpSpPr bwMode="auto">
            <a:xfrm>
              <a:off x="207671" y="242397"/>
              <a:ext cx="895243" cy="691661"/>
              <a:chOff x="-1" y="0"/>
              <a:chExt cx="895243" cy="691661"/>
            </a:xfrm>
          </p:grpSpPr>
          <p:sp>
            <p:nvSpPr>
              <p:cNvPr id="10272" name="AutoShape 32" descr="Cork">
                <a:extLst>
                  <a:ext uri="{FF2B5EF4-FFF2-40B4-BE49-F238E27FC236}">
                    <a16:creationId xmlns:a16="http://schemas.microsoft.com/office/drawing/2014/main" id="{6739B28B-5E2D-2346-A62B-D685C3593DC7}"/>
                  </a:ext>
                </a:extLst>
              </p:cNvPr>
              <p:cNvSpPr>
                <a:spLocks/>
              </p:cNvSpPr>
              <p:nvPr/>
            </p:nvSpPr>
            <p:spPr bwMode="auto">
              <a:xfrm>
                <a:off x="25807" y="0"/>
                <a:ext cx="869435" cy="124606"/>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73" name="AutoShape 33" descr="Cork">
                <a:extLst>
                  <a:ext uri="{FF2B5EF4-FFF2-40B4-BE49-F238E27FC236}">
                    <a16:creationId xmlns:a16="http://schemas.microsoft.com/office/drawing/2014/main" id="{550CC6B4-CC74-A340-858F-D2B8E29DE0E2}"/>
                  </a:ext>
                </a:extLst>
              </p:cNvPr>
              <p:cNvSpPr>
                <a:spLocks/>
              </p:cNvSpPr>
              <p:nvPr/>
            </p:nvSpPr>
            <p:spPr bwMode="auto">
              <a:xfrm>
                <a:off x="0" y="92480"/>
                <a:ext cx="881979" cy="599181"/>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275" name="AutoShape 35">
              <a:extLst>
                <a:ext uri="{FF2B5EF4-FFF2-40B4-BE49-F238E27FC236}">
                  <a16:creationId xmlns:a16="http://schemas.microsoft.com/office/drawing/2014/main" id="{23F9F861-B53A-0D4B-AD33-BD450F56ADDE}"/>
                </a:ext>
              </a:extLst>
            </p:cNvPr>
            <p:cNvSpPr>
              <a:spLocks/>
            </p:cNvSpPr>
            <p:nvPr/>
          </p:nvSpPr>
          <p:spPr bwMode="auto">
            <a:xfrm>
              <a:off x="229387" y="946254"/>
              <a:ext cx="33646" cy="130081"/>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76" name="AutoShape 36">
              <a:extLst>
                <a:ext uri="{FF2B5EF4-FFF2-40B4-BE49-F238E27FC236}">
                  <a16:creationId xmlns:a16="http://schemas.microsoft.com/office/drawing/2014/main" id="{BBD74DA5-735A-8D48-92FB-DDE68CBB06D8}"/>
                </a:ext>
              </a:extLst>
            </p:cNvPr>
            <p:cNvSpPr>
              <a:spLocks/>
            </p:cNvSpPr>
            <p:nvPr/>
          </p:nvSpPr>
          <p:spPr bwMode="auto">
            <a:xfrm>
              <a:off x="236143" y="942332"/>
              <a:ext cx="44471" cy="150404"/>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77" name="AutoShape 37">
              <a:extLst>
                <a:ext uri="{FF2B5EF4-FFF2-40B4-BE49-F238E27FC236}">
                  <a16:creationId xmlns:a16="http://schemas.microsoft.com/office/drawing/2014/main" id="{B65E5D63-0094-3646-B64A-56F7A986616D}"/>
                </a:ext>
              </a:extLst>
            </p:cNvPr>
            <p:cNvSpPr>
              <a:spLocks/>
            </p:cNvSpPr>
            <p:nvPr/>
          </p:nvSpPr>
          <p:spPr bwMode="auto">
            <a:xfrm>
              <a:off x="823455" y="914878"/>
              <a:ext cx="64013" cy="154206"/>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78" name="AutoShape 38">
              <a:extLst>
                <a:ext uri="{FF2B5EF4-FFF2-40B4-BE49-F238E27FC236}">
                  <a16:creationId xmlns:a16="http://schemas.microsoft.com/office/drawing/2014/main" id="{E95E08FB-F8FE-FF44-AAD5-90D91E1E15DC}"/>
                </a:ext>
              </a:extLst>
            </p:cNvPr>
            <p:cNvSpPr>
              <a:spLocks/>
            </p:cNvSpPr>
            <p:nvPr/>
          </p:nvSpPr>
          <p:spPr bwMode="auto">
            <a:xfrm>
              <a:off x="278691" y="152952"/>
              <a:ext cx="33189" cy="207369"/>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79" name="AutoShape 39">
              <a:extLst>
                <a:ext uri="{FF2B5EF4-FFF2-40B4-BE49-F238E27FC236}">
                  <a16:creationId xmlns:a16="http://schemas.microsoft.com/office/drawing/2014/main" id="{8B2FFC96-D590-C64C-AF54-27DBAA7C94EC}"/>
                </a:ext>
              </a:extLst>
            </p:cNvPr>
            <p:cNvSpPr>
              <a:spLocks/>
            </p:cNvSpPr>
            <p:nvPr/>
          </p:nvSpPr>
          <p:spPr bwMode="auto">
            <a:xfrm>
              <a:off x="1004732" y="144075"/>
              <a:ext cx="64928" cy="174255"/>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10280" name="Group 40">
            <a:extLst>
              <a:ext uri="{FF2B5EF4-FFF2-40B4-BE49-F238E27FC236}">
                <a16:creationId xmlns:a16="http://schemas.microsoft.com/office/drawing/2014/main" id="{5AB0E469-E3E8-6746-A0F4-3C6F6B41DA4C}"/>
              </a:ext>
            </a:extLst>
          </p:cNvPr>
          <p:cNvGrpSpPr>
            <a:grpSpLocks/>
          </p:cNvGrpSpPr>
          <p:nvPr/>
        </p:nvGrpSpPr>
        <p:grpSpPr bwMode="auto">
          <a:xfrm>
            <a:off x="2492375" y="-354013"/>
            <a:ext cx="5954713" cy="5329238"/>
            <a:chOff x="0" y="-1"/>
            <a:chExt cx="5955223" cy="5331230"/>
          </a:xfrm>
        </p:grpSpPr>
        <p:grpSp>
          <p:nvGrpSpPr>
            <p:cNvPr id="10281" name="Group 41">
              <a:extLst>
                <a:ext uri="{FF2B5EF4-FFF2-40B4-BE49-F238E27FC236}">
                  <a16:creationId xmlns:a16="http://schemas.microsoft.com/office/drawing/2014/main" id="{7C29554D-6FF7-4440-9911-7B0047AE7F2C}"/>
                </a:ext>
              </a:extLst>
            </p:cNvPr>
            <p:cNvGrpSpPr>
              <a:grpSpLocks/>
            </p:cNvGrpSpPr>
            <p:nvPr/>
          </p:nvGrpSpPr>
          <p:grpSpPr bwMode="auto">
            <a:xfrm>
              <a:off x="-1" y="-1"/>
              <a:ext cx="5955224" cy="5331230"/>
              <a:chOff x="-1" y="-1"/>
              <a:chExt cx="5955224" cy="5331230"/>
            </a:xfrm>
          </p:grpSpPr>
          <p:sp>
            <p:nvSpPr>
              <p:cNvPr id="10282" name="AutoShape 42">
                <a:extLst>
                  <a:ext uri="{FF2B5EF4-FFF2-40B4-BE49-F238E27FC236}">
                    <a16:creationId xmlns:a16="http://schemas.microsoft.com/office/drawing/2014/main" id="{87C2AFE2-AB43-FC41-9DE2-80DE556DC276}"/>
                  </a:ext>
                </a:extLst>
              </p:cNvPr>
              <p:cNvSpPr>
                <a:spLocks/>
              </p:cNvSpPr>
              <p:nvPr/>
            </p:nvSpPr>
            <p:spPr bwMode="auto">
              <a:xfrm rot="850334">
                <a:off x="474997" y="552628"/>
                <a:ext cx="5039579" cy="4225972"/>
              </a:xfrm>
              <a:custGeom>
                <a:avLst/>
                <a:gdLst>
                  <a:gd name="T0" fmla="+- 0 10736 297"/>
                  <a:gd name="T1" fmla="*/ T0 w 20879"/>
                  <a:gd name="T2" fmla="+- 0 10743 401"/>
                  <a:gd name="T3" fmla="*/ 10743 h 20684"/>
                  <a:gd name="T4" fmla="+- 0 10736 297"/>
                  <a:gd name="T5" fmla="*/ T4 w 20879"/>
                  <a:gd name="T6" fmla="+- 0 10743 401"/>
                  <a:gd name="T7" fmla="*/ 10743 h 20684"/>
                  <a:gd name="T8" fmla="+- 0 10736 297"/>
                  <a:gd name="T9" fmla="*/ T8 w 20879"/>
                  <a:gd name="T10" fmla="+- 0 10743 401"/>
                  <a:gd name="T11" fmla="*/ 10743 h 20684"/>
                  <a:gd name="T12" fmla="+- 0 10736 297"/>
                  <a:gd name="T13" fmla="*/ T12 w 20879"/>
                  <a:gd name="T14" fmla="+- 0 10743 401"/>
                  <a:gd name="T15" fmla="*/ 10743 h 20684"/>
                </a:gdLst>
                <a:ahLst/>
                <a:cxnLst>
                  <a:cxn ang="0">
                    <a:pos x="T1" y="T3"/>
                  </a:cxn>
                  <a:cxn ang="0">
                    <a:pos x="T5" y="T7"/>
                  </a:cxn>
                  <a:cxn ang="0">
                    <a:pos x="T9" y="T11"/>
                  </a:cxn>
                  <a:cxn ang="0">
                    <a:pos x="T13" y="T15"/>
                  </a:cxn>
                </a:cxnLst>
                <a:rect l="0" t="0" r="r" b="b"/>
                <a:pathLst>
                  <a:path w="20879" h="20684">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12700" cap="flat" cmpd="sng">
                <a:solidFill>
                  <a:srgbClr val="FFFFFF"/>
                </a:solidFill>
                <a:prstDash val="solid"/>
                <a:round/>
                <a:headEnd type="none" w="med" len="med"/>
                <a:tailEnd type="none" w="med" len="med"/>
              </a:ln>
              <a:effectLst>
                <a:outerShdw blurRad="63500" dist="159131" dir="3683372" algn="ctr" rotWithShape="0">
                  <a:srgbClr val="1A0004">
                    <a:alpha val="74997"/>
                  </a:srgbClr>
                </a:outerShdw>
              </a:effec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83" name="Oval 43">
                <a:extLst>
                  <a:ext uri="{FF2B5EF4-FFF2-40B4-BE49-F238E27FC236}">
                    <a16:creationId xmlns:a16="http://schemas.microsoft.com/office/drawing/2014/main" id="{805F391F-176E-B844-99C4-82884F242790}"/>
                  </a:ext>
                </a:extLst>
              </p:cNvPr>
              <p:cNvSpPr>
                <a:spLocks/>
              </p:cNvSpPr>
              <p:nvPr/>
            </p:nvSpPr>
            <p:spPr bwMode="auto">
              <a:xfrm rot="850334">
                <a:off x="602583" y="3960638"/>
                <a:ext cx="702963" cy="702963"/>
              </a:xfrm>
              <a:prstGeom prst="ellipse">
                <a:avLst/>
              </a:prstGeom>
              <a:solidFill>
                <a:schemeClr val="accent1"/>
              </a:solidFill>
              <a:ln w="12700" cap="flat" cmpd="sng">
                <a:solidFill>
                  <a:srgbClr val="FFFFFF"/>
                </a:solidFill>
                <a:prstDash val="solid"/>
                <a:round/>
                <a:headEnd type="none" w="med" len="med"/>
                <a:tailEnd type="none" w="med" len="med"/>
              </a:ln>
              <a:effectLst>
                <a:outerShdw blurRad="63500" dist="159131" dir="3683372" algn="ctr" rotWithShape="0">
                  <a:srgbClr val="1A0004">
                    <a:alpha val="74997"/>
                  </a:srgbClr>
                </a:outerShdw>
              </a:effec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84" name="Oval 44">
                <a:extLst>
                  <a:ext uri="{FF2B5EF4-FFF2-40B4-BE49-F238E27FC236}">
                    <a16:creationId xmlns:a16="http://schemas.microsoft.com/office/drawing/2014/main" id="{EF49390B-47A4-334B-9722-5C382F2EB063}"/>
                  </a:ext>
                </a:extLst>
              </p:cNvPr>
              <p:cNvSpPr>
                <a:spLocks/>
              </p:cNvSpPr>
              <p:nvPr/>
            </p:nvSpPr>
            <p:spPr bwMode="auto">
              <a:xfrm rot="850334">
                <a:off x="222944" y="4481717"/>
                <a:ext cx="468643" cy="468643"/>
              </a:xfrm>
              <a:prstGeom prst="ellipse">
                <a:avLst/>
              </a:prstGeom>
              <a:solidFill>
                <a:schemeClr val="accent1"/>
              </a:solidFill>
              <a:ln w="12700" cap="flat" cmpd="sng">
                <a:solidFill>
                  <a:srgbClr val="FFFFFF"/>
                </a:solidFill>
                <a:prstDash val="solid"/>
                <a:round/>
                <a:headEnd type="none" w="med" len="med"/>
                <a:tailEnd type="none" w="med" len="med"/>
              </a:ln>
              <a:effectLst>
                <a:outerShdw blurRad="63500" dist="159131" dir="3683372" algn="ctr" rotWithShape="0">
                  <a:srgbClr val="1A0004">
                    <a:alpha val="74997"/>
                  </a:srgbClr>
                </a:outerShdw>
              </a:effec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85" name="Oval 45">
                <a:extLst>
                  <a:ext uri="{FF2B5EF4-FFF2-40B4-BE49-F238E27FC236}">
                    <a16:creationId xmlns:a16="http://schemas.microsoft.com/office/drawing/2014/main" id="{E7AA35DD-A105-FF43-8C9D-4FEEEEF475FE}"/>
                  </a:ext>
                </a:extLst>
              </p:cNvPr>
              <p:cNvSpPr>
                <a:spLocks/>
              </p:cNvSpPr>
              <p:nvPr/>
            </p:nvSpPr>
            <p:spPr bwMode="auto">
              <a:xfrm rot="850334">
                <a:off x="25119" y="4854977"/>
                <a:ext cx="234321" cy="234321"/>
              </a:xfrm>
              <a:prstGeom prst="ellipse">
                <a:avLst/>
              </a:prstGeom>
              <a:solidFill>
                <a:schemeClr val="accent1"/>
              </a:solidFill>
              <a:ln w="12700" cap="flat" cmpd="sng">
                <a:solidFill>
                  <a:srgbClr val="FFFFFF"/>
                </a:solidFill>
                <a:prstDash val="solid"/>
                <a:round/>
                <a:headEnd type="none" w="med" len="med"/>
                <a:tailEnd type="none" w="med" len="med"/>
              </a:ln>
              <a:effectLst>
                <a:outerShdw blurRad="63500" dist="159131" dir="3683372" algn="ctr" rotWithShape="0">
                  <a:srgbClr val="1A0004">
                    <a:alpha val="74997"/>
                  </a:srgbClr>
                </a:outerShdw>
              </a:effec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86" name="AutoShape 46">
                <a:extLst>
                  <a:ext uri="{FF2B5EF4-FFF2-40B4-BE49-F238E27FC236}">
                    <a16:creationId xmlns:a16="http://schemas.microsoft.com/office/drawing/2014/main" id="{F5AE71DC-2D7C-EC43-B944-773AFFBAC193}"/>
                  </a:ext>
                </a:extLst>
              </p:cNvPr>
              <p:cNvSpPr>
                <a:spLocks/>
              </p:cNvSpPr>
              <p:nvPr/>
            </p:nvSpPr>
            <p:spPr bwMode="auto">
              <a:xfrm rot="850334">
                <a:off x="755012" y="781720"/>
                <a:ext cx="4617937" cy="35879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0" y="14010"/>
                    </a:move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lnTo>
                      <a:pt x="10888" y="1399"/>
                    </a:ln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287" name="Rectangle 47">
              <a:extLst>
                <a:ext uri="{FF2B5EF4-FFF2-40B4-BE49-F238E27FC236}">
                  <a16:creationId xmlns:a16="http://schemas.microsoft.com/office/drawing/2014/main" id="{4C0951CB-37F5-D749-90FB-0756AE551B58}"/>
                </a:ext>
              </a:extLst>
            </p:cNvPr>
            <p:cNvSpPr>
              <a:spLocks/>
            </p:cNvSpPr>
            <p:nvPr/>
          </p:nvSpPr>
          <p:spPr bwMode="auto">
            <a:xfrm>
              <a:off x="904888" y="947488"/>
              <a:ext cx="4069435" cy="3253741"/>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3600"/>
                </a:spcBef>
              </a:pPr>
              <a:r>
                <a:rPr lang="en-US" altLang="en-US" sz="60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 KYONG JIANG VACHIA</a:t>
              </a:r>
            </a:p>
          </p:txBody>
        </p:sp>
      </p:grpSp>
      <p:grpSp>
        <p:nvGrpSpPr>
          <p:cNvPr id="10288" name="Group 48">
            <a:extLst>
              <a:ext uri="{FF2B5EF4-FFF2-40B4-BE49-F238E27FC236}">
                <a16:creationId xmlns:a16="http://schemas.microsoft.com/office/drawing/2014/main" id="{D8DF4FF9-1CBF-EB43-A17B-CDECCF7137BE}"/>
              </a:ext>
            </a:extLst>
          </p:cNvPr>
          <p:cNvGrpSpPr>
            <a:grpSpLocks/>
          </p:cNvGrpSpPr>
          <p:nvPr/>
        </p:nvGrpSpPr>
        <p:grpSpPr bwMode="auto">
          <a:xfrm>
            <a:off x="519113" y="7938"/>
            <a:ext cx="774700" cy="1714500"/>
            <a:chOff x="0" y="0"/>
            <a:chExt cx="774700" cy="1714500"/>
          </a:xfrm>
        </p:grpSpPr>
        <p:sp>
          <p:nvSpPr>
            <p:cNvPr id="10289" name="Rectangle 49">
              <a:extLst>
                <a:ext uri="{FF2B5EF4-FFF2-40B4-BE49-F238E27FC236}">
                  <a16:creationId xmlns:a16="http://schemas.microsoft.com/office/drawing/2014/main" id="{4AD246AA-794B-354B-AC03-65E5FF403180}"/>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10290" name="Line 50">
              <a:extLst>
                <a:ext uri="{FF2B5EF4-FFF2-40B4-BE49-F238E27FC236}">
                  <a16:creationId xmlns:a16="http://schemas.microsoft.com/office/drawing/2014/main" id="{C50FEABB-7B24-E24E-BCF3-360208D4DF96}"/>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10291" name="Rectangle 51">
            <a:extLst>
              <a:ext uri="{FF2B5EF4-FFF2-40B4-BE49-F238E27FC236}">
                <a16:creationId xmlns:a16="http://schemas.microsoft.com/office/drawing/2014/main" id="{C7115F0B-AA49-3741-A8D3-4347D0D4A103}"/>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51"/>
                                        </p:tgtEl>
                                        <p:attrNameLst>
                                          <p:attrName>style.visibility</p:attrName>
                                        </p:attrNameLst>
                                      </p:cBhvr>
                                      <p:to>
                                        <p:strVal val="visible"/>
                                      </p:to>
                                    </p:set>
                                    <p:anim calcmode="lin" valueType="num">
                                      <p:cBhvr additive="base">
                                        <p:cTn id="7" dur="500" fill="hold"/>
                                        <p:tgtEl>
                                          <p:spTgt spid="10251"/>
                                        </p:tgtEl>
                                        <p:attrNameLst>
                                          <p:attrName>ppt_x</p:attrName>
                                        </p:attrNameLst>
                                      </p:cBhvr>
                                      <p:tavLst>
                                        <p:tav tm="0">
                                          <p:val>
                                            <p:strVal val="0-#ppt_w/2"/>
                                          </p:val>
                                        </p:tav>
                                        <p:tav tm="100000">
                                          <p:val>
                                            <p:strVal val="#ppt_x"/>
                                          </p:val>
                                        </p:tav>
                                      </p:tavLst>
                                    </p:anim>
                                    <p:anim calcmode="lin" valueType="num">
                                      <p:cBhvr additive="base">
                                        <p:cTn id="8"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280"/>
                                        </p:tgtEl>
                                        <p:attrNameLst>
                                          <p:attrName>style.visibility</p:attrName>
                                        </p:attrNameLst>
                                      </p:cBhvr>
                                      <p:to>
                                        <p:strVal val="visible"/>
                                      </p:to>
                                    </p:set>
                                    <p:anim calcmode="lin" valueType="num">
                                      <p:cBhvr>
                                        <p:cTn id="13" dur="500" fill="hold"/>
                                        <p:tgtEl>
                                          <p:spTgt spid="10280"/>
                                        </p:tgtEl>
                                        <p:attrNameLst>
                                          <p:attrName>ppt_w</p:attrName>
                                        </p:attrNameLst>
                                      </p:cBhvr>
                                      <p:tavLst>
                                        <p:tav tm="0">
                                          <p:val>
                                            <p:fltVal val="0"/>
                                          </p:val>
                                        </p:tav>
                                        <p:tav tm="100000">
                                          <p:val>
                                            <p:strVal val="#ppt_w"/>
                                          </p:val>
                                        </p:tav>
                                      </p:tavLst>
                                    </p:anim>
                                    <p:anim calcmode="lin" valueType="num">
                                      <p:cBhvr>
                                        <p:cTn id="14" dur="500" fill="hold"/>
                                        <p:tgtEl>
                                          <p:spTgt spid="102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a:extLst>
              <a:ext uri="{FF2B5EF4-FFF2-40B4-BE49-F238E27FC236}">
                <a16:creationId xmlns:a16="http://schemas.microsoft.com/office/drawing/2014/main" id="{BAD76074-6803-9B41-8C48-B98DD452A192}"/>
              </a:ext>
            </a:extLst>
          </p:cNvPr>
          <p:cNvSpPr>
            <a:spLocks/>
          </p:cNvSpPr>
          <p:nvPr/>
        </p:nvSpPr>
        <p:spPr bwMode="auto">
          <a:xfrm>
            <a:off x="1598613" y="838200"/>
            <a:ext cx="6858000" cy="5257800"/>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70" name="AutoShape 2">
            <a:extLst>
              <a:ext uri="{FF2B5EF4-FFF2-40B4-BE49-F238E27FC236}">
                <a16:creationId xmlns:a16="http://schemas.microsoft.com/office/drawing/2014/main" id="{454C8137-292E-354C-A477-1511AC75EF27}"/>
              </a:ext>
            </a:extLst>
          </p:cNvPr>
          <p:cNvSpPr>
            <a:spLocks/>
          </p:cNvSpPr>
          <p:nvPr/>
        </p:nvSpPr>
        <p:spPr bwMode="auto">
          <a:xfrm>
            <a:off x="1616075" y="858838"/>
            <a:ext cx="1619250" cy="304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71" name="AutoShape 3">
            <a:extLst>
              <a:ext uri="{FF2B5EF4-FFF2-40B4-BE49-F238E27FC236}">
                <a16:creationId xmlns:a16="http://schemas.microsoft.com/office/drawing/2014/main" id="{8A73131E-09A0-B247-8C29-C4EDA940196D}"/>
              </a:ext>
            </a:extLst>
          </p:cNvPr>
          <p:cNvSpPr>
            <a:spLocks/>
          </p:cNvSpPr>
          <p:nvPr/>
        </p:nvSpPr>
        <p:spPr bwMode="auto">
          <a:xfrm>
            <a:off x="6989763" y="3978275"/>
            <a:ext cx="1430337" cy="209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72" name="AutoShape 4">
            <a:extLst>
              <a:ext uri="{FF2B5EF4-FFF2-40B4-BE49-F238E27FC236}">
                <a16:creationId xmlns:a16="http://schemas.microsoft.com/office/drawing/2014/main" id="{4D472C31-8C1B-B542-8D16-C900A6748F9C}"/>
              </a:ext>
            </a:extLst>
          </p:cNvPr>
          <p:cNvSpPr>
            <a:spLocks/>
          </p:cNvSpPr>
          <p:nvPr/>
        </p:nvSpPr>
        <p:spPr bwMode="auto">
          <a:xfrm>
            <a:off x="3560763" y="1693863"/>
            <a:ext cx="4097337" cy="291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73" name="Rectangle 5">
            <a:extLst>
              <a:ext uri="{FF2B5EF4-FFF2-40B4-BE49-F238E27FC236}">
                <a16:creationId xmlns:a16="http://schemas.microsoft.com/office/drawing/2014/main" id="{3B2BF651-B3B8-5F49-A195-DD80E11145C1}"/>
              </a:ext>
            </a:extLst>
          </p:cNvPr>
          <p:cNvSpPr>
            <a:spLocks/>
          </p:cNvSpPr>
          <p:nvPr/>
        </p:nvSpPr>
        <p:spPr bwMode="auto">
          <a:xfrm>
            <a:off x="4630738" y="2649538"/>
            <a:ext cx="15208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ER</a:t>
            </a:r>
          </a:p>
        </p:txBody>
      </p:sp>
      <p:sp>
        <p:nvSpPr>
          <p:cNvPr id="83974" name="AutoShape 6">
            <a:extLst>
              <a:ext uri="{FF2B5EF4-FFF2-40B4-BE49-F238E27FC236}">
                <a16:creationId xmlns:a16="http://schemas.microsoft.com/office/drawing/2014/main" id="{F578EF2B-197D-C841-B986-15FF65FB6BAA}"/>
              </a:ext>
            </a:extLst>
          </p:cNvPr>
          <p:cNvSpPr>
            <a:spLocks/>
          </p:cNvSpPr>
          <p:nvPr/>
        </p:nvSpPr>
        <p:spPr bwMode="auto">
          <a:xfrm>
            <a:off x="2036763" y="4589463"/>
            <a:ext cx="1887537" cy="148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75" name="Rectangle 7">
            <a:extLst>
              <a:ext uri="{FF2B5EF4-FFF2-40B4-BE49-F238E27FC236}">
                <a16:creationId xmlns:a16="http://schemas.microsoft.com/office/drawing/2014/main" id="{D81E0DC8-7E1F-4D4F-81A2-89D18D8ACEAB}"/>
              </a:ext>
            </a:extLst>
          </p:cNvPr>
          <p:cNvSpPr>
            <a:spLocks/>
          </p:cNvSpPr>
          <p:nvPr/>
        </p:nvSpPr>
        <p:spPr bwMode="auto">
          <a:xfrm>
            <a:off x="7259638" y="5259388"/>
            <a:ext cx="13112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PG</a:t>
            </a:r>
          </a:p>
        </p:txBody>
      </p:sp>
      <p:sp>
        <p:nvSpPr>
          <p:cNvPr id="83976" name="AutoShape 8">
            <a:extLst>
              <a:ext uri="{FF2B5EF4-FFF2-40B4-BE49-F238E27FC236}">
                <a16:creationId xmlns:a16="http://schemas.microsoft.com/office/drawing/2014/main" id="{E8F7EEA6-48F1-E349-9D2F-CADD3E979DA1}"/>
              </a:ext>
            </a:extLst>
          </p:cNvPr>
          <p:cNvSpPr>
            <a:spLocks/>
          </p:cNvSpPr>
          <p:nvPr/>
        </p:nvSpPr>
        <p:spPr bwMode="auto">
          <a:xfrm>
            <a:off x="3257550" y="2628900"/>
            <a:ext cx="2667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77" name="AutoShape 9">
            <a:extLst>
              <a:ext uri="{FF2B5EF4-FFF2-40B4-BE49-F238E27FC236}">
                <a16:creationId xmlns:a16="http://schemas.microsoft.com/office/drawing/2014/main" id="{EB009E61-D2F4-0348-BAB0-4F43B5F0EA0E}"/>
              </a:ext>
            </a:extLst>
          </p:cNvPr>
          <p:cNvSpPr>
            <a:spLocks/>
          </p:cNvSpPr>
          <p:nvPr/>
        </p:nvSpPr>
        <p:spPr bwMode="auto">
          <a:xfrm>
            <a:off x="3067050" y="3333750"/>
            <a:ext cx="43815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78" name="AutoShape 10">
            <a:extLst>
              <a:ext uri="{FF2B5EF4-FFF2-40B4-BE49-F238E27FC236}">
                <a16:creationId xmlns:a16="http://schemas.microsoft.com/office/drawing/2014/main" id="{465BAF18-B57C-BF4E-8946-FC479D2F3FBF}"/>
              </a:ext>
            </a:extLst>
          </p:cNvPr>
          <p:cNvSpPr>
            <a:spLocks/>
          </p:cNvSpPr>
          <p:nvPr/>
        </p:nvSpPr>
        <p:spPr bwMode="auto">
          <a:xfrm>
            <a:off x="3332163" y="2933700"/>
            <a:ext cx="5873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79" name="Rectangle 11">
            <a:extLst>
              <a:ext uri="{FF2B5EF4-FFF2-40B4-BE49-F238E27FC236}">
                <a16:creationId xmlns:a16="http://schemas.microsoft.com/office/drawing/2014/main" id="{DB203E83-7859-1A42-A45C-AF8E74209E2E}"/>
              </a:ext>
            </a:extLst>
          </p:cNvPr>
          <p:cNvSpPr>
            <a:spLocks/>
          </p:cNvSpPr>
          <p:nvPr/>
        </p:nvSpPr>
        <p:spPr bwMode="auto">
          <a:xfrm>
            <a:off x="3449638" y="2382838"/>
            <a:ext cx="12731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SG</a:t>
            </a:r>
          </a:p>
        </p:txBody>
      </p:sp>
      <p:sp>
        <p:nvSpPr>
          <p:cNvPr id="83980" name="Rectangle 12">
            <a:extLst>
              <a:ext uri="{FF2B5EF4-FFF2-40B4-BE49-F238E27FC236}">
                <a16:creationId xmlns:a16="http://schemas.microsoft.com/office/drawing/2014/main" id="{0C54C273-BCFE-E84F-ADAB-01BE55D1FB7E}"/>
              </a:ext>
            </a:extLst>
          </p:cNvPr>
          <p:cNvSpPr>
            <a:spLocks/>
          </p:cNvSpPr>
          <p:nvPr/>
        </p:nvSpPr>
        <p:spPr bwMode="auto">
          <a:xfrm>
            <a:off x="2516188" y="5640388"/>
            <a:ext cx="701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RS</a:t>
            </a:r>
          </a:p>
        </p:txBody>
      </p:sp>
      <p:sp>
        <p:nvSpPr>
          <p:cNvPr id="83981" name="Rectangle 13">
            <a:extLst>
              <a:ext uri="{FF2B5EF4-FFF2-40B4-BE49-F238E27FC236}">
                <a16:creationId xmlns:a16="http://schemas.microsoft.com/office/drawing/2014/main" id="{98942AD6-17B2-2B41-B936-D9C8766F4A45}"/>
              </a:ext>
            </a:extLst>
          </p:cNvPr>
          <p:cNvSpPr>
            <a:spLocks/>
          </p:cNvSpPr>
          <p:nvPr/>
        </p:nvSpPr>
        <p:spPr bwMode="auto">
          <a:xfrm>
            <a:off x="2020888" y="9921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MS</a:t>
            </a:r>
          </a:p>
        </p:txBody>
      </p:sp>
      <p:sp>
        <p:nvSpPr>
          <p:cNvPr id="83982" name="Line 14">
            <a:extLst>
              <a:ext uri="{FF2B5EF4-FFF2-40B4-BE49-F238E27FC236}">
                <a16:creationId xmlns:a16="http://schemas.microsoft.com/office/drawing/2014/main" id="{1FCD2158-A804-CD4A-99B7-D157FAD25F95}"/>
              </a:ext>
            </a:extLst>
          </p:cNvPr>
          <p:cNvSpPr>
            <a:spLocks noChangeShapeType="1"/>
          </p:cNvSpPr>
          <p:nvPr/>
        </p:nvSpPr>
        <p:spPr bwMode="auto">
          <a:xfrm>
            <a:off x="1746250" y="3505200"/>
            <a:ext cx="6546850" cy="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3983" name="Line 15">
            <a:extLst>
              <a:ext uri="{FF2B5EF4-FFF2-40B4-BE49-F238E27FC236}">
                <a16:creationId xmlns:a16="http://schemas.microsoft.com/office/drawing/2014/main" id="{0242339B-01DF-724B-AFC5-C304EAE608E5}"/>
              </a:ext>
            </a:extLst>
          </p:cNvPr>
          <p:cNvSpPr>
            <a:spLocks noChangeShapeType="1"/>
          </p:cNvSpPr>
          <p:nvPr/>
        </p:nvSpPr>
        <p:spPr bwMode="auto">
          <a:xfrm flipH="1">
            <a:off x="4991100" y="984250"/>
            <a:ext cx="0" cy="500380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3984" name="Rectangle 16">
            <a:extLst>
              <a:ext uri="{FF2B5EF4-FFF2-40B4-BE49-F238E27FC236}">
                <a16:creationId xmlns:a16="http://schemas.microsoft.com/office/drawing/2014/main" id="{2963E88A-5B78-B740-B072-36924175EEC3}"/>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OLAN EVON YUTA</a:t>
            </a:r>
          </a:p>
        </p:txBody>
      </p:sp>
      <p:sp>
        <p:nvSpPr>
          <p:cNvPr id="83985" name="Rectangle 17">
            <a:extLst>
              <a:ext uri="{FF2B5EF4-FFF2-40B4-BE49-F238E27FC236}">
                <a16:creationId xmlns:a16="http://schemas.microsoft.com/office/drawing/2014/main" id="{AFB5F275-CD73-9D46-BA85-836AFCA979B6}"/>
              </a:ext>
            </a:extLst>
          </p:cNvPr>
          <p:cNvSpPr>
            <a:spLocks/>
          </p:cNvSpPr>
          <p:nvPr/>
        </p:nvSpPr>
        <p:spPr bwMode="auto">
          <a:xfrm>
            <a:off x="2613025" y="3613150"/>
            <a:ext cx="17303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DS</a:t>
            </a:r>
          </a:p>
        </p:txBody>
      </p:sp>
      <p:sp>
        <p:nvSpPr>
          <p:cNvPr id="83986" name="Rectangle 18">
            <a:extLst>
              <a:ext uri="{FF2B5EF4-FFF2-40B4-BE49-F238E27FC236}">
                <a16:creationId xmlns:a16="http://schemas.microsoft.com/office/drawing/2014/main" id="{24ADE36B-36E3-4247-9053-0167345F0A65}"/>
              </a:ext>
            </a:extLst>
          </p:cNvPr>
          <p:cNvSpPr>
            <a:spLocks/>
          </p:cNvSpPr>
          <p:nvPr/>
        </p:nvSpPr>
        <p:spPr bwMode="auto">
          <a:xfrm>
            <a:off x="6896100" y="43957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U</a:t>
            </a:r>
          </a:p>
        </p:txBody>
      </p:sp>
      <p:sp>
        <p:nvSpPr>
          <p:cNvPr id="83987" name="Rectangle 19">
            <a:extLst>
              <a:ext uri="{FF2B5EF4-FFF2-40B4-BE49-F238E27FC236}">
                <a16:creationId xmlns:a16="http://schemas.microsoft.com/office/drawing/2014/main" id="{11AE23B6-CC08-8346-9F9A-AD170DAC743F}"/>
              </a:ext>
            </a:extLst>
          </p:cNvPr>
          <p:cNvSpPr>
            <a:spLocks/>
          </p:cNvSpPr>
          <p:nvPr/>
        </p:nvSpPr>
        <p:spPr bwMode="auto">
          <a:xfrm>
            <a:off x="5830888" y="28844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B</a:t>
            </a:r>
          </a:p>
        </p:txBody>
      </p:sp>
      <p:sp>
        <p:nvSpPr>
          <p:cNvPr id="83988" name="Rectangle 20">
            <a:extLst>
              <a:ext uri="{FF2B5EF4-FFF2-40B4-BE49-F238E27FC236}">
                <a16:creationId xmlns:a16="http://schemas.microsoft.com/office/drawing/2014/main" id="{D64AD513-BB82-AE4B-86B2-FB8FBC4B6451}"/>
              </a:ext>
            </a:extLst>
          </p:cNvPr>
          <p:cNvSpPr>
            <a:spLocks/>
          </p:cNvSpPr>
          <p:nvPr/>
        </p:nvSpPr>
        <p:spPr bwMode="auto">
          <a:xfrm>
            <a:off x="5487988" y="181133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H</a:t>
            </a:r>
          </a:p>
        </p:txBody>
      </p:sp>
      <p:sp>
        <p:nvSpPr>
          <p:cNvPr id="83989" name="Rectangle 21">
            <a:extLst>
              <a:ext uri="{FF2B5EF4-FFF2-40B4-BE49-F238E27FC236}">
                <a16:creationId xmlns:a16="http://schemas.microsoft.com/office/drawing/2014/main" id="{FA811D83-45DA-5447-90B2-2D5B7A14C51A}"/>
              </a:ext>
            </a:extLst>
          </p:cNvPr>
          <p:cNvSpPr>
            <a:spLocks/>
          </p:cNvSpPr>
          <p:nvPr/>
        </p:nvSpPr>
        <p:spPr bwMode="auto">
          <a:xfrm>
            <a:off x="7088188" y="1525588"/>
            <a:ext cx="12922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N(A)</a:t>
            </a:r>
          </a:p>
        </p:txBody>
      </p:sp>
      <p:sp>
        <p:nvSpPr>
          <p:cNvPr id="83990" name="Oval 22">
            <a:extLst>
              <a:ext uri="{FF2B5EF4-FFF2-40B4-BE49-F238E27FC236}">
                <a16:creationId xmlns:a16="http://schemas.microsoft.com/office/drawing/2014/main" id="{8885531D-6B4D-D245-B02B-F27A929CD52C}"/>
              </a:ext>
            </a:extLst>
          </p:cNvPr>
          <p:cNvSpPr>
            <a:spLocks/>
          </p:cNvSpPr>
          <p:nvPr/>
        </p:nvSpPr>
        <p:spPr bwMode="auto">
          <a:xfrm>
            <a:off x="6919913" y="1643063"/>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91" name="Rectangle 23">
            <a:extLst>
              <a:ext uri="{FF2B5EF4-FFF2-40B4-BE49-F238E27FC236}">
                <a16:creationId xmlns:a16="http://schemas.microsoft.com/office/drawing/2014/main" id="{8DC1D702-2DD3-9943-B42C-22EF026B600F}"/>
              </a:ext>
            </a:extLst>
          </p:cNvPr>
          <p:cNvSpPr>
            <a:spLocks/>
          </p:cNvSpPr>
          <p:nvPr/>
        </p:nvSpPr>
        <p:spPr bwMode="auto">
          <a:xfrm>
            <a:off x="3122613" y="2568575"/>
            <a:ext cx="320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C</a:t>
            </a:r>
          </a:p>
        </p:txBody>
      </p:sp>
      <p:sp>
        <p:nvSpPr>
          <p:cNvPr id="83992" name="Rectangle 24">
            <a:extLst>
              <a:ext uri="{FF2B5EF4-FFF2-40B4-BE49-F238E27FC236}">
                <a16:creationId xmlns:a16="http://schemas.microsoft.com/office/drawing/2014/main" id="{BD65FCE1-7A1D-E44D-8E07-E1722619171E}"/>
              </a:ext>
            </a:extLst>
          </p:cNvPr>
          <p:cNvSpPr>
            <a:spLocks/>
          </p:cNvSpPr>
          <p:nvPr/>
        </p:nvSpPr>
        <p:spPr bwMode="auto">
          <a:xfrm>
            <a:off x="2765425" y="3078163"/>
            <a:ext cx="2540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J</a:t>
            </a:r>
          </a:p>
        </p:txBody>
      </p:sp>
      <p:sp>
        <p:nvSpPr>
          <p:cNvPr id="83993" name="Rectangle 25">
            <a:extLst>
              <a:ext uri="{FF2B5EF4-FFF2-40B4-BE49-F238E27FC236}">
                <a16:creationId xmlns:a16="http://schemas.microsoft.com/office/drawing/2014/main" id="{1C4A91FF-167F-F24B-A2F8-2F78DF39B1CD}"/>
              </a:ext>
            </a:extLst>
          </p:cNvPr>
          <p:cNvSpPr>
            <a:spLocks/>
          </p:cNvSpPr>
          <p:nvPr/>
        </p:nvSpPr>
        <p:spPr bwMode="auto">
          <a:xfrm>
            <a:off x="3105150" y="4451350"/>
            <a:ext cx="5429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KB</a:t>
            </a:r>
          </a:p>
        </p:txBody>
      </p:sp>
      <p:sp>
        <p:nvSpPr>
          <p:cNvPr id="83994" name="Rectangle 26">
            <a:extLst>
              <a:ext uri="{FF2B5EF4-FFF2-40B4-BE49-F238E27FC236}">
                <a16:creationId xmlns:a16="http://schemas.microsoft.com/office/drawing/2014/main" id="{2FAED6B8-98A2-CB4F-A8C6-2F101D65E1CD}"/>
              </a:ext>
            </a:extLst>
          </p:cNvPr>
          <p:cNvSpPr>
            <a:spLocks/>
          </p:cNvSpPr>
          <p:nvPr/>
        </p:nvSpPr>
        <p:spPr bwMode="auto">
          <a:xfrm>
            <a:off x="3219450" y="5164138"/>
            <a:ext cx="5588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MS</a:t>
            </a:r>
          </a:p>
        </p:txBody>
      </p:sp>
      <p:sp>
        <p:nvSpPr>
          <p:cNvPr id="83995" name="Rectangle 27">
            <a:extLst>
              <a:ext uri="{FF2B5EF4-FFF2-40B4-BE49-F238E27FC236}">
                <a16:creationId xmlns:a16="http://schemas.microsoft.com/office/drawing/2014/main" id="{45970541-2A1D-014B-87DC-D44D083C40B9}"/>
              </a:ext>
            </a:extLst>
          </p:cNvPr>
          <p:cNvSpPr>
            <a:spLocks/>
          </p:cNvSpPr>
          <p:nvPr/>
        </p:nvSpPr>
        <p:spPr bwMode="auto">
          <a:xfrm>
            <a:off x="1847850" y="4081463"/>
            <a:ext cx="306388"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E</a:t>
            </a:r>
          </a:p>
        </p:txBody>
      </p:sp>
      <p:sp>
        <p:nvSpPr>
          <p:cNvPr id="83996" name="Rectangle 28">
            <a:extLst>
              <a:ext uri="{FF2B5EF4-FFF2-40B4-BE49-F238E27FC236}">
                <a16:creationId xmlns:a16="http://schemas.microsoft.com/office/drawing/2014/main" id="{E7014E80-8A9F-CE40-8580-684F72E7766C}"/>
              </a:ext>
            </a:extLst>
          </p:cNvPr>
          <p:cNvSpPr>
            <a:spLocks/>
          </p:cNvSpPr>
          <p:nvPr/>
        </p:nvSpPr>
        <p:spPr bwMode="auto">
          <a:xfrm>
            <a:off x="3790950" y="3078163"/>
            <a:ext cx="608013"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MN</a:t>
            </a:r>
          </a:p>
        </p:txBody>
      </p:sp>
      <p:sp>
        <p:nvSpPr>
          <p:cNvPr id="83997" name="AutoShape 29">
            <a:extLst>
              <a:ext uri="{FF2B5EF4-FFF2-40B4-BE49-F238E27FC236}">
                <a16:creationId xmlns:a16="http://schemas.microsoft.com/office/drawing/2014/main" id="{90F1EC9C-3557-834C-BAB9-E626A1035B64}"/>
              </a:ext>
            </a:extLst>
          </p:cNvPr>
          <p:cNvSpPr>
            <a:spLocks/>
          </p:cNvSpPr>
          <p:nvPr/>
        </p:nvSpPr>
        <p:spPr bwMode="auto">
          <a:xfrm>
            <a:off x="5816600" y="3136900"/>
            <a:ext cx="939800" cy="142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98" name="AutoShape 30">
            <a:extLst>
              <a:ext uri="{FF2B5EF4-FFF2-40B4-BE49-F238E27FC236}">
                <a16:creationId xmlns:a16="http://schemas.microsoft.com/office/drawing/2014/main" id="{B6E549DE-89E1-7845-9BA6-0C7AFAEE72D3}"/>
              </a:ext>
            </a:extLst>
          </p:cNvPr>
          <p:cNvSpPr>
            <a:spLocks/>
          </p:cNvSpPr>
          <p:nvPr/>
        </p:nvSpPr>
        <p:spPr bwMode="auto">
          <a:xfrm>
            <a:off x="2921000" y="1879600"/>
            <a:ext cx="2882900" cy="1231900"/>
          </a:xfrm>
          <a:custGeom>
            <a:avLst/>
            <a:gdLst>
              <a:gd name="T0" fmla="*/ 10800 w 21600"/>
              <a:gd name="T1" fmla="+- 0 11031 463"/>
              <a:gd name="T2" fmla="*/ 11031 h 21137"/>
              <a:gd name="T3" fmla="*/ 10800 w 21600"/>
              <a:gd name="T4" fmla="+- 0 11031 463"/>
              <a:gd name="T5" fmla="*/ 11031 h 21137"/>
              <a:gd name="T6" fmla="*/ 10800 w 21600"/>
              <a:gd name="T7" fmla="+- 0 11031 463"/>
              <a:gd name="T8" fmla="*/ 11031 h 21137"/>
              <a:gd name="T9" fmla="*/ 10800 w 21600"/>
              <a:gd name="T10" fmla="+- 0 11031 463"/>
              <a:gd name="T11" fmla="*/ 11031 h 21137"/>
            </a:gdLst>
            <a:ahLst/>
            <a:cxnLst>
              <a:cxn ang="0">
                <a:pos x="T0" y="T2"/>
              </a:cxn>
              <a:cxn ang="0">
                <a:pos x="T3" y="T5"/>
              </a:cxn>
              <a:cxn ang="0">
                <a:pos x="T6" y="T8"/>
              </a:cxn>
              <a:cxn ang="0">
                <a:pos x="T9" y="T11"/>
              </a:cxn>
            </a:cxnLst>
            <a:rect l="0" t="0" r="r" b="b"/>
            <a:pathLst>
              <a:path w="21600" h="21137">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3999" name="AutoShape 31">
            <a:extLst>
              <a:ext uri="{FF2B5EF4-FFF2-40B4-BE49-F238E27FC236}">
                <a16:creationId xmlns:a16="http://schemas.microsoft.com/office/drawing/2014/main" id="{6EFDDA71-FB8E-194E-90C2-606C38F28069}"/>
              </a:ext>
            </a:extLst>
          </p:cNvPr>
          <p:cNvSpPr>
            <a:spLocks/>
          </p:cNvSpPr>
          <p:nvPr/>
        </p:nvSpPr>
        <p:spPr bwMode="auto">
          <a:xfrm>
            <a:off x="1739900" y="2832100"/>
            <a:ext cx="1181100" cy="140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noFill/>
          <a:ln w="57150" cap="flat" cmpd="sng">
            <a:solidFill>
              <a:srgbClr val="296F35"/>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0" name="AutoShape 32">
            <a:extLst>
              <a:ext uri="{FF2B5EF4-FFF2-40B4-BE49-F238E27FC236}">
                <a16:creationId xmlns:a16="http://schemas.microsoft.com/office/drawing/2014/main" id="{5A6817C8-69D0-5B4A-B3AA-211E7EEF5117}"/>
              </a:ext>
            </a:extLst>
          </p:cNvPr>
          <p:cNvSpPr>
            <a:spLocks/>
          </p:cNvSpPr>
          <p:nvPr/>
        </p:nvSpPr>
        <p:spPr bwMode="auto">
          <a:xfrm>
            <a:off x="1758950" y="4229100"/>
            <a:ext cx="1314450" cy="1181100"/>
          </a:xfrm>
          <a:custGeom>
            <a:avLst/>
            <a:gdLst>
              <a:gd name="T0" fmla="+- 0 11641 1683"/>
              <a:gd name="T1" fmla="*/ T0 w 19917"/>
              <a:gd name="T2" fmla="*/ 10735 h 21471"/>
              <a:gd name="T3" fmla="+- 0 11641 1683"/>
              <a:gd name="T4" fmla="*/ T3 w 19917"/>
              <a:gd name="T5" fmla="*/ 10735 h 21471"/>
              <a:gd name="T6" fmla="+- 0 11641 1683"/>
              <a:gd name="T7" fmla="*/ T6 w 19917"/>
              <a:gd name="T8" fmla="*/ 10735 h 21471"/>
              <a:gd name="T9" fmla="+- 0 11641 1683"/>
              <a:gd name="T10" fmla="*/ T9 w 19917"/>
              <a:gd name="T11" fmla="*/ 10735 h 21471"/>
            </a:gdLst>
            <a:ahLst/>
            <a:cxnLst>
              <a:cxn ang="0">
                <a:pos x="T1" y="T2"/>
              </a:cxn>
              <a:cxn ang="0">
                <a:pos x="T4" y="T5"/>
              </a:cxn>
              <a:cxn ang="0">
                <a:pos x="T7" y="T8"/>
              </a:cxn>
              <a:cxn ang="0">
                <a:pos x="T10" y="T11"/>
              </a:cxn>
            </a:cxnLst>
            <a:rect l="0" t="0" r="r" b="b"/>
            <a:pathLst>
              <a:path w="19917" h="21471">
                <a:moveTo>
                  <a:pt x="268" y="0"/>
                </a:moveTo>
                <a:cubicBezTo>
                  <a:pt x="-1683" y="6950"/>
                  <a:pt x="7612" y="4989"/>
                  <a:pt x="9900" y="5076"/>
                </a:cubicBezTo>
                <a:cubicBezTo>
                  <a:pt x="12187" y="5970"/>
                  <a:pt x="14764" y="7988"/>
                  <a:pt x="15294" y="11074"/>
                </a:cubicBezTo>
                <a:cubicBezTo>
                  <a:pt x="15727" y="13669"/>
                  <a:pt x="15823" y="16351"/>
                  <a:pt x="16449" y="18918"/>
                </a:cubicBezTo>
                <a:cubicBezTo>
                  <a:pt x="16570" y="19495"/>
                  <a:pt x="16955" y="20793"/>
                  <a:pt x="17413" y="20994"/>
                </a:cubicBezTo>
                <a:cubicBezTo>
                  <a:pt x="18978" y="21600"/>
                  <a:pt x="18159" y="21456"/>
                  <a:pt x="19917" y="21456"/>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1" name="AutoShape 33">
            <a:extLst>
              <a:ext uri="{FF2B5EF4-FFF2-40B4-BE49-F238E27FC236}">
                <a16:creationId xmlns:a16="http://schemas.microsoft.com/office/drawing/2014/main" id="{A44F2667-7915-3F40-9AB6-90B8C627E7FF}"/>
              </a:ext>
            </a:extLst>
          </p:cNvPr>
          <p:cNvSpPr>
            <a:spLocks/>
          </p:cNvSpPr>
          <p:nvPr/>
        </p:nvSpPr>
        <p:spPr bwMode="auto">
          <a:xfrm>
            <a:off x="3021013" y="4659313"/>
            <a:ext cx="241300" cy="750887"/>
          </a:xfrm>
          <a:custGeom>
            <a:avLst/>
            <a:gdLst>
              <a:gd name="T0" fmla="+- 0 10009 502"/>
              <a:gd name="T1" fmla="*/ T0 w 19014"/>
              <a:gd name="T2" fmla="+- 0 10845 135"/>
              <a:gd name="T3" fmla="*/ 10845 h 21420"/>
              <a:gd name="T4" fmla="+- 0 10009 502"/>
              <a:gd name="T5" fmla="*/ T4 w 19014"/>
              <a:gd name="T6" fmla="+- 0 10845 135"/>
              <a:gd name="T7" fmla="*/ 10845 h 21420"/>
              <a:gd name="T8" fmla="+- 0 10009 502"/>
              <a:gd name="T9" fmla="*/ T8 w 19014"/>
              <a:gd name="T10" fmla="+- 0 10845 135"/>
              <a:gd name="T11" fmla="*/ 10845 h 21420"/>
              <a:gd name="T12" fmla="+- 0 10009 502"/>
              <a:gd name="T13" fmla="*/ T12 w 19014"/>
              <a:gd name="T14" fmla="+- 0 10845 135"/>
              <a:gd name="T15" fmla="*/ 10845 h 21420"/>
            </a:gdLst>
            <a:ahLst/>
            <a:cxnLst>
              <a:cxn ang="0">
                <a:pos x="T1" y="T3"/>
              </a:cxn>
              <a:cxn ang="0">
                <a:pos x="T5" y="T7"/>
              </a:cxn>
              <a:cxn ang="0">
                <a:pos x="T9" y="T11"/>
              </a:cxn>
              <a:cxn ang="0">
                <a:pos x="T13" y="T15"/>
              </a:cxn>
            </a:cxnLst>
            <a:rect l="0" t="0" r="r" b="b"/>
            <a:pathLst>
              <a:path w="19014" h="21420">
                <a:moveTo>
                  <a:pt x="5024" y="21420"/>
                </a:moveTo>
                <a:cubicBezTo>
                  <a:pt x="10800" y="21057"/>
                  <a:pt x="10675" y="21465"/>
                  <a:pt x="14065" y="19968"/>
                </a:cubicBezTo>
                <a:cubicBezTo>
                  <a:pt x="15447" y="19241"/>
                  <a:pt x="18084" y="17789"/>
                  <a:pt x="18084" y="17789"/>
                </a:cubicBezTo>
                <a:cubicBezTo>
                  <a:pt x="21098" y="13388"/>
                  <a:pt x="16451" y="7579"/>
                  <a:pt x="9042" y="3994"/>
                </a:cubicBezTo>
                <a:cubicBezTo>
                  <a:pt x="6656" y="1499"/>
                  <a:pt x="9796" y="4176"/>
                  <a:pt x="5024" y="2179"/>
                </a:cubicBezTo>
                <a:cubicBezTo>
                  <a:pt x="-502" y="-135"/>
                  <a:pt x="3517" y="1"/>
                  <a:pt x="0" y="1"/>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2" name="AutoShape 34">
            <a:extLst>
              <a:ext uri="{FF2B5EF4-FFF2-40B4-BE49-F238E27FC236}">
                <a16:creationId xmlns:a16="http://schemas.microsoft.com/office/drawing/2014/main" id="{0768E1C3-35BC-EF46-AE15-FD1F0CD731D2}"/>
              </a:ext>
            </a:extLst>
          </p:cNvPr>
          <p:cNvSpPr>
            <a:spLocks/>
          </p:cNvSpPr>
          <p:nvPr/>
        </p:nvSpPr>
        <p:spPr bwMode="auto">
          <a:xfrm>
            <a:off x="2959100" y="3340100"/>
            <a:ext cx="876300" cy="1524000"/>
          </a:xfrm>
          <a:custGeom>
            <a:avLst/>
            <a:gdLst>
              <a:gd name="T0" fmla="*/ 10564 w 21128"/>
              <a:gd name="T1" fmla="*/ 10800 h 21600"/>
              <a:gd name="T2" fmla="*/ 10564 w 21128"/>
              <a:gd name="T3" fmla="*/ 10800 h 21600"/>
              <a:gd name="T4" fmla="*/ 10564 w 21128"/>
              <a:gd name="T5" fmla="*/ 10800 h 21600"/>
              <a:gd name="T6" fmla="*/ 10564 w 21128"/>
              <a:gd name="T7" fmla="*/ 10800 h 21600"/>
            </a:gdLst>
            <a:ahLst/>
            <a:cxnLst>
              <a:cxn ang="0">
                <a:pos x="T0" y="T1"/>
              </a:cxn>
              <a:cxn ang="0">
                <a:pos x="T2" y="T3"/>
              </a:cxn>
              <a:cxn ang="0">
                <a:pos x="T4" y="T5"/>
              </a:cxn>
              <a:cxn ang="0">
                <a:pos x="T6" y="T7"/>
              </a:cxn>
            </a:cxnLst>
            <a:rect l="0" t="0" r="r" b="b"/>
            <a:pathLst>
              <a:path w="21128" h="21600">
                <a:moveTo>
                  <a:pt x="1529" y="19620"/>
                </a:moveTo>
                <a:cubicBezTo>
                  <a:pt x="115" y="18360"/>
                  <a:pt x="535" y="18945"/>
                  <a:pt x="0" y="18000"/>
                </a:cubicBezTo>
                <a:cubicBezTo>
                  <a:pt x="344" y="16673"/>
                  <a:pt x="841" y="16178"/>
                  <a:pt x="2141" y="15120"/>
                </a:cubicBezTo>
                <a:cubicBezTo>
                  <a:pt x="2332" y="14940"/>
                  <a:pt x="2447" y="14715"/>
                  <a:pt x="2753" y="14580"/>
                </a:cubicBezTo>
                <a:cubicBezTo>
                  <a:pt x="3058" y="14423"/>
                  <a:pt x="5123" y="14220"/>
                  <a:pt x="5199" y="14220"/>
                </a:cubicBezTo>
                <a:cubicBezTo>
                  <a:pt x="9213" y="14333"/>
                  <a:pt x="10552" y="13748"/>
                  <a:pt x="12539" y="15300"/>
                </a:cubicBezTo>
                <a:cubicBezTo>
                  <a:pt x="13113" y="16335"/>
                  <a:pt x="13419" y="16335"/>
                  <a:pt x="13763" y="17640"/>
                </a:cubicBezTo>
                <a:cubicBezTo>
                  <a:pt x="13381" y="18968"/>
                  <a:pt x="13151" y="19508"/>
                  <a:pt x="11316" y="20340"/>
                </a:cubicBezTo>
                <a:cubicBezTo>
                  <a:pt x="9787" y="20273"/>
                  <a:pt x="8181" y="20430"/>
                  <a:pt x="6728" y="20160"/>
                </a:cubicBezTo>
                <a:cubicBezTo>
                  <a:pt x="6002" y="20003"/>
                  <a:pt x="5123" y="18428"/>
                  <a:pt x="4893" y="18000"/>
                </a:cubicBezTo>
                <a:cubicBezTo>
                  <a:pt x="5046" y="16785"/>
                  <a:pt x="4970" y="15458"/>
                  <a:pt x="6117" y="14400"/>
                </a:cubicBezTo>
                <a:cubicBezTo>
                  <a:pt x="6346" y="14175"/>
                  <a:pt x="7455" y="13275"/>
                  <a:pt x="7952" y="13140"/>
                </a:cubicBezTo>
                <a:cubicBezTo>
                  <a:pt x="8487" y="12938"/>
                  <a:pt x="9787" y="12780"/>
                  <a:pt x="9787" y="12780"/>
                </a:cubicBezTo>
                <a:cubicBezTo>
                  <a:pt x="11393" y="12825"/>
                  <a:pt x="15560" y="12510"/>
                  <a:pt x="17739" y="13320"/>
                </a:cubicBezTo>
                <a:cubicBezTo>
                  <a:pt x="18198" y="13478"/>
                  <a:pt x="19306" y="14310"/>
                  <a:pt x="19574" y="14580"/>
                </a:cubicBezTo>
                <a:cubicBezTo>
                  <a:pt x="20033" y="15030"/>
                  <a:pt x="20797" y="16020"/>
                  <a:pt x="20797" y="16020"/>
                </a:cubicBezTo>
                <a:cubicBezTo>
                  <a:pt x="21409" y="18293"/>
                  <a:pt x="21600" y="20768"/>
                  <a:pt x="17433" y="21600"/>
                </a:cubicBezTo>
                <a:cubicBezTo>
                  <a:pt x="13381" y="21375"/>
                  <a:pt x="13839" y="21555"/>
                  <a:pt x="11622" y="19800"/>
                </a:cubicBezTo>
                <a:cubicBezTo>
                  <a:pt x="10743" y="18270"/>
                  <a:pt x="10360" y="16088"/>
                  <a:pt x="12234" y="14760"/>
                </a:cubicBezTo>
                <a:cubicBezTo>
                  <a:pt x="13457" y="13860"/>
                  <a:pt x="15101" y="13050"/>
                  <a:pt x="16515" y="12240"/>
                </a:cubicBezTo>
                <a:cubicBezTo>
                  <a:pt x="17204" y="11813"/>
                  <a:pt x="18198" y="11498"/>
                  <a:pt x="18656" y="10980"/>
                </a:cubicBezTo>
                <a:cubicBezTo>
                  <a:pt x="19574" y="9877"/>
                  <a:pt x="20377" y="8955"/>
                  <a:pt x="20797" y="7740"/>
                </a:cubicBezTo>
                <a:cubicBezTo>
                  <a:pt x="20682" y="6705"/>
                  <a:pt x="20644" y="5692"/>
                  <a:pt x="20491" y="4680"/>
                </a:cubicBezTo>
                <a:cubicBezTo>
                  <a:pt x="20262" y="3532"/>
                  <a:pt x="17586" y="810"/>
                  <a:pt x="16210" y="0"/>
                </a:cubicBezTo>
              </a:path>
            </a:pathLst>
          </a:custGeom>
          <a:noFill/>
          <a:ln w="57150" cap="flat" cmpd="sng">
            <a:solidFill>
              <a:srgbClr val="296F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3" name="Oval 35">
            <a:extLst>
              <a:ext uri="{FF2B5EF4-FFF2-40B4-BE49-F238E27FC236}">
                <a16:creationId xmlns:a16="http://schemas.microsoft.com/office/drawing/2014/main" id="{0CB34484-9C25-284A-A5CE-109316B2CDB9}"/>
              </a:ext>
            </a:extLst>
          </p:cNvPr>
          <p:cNvSpPr>
            <a:spLocks/>
          </p:cNvSpPr>
          <p:nvPr/>
        </p:nvSpPr>
        <p:spPr bwMode="auto">
          <a:xfrm>
            <a:off x="6735763" y="4506913"/>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4" name="Oval 36">
            <a:extLst>
              <a:ext uri="{FF2B5EF4-FFF2-40B4-BE49-F238E27FC236}">
                <a16:creationId xmlns:a16="http://schemas.microsoft.com/office/drawing/2014/main" id="{3098BCD2-86E5-4145-BEA8-4293425BA673}"/>
              </a:ext>
            </a:extLst>
          </p:cNvPr>
          <p:cNvSpPr>
            <a:spLocks/>
          </p:cNvSpPr>
          <p:nvPr/>
        </p:nvSpPr>
        <p:spPr bwMode="auto">
          <a:xfrm>
            <a:off x="5700713" y="3033713"/>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5" name="Oval 37">
            <a:extLst>
              <a:ext uri="{FF2B5EF4-FFF2-40B4-BE49-F238E27FC236}">
                <a16:creationId xmlns:a16="http://schemas.microsoft.com/office/drawing/2014/main" id="{DED6114C-0F3E-4448-B1BE-C67E02876D8E}"/>
              </a:ext>
            </a:extLst>
          </p:cNvPr>
          <p:cNvSpPr>
            <a:spLocks/>
          </p:cNvSpPr>
          <p:nvPr/>
        </p:nvSpPr>
        <p:spPr bwMode="auto">
          <a:xfrm>
            <a:off x="5313363" y="19827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6" name="Oval 38">
            <a:extLst>
              <a:ext uri="{FF2B5EF4-FFF2-40B4-BE49-F238E27FC236}">
                <a16:creationId xmlns:a16="http://schemas.microsoft.com/office/drawing/2014/main" id="{CDF210C2-6F53-554B-84B6-B86A03923BA3}"/>
              </a:ext>
            </a:extLst>
          </p:cNvPr>
          <p:cNvSpPr>
            <a:spLocks/>
          </p:cNvSpPr>
          <p:nvPr/>
        </p:nvSpPr>
        <p:spPr bwMode="auto">
          <a:xfrm>
            <a:off x="2871788" y="2744788"/>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7" name="Oval 39">
            <a:extLst>
              <a:ext uri="{FF2B5EF4-FFF2-40B4-BE49-F238E27FC236}">
                <a16:creationId xmlns:a16="http://schemas.microsoft.com/office/drawing/2014/main" id="{1B2D35D5-8EB7-7B45-932A-EA2570F987B4}"/>
              </a:ext>
            </a:extLst>
          </p:cNvPr>
          <p:cNvSpPr>
            <a:spLocks/>
          </p:cNvSpPr>
          <p:nvPr/>
        </p:nvSpPr>
        <p:spPr bwMode="auto">
          <a:xfrm>
            <a:off x="2992438" y="5284788"/>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8" name="Oval 40">
            <a:extLst>
              <a:ext uri="{FF2B5EF4-FFF2-40B4-BE49-F238E27FC236}">
                <a16:creationId xmlns:a16="http://schemas.microsoft.com/office/drawing/2014/main" id="{E1E06501-52BD-5541-844F-88A96F76EC0C}"/>
              </a:ext>
            </a:extLst>
          </p:cNvPr>
          <p:cNvSpPr>
            <a:spLocks/>
          </p:cNvSpPr>
          <p:nvPr/>
        </p:nvSpPr>
        <p:spPr bwMode="auto">
          <a:xfrm>
            <a:off x="1671638" y="418623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09" name="Oval 41">
            <a:extLst>
              <a:ext uri="{FF2B5EF4-FFF2-40B4-BE49-F238E27FC236}">
                <a16:creationId xmlns:a16="http://schemas.microsoft.com/office/drawing/2014/main" id="{26320BCA-9D63-7542-8EBE-831FD84826FD}"/>
              </a:ext>
            </a:extLst>
          </p:cNvPr>
          <p:cNvSpPr>
            <a:spLocks/>
          </p:cNvSpPr>
          <p:nvPr/>
        </p:nvSpPr>
        <p:spPr bwMode="auto">
          <a:xfrm>
            <a:off x="2973388" y="3233738"/>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10" name="Oval 42">
            <a:extLst>
              <a:ext uri="{FF2B5EF4-FFF2-40B4-BE49-F238E27FC236}">
                <a16:creationId xmlns:a16="http://schemas.microsoft.com/office/drawing/2014/main" id="{99E41FA2-3655-5640-B451-CF940D9058AD}"/>
              </a:ext>
            </a:extLst>
          </p:cNvPr>
          <p:cNvSpPr>
            <a:spLocks/>
          </p:cNvSpPr>
          <p:nvPr/>
        </p:nvSpPr>
        <p:spPr bwMode="auto">
          <a:xfrm>
            <a:off x="3516313" y="32019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11" name="Oval 43">
            <a:extLst>
              <a:ext uri="{FF2B5EF4-FFF2-40B4-BE49-F238E27FC236}">
                <a16:creationId xmlns:a16="http://schemas.microsoft.com/office/drawing/2014/main" id="{61241B82-1E62-C44E-A7DB-B3303C2100DD}"/>
              </a:ext>
            </a:extLst>
          </p:cNvPr>
          <p:cNvSpPr>
            <a:spLocks/>
          </p:cNvSpPr>
          <p:nvPr/>
        </p:nvSpPr>
        <p:spPr bwMode="auto">
          <a:xfrm>
            <a:off x="2906713" y="45735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12" name="Rectangle 44">
            <a:extLst>
              <a:ext uri="{FF2B5EF4-FFF2-40B4-BE49-F238E27FC236}">
                <a16:creationId xmlns:a16="http://schemas.microsoft.com/office/drawing/2014/main" id="{577D854B-A07E-DE4B-BDAE-061A30FAA7CE}"/>
              </a:ext>
            </a:extLst>
          </p:cNvPr>
          <p:cNvSpPr>
            <a:spLocks/>
          </p:cNvSpPr>
          <p:nvPr/>
        </p:nvSpPr>
        <p:spPr bwMode="auto">
          <a:xfrm>
            <a:off x="4438650" y="2447925"/>
            <a:ext cx="3900488" cy="2368550"/>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nSpc>
                <a:spcPct val="120000"/>
              </a:lnSpc>
              <a:spcBef>
                <a:spcPts val="1600"/>
              </a:spcBef>
            </a:pPr>
            <a:r>
              <a:rPr lang="en-US" altLang="en-US" sz="28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Mt Nebo jilona joshua ritsoe jiang na Jordan zhukvu ji pangav.    </a:t>
            </a:r>
          </a:p>
        </p:txBody>
      </p:sp>
      <p:grpSp>
        <p:nvGrpSpPr>
          <p:cNvPr id="84013" name="Group 45">
            <a:extLst>
              <a:ext uri="{FF2B5EF4-FFF2-40B4-BE49-F238E27FC236}">
                <a16:creationId xmlns:a16="http://schemas.microsoft.com/office/drawing/2014/main" id="{0F8619F0-03E4-054E-B0F0-E77CEA80D6BB}"/>
              </a:ext>
            </a:extLst>
          </p:cNvPr>
          <p:cNvGrpSpPr>
            <a:grpSpLocks/>
          </p:cNvGrpSpPr>
          <p:nvPr/>
        </p:nvGrpSpPr>
        <p:grpSpPr bwMode="auto">
          <a:xfrm>
            <a:off x="2913063" y="2085975"/>
            <a:ext cx="677862" cy="1116013"/>
            <a:chOff x="-1" y="-1"/>
            <a:chExt cx="677391" cy="1115832"/>
          </a:xfrm>
        </p:grpSpPr>
        <p:sp>
          <p:nvSpPr>
            <p:cNvPr id="84014" name="AutoShape 46">
              <a:extLst>
                <a:ext uri="{FF2B5EF4-FFF2-40B4-BE49-F238E27FC236}">
                  <a16:creationId xmlns:a16="http://schemas.microsoft.com/office/drawing/2014/main" id="{168AE9D6-855D-294B-92FC-26BBA7C246F3}"/>
                </a:ext>
              </a:extLst>
            </p:cNvPr>
            <p:cNvSpPr>
              <a:spLocks/>
            </p:cNvSpPr>
            <p:nvPr/>
          </p:nvSpPr>
          <p:spPr bwMode="auto">
            <a:xfrm rot="17024555">
              <a:off x="-181504" y="336459"/>
              <a:ext cx="1040397" cy="442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00" y="21600"/>
                  </a:moveTo>
                  <a:lnTo>
                    <a:pt x="11767" y="14400"/>
                  </a:lnTo>
                  <a:lnTo>
                    <a:pt x="14144" y="14400"/>
                  </a:lnTo>
                  <a:cubicBezTo>
                    <a:pt x="13116" y="5770"/>
                    <a:pt x="10365" y="0"/>
                    <a:pt x="7280" y="0"/>
                  </a:cubicBezTo>
                  <a:lnTo>
                    <a:pt x="12359" y="0"/>
                  </a:lnTo>
                  <a:cubicBezTo>
                    <a:pt x="15444" y="0"/>
                    <a:pt x="18195" y="5770"/>
                    <a:pt x="19223" y="14400"/>
                  </a:cubicBezTo>
                  <a:lnTo>
                    <a:pt x="21600" y="14400"/>
                  </a:lnTo>
                  <a:close/>
                  <a:moveTo>
                    <a:pt x="9820" y="1357"/>
                  </a:moveTo>
                  <a:lnTo>
                    <a:pt x="9820" y="1357"/>
                  </a:lnTo>
                  <a:cubicBezTo>
                    <a:pt x="6969" y="4504"/>
                    <a:pt x="5079" y="12577"/>
                    <a:pt x="5079" y="21600"/>
                  </a:cubicBezTo>
                  <a:lnTo>
                    <a:pt x="0" y="21600"/>
                  </a:lnTo>
                  <a:cubicBezTo>
                    <a:pt x="0" y="9671"/>
                    <a:pt x="3259" y="0"/>
                    <a:pt x="7280" y="0"/>
                  </a:cubicBezTo>
                  <a:cubicBezTo>
                    <a:pt x="8147" y="0"/>
                    <a:pt x="9007" y="459"/>
                    <a:pt x="9820" y="1357"/>
                  </a:cubicBezTo>
                  <a:close/>
                </a:path>
              </a:pathLst>
            </a:custGeom>
            <a:solidFill>
              <a:srgbClr val="FFFFFF"/>
            </a:solidFill>
            <a:ln>
              <a:noFill/>
            </a:ln>
            <a:effectLst>
              <a:outerShdw blurRad="63500" dist="89803" dir="2700000" algn="ctr" rotWithShape="0">
                <a:srgbClr val="1A0004">
                  <a:alpha val="74997"/>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15" name="AutoShape 47">
              <a:extLst>
                <a:ext uri="{FF2B5EF4-FFF2-40B4-BE49-F238E27FC236}">
                  <a16:creationId xmlns:a16="http://schemas.microsoft.com/office/drawing/2014/main" id="{3AFAD611-FB96-384E-80C2-CA1D93204F51}"/>
                </a:ext>
              </a:extLst>
            </p:cNvPr>
            <p:cNvSpPr>
              <a:spLocks/>
            </p:cNvSpPr>
            <p:nvPr/>
          </p:nvSpPr>
          <p:spPr bwMode="auto">
            <a:xfrm rot="17024555">
              <a:off x="34806" y="612045"/>
              <a:ext cx="472981" cy="442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7"/>
                  </a:moveTo>
                  <a:lnTo>
                    <a:pt x="21600" y="1357"/>
                  </a:lnTo>
                  <a:cubicBezTo>
                    <a:pt x="15330" y="4504"/>
                    <a:pt x="11172" y="12577"/>
                    <a:pt x="11172" y="21600"/>
                  </a:cubicBezTo>
                  <a:lnTo>
                    <a:pt x="0" y="21600"/>
                  </a:lnTo>
                  <a:cubicBezTo>
                    <a:pt x="0" y="9671"/>
                    <a:pt x="7170" y="0"/>
                    <a:pt x="16014" y="0"/>
                  </a:cubicBezTo>
                  <a:cubicBezTo>
                    <a:pt x="17921" y="0"/>
                    <a:pt x="19813" y="459"/>
                    <a:pt x="21600" y="1357"/>
                  </a:cubicBezTo>
                  <a:close/>
                </a:path>
              </a:pathLst>
            </a:custGeom>
            <a:solidFill>
              <a:srgbClr val="000000">
                <a:alpha val="20000"/>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16" name="AutoShape 48">
              <a:extLst>
                <a:ext uri="{FF2B5EF4-FFF2-40B4-BE49-F238E27FC236}">
                  <a16:creationId xmlns:a16="http://schemas.microsoft.com/office/drawing/2014/main" id="{1204DDA0-E56D-9045-9482-F4517E7BA6C3}"/>
                </a:ext>
              </a:extLst>
            </p:cNvPr>
            <p:cNvSpPr>
              <a:spLocks/>
            </p:cNvSpPr>
            <p:nvPr/>
          </p:nvSpPr>
          <p:spPr bwMode="auto">
            <a:xfrm rot="17024555">
              <a:off x="-181504" y="336459"/>
              <a:ext cx="1040397" cy="442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20" y="1357"/>
                  </a:moveTo>
                  <a:lnTo>
                    <a:pt x="9820" y="1357"/>
                  </a:lnTo>
                  <a:cubicBezTo>
                    <a:pt x="6969" y="4504"/>
                    <a:pt x="5079" y="12577"/>
                    <a:pt x="5079" y="21600"/>
                  </a:cubicBezTo>
                  <a:lnTo>
                    <a:pt x="0" y="21600"/>
                  </a:lnTo>
                  <a:cubicBezTo>
                    <a:pt x="0" y="9671"/>
                    <a:pt x="3259" y="0"/>
                    <a:pt x="7280" y="0"/>
                  </a:cubicBezTo>
                  <a:lnTo>
                    <a:pt x="12359" y="0"/>
                  </a:lnTo>
                  <a:cubicBezTo>
                    <a:pt x="15444" y="0"/>
                    <a:pt x="18195" y="5770"/>
                    <a:pt x="19223" y="14400"/>
                  </a:cubicBezTo>
                  <a:lnTo>
                    <a:pt x="21600" y="14400"/>
                  </a:lnTo>
                  <a:lnTo>
                    <a:pt x="17100" y="21600"/>
                  </a:lnTo>
                  <a:lnTo>
                    <a:pt x="11767" y="14400"/>
                  </a:lnTo>
                  <a:lnTo>
                    <a:pt x="14144" y="14400"/>
                  </a:lnTo>
                  <a:cubicBezTo>
                    <a:pt x="13116" y="5770"/>
                    <a:pt x="10365" y="0"/>
                    <a:pt x="7280" y="0"/>
                  </a:cubicBezTo>
                </a:path>
              </a:pathLst>
            </a:custGeom>
            <a:noFill/>
            <a:ln w="28575"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84017" name="Group 49">
            <a:extLst>
              <a:ext uri="{FF2B5EF4-FFF2-40B4-BE49-F238E27FC236}">
                <a16:creationId xmlns:a16="http://schemas.microsoft.com/office/drawing/2014/main" id="{85D0BDE3-93CD-0E48-A182-9EC0A9E26F68}"/>
              </a:ext>
            </a:extLst>
          </p:cNvPr>
          <p:cNvGrpSpPr>
            <a:grpSpLocks/>
          </p:cNvGrpSpPr>
          <p:nvPr/>
        </p:nvGrpSpPr>
        <p:grpSpPr bwMode="auto">
          <a:xfrm>
            <a:off x="2338388" y="2870200"/>
            <a:ext cx="1027112" cy="1246188"/>
            <a:chOff x="0" y="-1"/>
            <a:chExt cx="1026619" cy="1245671"/>
          </a:xfrm>
        </p:grpSpPr>
        <p:sp>
          <p:nvSpPr>
            <p:cNvPr id="84018" name="AutoShape 50">
              <a:extLst>
                <a:ext uri="{FF2B5EF4-FFF2-40B4-BE49-F238E27FC236}">
                  <a16:creationId xmlns:a16="http://schemas.microsoft.com/office/drawing/2014/main" id="{2B02E97B-1D28-7346-8EA9-7B0BE530A174}"/>
                </a:ext>
              </a:extLst>
            </p:cNvPr>
            <p:cNvSpPr>
              <a:spLocks/>
            </p:cNvSpPr>
            <p:nvPr/>
          </p:nvSpPr>
          <p:spPr bwMode="auto">
            <a:xfrm rot="18143733" flipH="1">
              <a:off x="-75750" y="388678"/>
              <a:ext cx="1178117" cy="468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98" y="21600"/>
                  </a:moveTo>
                  <a:lnTo>
                    <a:pt x="10987" y="14400"/>
                  </a:lnTo>
                  <a:lnTo>
                    <a:pt x="13723" y="14400"/>
                  </a:lnTo>
                  <a:cubicBezTo>
                    <a:pt x="12726" y="5770"/>
                    <a:pt x="10057" y="0"/>
                    <a:pt x="7064" y="0"/>
                  </a:cubicBezTo>
                  <a:lnTo>
                    <a:pt x="12204" y="0"/>
                  </a:lnTo>
                  <a:cubicBezTo>
                    <a:pt x="15198" y="0"/>
                    <a:pt x="17866" y="5770"/>
                    <a:pt x="18864" y="14400"/>
                  </a:cubicBezTo>
                  <a:lnTo>
                    <a:pt x="21600" y="14400"/>
                  </a:lnTo>
                  <a:close/>
                  <a:moveTo>
                    <a:pt x="9634" y="1481"/>
                  </a:moveTo>
                  <a:cubicBezTo>
                    <a:pt x="6924" y="4718"/>
                    <a:pt x="5140" y="12704"/>
                    <a:pt x="5140" y="21600"/>
                  </a:cubicBezTo>
                  <a:lnTo>
                    <a:pt x="0" y="21600"/>
                  </a:lnTo>
                  <a:cubicBezTo>
                    <a:pt x="0" y="9671"/>
                    <a:pt x="3163" y="0"/>
                    <a:pt x="7064" y="0"/>
                  </a:cubicBezTo>
                  <a:cubicBezTo>
                    <a:pt x="7943" y="0"/>
                    <a:pt x="8815" y="502"/>
                    <a:pt x="9634" y="1481"/>
                  </a:cubicBezTo>
                  <a:close/>
                </a:path>
              </a:pathLst>
            </a:custGeom>
            <a:solidFill>
              <a:srgbClr val="FFFFFF"/>
            </a:solidFill>
            <a:ln>
              <a:noFill/>
            </a:ln>
            <a:effectLst>
              <a:outerShdw blurRad="63500" dist="89803" dir="2700000" algn="ctr" rotWithShape="0">
                <a:srgbClr val="1A0004">
                  <a:alpha val="74997"/>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19" name="AutoShape 51">
              <a:extLst>
                <a:ext uri="{FF2B5EF4-FFF2-40B4-BE49-F238E27FC236}">
                  <a16:creationId xmlns:a16="http://schemas.microsoft.com/office/drawing/2014/main" id="{8FE9C29A-D476-F24D-8ECE-807B8978D5DE}"/>
                </a:ext>
              </a:extLst>
            </p:cNvPr>
            <p:cNvSpPr>
              <a:spLocks/>
            </p:cNvSpPr>
            <p:nvPr/>
          </p:nvSpPr>
          <p:spPr bwMode="auto">
            <a:xfrm rot="18143733" flipH="1">
              <a:off x="425417" y="113134"/>
              <a:ext cx="525456" cy="468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481"/>
                  </a:moveTo>
                  <a:cubicBezTo>
                    <a:pt x="15524" y="4718"/>
                    <a:pt x="11525" y="12704"/>
                    <a:pt x="11525" y="21600"/>
                  </a:cubicBezTo>
                  <a:lnTo>
                    <a:pt x="0" y="21600"/>
                  </a:lnTo>
                  <a:cubicBezTo>
                    <a:pt x="0" y="9671"/>
                    <a:pt x="7091" y="0"/>
                    <a:pt x="15837" y="0"/>
                  </a:cubicBezTo>
                  <a:cubicBezTo>
                    <a:pt x="17809" y="0"/>
                    <a:pt x="19763" y="502"/>
                    <a:pt x="21600" y="1481"/>
                  </a:cubicBezTo>
                  <a:close/>
                </a:path>
              </a:pathLst>
            </a:custGeom>
            <a:solidFill>
              <a:srgbClr val="000000">
                <a:alpha val="20000"/>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20" name="AutoShape 52">
              <a:extLst>
                <a:ext uri="{FF2B5EF4-FFF2-40B4-BE49-F238E27FC236}">
                  <a16:creationId xmlns:a16="http://schemas.microsoft.com/office/drawing/2014/main" id="{6DF18139-B68C-764C-BD89-76366D856CE6}"/>
                </a:ext>
              </a:extLst>
            </p:cNvPr>
            <p:cNvSpPr>
              <a:spLocks/>
            </p:cNvSpPr>
            <p:nvPr/>
          </p:nvSpPr>
          <p:spPr bwMode="auto">
            <a:xfrm rot="18143733" flipH="1">
              <a:off x="-75750" y="388678"/>
              <a:ext cx="1178117" cy="468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634" y="1481"/>
                  </a:moveTo>
                  <a:cubicBezTo>
                    <a:pt x="6924" y="4718"/>
                    <a:pt x="5140" y="12704"/>
                    <a:pt x="5140" y="21600"/>
                  </a:cubicBezTo>
                  <a:lnTo>
                    <a:pt x="0" y="21600"/>
                  </a:lnTo>
                  <a:cubicBezTo>
                    <a:pt x="0" y="9671"/>
                    <a:pt x="3163" y="0"/>
                    <a:pt x="7064" y="0"/>
                  </a:cubicBezTo>
                  <a:lnTo>
                    <a:pt x="12204" y="0"/>
                  </a:lnTo>
                  <a:cubicBezTo>
                    <a:pt x="15198" y="0"/>
                    <a:pt x="17866" y="5770"/>
                    <a:pt x="18864" y="14400"/>
                  </a:cubicBezTo>
                  <a:lnTo>
                    <a:pt x="21600" y="14400"/>
                  </a:lnTo>
                  <a:lnTo>
                    <a:pt x="16698" y="21600"/>
                  </a:lnTo>
                  <a:lnTo>
                    <a:pt x="10987" y="14400"/>
                  </a:lnTo>
                  <a:lnTo>
                    <a:pt x="13723" y="14400"/>
                  </a:lnTo>
                  <a:cubicBezTo>
                    <a:pt x="12726" y="5770"/>
                    <a:pt x="10057" y="0"/>
                    <a:pt x="7064" y="0"/>
                  </a:cubicBezTo>
                </a:path>
              </a:pathLst>
            </a:custGeom>
            <a:noFill/>
            <a:ln w="28575"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84021" name="Rectangle 53">
            <a:extLst>
              <a:ext uri="{FF2B5EF4-FFF2-40B4-BE49-F238E27FC236}">
                <a16:creationId xmlns:a16="http://schemas.microsoft.com/office/drawing/2014/main" id="{EFA14D47-18DF-8D49-B369-EBFA8E9A69F8}"/>
              </a:ext>
            </a:extLst>
          </p:cNvPr>
          <p:cNvSpPr>
            <a:spLocks/>
          </p:cNvSpPr>
          <p:nvPr/>
        </p:nvSpPr>
        <p:spPr bwMode="auto">
          <a:xfrm>
            <a:off x="1776413" y="46038"/>
            <a:ext cx="299085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1:11</a:t>
            </a:r>
          </a:p>
        </p:txBody>
      </p:sp>
      <p:sp>
        <p:nvSpPr>
          <p:cNvPr id="84022" name="AutoShape 54">
            <a:extLst>
              <a:ext uri="{FF2B5EF4-FFF2-40B4-BE49-F238E27FC236}">
                <a16:creationId xmlns:a16="http://schemas.microsoft.com/office/drawing/2014/main" id="{25DF065E-2FDE-FF4D-9364-DC95EA3BDB62}"/>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23" name="Rectangle 55">
            <a:extLst>
              <a:ext uri="{FF2B5EF4-FFF2-40B4-BE49-F238E27FC236}">
                <a16:creationId xmlns:a16="http://schemas.microsoft.com/office/drawing/2014/main" id="{6EF306AF-4034-C042-8EA2-6B148F65B1F0}"/>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24" name="AutoShape 56">
            <a:extLst>
              <a:ext uri="{FF2B5EF4-FFF2-40B4-BE49-F238E27FC236}">
                <a16:creationId xmlns:a16="http://schemas.microsoft.com/office/drawing/2014/main" id="{7D8DEB3E-EC7E-304F-BAF1-F7A20E7998EA}"/>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25" name="AutoShape 57">
            <a:extLst>
              <a:ext uri="{FF2B5EF4-FFF2-40B4-BE49-F238E27FC236}">
                <a16:creationId xmlns:a16="http://schemas.microsoft.com/office/drawing/2014/main" id="{1C1D6198-AF31-9B43-8254-4CA0DE804933}"/>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26" name="Rectangle 58">
            <a:extLst>
              <a:ext uri="{FF2B5EF4-FFF2-40B4-BE49-F238E27FC236}">
                <a16:creationId xmlns:a16="http://schemas.microsoft.com/office/drawing/2014/main" id="{40DFE7C1-445C-4E44-A5FD-5E15F28C6B90}"/>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27" name="Rectangle 59">
            <a:extLst>
              <a:ext uri="{FF2B5EF4-FFF2-40B4-BE49-F238E27FC236}">
                <a16:creationId xmlns:a16="http://schemas.microsoft.com/office/drawing/2014/main" id="{8E732BC9-0882-3845-B73D-8228EAE78851}"/>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28" name="AutoShape 60">
            <a:extLst>
              <a:ext uri="{FF2B5EF4-FFF2-40B4-BE49-F238E27FC236}">
                <a16:creationId xmlns:a16="http://schemas.microsoft.com/office/drawing/2014/main" id="{F053F521-B80E-D746-8A4A-534E46980BBA}"/>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29" name="Line 61">
            <a:extLst>
              <a:ext uri="{FF2B5EF4-FFF2-40B4-BE49-F238E27FC236}">
                <a16:creationId xmlns:a16="http://schemas.microsoft.com/office/drawing/2014/main" id="{B44087E8-2BB3-9640-9934-9CF4E2D713C2}"/>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4030" name="Line 62">
            <a:extLst>
              <a:ext uri="{FF2B5EF4-FFF2-40B4-BE49-F238E27FC236}">
                <a16:creationId xmlns:a16="http://schemas.microsoft.com/office/drawing/2014/main" id="{E7CF4E78-7818-304A-9BD6-09E3B28C902A}"/>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4031" name="Rectangle 63">
            <a:extLst>
              <a:ext uri="{FF2B5EF4-FFF2-40B4-BE49-F238E27FC236}">
                <a16:creationId xmlns:a16="http://schemas.microsoft.com/office/drawing/2014/main" id="{1462D912-F41B-FE41-9D42-1BD5518DC72F}"/>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84032" name="Rectangle 64">
            <a:extLst>
              <a:ext uri="{FF2B5EF4-FFF2-40B4-BE49-F238E27FC236}">
                <a16:creationId xmlns:a16="http://schemas.microsoft.com/office/drawing/2014/main" id="{9699F080-CDDC-2B4B-AC3F-6DF4AEC076CA}"/>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84033" name="Rectangle 65">
            <a:extLst>
              <a:ext uri="{FF2B5EF4-FFF2-40B4-BE49-F238E27FC236}">
                <a16:creationId xmlns:a16="http://schemas.microsoft.com/office/drawing/2014/main" id="{6ACF1624-6002-C043-8BB2-15E3D4FCEBD7}"/>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84034" name="Rectangle 66">
            <a:extLst>
              <a:ext uri="{FF2B5EF4-FFF2-40B4-BE49-F238E27FC236}">
                <a16:creationId xmlns:a16="http://schemas.microsoft.com/office/drawing/2014/main" id="{14692FDF-A73E-5148-A3C0-7A620388B786}"/>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39</a:t>
            </a:r>
          </a:p>
        </p:txBody>
      </p:sp>
      <p:sp>
        <p:nvSpPr>
          <p:cNvPr id="84035" name="Rectangle 67">
            <a:extLst>
              <a:ext uri="{FF2B5EF4-FFF2-40B4-BE49-F238E27FC236}">
                <a16:creationId xmlns:a16="http://schemas.microsoft.com/office/drawing/2014/main" id="{8B774AA1-9593-4C49-BE17-84E1DDC2A3D2}"/>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grpSp>
        <p:nvGrpSpPr>
          <p:cNvPr id="84036" name="Group 68">
            <a:extLst>
              <a:ext uri="{FF2B5EF4-FFF2-40B4-BE49-F238E27FC236}">
                <a16:creationId xmlns:a16="http://schemas.microsoft.com/office/drawing/2014/main" id="{7535A7B7-ACD5-B84F-9D0D-12EB46E33DA4}"/>
              </a:ext>
            </a:extLst>
          </p:cNvPr>
          <p:cNvGrpSpPr>
            <a:grpSpLocks/>
          </p:cNvGrpSpPr>
          <p:nvPr/>
        </p:nvGrpSpPr>
        <p:grpSpPr bwMode="auto">
          <a:xfrm>
            <a:off x="903288" y="476250"/>
            <a:ext cx="3286125" cy="3910013"/>
            <a:chOff x="0" y="-1"/>
            <a:chExt cx="3286635" cy="3909043"/>
          </a:xfrm>
        </p:grpSpPr>
        <p:sp>
          <p:nvSpPr>
            <p:cNvPr id="84037" name="AutoShape 69">
              <a:extLst>
                <a:ext uri="{FF2B5EF4-FFF2-40B4-BE49-F238E27FC236}">
                  <a16:creationId xmlns:a16="http://schemas.microsoft.com/office/drawing/2014/main" id="{D772EA8E-D2B2-D747-87FD-140FE8BB690F}"/>
                </a:ext>
              </a:extLst>
            </p:cNvPr>
            <p:cNvSpPr>
              <a:spLocks/>
            </p:cNvSpPr>
            <p:nvPr/>
          </p:nvSpPr>
          <p:spPr bwMode="auto">
            <a:xfrm>
              <a:off x="216020" y="455091"/>
              <a:ext cx="1796242" cy="3004239"/>
            </a:xfrm>
            <a:custGeom>
              <a:avLst/>
              <a:gdLst>
                <a:gd name="T0" fmla="+- 0 10800 1296"/>
                <a:gd name="T1" fmla="*/ T0 w 19008"/>
                <a:gd name="T2" fmla="+- 0 10800 644"/>
                <a:gd name="T3" fmla="*/ 10800 h 20313"/>
                <a:gd name="T4" fmla="+- 0 10800 1296"/>
                <a:gd name="T5" fmla="*/ T4 w 19008"/>
                <a:gd name="T6" fmla="+- 0 10800 644"/>
                <a:gd name="T7" fmla="*/ 10800 h 20313"/>
                <a:gd name="T8" fmla="+- 0 10800 1296"/>
                <a:gd name="T9" fmla="*/ T8 w 19008"/>
                <a:gd name="T10" fmla="+- 0 10800 644"/>
                <a:gd name="T11" fmla="*/ 10800 h 20313"/>
                <a:gd name="T12" fmla="+- 0 10800 1296"/>
                <a:gd name="T13" fmla="*/ T12 w 19008"/>
                <a:gd name="T14" fmla="+- 0 10800 644"/>
                <a:gd name="T15" fmla="*/ 10800 h 20313"/>
              </a:gdLst>
              <a:ahLst/>
              <a:cxnLst>
                <a:cxn ang="0">
                  <a:pos x="T1" y="T3"/>
                </a:cxn>
                <a:cxn ang="0">
                  <a:pos x="T5" y="T7"/>
                </a:cxn>
                <a:cxn ang="0">
                  <a:pos x="T9" y="T11"/>
                </a:cxn>
                <a:cxn ang="0">
                  <a:pos x="T13" y="T15"/>
                </a:cxn>
              </a:cxnLst>
              <a:rect l="0" t="0" r="r" b="b"/>
              <a:pathLst>
                <a:path w="19008" h="20313">
                  <a:moveTo>
                    <a:pt x="5765" y="8832"/>
                  </a:moveTo>
                  <a:cubicBezTo>
                    <a:pt x="10589" y="3271"/>
                    <a:pt x="16174" y="-644"/>
                    <a:pt x="18239" y="87"/>
                  </a:cubicBezTo>
                  <a:cubicBezTo>
                    <a:pt x="20304" y="819"/>
                    <a:pt x="18067" y="5920"/>
                    <a:pt x="13243" y="11480"/>
                  </a:cubicBezTo>
                  <a:cubicBezTo>
                    <a:pt x="8419" y="17041"/>
                    <a:pt x="2834" y="20956"/>
                    <a:pt x="769" y="20225"/>
                  </a:cubicBezTo>
                  <a:cubicBezTo>
                    <a:pt x="-1296" y="19493"/>
                    <a:pt x="941" y="14392"/>
                    <a:pt x="5765" y="8832"/>
                  </a:cubicBezTo>
                  <a:close/>
                </a:path>
              </a:pathLst>
            </a:custGeom>
            <a:gradFill rotWithShape="0">
              <a:gsLst>
                <a:gs pos="0">
                  <a:srgbClr val="114FFB"/>
                </a:gs>
                <a:gs pos="100000">
                  <a:srgbClr val="05184B"/>
                </a:gs>
              </a:gsLst>
              <a:lin ang="5400000"/>
            </a:gradFill>
            <a:ln w="50800" cap="flat" cmpd="sng">
              <a:solidFill>
                <a:srgbClr val="FAF200"/>
              </a:solidFill>
              <a:prstDash val="solid"/>
              <a:round/>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4038" name="Rectangle 70">
              <a:extLst>
                <a:ext uri="{FF2B5EF4-FFF2-40B4-BE49-F238E27FC236}">
                  <a16:creationId xmlns:a16="http://schemas.microsoft.com/office/drawing/2014/main" id="{ED0A555E-81B0-7D40-BF3A-FE62EB09005D}"/>
                </a:ext>
              </a:extLst>
            </p:cNvPr>
            <p:cNvSpPr>
              <a:spLocks/>
            </p:cNvSpPr>
            <p:nvPr/>
          </p:nvSpPr>
          <p:spPr bwMode="auto">
            <a:xfrm rot="18000000">
              <a:off x="-646978" y="1438097"/>
              <a:ext cx="3687763" cy="635001"/>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spcBef>
                  <a:spcPts val="2100"/>
                </a:spcBef>
              </a:pPr>
              <a:r>
                <a:rPr lang="en-US" altLang="en-US" sz="3600" i="1">
                  <a:solidFill>
                    <a:srgbClr val="FAF200"/>
                  </a:solidFill>
                  <a:effectLst>
                    <a:outerShdw blurRad="38100" dist="38100" dir="2700000" algn="tl">
                      <a:srgbClr val="000000"/>
                    </a:outerShdw>
                  </a:effectLst>
                </a:rPr>
                <a:t>META JI</a:t>
              </a:r>
            </a:p>
          </p:txBody>
        </p:sp>
        <p:sp>
          <p:nvSpPr>
            <p:cNvPr id="84039" name="Line 71">
              <a:extLst>
                <a:ext uri="{FF2B5EF4-FFF2-40B4-BE49-F238E27FC236}">
                  <a16:creationId xmlns:a16="http://schemas.microsoft.com/office/drawing/2014/main" id="{9CD0CCC1-0348-0B4C-B126-42A4507478DC}"/>
                </a:ext>
              </a:extLst>
            </p:cNvPr>
            <p:cNvSpPr>
              <a:spLocks noChangeShapeType="1"/>
            </p:cNvSpPr>
            <p:nvPr/>
          </p:nvSpPr>
          <p:spPr bwMode="auto">
            <a:xfrm>
              <a:off x="1846772" y="1410316"/>
              <a:ext cx="1439863" cy="271463"/>
            </a:xfrm>
            <a:prstGeom prst="line">
              <a:avLst/>
            </a:prstGeom>
            <a:noFill/>
            <a:ln w="50800" cap="flat" cmpd="sng">
              <a:solidFill>
                <a:srgbClr val="FAF2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84040" name="Line 72">
              <a:extLst>
                <a:ext uri="{FF2B5EF4-FFF2-40B4-BE49-F238E27FC236}">
                  <a16:creationId xmlns:a16="http://schemas.microsoft.com/office/drawing/2014/main" id="{76E0D4B2-9527-514E-B951-7A7BC2E9446F}"/>
                </a:ext>
              </a:extLst>
            </p:cNvPr>
            <p:cNvSpPr>
              <a:spLocks noChangeShapeType="1"/>
            </p:cNvSpPr>
            <p:nvPr/>
          </p:nvSpPr>
          <p:spPr bwMode="auto">
            <a:xfrm>
              <a:off x="1000634" y="2959716"/>
              <a:ext cx="931863" cy="949326"/>
            </a:xfrm>
            <a:prstGeom prst="line">
              <a:avLst/>
            </a:prstGeom>
            <a:noFill/>
            <a:ln w="50800" cap="flat" cmpd="sng">
              <a:solidFill>
                <a:srgbClr val="FAF2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012"/>
                                        </p:tgtEl>
                                        <p:attrNameLst>
                                          <p:attrName>style.visibility</p:attrName>
                                        </p:attrNameLst>
                                      </p:cBhvr>
                                      <p:to>
                                        <p:strVal val="visible"/>
                                      </p:to>
                                    </p:set>
                                    <p:animEffect transition="in" filter="dissolve">
                                      <p:cBhvr>
                                        <p:cTn id="7" dur="500"/>
                                        <p:tgtEl>
                                          <p:spTgt spid="84012"/>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84013"/>
                                        </p:tgtEl>
                                        <p:attrNameLst>
                                          <p:attrName>style.visibility</p:attrName>
                                        </p:attrNameLst>
                                      </p:cBhvr>
                                      <p:to>
                                        <p:strVal val="visible"/>
                                      </p:to>
                                    </p:set>
                                    <p:animEffect transition="in" filter="wipe(down)">
                                      <p:cBhvr>
                                        <p:cTn id="11" dur="500"/>
                                        <p:tgtEl>
                                          <p:spTgt spid="84013"/>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84017"/>
                                        </p:tgtEl>
                                        <p:attrNameLst>
                                          <p:attrName>style.visibility</p:attrName>
                                        </p:attrNameLst>
                                      </p:cBhvr>
                                      <p:to>
                                        <p:strVal val="visible"/>
                                      </p:to>
                                    </p:set>
                                    <p:animEffect transition="in" filter="wipe(up)">
                                      <p:cBhvr>
                                        <p:cTn id="15"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a:extLst>
              <a:ext uri="{FF2B5EF4-FFF2-40B4-BE49-F238E27FC236}">
                <a16:creationId xmlns:a16="http://schemas.microsoft.com/office/drawing/2014/main" id="{78F638D0-B20C-3246-80A0-778198C7D7F8}"/>
              </a:ext>
            </a:extLst>
          </p:cNvPr>
          <p:cNvSpPr>
            <a:spLocks/>
          </p:cNvSpPr>
          <p:nvPr/>
        </p:nvSpPr>
        <p:spPr bwMode="auto">
          <a:xfrm>
            <a:off x="1781175" y="49213"/>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1:16</a:t>
            </a:r>
          </a:p>
        </p:txBody>
      </p:sp>
      <p:pic>
        <p:nvPicPr>
          <p:cNvPr id="86018" name="Picture 2" descr="image34.png">
            <a:extLst>
              <a:ext uri="{FF2B5EF4-FFF2-40B4-BE49-F238E27FC236}">
                <a16:creationId xmlns:a16="http://schemas.microsoft.com/office/drawing/2014/main" id="{21625155-19E5-DC47-9100-346F630BFB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679450"/>
            <a:ext cx="4635500" cy="3059113"/>
          </a:xfrm>
          <a:prstGeom prst="rect">
            <a:avLst/>
          </a:prstGeom>
          <a:no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sp>
        <p:nvSpPr>
          <p:cNvPr id="86019" name="AutoShape 3">
            <a:extLst>
              <a:ext uri="{FF2B5EF4-FFF2-40B4-BE49-F238E27FC236}">
                <a16:creationId xmlns:a16="http://schemas.microsoft.com/office/drawing/2014/main" id="{5E3B8EB4-703E-FE49-8265-6E833607FA7B}"/>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6020" name="Rectangle 4">
            <a:extLst>
              <a:ext uri="{FF2B5EF4-FFF2-40B4-BE49-F238E27FC236}">
                <a16:creationId xmlns:a16="http://schemas.microsoft.com/office/drawing/2014/main" id="{63FAFABE-F740-904D-98DB-DBFC494F3FE6}"/>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6021" name="AutoShape 5">
            <a:extLst>
              <a:ext uri="{FF2B5EF4-FFF2-40B4-BE49-F238E27FC236}">
                <a16:creationId xmlns:a16="http://schemas.microsoft.com/office/drawing/2014/main" id="{86ED3E40-77FC-F34E-A60B-04351A6F4E4C}"/>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6022" name="AutoShape 6">
            <a:extLst>
              <a:ext uri="{FF2B5EF4-FFF2-40B4-BE49-F238E27FC236}">
                <a16:creationId xmlns:a16="http://schemas.microsoft.com/office/drawing/2014/main" id="{8A0ADCCB-A5C2-0A4B-A38C-19E24BF90C21}"/>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6023" name="Rectangle 7">
            <a:extLst>
              <a:ext uri="{FF2B5EF4-FFF2-40B4-BE49-F238E27FC236}">
                <a16:creationId xmlns:a16="http://schemas.microsoft.com/office/drawing/2014/main" id="{8462011A-7D41-6747-B124-FD2C7975FA59}"/>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6024" name="Rectangle 8">
            <a:extLst>
              <a:ext uri="{FF2B5EF4-FFF2-40B4-BE49-F238E27FC236}">
                <a16:creationId xmlns:a16="http://schemas.microsoft.com/office/drawing/2014/main" id="{54F82E4E-B487-D84B-9920-8BC944557C69}"/>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6025" name="AutoShape 9">
            <a:extLst>
              <a:ext uri="{FF2B5EF4-FFF2-40B4-BE49-F238E27FC236}">
                <a16:creationId xmlns:a16="http://schemas.microsoft.com/office/drawing/2014/main" id="{716121E1-B92D-1740-9A04-E13FC9B48BB5}"/>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6026" name="Line 10">
            <a:extLst>
              <a:ext uri="{FF2B5EF4-FFF2-40B4-BE49-F238E27FC236}">
                <a16:creationId xmlns:a16="http://schemas.microsoft.com/office/drawing/2014/main" id="{DC6555B5-2953-2049-836D-4B52C6709877}"/>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6027" name="Line 11">
            <a:extLst>
              <a:ext uri="{FF2B5EF4-FFF2-40B4-BE49-F238E27FC236}">
                <a16:creationId xmlns:a16="http://schemas.microsoft.com/office/drawing/2014/main" id="{E7A8B1D2-0D41-6D4B-BD6E-841B88746F38}"/>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6028" name="Rectangle 12">
            <a:extLst>
              <a:ext uri="{FF2B5EF4-FFF2-40B4-BE49-F238E27FC236}">
                <a16:creationId xmlns:a16="http://schemas.microsoft.com/office/drawing/2014/main" id="{43CB84C8-8DF7-0D42-8E07-61824DEF0D44}"/>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86029" name="Rectangle 13">
            <a:extLst>
              <a:ext uri="{FF2B5EF4-FFF2-40B4-BE49-F238E27FC236}">
                <a16:creationId xmlns:a16="http://schemas.microsoft.com/office/drawing/2014/main" id="{CD9996B3-20A1-8F41-9B5C-B5CA8C1FE594}"/>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86030" name="Rectangle 14">
            <a:extLst>
              <a:ext uri="{FF2B5EF4-FFF2-40B4-BE49-F238E27FC236}">
                <a16:creationId xmlns:a16="http://schemas.microsoft.com/office/drawing/2014/main" id="{8D3C6DA5-ABBE-684A-B482-2C76B35DC5B5}"/>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40</a:t>
            </a:r>
          </a:p>
        </p:txBody>
      </p:sp>
      <p:pic>
        <p:nvPicPr>
          <p:cNvPr id="86031" name="Picture 15" descr="image35.jpg">
            <a:extLst>
              <a:ext uri="{FF2B5EF4-FFF2-40B4-BE49-F238E27FC236}">
                <a16:creationId xmlns:a16="http://schemas.microsoft.com/office/drawing/2014/main" id="{6305226A-54DC-FF4F-891A-8F95868956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363" y="460375"/>
            <a:ext cx="3732212" cy="2317750"/>
          </a:xfrm>
          <a:prstGeom prst="rect">
            <a:avLst/>
          </a:prstGeom>
          <a:no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grpSp>
        <p:nvGrpSpPr>
          <p:cNvPr id="86032" name="Group 16">
            <a:extLst>
              <a:ext uri="{FF2B5EF4-FFF2-40B4-BE49-F238E27FC236}">
                <a16:creationId xmlns:a16="http://schemas.microsoft.com/office/drawing/2014/main" id="{4213B2B8-5B54-CC4F-9BA6-5EEABE69F78F}"/>
              </a:ext>
            </a:extLst>
          </p:cNvPr>
          <p:cNvGrpSpPr>
            <a:grpSpLocks/>
          </p:cNvGrpSpPr>
          <p:nvPr/>
        </p:nvGrpSpPr>
        <p:grpSpPr bwMode="auto">
          <a:xfrm>
            <a:off x="6102350" y="3582988"/>
            <a:ext cx="1535113" cy="2682875"/>
            <a:chOff x="0" y="0"/>
            <a:chExt cx="1536700" cy="2682875"/>
          </a:xfrm>
        </p:grpSpPr>
        <p:pic>
          <p:nvPicPr>
            <p:cNvPr id="86033" name="Picture 17" descr="image36.png">
              <a:extLst>
                <a:ext uri="{FF2B5EF4-FFF2-40B4-BE49-F238E27FC236}">
                  <a16:creationId xmlns:a16="http://schemas.microsoft.com/office/drawing/2014/main" id="{27B02791-3F7D-6A42-9B50-8EAEBC5A3C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7" y="12164"/>
              <a:ext cx="1533903" cy="2670711"/>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sp>
          <p:nvSpPr>
            <p:cNvPr id="86034" name="Rectangle 18">
              <a:extLst>
                <a:ext uri="{FF2B5EF4-FFF2-40B4-BE49-F238E27FC236}">
                  <a16:creationId xmlns:a16="http://schemas.microsoft.com/office/drawing/2014/main" id="{85AC2381-4309-804E-A5FC-A4820ACECD70}"/>
                </a:ext>
              </a:extLst>
            </p:cNvPr>
            <p:cNvSpPr>
              <a:spLocks/>
            </p:cNvSpPr>
            <p:nvPr/>
          </p:nvSpPr>
          <p:spPr bwMode="auto">
            <a:xfrm>
              <a:off x="0" y="0"/>
              <a:ext cx="1536700" cy="2671817"/>
            </a:xfrm>
            <a:prstGeom prst="rect">
              <a:avLst/>
            </a:prstGeom>
            <a:noFill/>
            <a:ln w="508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86035" name="AutoShape 19">
            <a:extLst>
              <a:ext uri="{FF2B5EF4-FFF2-40B4-BE49-F238E27FC236}">
                <a16:creationId xmlns:a16="http://schemas.microsoft.com/office/drawing/2014/main" id="{B8466F54-EE71-E043-B962-FBFC96EE4CD1}"/>
              </a:ext>
            </a:extLst>
          </p:cNvPr>
          <p:cNvSpPr>
            <a:spLocks/>
          </p:cNvSpPr>
          <p:nvPr/>
        </p:nvSpPr>
        <p:spPr bwMode="auto">
          <a:xfrm>
            <a:off x="6534150" y="5094288"/>
            <a:ext cx="677863" cy="530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360"/>
                </a:moveTo>
                <a:lnTo>
                  <a:pt x="21125" y="360"/>
                </a:lnTo>
                <a:lnTo>
                  <a:pt x="20651" y="0"/>
                </a:lnTo>
                <a:lnTo>
                  <a:pt x="14004" y="0"/>
                </a:lnTo>
                <a:lnTo>
                  <a:pt x="13292" y="360"/>
                </a:lnTo>
                <a:lnTo>
                  <a:pt x="12818" y="720"/>
                </a:lnTo>
                <a:lnTo>
                  <a:pt x="12105" y="720"/>
                </a:lnTo>
                <a:lnTo>
                  <a:pt x="11631" y="1080"/>
                </a:lnTo>
                <a:lnTo>
                  <a:pt x="11156" y="1080"/>
                </a:lnTo>
                <a:lnTo>
                  <a:pt x="10681" y="1440"/>
                </a:lnTo>
                <a:lnTo>
                  <a:pt x="9732" y="1440"/>
                </a:lnTo>
                <a:lnTo>
                  <a:pt x="8308" y="2520"/>
                </a:lnTo>
                <a:lnTo>
                  <a:pt x="7833" y="2520"/>
                </a:lnTo>
                <a:lnTo>
                  <a:pt x="7358" y="3240"/>
                </a:lnTo>
                <a:lnTo>
                  <a:pt x="5934" y="4320"/>
                </a:lnTo>
                <a:lnTo>
                  <a:pt x="5697" y="5040"/>
                </a:lnTo>
                <a:lnTo>
                  <a:pt x="4747" y="6480"/>
                </a:lnTo>
                <a:lnTo>
                  <a:pt x="4510" y="7200"/>
                </a:lnTo>
                <a:lnTo>
                  <a:pt x="4035" y="7560"/>
                </a:lnTo>
                <a:lnTo>
                  <a:pt x="3560" y="9000"/>
                </a:lnTo>
                <a:lnTo>
                  <a:pt x="3086" y="9360"/>
                </a:lnTo>
                <a:lnTo>
                  <a:pt x="3086" y="10080"/>
                </a:lnTo>
                <a:lnTo>
                  <a:pt x="2611" y="10440"/>
                </a:lnTo>
                <a:lnTo>
                  <a:pt x="2611" y="11160"/>
                </a:lnTo>
                <a:lnTo>
                  <a:pt x="2136" y="11520"/>
                </a:lnTo>
                <a:lnTo>
                  <a:pt x="2136" y="12240"/>
                </a:lnTo>
                <a:lnTo>
                  <a:pt x="1424" y="14400"/>
                </a:lnTo>
                <a:lnTo>
                  <a:pt x="1424" y="15120"/>
                </a:lnTo>
                <a:lnTo>
                  <a:pt x="712" y="17280"/>
                </a:lnTo>
                <a:lnTo>
                  <a:pt x="712" y="18000"/>
                </a:lnTo>
                <a:lnTo>
                  <a:pt x="237" y="19440"/>
                </a:lnTo>
                <a:lnTo>
                  <a:pt x="237" y="21600"/>
                </a:lnTo>
                <a:lnTo>
                  <a:pt x="0" y="20880"/>
                </a:lnTo>
              </a:path>
            </a:pathLst>
          </a:custGeom>
          <a:noFill/>
          <a:ln w="50800" cap="rnd" cmpd="sng">
            <a:solidFill>
              <a:srgbClr val="00FF00"/>
            </a:solidFill>
            <a:prstDash val="solid"/>
            <a:round/>
            <a:headEnd type="none" w="med" len="med"/>
            <a:tailEnd type="triangl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6036" name="AutoShape 20">
            <a:extLst>
              <a:ext uri="{FF2B5EF4-FFF2-40B4-BE49-F238E27FC236}">
                <a16:creationId xmlns:a16="http://schemas.microsoft.com/office/drawing/2014/main" id="{5895A136-FF28-E946-94B8-12361F5B05C5}"/>
              </a:ext>
            </a:extLst>
          </p:cNvPr>
          <p:cNvSpPr>
            <a:spLocks/>
          </p:cNvSpPr>
          <p:nvPr/>
        </p:nvSpPr>
        <p:spPr bwMode="auto">
          <a:xfrm>
            <a:off x="6813550" y="3760788"/>
            <a:ext cx="431800" cy="1238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0855" y="21291"/>
                </a:lnTo>
                <a:lnTo>
                  <a:pt x="20110" y="21291"/>
                </a:lnTo>
                <a:lnTo>
                  <a:pt x="19366" y="21137"/>
                </a:lnTo>
                <a:lnTo>
                  <a:pt x="17876" y="21137"/>
                </a:lnTo>
                <a:lnTo>
                  <a:pt x="14897" y="20520"/>
                </a:lnTo>
                <a:lnTo>
                  <a:pt x="14152" y="20520"/>
                </a:lnTo>
                <a:lnTo>
                  <a:pt x="10428" y="19749"/>
                </a:lnTo>
                <a:lnTo>
                  <a:pt x="9310" y="19440"/>
                </a:lnTo>
                <a:lnTo>
                  <a:pt x="8566" y="19131"/>
                </a:lnTo>
                <a:lnTo>
                  <a:pt x="6331" y="18669"/>
                </a:lnTo>
                <a:lnTo>
                  <a:pt x="5959" y="18360"/>
                </a:lnTo>
                <a:lnTo>
                  <a:pt x="5214" y="18206"/>
                </a:lnTo>
                <a:lnTo>
                  <a:pt x="4469" y="17897"/>
                </a:lnTo>
                <a:lnTo>
                  <a:pt x="3352" y="17589"/>
                </a:lnTo>
                <a:lnTo>
                  <a:pt x="2234" y="16663"/>
                </a:lnTo>
                <a:lnTo>
                  <a:pt x="1490" y="16509"/>
                </a:lnTo>
                <a:lnTo>
                  <a:pt x="372" y="15583"/>
                </a:lnTo>
                <a:lnTo>
                  <a:pt x="372" y="14966"/>
                </a:lnTo>
                <a:lnTo>
                  <a:pt x="0" y="14657"/>
                </a:lnTo>
                <a:lnTo>
                  <a:pt x="0" y="10491"/>
                </a:lnTo>
                <a:lnTo>
                  <a:pt x="372" y="10183"/>
                </a:lnTo>
                <a:lnTo>
                  <a:pt x="372" y="9874"/>
                </a:lnTo>
                <a:lnTo>
                  <a:pt x="745" y="9566"/>
                </a:lnTo>
                <a:lnTo>
                  <a:pt x="745" y="9257"/>
                </a:lnTo>
                <a:lnTo>
                  <a:pt x="1117" y="8949"/>
                </a:lnTo>
                <a:lnTo>
                  <a:pt x="1490" y="8486"/>
                </a:lnTo>
                <a:lnTo>
                  <a:pt x="1490" y="8177"/>
                </a:lnTo>
                <a:lnTo>
                  <a:pt x="2234" y="7560"/>
                </a:lnTo>
                <a:lnTo>
                  <a:pt x="2979" y="7406"/>
                </a:lnTo>
                <a:lnTo>
                  <a:pt x="2979" y="7097"/>
                </a:lnTo>
                <a:lnTo>
                  <a:pt x="4469" y="6480"/>
                </a:lnTo>
                <a:lnTo>
                  <a:pt x="4841" y="6171"/>
                </a:lnTo>
                <a:lnTo>
                  <a:pt x="5586" y="5709"/>
                </a:lnTo>
                <a:lnTo>
                  <a:pt x="6331" y="5400"/>
                </a:lnTo>
                <a:lnTo>
                  <a:pt x="7076" y="4937"/>
                </a:lnTo>
                <a:lnTo>
                  <a:pt x="8566" y="4320"/>
                </a:lnTo>
                <a:lnTo>
                  <a:pt x="9310" y="4166"/>
                </a:lnTo>
                <a:lnTo>
                  <a:pt x="9310" y="3857"/>
                </a:lnTo>
                <a:lnTo>
                  <a:pt x="10055" y="3857"/>
                </a:lnTo>
                <a:lnTo>
                  <a:pt x="10055" y="3549"/>
                </a:lnTo>
                <a:lnTo>
                  <a:pt x="10800" y="3549"/>
                </a:lnTo>
                <a:lnTo>
                  <a:pt x="11172" y="3240"/>
                </a:lnTo>
                <a:lnTo>
                  <a:pt x="11917" y="2931"/>
                </a:lnTo>
                <a:lnTo>
                  <a:pt x="13034" y="2623"/>
                </a:lnTo>
                <a:lnTo>
                  <a:pt x="13779" y="2314"/>
                </a:lnTo>
                <a:lnTo>
                  <a:pt x="14524" y="2160"/>
                </a:lnTo>
                <a:lnTo>
                  <a:pt x="14897" y="1851"/>
                </a:lnTo>
                <a:lnTo>
                  <a:pt x="15641" y="1697"/>
                </a:lnTo>
                <a:lnTo>
                  <a:pt x="16014" y="1389"/>
                </a:lnTo>
                <a:lnTo>
                  <a:pt x="16759" y="1234"/>
                </a:lnTo>
                <a:lnTo>
                  <a:pt x="17503" y="926"/>
                </a:lnTo>
                <a:lnTo>
                  <a:pt x="18248" y="771"/>
                </a:lnTo>
                <a:lnTo>
                  <a:pt x="18993" y="463"/>
                </a:lnTo>
                <a:lnTo>
                  <a:pt x="19738" y="309"/>
                </a:lnTo>
                <a:lnTo>
                  <a:pt x="20110" y="0"/>
                </a:lnTo>
              </a:path>
            </a:pathLst>
          </a:custGeom>
          <a:noFill/>
          <a:ln w="50800" cap="rnd" cmpd="sng">
            <a:solidFill>
              <a:srgbClr val="00FF00"/>
            </a:solidFill>
            <a:prstDash val="solid"/>
            <a:round/>
            <a:headEnd type="none" w="med" len="med"/>
            <a:tailEnd type="triangl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6037" name="Rectangle 21">
            <a:extLst>
              <a:ext uri="{FF2B5EF4-FFF2-40B4-BE49-F238E27FC236}">
                <a16:creationId xmlns:a16="http://schemas.microsoft.com/office/drawing/2014/main" id="{3796A695-F3ED-DF40-9123-F04CD824AFEF}"/>
              </a:ext>
            </a:extLst>
          </p:cNvPr>
          <p:cNvSpPr>
            <a:spLocks/>
          </p:cNvSpPr>
          <p:nvPr/>
        </p:nvSpPr>
        <p:spPr bwMode="auto">
          <a:xfrm>
            <a:off x="919163" y="1984375"/>
            <a:ext cx="7080250" cy="1285875"/>
          </a:xfrm>
          <a:prstGeom prst="rect">
            <a:avLst/>
          </a:prstGeom>
          <a:gradFill rotWithShape="0">
            <a:gsLst>
              <a:gs pos="0">
                <a:srgbClr val="2D1A74"/>
              </a:gs>
              <a:gs pos="50000">
                <a:srgbClr val="150C36"/>
              </a:gs>
              <a:gs pos="100000">
                <a:srgbClr val="2D1A74"/>
              </a:gs>
            </a:gsLst>
            <a:lin ang="5400000"/>
          </a:gradFill>
          <a:ln w="76200" cap="flat" cmpd="sng">
            <a:solidFill>
              <a:schemeClr val="accent2"/>
            </a:solidFill>
            <a:prstDash val="solid"/>
            <a:miter lim="800000"/>
            <a:headEnd type="none" w="med" len="med"/>
            <a:tailEnd type="none" w="med" len="med"/>
          </a:ln>
          <a:effectLst>
            <a:outerShdw blurRad="63500" dist="38099" dir="2700000" algn="ctr" rotWithShape="0">
              <a:srgbClr val="1A0004">
                <a:alpha val="74997"/>
              </a:srgbClr>
            </a:outerShdw>
          </a:effectLst>
        </p:spPr>
        <p:txBody>
          <a:bodyPr lIns="45720" rIns="45720">
            <a:spAutoFit/>
          </a:bodyPr>
          <a:lstStyle/>
          <a:p>
            <a:pPr>
              <a:spcBef>
                <a:spcPts val="1900"/>
              </a:spcBef>
            </a:pPr>
            <a:r>
              <a:rPr lang="en-US" altLang="en-US" sz="32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Joshua's meta yingsung jiang yakchia olanto nocho...</a:t>
            </a:r>
          </a:p>
        </p:txBody>
      </p:sp>
      <p:sp>
        <p:nvSpPr>
          <p:cNvPr id="86038" name="Rectangle 22">
            <a:extLst>
              <a:ext uri="{FF2B5EF4-FFF2-40B4-BE49-F238E27FC236}">
                <a16:creationId xmlns:a16="http://schemas.microsoft.com/office/drawing/2014/main" id="{3C465299-E6EA-E745-B5D2-BA755A12AA8E}"/>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pic>
        <p:nvPicPr>
          <p:cNvPr id="86039" name="Picture 23" descr="image37.jpg">
            <a:extLst>
              <a:ext uri="{FF2B5EF4-FFF2-40B4-BE49-F238E27FC236}">
                <a16:creationId xmlns:a16="http://schemas.microsoft.com/office/drawing/2014/main" id="{058C4B01-B8E4-0041-85ED-AD659171F44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95388" y="3395663"/>
            <a:ext cx="3971925" cy="2774950"/>
          </a:xfrm>
          <a:prstGeom prst="rect">
            <a:avLst/>
          </a:prstGeom>
          <a:noFill/>
          <a:ln w="76200" cap="flat" cmpd="sng">
            <a:solidFill>
              <a:schemeClr val="accent2"/>
            </a:solidFill>
            <a:prstDash val="solid"/>
            <a:miter lim="800000"/>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sp>
        <p:nvSpPr>
          <p:cNvPr id="86040" name="Rectangle 24">
            <a:extLst>
              <a:ext uri="{FF2B5EF4-FFF2-40B4-BE49-F238E27FC236}">
                <a16:creationId xmlns:a16="http://schemas.microsoft.com/office/drawing/2014/main" id="{9355F4A8-DB12-CD4F-91C3-26F2D10F0C68}"/>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6036"/>
                                        </p:tgtEl>
                                        <p:attrNameLst>
                                          <p:attrName>style.visibility</p:attrName>
                                        </p:attrNameLst>
                                      </p:cBhvr>
                                      <p:to>
                                        <p:strVal val="visible"/>
                                      </p:to>
                                    </p:set>
                                    <p:anim calcmode="lin" valueType="num">
                                      <p:cBhvr>
                                        <p:cTn id="7" dur="500" fill="hold"/>
                                        <p:tgtEl>
                                          <p:spTgt spid="86036"/>
                                        </p:tgtEl>
                                        <p:attrNameLst>
                                          <p:attrName>ppt_w</p:attrName>
                                        </p:attrNameLst>
                                      </p:cBhvr>
                                      <p:tavLst>
                                        <p:tav tm="0">
                                          <p:val>
                                            <p:fltVal val="0"/>
                                          </p:val>
                                        </p:tav>
                                        <p:tav tm="100000">
                                          <p:val>
                                            <p:strVal val="#ppt_w"/>
                                          </p:val>
                                        </p:tav>
                                      </p:tavLst>
                                    </p:anim>
                                    <p:anim calcmode="lin" valueType="num">
                                      <p:cBhvr>
                                        <p:cTn id="8" dur="500" fill="hold"/>
                                        <p:tgtEl>
                                          <p:spTgt spid="8603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6035"/>
                                        </p:tgtEl>
                                        <p:attrNameLst>
                                          <p:attrName>style.visibility</p:attrName>
                                        </p:attrNameLst>
                                      </p:cBhvr>
                                      <p:to>
                                        <p:strVal val="visible"/>
                                      </p:to>
                                    </p:set>
                                    <p:anim calcmode="lin" valueType="num">
                                      <p:cBhvr>
                                        <p:cTn id="12" dur="500" fill="hold"/>
                                        <p:tgtEl>
                                          <p:spTgt spid="86035"/>
                                        </p:tgtEl>
                                        <p:attrNameLst>
                                          <p:attrName>ppt_w</p:attrName>
                                        </p:attrNameLst>
                                      </p:cBhvr>
                                      <p:tavLst>
                                        <p:tav tm="0">
                                          <p:val>
                                            <p:fltVal val="0"/>
                                          </p:val>
                                        </p:tav>
                                        <p:tav tm="100000">
                                          <p:val>
                                            <p:strVal val="#ppt_w"/>
                                          </p:val>
                                        </p:tav>
                                      </p:tavLst>
                                    </p:anim>
                                    <p:anim calcmode="lin" valueType="num">
                                      <p:cBhvr>
                                        <p:cTn id="13" dur="500" fill="hold"/>
                                        <p:tgtEl>
                                          <p:spTgt spid="8603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86039"/>
                                        </p:tgtEl>
                                        <p:attrNameLst>
                                          <p:attrName>style.visibility</p:attrName>
                                        </p:attrNameLst>
                                      </p:cBhvr>
                                      <p:to>
                                        <p:strVal val="visible"/>
                                      </p:to>
                                    </p:set>
                                    <p:animEffect transition="in" filter="dissolve">
                                      <p:cBhvr>
                                        <p:cTn id="18" dur="500"/>
                                        <p:tgtEl>
                                          <p:spTgt spid="8603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86031"/>
                                        </p:tgtEl>
                                        <p:attrNameLst>
                                          <p:attrName>style.visibility</p:attrName>
                                        </p:attrNameLst>
                                      </p:cBhvr>
                                      <p:to>
                                        <p:strVal val="visible"/>
                                      </p:to>
                                    </p:set>
                                    <p:animEffect transition="in" filter="dissolve">
                                      <p:cBhvr>
                                        <p:cTn id="23" dur="500"/>
                                        <p:tgtEl>
                                          <p:spTgt spid="860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86018"/>
                                        </p:tgtEl>
                                        <p:attrNameLst>
                                          <p:attrName>style.visibility</p:attrName>
                                        </p:attrNameLst>
                                      </p:cBhvr>
                                      <p:to>
                                        <p:strVal val="visible"/>
                                      </p:to>
                                    </p:set>
                                    <p:animEffect transition="in" filter="dissolve">
                                      <p:cBhvr>
                                        <p:cTn id="28"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5" grpId="0" animBg="1" autoUpdateAnimBg="0"/>
      <p:bldP spid="86036"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a:extLst>
              <a:ext uri="{FF2B5EF4-FFF2-40B4-BE49-F238E27FC236}">
                <a16:creationId xmlns:a16="http://schemas.microsoft.com/office/drawing/2014/main" id="{D0131888-2E92-0142-B3A4-2835D02B4E3E}"/>
              </a:ext>
            </a:extLst>
          </p:cNvPr>
          <p:cNvSpPr>
            <a:spLocks/>
          </p:cNvSpPr>
          <p:nvPr/>
        </p:nvSpPr>
        <p:spPr bwMode="auto">
          <a:xfrm>
            <a:off x="3130550" y="1377950"/>
            <a:ext cx="3035300" cy="18161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8066" name="Rectangle 2">
            <a:extLst>
              <a:ext uri="{FF2B5EF4-FFF2-40B4-BE49-F238E27FC236}">
                <a16:creationId xmlns:a16="http://schemas.microsoft.com/office/drawing/2014/main" id="{4896676E-5937-3341-99B5-2D9F6DF8B1AF}"/>
              </a:ext>
            </a:extLst>
          </p:cNvPr>
          <p:cNvSpPr>
            <a:spLocks/>
          </p:cNvSpPr>
          <p:nvPr/>
        </p:nvSpPr>
        <p:spPr bwMode="auto">
          <a:xfrm>
            <a:off x="3360738" y="1870075"/>
            <a:ext cx="237331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JERICHO / AI</a:t>
            </a:r>
          </a:p>
        </p:txBody>
      </p:sp>
      <p:sp>
        <p:nvSpPr>
          <p:cNvPr id="88067" name="AutoShape 3">
            <a:extLst>
              <a:ext uri="{FF2B5EF4-FFF2-40B4-BE49-F238E27FC236}">
                <a16:creationId xmlns:a16="http://schemas.microsoft.com/office/drawing/2014/main" id="{A664FC80-F71A-3A47-B08F-D5BF0E7ABC38}"/>
              </a:ext>
            </a:extLst>
          </p:cNvPr>
          <p:cNvSpPr>
            <a:spLocks/>
          </p:cNvSpPr>
          <p:nvPr/>
        </p:nvSpPr>
        <p:spPr bwMode="auto">
          <a:xfrm>
            <a:off x="3124200" y="990600"/>
            <a:ext cx="1676400" cy="736600"/>
          </a:xfrm>
          <a:prstGeom prst="roundRect">
            <a:avLst>
              <a:gd name="adj" fmla="val 12495"/>
            </a:avLst>
          </a:prstGeom>
          <a:solidFill>
            <a:srgbClr val="FFD34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8068" name="Rectangle 4">
            <a:extLst>
              <a:ext uri="{FF2B5EF4-FFF2-40B4-BE49-F238E27FC236}">
                <a16:creationId xmlns:a16="http://schemas.microsoft.com/office/drawing/2014/main" id="{BBA4E2E2-2C71-0B48-A5B8-D151BD291326}"/>
              </a:ext>
            </a:extLst>
          </p:cNvPr>
          <p:cNvSpPr>
            <a:spLocks/>
          </p:cNvSpPr>
          <p:nvPr/>
        </p:nvSpPr>
        <p:spPr bwMode="auto">
          <a:xfrm>
            <a:off x="2894013" y="931863"/>
            <a:ext cx="18097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   JOSHUA</a:t>
            </a:r>
          </a:p>
        </p:txBody>
      </p:sp>
      <p:sp>
        <p:nvSpPr>
          <p:cNvPr id="88069" name="Rectangle 5">
            <a:extLst>
              <a:ext uri="{FF2B5EF4-FFF2-40B4-BE49-F238E27FC236}">
                <a16:creationId xmlns:a16="http://schemas.microsoft.com/office/drawing/2014/main" id="{A37C608E-B7C4-DB41-B438-01B5A0BB5724}"/>
              </a:ext>
            </a:extLst>
          </p:cNvPr>
          <p:cNvSpPr>
            <a:spLocks/>
          </p:cNvSpPr>
          <p:nvPr/>
        </p:nvSpPr>
        <p:spPr bwMode="auto">
          <a:xfrm>
            <a:off x="946150" y="2482850"/>
            <a:ext cx="1514475" cy="1308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4000" b="0">
                <a:solidFill>
                  <a:srgbClr val="FFD34A"/>
                </a:solidFill>
              </a:rPr>
              <a:t>AJM</a:t>
            </a:r>
            <a:r>
              <a:rPr lang="en-US" altLang="en-US" sz="8000" b="0">
                <a:solidFill>
                  <a:srgbClr val="00FF00"/>
                </a:solidFill>
              </a:rPr>
              <a:t>J</a:t>
            </a:r>
            <a:endParaRPr lang="en-US" altLang="en-US" sz="4000" b="0">
              <a:solidFill>
                <a:srgbClr val="FFD34A"/>
              </a:solidFill>
            </a:endParaRPr>
          </a:p>
        </p:txBody>
      </p:sp>
      <p:sp>
        <p:nvSpPr>
          <p:cNvPr id="88070" name="Line 6">
            <a:extLst>
              <a:ext uri="{FF2B5EF4-FFF2-40B4-BE49-F238E27FC236}">
                <a16:creationId xmlns:a16="http://schemas.microsoft.com/office/drawing/2014/main" id="{175C62EB-C5A6-5E4F-B4C1-F78421D83CC2}"/>
              </a:ext>
            </a:extLst>
          </p:cNvPr>
          <p:cNvSpPr>
            <a:spLocks noChangeShapeType="1"/>
          </p:cNvSpPr>
          <p:nvPr/>
        </p:nvSpPr>
        <p:spPr bwMode="auto">
          <a:xfrm>
            <a:off x="3387725" y="2333625"/>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8071" name="Line 7">
            <a:extLst>
              <a:ext uri="{FF2B5EF4-FFF2-40B4-BE49-F238E27FC236}">
                <a16:creationId xmlns:a16="http://schemas.microsoft.com/office/drawing/2014/main" id="{BDA0E290-D6C8-EC48-B8D3-72309BAB0594}"/>
              </a:ext>
            </a:extLst>
          </p:cNvPr>
          <p:cNvSpPr>
            <a:spLocks noChangeShapeType="1"/>
          </p:cNvSpPr>
          <p:nvPr/>
        </p:nvSpPr>
        <p:spPr bwMode="auto">
          <a:xfrm>
            <a:off x="3403600" y="2773363"/>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8072" name="Rectangle 8">
            <a:extLst>
              <a:ext uri="{FF2B5EF4-FFF2-40B4-BE49-F238E27FC236}">
                <a16:creationId xmlns:a16="http://schemas.microsoft.com/office/drawing/2014/main" id="{CE0C39AA-5F19-AA40-9F94-FFA330D4B434}"/>
              </a:ext>
            </a:extLst>
          </p:cNvPr>
          <p:cNvSpPr>
            <a:spLocks/>
          </p:cNvSpPr>
          <p:nvPr/>
        </p:nvSpPr>
        <p:spPr bwMode="auto">
          <a:xfrm>
            <a:off x="1779588" y="49213"/>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6-8</a:t>
            </a:r>
          </a:p>
        </p:txBody>
      </p:sp>
      <p:sp>
        <p:nvSpPr>
          <p:cNvPr id="88073" name="AutoShape 9">
            <a:extLst>
              <a:ext uri="{FF2B5EF4-FFF2-40B4-BE49-F238E27FC236}">
                <a16:creationId xmlns:a16="http://schemas.microsoft.com/office/drawing/2014/main" id="{D7F0C5BA-0936-7D41-860E-CD70A3DF915F}"/>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8074" name="Rectangle 10">
            <a:extLst>
              <a:ext uri="{FF2B5EF4-FFF2-40B4-BE49-F238E27FC236}">
                <a16:creationId xmlns:a16="http://schemas.microsoft.com/office/drawing/2014/main" id="{C5C67270-1264-A44F-BEE1-231EABFB3251}"/>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8075" name="AutoShape 11">
            <a:extLst>
              <a:ext uri="{FF2B5EF4-FFF2-40B4-BE49-F238E27FC236}">
                <a16:creationId xmlns:a16="http://schemas.microsoft.com/office/drawing/2014/main" id="{BE40CD89-C732-6C47-83D0-09914E4168C6}"/>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8076" name="AutoShape 12">
            <a:extLst>
              <a:ext uri="{FF2B5EF4-FFF2-40B4-BE49-F238E27FC236}">
                <a16:creationId xmlns:a16="http://schemas.microsoft.com/office/drawing/2014/main" id="{83B35B5D-0A52-3248-83B3-A7032AFB1D0D}"/>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8077" name="Rectangle 13">
            <a:extLst>
              <a:ext uri="{FF2B5EF4-FFF2-40B4-BE49-F238E27FC236}">
                <a16:creationId xmlns:a16="http://schemas.microsoft.com/office/drawing/2014/main" id="{6C9F4A39-4152-004E-996B-B4FEE3A7381B}"/>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8078" name="Rectangle 14">
            <a:extLst>
              <a:ext uri="{FF2B5EF4-FFF2-40B4-BE49-F238E27FC236}">
                <a16:creationId xmlns:a16="http://schemas.microsoft.com/office/drawing/2014/main" id="{FA16844A-16C4-0843-B205-4C7AB12D1ED2}"/>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8079" name="AutoShape 15">
            <a:extLst>
              <a:ext uri="{FF2B5EF4-FFF2-40B4-BE49-F238E27FC236}">
                <a16:creationId xmlns:a16="http://schemas.microsoft.com/office/drawing/2014/main" id="{7F3B5ED2-B199-FE4A-B569-03D03266EAB6}"/>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88080" name="Line 16">
            <a:extLst>
              <a:ext uri="{FF2B5EF4-FFF2-40B4-BE49-F238E27FC236}">
                <a16:creationId xmlns:a16="http://schemas.microsoft.com/office/drawing/2014/main" id="{1938D16E-4399-054C-8D4E-773D0660215E}"/>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8081" name="Line 17">
            <a:extLst>
              <a:ext uri="{FF2B5EF4-FFF2-40B4-BE49-F238E27FC236}">
                <a16:creationId xmlns:a16="http://schemas.microsoft.com/office/drawing/2014/main" id="{73112E1C-D012-2943-9215-155D5B8FDF15}"/>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88082" name="Rectangle 18">
            <a:extLst>
              <a:ext uri="{FF2B5EF4-FFF2-40B4-BE49-F238E27FC236}">
                <a16:creationId xmlns:a16="http://schemas.microsoft.com/office/drawing/2014/main" id="{0CF22643-BA1C-1940-8953-C582DBF953D1}"/>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88083" name="Rectangle 19">
            <a:extLst>
              <a:ext uri="{FF2B5EF4-FFF2-40B4-BE49-F238E27FC236}">
                <a16:creationId xmlns:a16="http://schemas.microsoft.com/office/drawing/2014/main" id="{FC2AA687-E2D7-2541-AA56-0F23387AA0A2}"/>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88084" name="Rectangle 20">
            <a:extLst>
              <a:ext uri="{FF2B5EF4-FFF2-40B4-BE49-F238E27FC236}">
                <a16:creationId xmlns:a16="http://schemas.microsoft.com/office/drawing/2014/main" id="{072716F5-21E9-0F44-BA44-EBC82C5DFF69}"/>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88085" name="Rectangle 21">
            <a:extLst>
              <a:ext uri="{FF2B5EF4-FFF2-40B4-BE49-F238E27FC236}">
                <a16:creationId xmlns:a16="http://schemas.microsoft.com/office/drawing/2014/main" id="{B893F94B-DDA2-A94C-BFF9-2A4A406CE08A}"/>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41</a:t>
            </a:r>
          </a:p>
        </p:txBody>
      </p:sp>
      <p:sp>
        <p:nvSpPr>
          <p:cNvPr id="88086" name="Rectangle 22">
            <a:extLst>
              <a:ext uri="{FF2B5EF4-FFF2-40B4-BE49-F238E27FC236}">
                <a16:creationId xmlns:a16="http://schemas.microsoft.com/office/drawing/2014/main" id="{E96AEE1C-CBF4-814D-AE44-D38A559D5DE7}"/>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grpSp>
        <p:nvGrpSpPr>
          <p:cNvPr id="88087" name="Group 23">
            <a:extLst>
              <a:ext uri="{FF2B5EF4-FFF2-40B4-BE49-F238E27FC236}">
                <a16:creationId xmlns:a16="http://schemas.microsoft.com/office/drawing/2014/main" id="{56BD1ABA-9750-F44B-B310-575C0FD227CC}"/>
              </a:ext>
            </a:extLst>
          </p:cNvPr>
          <p:cNvGrpSpPr>
            <a:grpSpLocks/>
          </p:cNvGrpSpPr>
          <p:nvPr/>
        </p:nvGrpSpPr>
        <p:grpSpPr bwMode="auto">
          <a:xfrm>
            <a:off x="519113" y="7938"/>
            <a:ext cx="774700" cy="1714500"/>
            <a:chOff x="0" y="0"/>
            <a:chExt cx="774700" cy="1714500"/>
          </a:xfrm>
        </p:grpSpPr>
        <p:sp>
          <p:nvSpPr>
            <p:cNvPr id="88088" name="Rectangle 24">
              <a:extLst>
                <a:ext uri="{FF2B5EF4-FFF2-40B4-BE49-F238E27FC236}">
                  <a16:creationId xmlns:a16="http://schemas.microsoft.com/office/drawing/2014/main" id="{C3FB08B1-2098-704D-8FEA-2616835D697D}"/>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88089" name="Line 25">
              <a:extLst>
                <a:ext uri="{FF2B5EF4-FFF2-40B4-BE49-F238E27FC236}">
                  <a16:creationId xmlns:a16="http://schemas.microsoft.com/office/drawing/2014/main" id="{1FA96B5B-82CC-0543-A290-77C8EA03A793}"/>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88090" name="Oval 26">
            <a:extLst>
              <a:ext uri="{FF2B5EF4-FFF2-40B4-BE49-F238E27FC236}">
                <a16:creationId xmlns:a16="http://schemas.microsoft.com/office/drawing/2014/main" id="{39B652D2-5E14-0447-8D64-65380DE25C67}"/>
              </a:ext>
            </a:extLst>
          </p:cNvPr>
          <p:cNvSpPr>
            <a:spLocks/>
          </p:cNvSpPr>
          <p:nvPr/>
        </p:nvSpPr>
        <p:spPr bwMode="auto">
          <a:xfrm>
            <a:off x="3128963" y="1751013"/>
            <a:ext cx="2930525" cy="776287"/>
          </a:xfrm>
          <a:prstGeom prst="ellipse">
            <a:avLst/>
          </a:prstGeom>
          <a:noFill/>
          <a:ln w="76200" cap="flat" cmpd="sng">
            <a:solidFill>
              <a:srgbClr val="FF0000"/>
            </a:solidFill>
            <a:prstDash val="solid"/>
            <a:round/>
            <a:headEnd type="none" w="med" len="med"/>
            <a:tailEnd type="none" w="med" len="med"/>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0" fill="hold"/>
                                        <p:tgtEl>
                                          <p:spTgt spid="88066"/>
                                        </p:tgtEl>
                                        <p:attrNameLst>
                                          <p:attrName>ppt_w</p:attrName>
                                        </p:attrNameLst>
                                      </p:cBhvr>
                                      <p:tavLst>
                                        <p:tav tm="0" fmla="#ppt_w*sin(2.5*pi*$)">
                                          <p:val>
                                            <p:fltVal val="0"/>
                                          </p:val>
                                        </p:tav>
                                        <p:tav tm="100000">
                                          <p:val>
                                            <p:fltVal val="1"/>
                                          </p:val>
                                        </p:tav>
                                      </p:tavLst>
                                    </p:anim>
                                    <p:anim calcmode="lin" valueType="num">
                                      <p:cBhvr>
                                        <p:cTn id="8" dur="5000" fill="hold"/>
                                        <p:tgtEl>
                                          <p:spTgt spid="88066"/>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88090"/>
                                        </p:tgtEl>
                                        <p:attrNameLst>
                                          <p:attrName>style.visibility</p:attrName>
                                        </p:attrNameLst>
                                      </p:cBhvr>
                                      <p:to>
                                        <p:strVal val="visible"/>
                                      </p:to>
                                    </p:set>
                                    <p:animEffect transition="in" filter="dissolve">
                                      <p:cBhvr>
                                        <p:cTn id="12" dur="500"/>
                                        <p:tgtEl>
                                          <p:spTgt spid="88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P spid="88090"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a:extLst>
              <a:ext uri="{FF2B5EF4-FFF2-40B4-BE49-F238E27FC236}">
                <a16:creationId xmlns:a16="http://schemas.microsoft.com/office/drawing/2014/main" id="{6A741A46-612D-814E-B0DA-83C6A81BCD11}"/>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42</a:t>
            </a:r>
          </a:p>
        </p:txBody>
      </p:sp>
      <p:sp>
        <p:nvSpPr>
          <p:cNvPr id="90114" name="Rectangle 2">
            <a:extLst>
              <a:ext uri="{FF2B5EF4-FFF2-40B4-BE49-F238E27FC236}">
                <a16:creationId xmlns:a16="http://schemas.microsoft.com/office/drawing/2014/main" id="{8EC48DF3-01CD-1643-B9E8-E3D6297B5F6E}"/>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pic>
        <p:nvPicPr>
          <p:cNvPr id="90115" name="Picture 3" descr="Jericho area aerial from northwest, tb q010703">
            <a:extLst>
              <a:ext uri="{FF2B5EF4-FFF2-40B4-BE49-F238E27FC236}">
                <a16:creationId xmlns:a16="http://schemas.microsoft.com/office/drawing/2014/main" id="{D5B1CDB0-7EED-AF42-A0E1-28B05FAAFE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 y="550863"/>
            <a:ext cx="7958138" cy="5743575"/>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6" name="Rectangle 4">
            <a:extLst>
              <a:ext uri="{FF2B5EF4-FFF2-40B4-BE49-F238E27FC236}">
                <a16:creationId xmlns:a16="http://schemas.microsoft.com/office/drawing/2014/main" id="{A7DE1347-49D8-D244-BAC5-6CA1061010B5}"/>
              </a:ext>
            </a:extLst>
          </p:cNvPr>
          <p:cNvSpPr>
            <a:spLocks/>
          </p:cNvSpPr>
          <p:nvPr/>
        </p:nvSpPr>
        <p:spPr bwMode="auto">
          <a:xfrm>
            <a:off x="3117850" y="4287838"/>
            <a:ext cx="3681413" cy="509587"/>
          </a:xfrm>
          <a:prstGeom prst="rect">
            <a:avLst/>
          </a:prstGeom>
          <a:noFill/>
          <a:ln>
            <a:noFill/>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400"/>
              </a:spcBef>
            </a:pPr>
            <a:r>
              <a:rPr lang="en-US" altLang="en-US" sz="24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NKOLO JERICHO</a:t>
            </a:r>
          </a:p>
        </p:txBody>
      </p:sp>
      <p:sp>
        <p:nvSpPr>
          <p:cNvPr id="90117" name="Rectangle 5">
            <a:extLst>
              <a:ext uri="{FF2B5EF4-FFF2-40B4-BE49-F238E27FC236}">
                <a16:creationId xmlns:a16="http://schemas.microsoft.com/office/drawing/2014/main" id="{000D7143-2C23-4E49-A48E-6FA39B0E12C0}"/>
              </a:ext>
            </a:extLst>
          </p:cNvPr>
          <p:cNvSpPr>
            <a:spLocks/>
          </p:cNvSpPr>
          <p:nvPr/>
        </p:nvSpPr>
        <p:spPr bwMode="auto">
          <a:xfrm>
            <a:off x="5000625" y="1074738"/>
            <a:ext cx="3421063" cy="509587"/>
          </a:xfrm>
          <a:prstGeom prst="rect">
            <a:avLst/>
          </a:prstGeom>
          <a:noFill/>
          <a:ln>
            <a:noFill/>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400"/>
              </a:spcBef>
            </a:pPr>
            <a:r>
              <a:rPr lang="en-US" altLang="en-US" sz="2400">
                <a:solidFill>
                  <a:schemeClr val="accent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ECHU ZHUKVU</a:t>
            </a:r>
          </a:p>
        </p:txBody>
      </p:sp>
      <p:sp>
        <p:nvSpPr>
          <p:cNvPr id="90118" name="Rectangle 6">
            <a:extLst>
              <a:ext uri="{FF2B5EF4-FFF2-40B4-BE49-F238E27FC236}">
                <a16:creationId xmlns:a16="http://schemas.microsoft.com/office/drawing/2014/main" id="{1CC0E62E-51FF-8D4B-8373-C114158FB63E}"/>
              </a:ext>
            </a:extLst>
          </p:cNvPr>
          <p:cNvSpPr>
            <a:spLocks/>
          </p:cNvSpPr>
          <p:nvPr/>
        </p:nvSpPr>
        <p:spPr bwMode="auto">
          <a:xfrm>
            <a:off x="1446213" y="1490663"/>
            <a:ext cx="3421062" cy="509587"/>
          </a:xfrm>
          <a:prstGeom prst="rect">
            <a:avLst/>
          </a:prstGeom>
          <a:noFill/>
          <a:ln>
            <a:noFill/>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400"/>
              </a:spcBef>
            </a:pPr>
            <a:r>
              <a:rPr lang="en-US" altLang="en-US" sz="2400">
                <a:solidFill>
                  <a:schemeClr val="accent1"/>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JORDAN ZHUKVU</a:t>
            </a:r>
          </a:p>
        </p:txBody>
      </p:sp>
      <p:sp>
        <p:nvSpPr>
          <p:cNvPr id="90119" name="AutoShape 7">
            <a:extLst>
              <a:ext uri="{FF2B5EF4-FFF2-40B4-BE49-F238E27FC236}">
                <a16:creationId xmlns:a16="http://schemas.microsoft.com/office/drawing/2014/main" id="{F6577884-848F-F44C-969D-D484EB5F90FF}"/>
              </a:ext>
            </a:extLst>
          </p:cNvPr>
          <p:cNvSpPr>
            <a:spLocks/>
          </p:cNvSpPr>
          <p:nvPr/>
        </p:nvSpPr>
        <p:spPr bwMode="auto">
          <a:xfrm flipH="1" flipV="1">
            <a:off x="1135063" y="1693863"/>
            <a:ext cx="4230687" cy="2071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
                </a:moveTo>
                <a:cubicBezTo>
                  <a:pt x="32" y="1"/>
                  <a:pt x="64" y="0"/>
                  <a:pt x="97" y="0"/>
                </a:cubicBezTo>
                <a:cubicBezTo>
                  <a:pt x="11972" y="0"/>
                  <a:pt x="21600" y="9671"/>
                  <a:pt x="21600" y="21600"/>
                </a:cubicBezTo>
              </a:path>
            </a:pathLst>
          </a:custGeom>
          <a:noFill/>
          <a:ln w="57150" cap="flat" cmpd="sng">
            <a:solidFill>
              <a:srgbClr val="BAFFFE"/>
            </a:solidFill>
            <a:prstDash val="solid"/>
            <a:round/>
            <a:headEnd type="stealth" w="med" len="med"/>
            <a:tailEnd type="none" w="med" len="med"/>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20" name="AutoShape 8">
            <a:extLst>
              <a:ext uri="{FF2B5EF4-FFF2-40B4-BE49-F238E27FC236}">
                <a16:creationId xmlns:a16="http://schemas.microsoft.com/office/drawing/2014/main" id="{23AE7F62-9534-3841-B0CC-89A5BDF06F9B}"/>
              </a:ext>
            </a:extLst>
          </p:cNvPr>
          <p:cNvSpPr>
            <a:spLocks/>
          </p:cNvSpPr>
          <p:nvPr/>
        </p:nvSpPr>
        <p:spPr bwMode="auto">
          <a:xfrm flipH="1" flipV="1">
            <a:off x="865188" y="1693863"/>
            <a:ext cx="3717925" cy="2527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011" y="278"/>
                  <a:pt x="21600" y="9867"/>
                  <a:pt x="21600" y="21600"/>
                </a:cubicBezTo>
              </a:path>
            </a:pathLst>
          </a:custGeom>
          <a:noFill/>
          <a:ln w="57150" cap="flat" cmpd="sng">
            <a:solidFill>
              <a:srgbClr val="BAFFFE"/>
            </a:solidFill>
            <a:prstDash val="solid"/>
            <a:round/>
            <a:headEnd type="stealth" w="med" len="med"/>
            <a:tailEnd type="none" w="med" len="med"/>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21" name="AutoShape 9">
            <a:extLst>
              <a:ext uri="{FF2B5EF4-FFF2-40B4-BE49-F238E27FC236}">
                <a16:creationId xmlns:a16="http://schemas.microsoft.com/office/drawing/2014/main" id="{EC526CEA-2E27-BB4C-BBE3-CF6435FA9125}"/>
              </a:ext>
            </a:extLst>
          </p:cNvPr>
          <p:cNvSpPr>
            <a:spLocks/>
          </p:cNvSpPr>
          <p:nvPr/>
        </p:nvSpPr>
        <p:spPr bwMode="auto">
          <a:xfrm flipH="1" flipV="1">
            <a:off x="620713" y="1684338"/>
            <a:ext cx="2511425" cy="2843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2011" y="278"/>
                  <a:pt x="21600" y="9867"/>
                  <a:pt x="21600" y="21600"/>
                </a:cubicBezTo>
              </a:path>
            </a:pathLst>
          </a:custGeom>
          <a:noFill/>
          <a:ln w="57150" cap="flat" cmpd="sng">
            <a:solidFill>
              <a:srgbClr val="BAFFFE"/>
            </a:solidFill>
            <a:prstDash val="solid"/>
            <a:round/>
            <a:headEnd type="stealth" w="med" len="med"/>
            <a:tailEnd type="none" w="med" len="med"/>
          </a:ln>
          <a:effectLst>
            <a:outerShdw blurRad="63500" dist="63500" dir="2212194"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22" name="Rectangle 10">
            <a:extLst>
              <a:ext uri="{FF2B5EF4-FFF2-40B4-BE49-F238E27FC236}">
                <a16:creationId xmlns:a16="http://schemas.microsoft.com/office/drawing/2014/main" id="{DBBB1A90-1660-8544-A800-3E65C804FF1E}"/>
              </a:ext>
            </a:extLst>
          </p:cNvPr>
          <p:cNvSpPr>
            <a:spLocks/>
          </p:cNvSpPr>
          <p:nvPr/>
        </p:nvSpPr>
        <p:spPr bwMode="auto">
          <a:xfrm>
            <a:off x="706438" y="5183188"/>
            <a:ext cx="7827962" cy="9302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r>
              <a:rPr lang="en-US" altLang="en-US" sz="24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JERICHO YAKCHI JORDAN ZHUKVU ZECHIA EVAMO META JI.</a:t>
            </a:r>
          </a:p>
        </p:txBody>
      </p:sp>
      <p:sp>
        <p:nvSpPr>
          <p:cNvPr id="90123" name="Rectangle 11">
            <a:extLst>
              <a:ext uri="{FF2B5EF4-FFF2-40B4-BE49-F238E27FC236}">
                <a16:creationId xmlns:a16="http://schemas.microsoft.com/office/drawing/2014/main" id="{CFD570CD-6BBC-334A-8279-B3857F746A3E}"/>
              </a:ext>
            </a:extLst>
          </p:cNvPr>
          <p:cNvSpPr>
            <a:spLocks/>
          </p:cNvSpPr>
          <p:nvPr/>
        </p:nvSpPr>
        <p:spPr bwMode="auto">
          <a:xfrm>
            <a:off x="2424113" y="2979738"/>
            <a:ext cx="3681412" cy="509587"/>
          </a:xfrm>
          <a:prstGeom prst="rect">
            <a:avLst/>
          </a:prstGeom>
          <a:noFill/>
          <a:ln>
            <a:noFill/>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400"/>
              </a:spcBef>
            </a:pPr>
            <a:r>
              <a:rPr lang="en-US" altLang="en-US" sz="24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ENUNGA JERICHO</a:t>
            </a:r>
          </a:p>
        </p:txBody>
      </p:sp>
      <p:sp>
        <p:nvSpPr>
          <p:cNvPr id="90124" name="AutoShape 12">
            <a:extLst>
              <a:ext uri="{FF2B5EF4-FFF2-40B4-BE49-F238E27FC236}">
                <a16:creationId xmlns:a16="http://schemas.microsoft.com/office/drawing/2014/main" id="{9F763977-6B6F-0F4E-9C69-D5513342A6FE}"/>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25" name="Rectangle 13">
            <a:extLst>
              <a:ext uri="{FF2B5EF4-FFF2-40B4-BE49-F238E27FC236}">
                <a16:creationId xmlns:a16="http://schemas.microsoft.com/office/drawing/2014/main" id="{3A2436A8-B753-7645-B350-2EE6032DB798}"/>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26" name="AutoShape 14">
            <a:extLst>
              <a:ext uri="{FF2B5EF4-FFF2-40B4-BE49-F238E27FC236}">
                <a16:creationId xmlns:a16="http://schemas.microsoft.com/office/drawing/2014/main" id="{83EC4CFB-AEFD-4447-8B4B-2976AEB3AA5D}"/>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27" name="AutoShape 15">
            <a:extLst>
              <a:ext uri="{FF2B5EF4-FFF2-40B4-BE49-F238E27FC236}">
                <a16:creationId xmlns:a16="http://schemas.microsoft.com/office/drawing/2014/main" id="{0B7307C0-7DB4-214F-8A15-BE085A9EBB66}"/>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28" name="Rectangle 16">
            <a:extLst>
              <a:ext uri="{FF2B5EF4-FFF2-40B4-BE49-F238E27FC236}">
                <a16:creationId xmlns:a16="http://schemas.microsoft.com/office/drawing/2014/main" id="{AECAEAD7-8D2A-9F4B-9839-887EBB16A83D}"/>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29" name="Rectangle 17">
            <a:extLst>
              <a:ext uri="{FF2B5EF4-FFF2-40B4-BE49-F238E27FC236}">
                <a16:creationId xmlns:a16="http://schemas.microsoft.com/office/drawing/2014/main" id="{C7387793-9DDC-8541-AE67-A2196AA50EE1}"/>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30" name="AutoShape 18">
            <a:extLst>
              <a:ext uri="{FF2B5EF4-FFF2-40B4-BE49-F238E27FC236}">
                <a16:creationId xmlns:a16="http://schemas.microsoft.com/office/drawing/2014/main" id="{06A5C005-318E-CB40-A7BD-D7B994FA13A6}"/>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0131" name="Line 19">
            <a:extLst>
              <a:ext uri="{FF2B5EF4-FFF2-40B4-BE49-F238E27FC236}">
                <a16:creationId xmlns:a16="http://schemas.microsoft.com/office/drawing/2014/main" id="{7FC5061E-3D31-3D45-BE07-25A6B929D4BC}"/>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0132" name="Line 20">
            <a:extLst>
              <a:ext uri="{FF2B5EF4-FFF2-40B4-BE49-F238E27FC236}">
                <a16:creationId xmlns:a16="http://schemas.microsoft.com/office/drawing/2014/main" id="{F6CDA1DE-2D88-7641-8A40-91116FCCFDF5}"/>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0133" name="Rectangle 21">
            <a:extLst>
              <a:ext uri="{FF2B5EF4-FFF2-40B4-BE49-F238E27FC236}">
                <a16:creationId xmlns:a16="http://schemas.microsoft.com/office/drawing/2014/main" id="{2D8F92A3-BCF4-A14F-90DA-7674B36DED69}"/>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90134" name="Rectangle 22">
            <a:extLst>
              <a:ext uri="{FF2B5EF4-FFF2-40B4-BE49-F238E27FC236}">
                <a16:creationId xmlns:a16="http://schemas.microsoft.com/office/drawing/2014/main" id="{87DB6E99-5D3F-CF40-8EA3-E9E3186D57E5}"/>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121"/>
                                        </p:tgtEl>
                                        <p:attrNameLst>
                                          <p:attrName>style.visibility</p:attrName>
                                        </p:attrNameLst>
                                      </p:cBhvr>
                                      <p:to>
                                        <p:strVal val="visible"/>
                                      </p:to>
                                    </p:set>
                                    <p:animEffect transition="in" filter="wipe(up)">
                                      <p:cBhvr>
                                        <p:cTn id="7" dur="500"/>
                                        <p:tgtEl>
                                          <p:spTgt spid="90121"/>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0120"/>
                                        </p:tgtEl>
                                        <p:attrNameLst>
                                          <p:attrName>style.visibility</p:attrName>
                                        </p:attrNameLst>
                                      </p:cBhvr>
                                      <p:to>
                                        <p:strVal val="visible"/>
                                      </p:to>
                                    </p:set>
                                    <p:animEffect transition="in" filter="wipe(up)">
                                      <p:cBhvr>
                                        <p:cTn id="11" dur="500"/>
                                        <p:tgtEl>
                                          <p:spTgt spid="9012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0119"/>
                                        </p:tgtEl>
                                        <p:attrNameLst>
                                          <p:attrName>style.visibility</p:attrName>
                                        </p:attrNameLst>
                                      </p:cBhvr>
                                      <p:to>
                                        <p:strVal val="visible"/>
                                      </p:to>
                                    </p:set>
                                    <p:animEffect transition="in" filter="wipe(up)">
                                      <p:cBhvr>
                                        <p:cTn id="15" dur="500"/>
                                        <p:tgtEl>
                                          <p:spTgt spid="90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autoUpdateAnimBg="0"/>
      <p:bldP spid="90120" grpId="0" animBg="1" autoUpdateAnimBg="0"/>
      <p:bldP spid="90121"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E0902138-3E16-BB47-8B71-3AC5285B4DE7}"/>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92162" name="Rectangle 2">
            <a:extLst>
              <a:ext uri="{FF2B5EF4-FFF2-40B4-BE49-F238E27FC236}">
                <a16:creationId xmlns:a16="http://schemas.microsoft.com/office/drawing/2014/main" id="{DCE1F5C6-A419-A84D-9A38-96F0F6B6DABA}"/>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43</a:t>
            </a:r>
          </a:p>
        </p:txBody>
      </p:sp>
      <p:pic>
        <p:nvPicPr>
          <p:cNvPr id="92163" name="Picture 3" descr="Jericho looking east with tell in foreground, 44-35tb sr">
            <a:extLst>
              <a:ext uri="{FF2B5EF4-FFF2-40B4-BE49-F238E27FC236}">
                <a16:creationId xmlns:a16="http://schemas.microsoft.com/office/drawing/2014/main" id="{4DCC67E3-4231-C148-AE41-0905C5AC1A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763" y="534988"/>
            <a:ext cx="8147050" cy="5778500"/>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64" name="Rectangle 4">
            <a:extLst>
              <a:ext uri="{FF2B5EF4-FFF2-40B4-BE49-F238E27FC236}">
                <a16:creationId xmlns:a16="http://schemas.microsoft.com/office/drawing/2014/main" id="{4016631D-D01E-144D-B460-C1E75CFBB221}"/>
              </a:ext>
            </a:extLst>
          </p:cNvPr>
          <p:cNvSpPr>
            <a:spLocks/>
          </p:cNvSpPr>
          <p:nvPr/>
        </p:nvSpPr>
        <p:spPr bwMode="auto">
          <a:xfrm>
            <a:off x="487363" y="5646738"/>
            <a:ext cx="802957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lgn="ctr"/>
            <a:r>
              <a:rPr lang="en-US" altLang="en-US" sz="32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sz="36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Jericho: Vanghen </a:t>
            </a:r>
            <a:endParaRPr lang="en-US" altLang="en-US" sz="3200">
              <a:solidFill>
                <a:srgbClr val="FFD34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pic>
        <p:nvPicPr>
          <p:cNvPr id="92165" name="Picture 5" descr="Jericho mudbrick collapse in front of revetment wall, 97k-22">
            <a:extLst>
              <a:ext uri="{FF2B5EF4-FFF2-40B4-BE49-F238E27FC236}">
                <a16:creationId xmlns:a16="http://schemas.microsoft.com/office/drawing/2014/main" id="{006BE6E4-962D-D445-B3FC-65EA8C7940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6888" y="595313"/>
            <a:ext cx="3889375" cy="248285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sp>
        <p:nvSpPr>
          <p:cNvPr id="92166" name="AutoShape 6">
            <a:extLst>
              <a:ext uri="{FF2B5EF4-FFF2-40B4-BE49-F238E27FC236}">
                <a16:creationId xmlns:a16="http://schemas.microsoft.com/office/drawing/2014/main" id="{898F0849-24CE-7D4B-980D-F9BED64FA6ED}"/>
              </a:ext>
            </a:extLst>
          </p:cNvPr>
          <p:cNvSpPr>
            <a:spLocks/>
          </p:cNvSpPr>
          <p:nvPr/>
        </p:nvSpPr>
        <p:spPr bwMode="auto">
          <a:xfrm>
            <a:off x="4710113" y="3338513"/>
            <a:ext cx="3557587" cy="831850"/>
          </a:xfrm>
          <a:prstGeom prst="roundRect">
            <a:avLst>
              <a:gd name="adj" fmla="val 16667"/>
            </a:avLst>
          </a:prstGeom>
          <a:noFill/>
          <a:ln w="57150" cap="flat" cmpd="sng">
            <a:solidFill>
              <a:srgbClr val="FF0000"/>
            </a:solidFill>
            <a:prstDash val="solid"/>
            <a:round/>
            <a:headEnd type="none" w="med" len="med"/>
            <a:tailEnd type="none" w="med" len="med"/>
          </a:ln>
          <a:effectLst>
            <a:outerShdw blurRad="63500" dist="5388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pic>
        <p:nvPicPr>
          <p:cNvPr id="92167" name="Picture 7" descr="Jericho Neolithic tower, 45-01tb sr">
            <a:extLst>
              <a:ext uri="{FF2B5EF4-FFF2-40B4-BE49-F238E27FC236}">
                <a16:creationId xmlns:a16="http://schemas.microsoft.com/office/drawing/2014/main" id="{FF3D610F-499C-2B4F-A909-6C1C6C3ACE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1638300"/>
            <a:ext cx="2481263" cy="371475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sp>
        <p:nvSpPr>
          <p:cNvPr id="92168" name="Rectangle 8">
            <a:extLst>
              <a:ext uri="{FF2B5EF4-FFF2-40B4-BE49-F238E27FC236}">
                <a16:creationId xmlns:a16="http://schemas.microsoft.com/office/drawing/2014/main" id="{066D4D4E-7B0F-B44C-87C5-C4F5037F144B}"/>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sp>
        <p:nvSpPr>
          <p:cNvPr id="92169" name="AutoShape 9">
            <a:extLst>
              <a:ext uri="{FF2B5EF4-FFF2-40B4-BE49-F238E27FC236}">
                <a16:creationId xmlns:a16="http://schemas.microsoft.com/office/drawing/2014/main" id="{36A19F3F-8C5A-3540-B952-86A24ECE1188}"/>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2170" name="Rectangle 10">
            <a:extLst>
              <a:ext uri="{FF2B5EF4-FFF2-40B4-BE49-F238E27FC236}">
                <a16:creationId xmlns:a16="http://schemas.microsoft.com/office/drawing/2014/main" id="{2672E8C4-5B6F-624E-A902-3C69A535DD32}"/>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2171" name="AutoShape 11">
            <a:extLst>
              <a:ext uri="{FF2B5EF4-FFF2-40B4-BE49-F238E27FC236}">
                <a16:creationId xmlns:a16="http://schemas.microsoft.com/office/drawing/2014/main" id="{E70F6160-4EAE-6F4E-8163-51C969CFA37D}"/>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2172" name="AutoShape 12">
            <a:extLst>
              <a:ext uri="{FF2B5EF4-FFF2-40B4-BE49-F238E27FC236}">
                <a16:creationId xmlns:a16="http://schemas.microsoft.com/office/drawing/2014/main" id="{A7037B50-007A-394A-A004-D611C9488051}"/>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2173" name="Rectangle 13">
            <a:extLst>
              <a:ext uri="{FF2B5EF4-FFF2-40B4-BE49-F238E27FC236}">
                <a16:creationId xmlns:a16="http://schemas.microsoft.com/office/drawing/2014/main" id="{E04F5A87-4E37-C94E-9C24-92966CA72D53}"/>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2174" name="Rectangle 14">
            <a:extLst>
              <a:ext uri="{FF2B5EF4-FFF2-40B4-BE49-F238E27FC236}">
                <a16:creationId xmlns:a16="http://schemas.microsoft.com/office/drawing/2014/main" id="{803128BB-95C8-7B43-ABCF-8622E58C73E3}"/>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2175" name="AutoShape 15">
            <a:extLst>
              <a:ext uri="{FF2B5EF4-FFF2-40B4-BE49-F238E27FC236}">
                <a16:creationId xmlns:a16="http://schemas.microsoft.com/office/drawing/2014/main" id="{DE55D6B7-A8A1-7A4C-8395-661E0D4808AD}"/>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2176" name="Line 16">
            <a:extLst>
              <a:ext uri="{FF2B5EF4-FFF2-40B4-BE49-F238E27FC236}">
                <a16:creationId xmlns:a16="http://schemas.microsoft.com/office/drawing/2014/main" id="{7A9A04B7-6B2E-EE42-B7CA-7E017BF122C6}"/>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2177" name="Line 17">
            <a:extLst>
              <a:ext uri="{FF2B5EF4-FFF2-40B4-BE49-F238E27FC236}">
                <a16:creationId xmlns:a16="http://schemas.microsoft.com/office/drawing/2014/main" id="{48987687-6B00-7F44-8816-C29C83433342}"/>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2178" name="Rectangle 18">
            <a:extLst>
              <a:ext uri="{FF2B5EF4-FFF2-40B4-BE49-F238E27FC236}">
                <a16:creationId xmlns:a16="http://schemas.microsoft.com/office/drawing/2014/main" id="{2FC4B422-0E77-F749-AD15-3AC23FE5F849}"/>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92179" name="Rectangle 19">
            <a:extLst>
              <a:ext uri="{FF2B5EF4-FFF2-40B4-BE49-F238E27FC236}">
                <a16:creationId xmlns:a16="http://schemas.microsoft.com/office/drawing/2014/main" id="{B9E51D87-8C14-264C-B53E-6A0B5E42CECA}"/>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dissolve">
                                      <p:cBhvr>
                                        <p:cTn id="7" dur="500"/>
                                        <p:tgtEl>
                                          <p:spTgt spid="9216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2165"/>
                                        </p:tgtEl>
                                        <p:attrNameLst>
                                          <p:attrName>style.visibility</p:attrName>
                                        </p:attrNameLst>
                                      </p:cBhvr>
                                      <p:to>
                                        <p:strVal val="visible"/>
                                      </p:to>
                                    </p:set>
                                    <p:animEffect transition="in" filter="dissolve">
                                      <p:cBhvr>
                                        <p:cTn id="11"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a:extLst>
              <a:ext uri="{FF2B5EF4-FFF2-40B4-BE49-F238E27FC236}">
                <a16:creationId xmlns:a16="http://schemas.microsoft.com/office/drawing/2014/main" id="{0F08F13A-A09A-7B4C-8B4C-B7E159F01605}"/>
              </a:ext>
            </a:extLst>
          </p:cNvPr>
          <p:cNvSpPr>
            <a:spLocks/>
          </p:cNvSpPr>
          <p:nvPr/>
        </p:nvSpPr>
        <p:spPr bwMode="auto">
          <a:xfrm>
            <a:off x="620713" y="160338"/>
            <a:ext cx="660400" cy="1435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spcBef>
                <a:spcPts val="5200"/>
              </a:spcBef>
            </a:pPr>
            <a:r>
              <a:rPr lang="en-US" altLang="en-US" sz="8800" b="0">
                <a:solidFill>
                  <a:srgbClr val="FFD34A"/>
                </a:solidFill>
              </a:rPr>
              <a:t>7</a:t>
            </a:r>
          </a:p>
        </p:txBody>
      </p:sp>
      <p:sp>
        <p:nvSpPr>
          <p:cNvPr id="94210" name="Line 2">
            <a:extLst>
              <a:ext uri="{FF2B5EF4-FFF2-40B4-BE49-F238E27FC236}">
                <a16:creationId xmlns:a16="http://schemas.microsoft.com/office/drawing/2014/main" id="{AFCFF3B9-0B13-9E41-BCE5-CCFF973ED9CA}"/>
              </a:ext>
            </a:extLst>
          </p:cNvPr>
          <p:cNvSpPr>
            <a:spLocks noChangeShapeType="1"/>
          </p:cNvSpPr>
          <p:nvPr/>
        </p:nvSpPr>
        <p:spPr bwMode="auto">
          <a:xfrm>
            <a:off x="896938" y="838200"/>
            <a:ext cx="298450" cy="0"/>
          </a:xfrm>
          <a:prstGeom prst="line">
            <a:avLst/>
          </a:prstGeom>
          <a:noFill/>
          <a:ln w="50800" cap="flat" cmpd="sng">
            <a:solidFill>
              <a:srgbClr val="FFD34A"/>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nvGrpSpPr>
          <p:cNvPr id="94211" name="Group 3">
            <a:extLst>
              <a:ext uri="{FF2B5EF4-FFF2-40B4-BE49-F238E27FC236}">
                <a16:creationId xmlns:a16="http://schemas.microsoft.com/office/drawing/2014/main" id="{006C34FF-6386-BB45-A0A2-54F1819B33D9}"/>
              </a:ext>
            </a:extLst>
          </p:cNvPr>
          <p:cNvGrpSpPr>
            <a:grpSpLocks/>
          </p:cNvGrpSpPr>
          <p:nvPr/>
        </p:nvGrpSpPr>
        <p:grpSpPr bwMode="auto">
          <a:xfrm>
            <a:off x="571500" y="534988"/>
            <a:ext cx="8080375" cy="5746750"/>
            <a:chOff x="0" y="-1"/>
            <a:chExt cx="8080375" cy="5745165"/>
          </a:xfrm>
        </p:grpSpPr>
        <p:pic>
          <p:nvPicPr>
            <p:cNvPr id="94212" name="Picture 4" descr="image42.png">
              <a:extLst>
                <a:ext uri="{FF2B5EF4-FFF2-40B4-BE49-F238E27FC236}">
                  <a16:creationId xmlns:a16="http://schemas.microsoft.com/office/drawing/2014/main" id="{D2999B96-BE8B-314F-8C54-0CC87134A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7969250" cy="5745165"/>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3" name="Rectangle 5">
              <a:extLst>
                <a:ext uri="{FF2B5EF4-FFF2-40B4-BE49-F238E27FC236}">
                  <a16:creationId xmlns:a16="http://schemas.microsoft.com/office/drawing/2014/main" id="{07603DCB-F4B7-1645-96CB-CF06DD20105B}"/>
                </a:ext>
              </a:extLst>
            </p:cNvPr>
            <p:cNvSpPr>
              <a:spLocks/>
            </p:cNvSpPr>
            <p:nvPr/>
          </p:nvSpPr>
          <p:spPr bwMode="auto">
            <a:xfrm>
              <a:off x="31750" y="169862"/>
              <a:ext cx="8048625" cy="647701"/>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3200">
                  <a:solidFill>
                    <a:schemeClr val="accent2"/>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Jezreel Phunglan, Mount Tabor na</a:t>
              </a:r>
            </a:p>
          </p:txBody>
        </p:sp>
      </p:grpSp>
      <p:sp>
        <p:nvSpPr>
          <p:cNvPr id="94214" name="Rectangle 6">
            <a:extLst>
              <a:ext uri="{FF2B5EF4-FFF2-40B4-BE49-F238E27FC236}">
                <a16:creationId xmlns:a16="http://schemas.microsoft.com/office/drawing/2014/main" id="{91C2C623-915B-ED46-92E3-238F0C938A57}"/>
              </a:ext>
            </a:extLst>
          </p:cNvPr>
          <p:cNvSpPr>
            <a:spLocks/>
          </p:cNvSpPr>
          <p:nvPr/>
        </p:nvSpPr>
        <p:spPr bwMode="auto">
          <a:xfrm>
            <a:off x="1781175" y="42863"/>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17:16</a:t>
            </a:r>
          </a:p>
        </p:txBody>
      </p:sp>
      <p:sp>
        <p:nvSpPr>
          <p:cNvPr id="94215" name="AutoShape 7">
            <a:extLst>
              <a:ext uri="{FF2B5EF4-FFF2-40B4-BE49-F238E27FC236}">
                <a16:creationId xmlns:a16="http://schemas.microsoft.com/office/drawing/2014/main" id="{942CE2C0-D730-1B4B-ADA7-4D4440B38654}"/>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4216" name="Rectangle 8">
            <a:extLst>
              <a:ext uri="{FF2B5EF4-FFF2-40B4-BE49-F238E27FC236}">
                <a16:creationId xmlns:a16="http://schemas.microsoft.com/office/drawing/2014/main" id="{1AE0AE99-9818-B545-A5FE-8BA5642C9B1D}"/>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4217" name="AutoShape 9">
            <a:extLst>
              <a:ext uri="{FF2B5EF4-FFF2-40B4-BE49-F238E27FC236}">
                <a16:creationId xmlns:a16="http://schemas.microsoft.com/office/drawing/2014/main" id="{B5688FA6-0D99-E846-94C9-F17794E28E70}"/>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4218" name="AutoShape 10">
            <a:extLst>
              <a:ext uri="{FF2B5EF4-FFF2-40B4-BE49-F238E27FC236}">
                <a16:creationId xmlns:a16="http://schemas.microsoft.com/office/drawing/2014/main" id="{DFE91F55-D8A7-1644-9867-967D3EB35A9A}"/>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4219" name="Rectangle 11">
            <a:extLst>
              <a:ext uri="{FF2B5EF4-FFF2-40B4-BE49-F238E27FC236}">
                <a16:creationId xmlns:a16="http://schemas.microsoft.com/office/drawing/2014/main" id="{8D413F94-66AE-9E43-B555-2B40498F13AF}"/>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4220" name="Rectangle 12">
            <a:extLst>
              <a:ext uri="{FF2B5EF4-FFF2-40B4-BE49-F238E27FC236}">
                <a16:creationId xmlns:a16="http://schemas.microsoft.com/office/drawing/2014/main" id="{FFB54A84-B489-DE4E-8E6A-45C289665FE2}"/>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4221" name="AutoShape 13">
            <a:extLst>
              <a:ext uri="{FF2B5EF4-FFF2-40B4-BE49-F238E27FC236}">
                <a16:creationId xmlns:a16="http://schemas.microsoft.com/office/drawing/2014/main" id="{FDB81787-9C26-F042-9EA3-97AD99B191CE}"/>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4222" name="Line 14">
            <a:extLst>
              <a:ext uri="{FF2B5EF4-FFF2-40B4-BE49-F238E27FC236}">
                <a16:creationId xmlns:a16="http://schemas.microsoft.com/office/drawing/2014/main" id="{CA6CFCAB-016F-934A-B8C2-ECDDA622185F}"/>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4223" name="Line 15">
            <a:extLst>
              <a:ext uri="{FF2B5EF4-FFF2-40B4-BE49-F238E27FC236}">
                <a16:creationId xmlns:a16="http://schemas.microsoft.com/office/drawing/2014/main" id="{B0863D27-D59E-B842-916C-40D7FCB01E7D}"/>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4224" name="Rectangle 16">
            <a:extLst>
              <a:ext uri="{FF2B5EF4-FFF2-40B4-BE49-F238E27FC236}">
                <a16:creationId xmlns:a16="http://schemas.microsoft.com/office/drawing/2014/main" id="{0828DCD2-CD94-2648-BAF3-73AA3B8714D1}"/>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94225" name="Rectangle 17">
            <a:extLst>
              <a:ext uri="{FF2B5EF4-FFF2-40B4-BE49-F238E27FC236}">
                <a16:creationId xmlns:a16="http://schemas.microsoft.com/office/drawing/2014/main" id="{BAC90FEB-F0A8-BD43-862A-A790C95CF70C}"/>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94226" name="Rectangle 18">
            <a:extLst>
              <a:ext uri="{FF2B5EF4-FFF2-40B4-BE49-F238E27FC236}">
                <a16:creationId xmlns:a16="http://schemas.microsoft.com/office/drawing/2014/main" id="{4549C136-095A-7848-B020-5A855F19711B}"/>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94227" name="Rectangle 19">
            <a:extLst>
              <a:ext uri="{FF2B5EF4-FFF2-40B4-BE49-F238E27FC236}">
                <a16:creationId xmlns:a16="http://schemas.microsoft.com/office/drawing/2014/main" id="{BCE75B46-DAF7-6D41-848B-27AA2576FE17}"/>
              </a:ext>
            </a:extLst>
          </p:cNvPr>
          <p:cNvSpPr>
            <a:spLocks/>
          </p:cNvSpPr>
          <p:nvPr/>
        </p:nvSpPr>
        <p:spPr bwMode="auto">
          <a:xfrm>
            <a:off x="8131175" y="651510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44</a:t>
            </a:r>
          </a:p>
        </p:txBody>
      </p:sp>
      <p:sp>
        <p:nvSpPr>
          <p:cNvPr id="94228" name="Rectangle 20">
            <a:extLst>
              <a:ext uri="{FF2B5EF4-FFF2-40B4-BE49-F238E27FC236}">
                <a16:creationId xmlns:a16="http://schemas.microsoft.com/office/drawing/2014/main" id="{3E067C38-A488-EB42-8D51-65004914D4DD}"/>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sp>
        <p:nvSpPr>
          <p:cNvPr id="94229" name="Rectangle 21">
            <a:extLst>
              <a:ext uri="{FF2B5EF4-FFF2-40B4-BE49-F238E27FC236}">
                <a16:creationId xmlns:a16="http://schemas.microsoft.com/office/drawing/2014/main" id="{FDE6B05C-6894-6047-9C25-CC24A2A31652}"/>
              </a:ext>
            </a:extLst>
          </p:cNvPr>
          <p:cNvSpPr>
            <a:spLocks/>
          </p:cNvSpPr>
          <p:nvPr/>
        </p:nvSpPr>
        <p:spPr bwMode="auto">
          <a:xfrm>
            <a:off x="963613" y="4865688"/>
            <a:ext cx="7515225" cy="7254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2100"/>
              </a:spcBef>
            </a:pPr>
            <a:r>
              <a:rPr lang="en-US" altLang="en-US" sz="36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SHIJO shoroju osi otsak keju !</a:t>
            </a:r>
          </a:p>
        </p:txBody>
      </p:sp>
      <p:sp>
        <p:nvSpPr>
          <p:cNvPr id="94230" name="Rectangle 22">
            <a:extLst>
              <a:ext uri="{FF2B5EF4-FFF2-40B4-BE49-F238E27FC236}">
                <a16:creationId xmlns:a16="http://schemas.microsoft.com/office/drawing/2014/main" id="{74F75D30-4CF0-9846-AED3-85DB9D7AC57B}"/>
              </a:ext>
            </a:extLst>
          </p:cNvPr>
          <p:cNvSpPr>
            <a:spLocks/>
          </p:cNvSpPr>
          <p:nvPr/>
        </p:nvSpPr>
        <p:spPr bwMode="auto">
          <a:xfrm>
            <a:off x="4229100" y="3905250"/>
            <a:ext cx="60325" cy="42863"/>
          </a:xfrm>
          <a:prstGeom prst="rect">
            <a:avLst/>
          </a:prstGeom>
          <a:solidFill>
            <a:srgbClr val="46665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4229"/>
                                        </p:tgtEl>
                                        <p:attrNameLst>
                                          <p:attrName>style.visibility</p:attrName>
                                        </p:attrNameLst>
                                      </p:cBhvr>
                                      <p:to>
                                        <p:strVal val="visible"/>
                                      </p:to>
                                    </p:set>
                                    <p:anim calcmode="lin" valueType="num">
                                      <p:cBhvr additive="base">
                                        <p:cTn id="7" dur="500" fill="hold"/>
                                        <p:tgtEl>
                                          <p:spTgt spid="94229"/>
                                        </p:tgtEl>
                                        <p:attrNameLst>
                                          <p:attrName>ppt_x</p:attrName>
                                        </p:attrNameLst>
                                      </p:cBhvr>
                                      <p:tavLst>
                                        <p:tav tm="0">
                                          <p:val>
                                            <p:strVal val="#ppt_x"/>
                                          </p:val>
                                        </p:tav>
                                        <p:tav tm="100000">
                                          <p:val>
                                            <p:strVal val="#ppt_x"/>
                                          </p:val>
                                        </p:tav>
                                      </p:tavLst>
                                    </p:anim>
                                    <p:anim calcmode="lin" valueType="num">
                                      <p:cBhvr additive="base">
                                        <p:cTn id="8" dur="500" fill="hold"/>
                                        <p:tgtEl>
                                          <p:spTgt spid="942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a:extLst>
              <a:ext uri="{FF2B5EF4-FFF2-40B4-BE49-F238E27FC236}">
                <a16:creationId xmlns:a16="http://schemas.microsoft.com/office/drawing/2014/main" id="{97DB4763-25ED-2045-9946-BD91921BB47B}"/>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pic>
        <p:nvPicPr>
          <p:cNvPr id="96258" name="Picture 2" descr="image43.jpg">
            <a:extLst>
              <a:ext uri="{FF2B5EF4-FFF2-40B4-BE49-F238E27FC236}">
                <a16:creationId xmlns:a16="http://schemas.microsoft.com/office/drawing/2014/main" id="{D5A15A93-7E62-B343-A2B0-D912E62AD0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565150"/>
            <a:ext cx="3159125" cy="2446338"/>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6259" name="Picture 3" descr="image44.jpg">
            <a:extLst>
              <a:ext uri="{FF2B5EF4-FFF2-40B4-BE49-F238E27FC236}">
                <a16:creationId xmlns:a16="http://schemas.microsoft.com/office/drawing/2014/main" id="{7F19D100-F5A5-2645-9E81-D1CE47543E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8750" y="3100388"/>
            <a:ext cx="4535488" cy="3114675"/>
          </a:xfrm>
          <a:prstGeom prst="rect">
            <a:avLst/>
          </a:prstGeom>
          <a:noFill/>
          <a:ln w="76200" cap="flat" cmpd="sng">
            <a:solidFill>
              <a:schemeClr val="accent2"/>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60" name="Rectangle 4">
            <a:extLst>
              <a:ext uri="{FF2B5EF4-FFF2-40B4-BE49-F238E27FC236}">
                <a16:creationId xmlns:a16="http://schemas.microsoft.com/office/drawing/2014/main" id="{90479CA2-149A-8840-BA29-A9BB38606FF9}"/>
              </a:ext>
            </a:extLst>
          </p:cNvPr>
          <p:cNvSpPr>
            <a:spLocks/>
          </p:cNvSpPr>
          <p:nvPr/>
        </p:nvSpPr>
        <p:spPr bwMode="auto">
          <a:xfrm>
            <a:off x="3883025" y="665163"/>
            <a:ext cx="4595813" cy="584200"/>
          </a:xfrm>
          <a:prstGeom prst="rect">
            <a:avLst/>
          </a:prstGeom>
          <a:solidFill>
            <a:srgbClr val="FFFFFF"/>
          </a:solid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p:spPr>
        <p:txBody>
          <a:bodyPr lIns="44450" tIns="44450" rIns="44450" bIns="44450">
            <a:spAutoFit/>
          </a:bodyPr>
          <a:lstStyle/>
          <a:p>
            <a:r>
              <a:rPr lang="en-US" altLang="en-US" sz="200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sz="2400">
                <a:solidFill>
                  <a:schemeClr val="accent2"/>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…khumkiwoe Dan na...</a:t>
            </a:r>
            <a:endParaRPr lang="en-US" altLang="en-US" sz="200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61" name="Rectangle 5">
            <a:extLst>
              <a:ext uri="{FF2B5EF4-FFF2-40B4-BE49-F238E27FC236}">
                <a16:creationId xmlns:a16="http://schemas.microsoft.com/office/drawing/2014/main" id="{678443C3-37FC-0443-B001-87BE98E572A9}"/>
              </a:ext>
            </a:extLst>
          </p:cNvPr>
          <p:cNvSpPr>
            <a:spLocks/>
          </p:cNvSpPr>
          <p:nvPr/>
        </p:nvSpPr>
        <p:spPr bwMode="auto">
          <a:xfrm>
            <a:off x="2428875" y="5707063"/>
            <a:ext cx="5116513" cy="584200"/>
          </a:xfrm>
          <a:prstGeom prst="rect">
            <a:avLst/>
          </a:prstGeom>
          <a:solidFill>
            <a:srgbClr val="FFFFFF"/>
          </a:solid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p:spPr>
        <p:txBody>
          <a:bodyPr lIns="44450" tIns="44450" rIns="44450" bIns="44450">
            <a:spAutoFit/>
          </a:bodyPr>
          <a:lstStyle/>
          <a:p>
            <a:r>
              <a:rPr lang="en-US" altLang="en-US" sz="200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r>
              <a:rPr lang="en-US" altLang="en-US" sz="2400">
                <a:solidFill>
                  <a:schemeClr val="accent2"/>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jolowoe Beersheba na ndang ...</a:t>
            </a:r>
            <a:endParaRPr lang="en-US" altLang="en-US" sz="2000">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62" name="AutoShape 6">
            <a:extLst>
              <a:ext uri="{FF2B5EF4-FFF2-40B4-BE49-F238E27FC236}">
                <a16:creationId xmlns:a16="http://schemas.microsoft.com/office/drawing/2014/main" id="{D71A3841-D6FC-F64E-A116-72337294D776}"/>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63" name="Rectangle 7">
            <a:extLst>
              <a:ext uri="{FF2B5EF4-FFF2-40B4-BE49-F238E27FC236}">
                <a16:creationId xmlns:a16="http://schemas.microsoft.com/office/drawing/2014/main" id="{A70A2B2F-C4DE-2141-AC3A-5706F5738BF7}"/>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64" name="AutoShape 8">
            <a:extLst>
              <a:ext uri="{FF2B5EF4-FFF2-40B4-BE49-F238E27FC236}">
                <a16:creationId xmlns:a16="http://schemas.microsoft.com/office/drawing/2014/main" id="{FB1DD60F-F2C6-F640-85A4-700FEF0A6D1B}"/>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65" name="AutoShape 9">
            <a:extLst>
              <a:ext uri="{FF2B5EF4-FFF2-40B4-BE49-F238E27FC236}">
                <a16:creationId xmlns:a16="http://schemas.microsoft.com/office/drawing/2014/main" id="{399738F4-1BEB-0C4C-B2A2-D06CE7C34E95}"/>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66" name="Rectangle 10">
            <a:extLst>
              <a:ext uri="{FF2B5EF4-FFF2-40B4-BE49-F238E27FC236}">
                <a16:creationId xmlns:a16="http://schemas.microsoft.com/office/drawing/2014/main" id="{7AEF4E7F-5207-1E46-8617-2AB4BBC931B6}"/>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67" name="Rectangle 11">
            <a:extLst>
              <a:ext uri="{FF2B5EF4-FFF2-40B4-BE49-F238E27FC236}">
                <a16:creationId xmlns:a16="http://schemas.microsoft.com/office/drawing/2014/main" id="{CBB43C99-D537-0444-93AE-D52EE45CA348}"/>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68" name="AutoShape 12">
            <a:extLst>
              <a:ext uri="{FF2B5EF4-FFF2-40B4-BE49-F238E27FC236}">
                <a16:creationId xmlns:a16="http://schemas.microsoft.com/office/drawing/2014/main" id="{9F00FD7B-B486-D249-BFBC-7F800F3078A2}"/>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69" name="Line 13">
            <a:extLst>
              <a:ext uri="{FF2B5EF4-FFF2-40B4-BE49-F238E27FC236}">
                <a16:creationId xmlns:a16="http://schemas.microsoft.com/office/drawing/2014/main" id="{F11939D6-330C-624F-A983-CD25A202477A}"/>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6270" name="Line 14">
            <a:extLst>
              <a:ext uri="{FF2B5EF4-FFF2-40B4-BE49-F238E27FC236}">
                <a16:creationId xmlns:a16="http://schemas.microsoft.com/office/drawing/2014/main" id="{C734E872-9DCA-434F-8833-A24273EBD222}"/>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6271" name="Rectangle 15">
            <a:extLst>
              <a:ext uri="{FF2B5EF4-FFF2-40B4-BE49-F238E27FC236}">
                <a16:creationId xmlns:a16="http://schemas.microsoft.com/office/drawing/2014/main" id="{BE85C085-7535-C548-9DAA-64E52E873430}"/>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96272" name="Rectangle 16">
            <a:extLst>
              <a:ext uri="{FF2B5EF4-FFF2-40B4-BE49-F238E27FC236}">
                <a16:creationId xmlns:a16="http://schemas.microsoft.com/office/drawing/2014/main" id="{CE38DD2E-2508-B447-860E-C4A49D87E101}"/>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pic>
        <p:nvPicPr>
          <p:cNvPr id="96273" name="Picture 17" descr="image36.png">
            <a:extLst>
              <a:ext uri="{FF2B5EF4-FFF2-40B4-BE49-F238E27FC236}">
                <a16:creationId xmlns:a16="http://schemas.microsoft.com/office/drawing/2014/main" id="{B070807E-2DA5-4B4E-AE9A-0C3A1ACBDF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3425" y="1549400"/>
            <a:ext cx="2609850" cy="3832225"/>
          </a:xfrm>
          <a:prstGeom prst="rect">
            <a:avLst/>
          </a:prstGeom>
          <a:noFill/>
          <a:ln w="5715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grpSp>
        <p:nvGrpSpPr>
          <p:cNvPr id="96274" name="Group 18">
            <a:extLst>
              <a:ext uri="{FF2B5EF4-FFF2-40B4-BE49-F238E27FC236}">
                <a16:creationId xmlns:a16="http://schemas.microsoft.com/office/drawing/2014/main" id="{6B147F8E-E99F-634F-94EA-763825578ACD}"/>
              </a:ext>
            </a:extLst>
          </p:cNvPr>
          <p:cNvGrpSpPr>
            <a:grpSpLocks/>
          </p:cNvGrpSpPr>
          <p:nvPr/>
        </p:nvGrpSpPr>
        <p:grpSpPr bwMode="auto">
          <a:xfrm>
            <a:off x="3454400" y="3363913"/>
            <a:ext cx="1403350" cy="1638300"/>
            <a:chOff x="-1" y="0"/>
            <a:chExt cx="1403407" cy="1639098"/>
          </a:xfrm>
        </p:grpSpPr>
        <p:sp>
          <p:nvSpPr>
            <p:cNvPr id="96275" name="AutoShape 19">
              <a:extLst>
                <a:ext uri="{FF2B5EF4-FFF2-40B4-BE49-F238E27FC236}">
                  <a16:creationId xmlns:a16="http://schemas.microsoft.com/office/drawing/2014/main" id="{911ED728-9825-B443-9E89-B8101F59EC02}"/>
                </a:ext>
              </a:extLst>
            </p:cNvPr>
            <p:cNvSpPr>
              <a:spLocks/>
            </p:cNvSpPr>
            <p:nvPr/>
          </p:nvSpPr>
          <p:spPr bwMode="auto">
            <a:xfrm>
              <a:off x="256727" y="209774"/>
              <a:ext cx="1146679" cy="1332367"/>
            </a:xfrm>
            <a:custGeom>
              <a:avLst/>
              <a:gdLst>
                <a:gd name="T0" fmla="*/ 10800 w 21600"/>
                <a:gd name="T1" fmla="+- 0 11264 928"/>
                <a:gd name="T2" fmla="*/ 11264 h 20672"/>
                <a:gd name="T3" fmla="*/ 10800 w 21600"/>
                <a:gd name="T4" fmla="+- 0 11264 928"/>
                <a:gd name="T5" fmla="*/ 11264 h 20672"/>
                <a:gd name="T6" fmla="*/ 10800 w 21600"/>
                <a:gd name="T7" fmla="+- 0 11264 928"/>
                <a:gd name="T8" fmla="*/ 11264 h 20672"/>
                <a:gd name="T9" fmla="*/ 10800 w 21600"/>
                <a:gd name="T10" fmla="+- 0 11264 928"/>
                <a:gd name="T11" fmla="*/ 11264 h 20672"/>
              </a:gdLst>
              <a:ahLst/>
              <a:cxnLst>
                <a:cxn ang="0">
                  <a:pos x="T0" y="T2"/>
                </a:cxn>
                <a:cxn ang="0">
                  <a:pos x="T3" y="T5"/>
                </a:cxn>
                <a:cxn ang="0">
                  <a:pos x="T6" y="T8"/>
                </a:cxn>
                <a:cxn ang="0">
                  <a:pos x="T9" y="T11"/>
                </a:cxn>
              </a:cxnLst>
              <a:rect l="0" t="0" r="r" b="b"/>
              <a:pathLst>
                <a:path w="21600" h="20672">
                  <a:moveTo>
                    <a:pt x="7495" y="4217"/>
                  </a:moveTo>
                  <a:cubicBezTo>
                    <a:pt x="4592" y="7383"/>
                    <a:pt x="3942" y="11410"/>
                    <a:pt x="5872" y="14269"/>
                  </a:cubicBezTo>
                  <a:lnTo>
                    <a:pt x="7830" y="12134"/>
                  </a:lnTo>
                  <a:lnTo>
                    <a:pt x="5941" y="18335"/>
                  </a:lnTo>
                  <a:lnTo>
                    <a:pt x="0" y="20672"/>
                  </a:lnTo>
                  <a:lnTo>
                    <a:pt x="1957" y="18538"/>
                  </a:lnTo>
                  <a:cubicBezTo>
                    <a:pt x="27" y="15679"/>
                    <a:pt x="677" y="11652"/>
                    <a:pt x="3580" y="8486"/>
                  </a:cubicBezTo>
                  <a:close/>
                  <a:moveTo>
                    <a:pt x="17685" y="5528"/>
                  </a:moveTo>
                  <a:cubicBezTo>
                    <a:pt x="14477" y="3533"/>
                    <a:pt x="9660" y="3944"/>
                    <a:pt x="5840" y="6540"/>
                  </a:cubicBezTo>
                  <a:cubicBezTo>
                    <a:pt x="8321" y="1874"/>
                    <a:pt x="14322" y="-928"/>
                    <a:pt x="19242" y="282"/>
                  </a:cubicBezTo>
                  <a:cubicBezTo>
                    <a:pt x="20104" y="494"/>
                    <a:pt x="20898" y="823"/>
                    <a:pt x="21600" y="1260"/>
                  </a:cubicBezTo>
                  <a:close/>
                </a:path>
              </a:pathLst>
            </a:custGeom>
            <a:gradFill rotWithShape="0">
              <a:gsLst>
                <a:gs pos="0">
                  <a:srgbClr val="66FF66"/>
                </a:gs>
                <a:gs pos="100000">
                  <a:srgbClr val="000000"/>
                </a:gs>
              </a:gsLst>
              <a:lin ang="5400000"/>
            </a:gra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76" name="AutoShape 20">
              <a:extLst>
                <a:ext uri="{FF2B5EF4-FFF2-40B4-BE49-F238E27FC236}">
                  <a16:creationId xmlns:a16="http://schemas.microsoft.com/office/drawing/2014/main" id="{AE49EAFC-7A90-BF44-A409-3E330D00D473}"/>
                </a:ext>
              </a:extLst>
            </p:cNvPr>
            <p:cNvSpPr>
              <a:spLocks/>
            </p:cNvSpPr>
            <p:nvPr/>
          </p:nvSpPr>
          <p:spPr bwMode="auto">
            <a:xfrm rot="2223925">
              <a:off x="735646" y="67099"/>
              <a:ext cx="482727" cy="775811"/>
            </a:xfrm>
            <a:custGeom>
              <a:avLst/>
              <a:gdLst>
                <a:gd name="T0" fmla="+- 0 11921 2242"/>
                <a:gd name="T1" fmla="*/ T0 w 19358"/>
                <a:gd name="T2" fmla="*/ 10800 h 21600"/>
                <a:gd name="T3" fmla="+- 0 11921 2242"/>
                <a:gd name="T4" fmla="*/ T3 w 19358"/>
                <a:gd name="T5" fmla="*/ 10800 h 21600"/>
                <a:gd name="T6" fmla="+- 0 11921 2242"/>
                <a:gd name="T7" fmla="*/ T6 w 19358"/>
                <a:gd name="T8" fmla="*/ 10800 h 21600"/>
                <a:gd name="T9" fmla="+- 0 11921 2242"/>
                <a:gd name="T10" fmla="*/ T9 w 19358"/>
                <a:gd name="T11" fmla="*/ 10800 h 21600"/>
              </a:gdLst>
              <a:ahLst/>
              <a:cxnLst>
                <a:cxn ang="0">
                  <a:pos x="T1" y="T2"/>
                </a:cxn>
                <a:cxn ang="0">
                  <a:pos x="T4" y="T5"/>
                </a:cxn>
                <a:cxn ang="0">
                  <a:pos x="T7" y="T8"/>
                </a:cxn>
                <a:cxn ang="0">
                  <a:pos x="T10" y="T11"/>
                </a:cxn>
              </a:cxnLst>
              <a:rect l="0" t="0" r="r" b="b"/>
              <a:pathLst>
                <a:path w="19358" h="2160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77" name="AutoShape 21">
              <a:extLst>
                <a:ext uri="{FF2B5EF4-FFF2-40B4-BE49-F238E27FC236}">
                  <a16:creationId xmlns:a16="http://schemas.microsoft.com/office/drawing/2014/main" id="{A482EFD1-C3FF-354E-805C-D8879C3C82F7}"/>
                </a:ext>
              </a:extLst>
            </p:cNvPr>
            <p:cNvSpPr>
              <a:spLocks/>
            </p:cNvSpPr>
            <p:nvPr/>
          </p:nvSpPr>
          <p:spPr bwMode="auto">
            <a:xfrm rot="2223925">
              <a:off x="460402" y="-25171"/>
              <a:ext cx="482601" cy="16895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12700"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96278" name="Group 22">
            <a:extLst>
              <a:ext uri="{FF2B5EF4-FFF2-40B4-BE49-F238E27FC236}">
                <a16:creationId xmlns:a16="http://schemas.microsoft.com/office/drawing/2014/main" id="{AEFF175F-3C8E-B64B-BFAE-5E5831866E0C}"/>
              </a:ext>
            </a:extLst>
          </p:cNvPr>
          <p:cNvGrpSpPr>
            <a:grpSpLocks/>
          </p:cNvGrpSpPr>
          <p:nvPr/>
        </p:nvGrpSpPr>
        <p:grpSpPr bwMode="auto">
          <a:xfrm>
            <a:off x="4386263" y="1862138"/>
            <a:ext cx="615950" cy="2254250"/>
            <a:chOff x="-1" y="0"/>
            <a:chExt cx="614526" cy="2254245"/>
          </a:xfrm>
        </p:grpSpPr>
        <p:sp>
          <p:nvSpPr>
            <p:cNvPr id="96279" name="AutoShape 23">
              <a:extLst>
                <a:ext uri="{FF2B5EF4-FFF2-40B4-BE49-F238E27FC236}">
                  <a16:creationId xmlns:a16="http://schemas.microsoft.com/office/drawing/2014/main" id="{FE52CA8B-14BE-924E-8B01-4C6900ABEDF1}"/>
                </a:ext>
              </a:extLst>
            </p:cNvPr>
            <p:cNvSpPr>
              <a:spLocks/>
            </p:cNvSpPr>
            <p:nvPr/>
          </p:nvSpPr>
          <p:spPr bwMode="auto">
            <a:xfrm>
              <a:off x="0" y="0"/>
              <a:ext cx="614525" cy="2254244"/>
            </a:xfrm>
            <a:custGeom>
              <a:avLst/>
              <a:gdLst>
                <a:gd name="T0" fmla="+- 0 11921 2242"/>
                <a:gd name="T1" fmla="*/ T0 w 19358"/>
                <a:gd name="T2" fmla="*/ 10800 h 21600"/>
                <a:gd name="T3" fmla="+- 0 11921 2242"/>
                <a:gd name="T4" fmla="*/ T3 w 19358"/>
                <a:gd name="T5" fmla="*/ 10800 h 21600"/>
                <a:gd name="T6" fmla="+- 0 11921 2242"/>
                <a:gd name="T7" fmla="*/ T6 w 19358"/>
                <a:gd name="T8" fmla="*/ 10800 h 21600"/>
                <a:gd name="T9" fmla="+- 0 11921 2242"/>
                <a:gd name="T10" fmla="*/ T9 w 19358"/>
                <a:gd name="T11" fmla="*/ 10800 h 21600"/>
              </a:gdLst>
              <a:ahLst/>
              <a:cxnLst>
                <a:cxn ang="0">
                  <a:pos x="T1" y="T2"/>
                </a:cxn>
                <a:cxn ang="0">
                  <a:pos x="T4" y="T5"/>
                </a:cxn>
                <a:cxn ang="0">
                  <a:pos x="T7" y="T8"/>
                </a:cxn>
                <a:cxn ang="0">
                  <a:pos x="T10" y="T11"/>
                </a:cxn>
              </a:cxnLst>
              <a:rect l="0" t="0" r="r" b="b"/>
              <a:pathLst>
                <a:path w="19358" h="21600">
                  <a:moveTo>
                    <a:pt x="5" y="13886"/>
                  </a:moveTo>
                  <a:cubicBezTo>
                    <a:pt x="5" y="10616"/>
                    <a:pt x="5175" y="7702"/>
                    <a:pt x="12907" y="6612"/>
                  </a:cubicBezTo>
                  <a:lnTo>
                    <a:pt x="12907" y="8816"/>
                  </a:lnTo>
                  <a:lnTo>
                    <a:pt x="19358" y="3967"/>
                  </a:lnTo>
                  <a:lnTo>
                    <a:pt x="12907" y="0"/>
                  </a:lnTo>
                  <a:lnTo>
                    <a:pt x="12907" y="2204"/>
                  </a:lnTo>
                  <a:cubicBezTo>
                    <a:pt x="5175" y="3294"/>
                    <a:pt x="5" y="6208"/>
                    <a:pt x="5" y="9477"/>
                  </a:cubicBezTo>
                  <a:close/>
                  <a:moveTo>
                    <a:pt x="19358" y="17192"/>
                  </a:moveTo>
                  <a:cubicBezTo>
                    <a:pt x="10799" y="17192"/>
                    <a:pt x="3257" y="14951"/>
                    <a:pt x="812" y="11681"/>
                  </a:cubicBezTo>
                  <a:cubicBezTo>
                    <a:pt x="-2242" y="15764"/>
                    <a:pt x="3586" y="20061"/>
                    <a:pt x="13829" y="21278"/>
                  </a:cubicBezTo>
                  <a:cubicBezTo>
                    <a:pt x="15623" y="21492"/>
                    <a:pt x="17486" y="21600"/>
                    <a:pt x="19358" y="21600"/>
                  </a:cubicBezTo>
                  <a:close/>
                </a:path>
              </a:pathLst>
            </a:custGeom>
            <a:gradFill rotWithShape="0">
              <a:gsLst>
                <a:gs pos="0">
                  <a:srgbClr val="000000"/>
                </a:gs>
                <a:gs pos="100000">
                  <a:srgbClr val="66FF66"/>
                </a:gs>
              </a:gsLst>
              <a:lin ang="5400000"/>
            </a:gra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80" name="AutoShape 24">
              <a:extLst>
                <a:ext uri="{FF2B5EF4-FFF2-40B4-BE49-F238E27FC236}">
                  <a16:creationId xmlns:a16="http://schemas.microsoft.com/office/drawing/2014/main" id="{E9B8C808-2A80-984B-A815-D2342061DF85}"/>
                </a:ext>
              </a:extLst>
            </p:cNvPr>
            <p:cNvSpPr>
              <a:spLocks/>
            </p:cNvSpPr>
            <p:nvPr/>
          </p:nvSpPr>
          <p:spPr bwMode="auto">
            <a:xfrm rot="10800000" flipH="1">
              <a:off x="0" y="1219112"/>
              <a:ext cx="614525" cy="1035132"/>
            </a:xfrm>
            <a:custGeom>
              <a:avLst/>
              <a:gdLst>
                <a:gd name="T0" fmla="+- 0 11921 2242"/>
                <a:gd name="T1" fmla="*/ T0 w 19358"/>
                <a:gd name="T2" fmla="*/ 10800 h 21600"/>
                <a:gd name="T3" fmla="+- 0 11921 2242"/>
                <a:gd name="T4" fmla="*/ T3 w 19358"/>
                <a:gd name="T5" fmla="*/ 10800 h 21600"/>
                <a:gd name="T6" fmla="+- 0 11921 2242"/>
                <a:gd name="T7" fmla="*/ T6 w 19358"/>
                <a:gd name="T8" fmla="*/ 10800 h 21600"/>
                <a:gd name="T9" fmla="+- 0 11921 2242"/>
                <a:gd name="T10" fmla="*/ T9 w 19358"/>
                <a:gd name="T11" fmla="*/ 10800 h 21600"/>
              </a:gdLst>
              <a:ahLst/>
              <a:cxnLst>
                <a:cxn ang="0">
                  <a:pos x="T1" y="T2"/>
                </a:cxn>
                <a:cxn ang="0">
                  <a:pos x="T4" y="T5"/>
                </a:cxn>
                <a:cxn ang="0">
                  <a:pos x="T7" y="T8"/>
                </a:cxn>
                <a:cxn ang="0">
                  <a:pos x="T10" y="T11"/>
                </a:cxn>
              </a:cxnLst>
              <a:rect l="0" t="0" r="r" b="b"/>
              <a:pathLst>
                <a:path w="19358" h="21600">
                  <a:moveTo>
                    <a:pt x="19358" y="9600"/>
                  </a:moveTo>
                  <a:cubicBezTo>
                    <a:pt x="10799" y="9600"/>
                    <a:pt x="3257" y="14480"/>
                    <a:pt x="812" y="21600"/>
                  </a:cubicBezTo>
                  <a:cubicBezTo>
                    <a:pt x="-2242" y="12708"/>
                    <a:pt x="3586" y="3351"/>
                    <a:pt x="13829" y="700"/>
                  </a:cubicBezTo>
                  <a:cubicBezTo>
                    <a:pt x="15623" y="236"/>
                    <a:pt x="17486" y="0"/>
                    <a:pt x="19358" y="0"/>
                  </a:cubicBezTo>
                  <a:close/>
                </a:path>
              </a:pathLst>
            </a:custGeom>
            <a:solidFill>
              <a:srgbClr val="000000">
                <a:alpha val="20000"/>
              </a:srgbClr>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6281" name="AutoShape 25">
              <a:extLst>
                <a:ext uri="{FF2B5EF4-FFF2-40B4-BE49-F238E27FC236}">
                  <a16:creationId xmlns:a16="http://schemas.microsoft.com/office/drawing/2014/main" id="{2F317282-CBE8-3748-A4BD-56BCDCA86A82}"/>
                </a:ext>
              </a:extLst>
            </p:cNvPr>
            <p:cNvSpPr>
              <a:spLocks/>
            </p:cNvSpPr>
            <p:nvPr/>
          </p:nvSpPr>
          <p:spPr bwMode="auto">
            <a:xfrm rot="10800000" flipH="1">
              <a:off x="161" y="0"/>
              <a:ext cx="614364" cy="22542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714"/>
                  </a:moveTo>
                  <a:cubicBezTo>
                    <a:pt x="0" y="10984"/>
                    <a:pt x="5770" y="13898"/>
                    <a:pt x="14400" y="14988"/>
                  </a:cubicBezTo>
                  <a:lnTo>
                    <a:pt x="14400" y="12784"/>
                  </a:lnTo>
                  <a:lnTo>
                    <a:pt x="21600" y="17633"/>
                  </a:lnTo>
                  <a:lnTo>
                    <a:pt x="14400" y="21600"/>
                  </a:lnTo>
                  <a:lnTo>
                    <a:pt x="14400" y="19396"/>
                  </a:lnTo>
                  <a:cubicBezTo>
                    <a:pt x="5770" y="18306"/>
                    <a:pt x="0" y="15392"/>
                    <a:pt x="0" y="12123"/>
                  </a:cubicBezTo>
                  <a:lnTo>
                    <a:pt x="0" y="7714"/>
                  </a:lnTo>
                  <a:cubicBezTo>
                    <a:pt x="0" y="3454"/>
                    <a:pt x="9671" y="0"/>
                    <a:pt x="21600" y="0"/>
                  </a:cubicBezTo>
                  <a:lnTo>
                    <a:pt x="21600" y="4408"/>
                  </a:lnTo>
                  <a:cubicBezTo>
                    <a:pt x="12048" y="4408"/>
                    <a:pt x="3630" y="6649"/>
                    <a:pt x="900" y="9919"/>
                  </a:cubicBezTo>
                </a:path>
              </a:pathLst>
            </a:custGeom>
            <a:noFill/>
            <a:ln w="12700"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96282" name="Rectangle 26">
            <a:extLst>
              <a:ext uri="{FF2B5EF4-FFF2-40B4-BE49-F238E27FC236}">
                <a16:creationId xmlns:a16="http://schemas.microsoft.com/office/drawing/2014/main" id="{5CE2CC8F-15EF-F14A-A4D6-866486F40767}"/>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45</a:t>
            </a:r>
          </a:p>
        </p:txBody>
      </p:sp>
      <p:sp>
        <p:nvSpPr>
          <p:cNvPr id="96283" name="Rectangle 27">
            <a:extLst>
              <a:ext uri="{FF2B5EF4-FFF2-40B4-BE49-F238E27FC236}">
                <a16:creationId xmlns:a16="http://schemas.microsoft.com/office/drawing/2014/main" id="{24F9D909-8AB3-1641-B884-A59BE4987E63}"/>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sp>
        <p:nvSpPr>
          <p:cNvPr id="96284" name="Rectangle 28">
            <a:extLst>
              <a:ext uri="{FF2B5EF4-FFF2-40B4-BE49-F238E27FC236}">
                <a16:creationId xmlns:a16="http://schemas.microsoft.com/office/drawing/2014/main" id="{8310519C-362E-8B4D-A80F-E5ADC5D9E959}"/>
              </a:ext>
            </a:extLst>
          </p:cNvPr>
          <p:cNvSpPr>
            <a:spLocks/>
          </p:cNvSpPr>
          <p:nvPr/>
        </p:nvSpPr>
        <p:spPr bwMode="auto">
          <a:xfrm>
            <a:off x="503238" y="2963863"/>
            <a:ext cx="2381250" cy="32654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2100"/>
              </a:spcBef>
            </a:pPr>
            <a:r>
              <a:rPr lang="en-US" altLang="en-US" sz="3600">
                <a:solidFill>
                  <a:srgbClr val="FFEA18"/>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Nzyu tiying ritsso ekhungo ji…  </a:t>
            </a:r>
          </a:p>
        </p:txBody>
      </p:sp>
      <p:sp>
        <p:nvSpPr>
          <p:cNvPr id="96285" name="Rectangle 29">
            <a:extLst>
              <a:ext uri="{FF2B5EF4-FFF2-40B4-BE49-F238E27FC236}">
                <a16:creationId xmlns:a16="http://schemas.microsoft.com/office/drawing/2014/main" id="{ADD56139-6D8F-2246-9EA1-36AB6238ED68}"/>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96278"/>
                                        </p:tgtEl>
                                        <p:attrNameLst>
                                          <p:attrName>style.visibility</p:attrName>
                                        </p:attrNameLst>
                                      </p:cBhvr>
                                      <p:to>
                                        <p:strVal val="visible"/>
                                      </p:to>
                                    </p:set>
                                    <p:animEffect transition="in" filter="wipe(down)">
                                      <p:cBhvr>
                                        <p:cTn id="7" dur="500"/>
                                        <p:tgtEl>
                                          <p:spTgt spid="9627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96274"/>
                                        </p:tgtEl>
                                        <p:attrNameLst>
                                          <p:attrName>style.visibility</p:attrName>
                                        </p:attrNameLst>
                                      </p:cBhvr>
                                      <p:to>
                                        <p:strVal val="visible"/>
                                      </p:to>
                                    </p:set>
                                    <p:animEffect transition="in" filter="wipe(up)">
                                      <p:cBhvr>
                                        <p:cTn id="11" dur="500"/>
                                        <p:tgtEl>
                                          <p:spTgt spid="962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96258"/>
                                        </p:tgtEl>
                                        <p:attrNameLst>
                                          <p:attrName>style.visibility</p:attrName>
                                        </p:attrNameLst>
                                      </p:cBhvr>
                                      <p:to>
                                        <p:strVal val="visible"/>
                                      </p:to>
                                    </p:set>
                                    <p:animEffect transition="in" filter="wipe(left)">
                                      <p:cBhvr>
                                        <p:cTn id="16" dur="500"/>
                                        <p:tgtEl>
                                          <p:spTgt spid="96258"/>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96259"/>
                                        </p:tgtEl>
                                        <p:attrNameLst>
                                          <p:attrName>style.visibility</p:attrName>
                                        </p:attrNameLst>
                                      </p:cBhvr>
                                      <p:to>
                                        <p:strVal val="visible"/>
                                      </p:to>
                                    </p:set>
                                    <p:animEffect transition="in" filter="wipe(left)">
                                      <p:cBhvr>
                                        <p:cTn id="20" dur="500"/>
                                        <p:tgtEl>
                                          <p:spTgt spid="9625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96260"/>
                                        </p:tgtEl>
                                        <p:attrNameLst>
                                          <p:attrName>style.visibility</p:attrName>
                                        </p:attrNameLst>
                                      </p:cBhvr>
                                      <p:to>
                                        <p:strVal val="visible"/>
                                      </p:to>
                                    </p:set>
                                    <p:animEffect transition="in" filter="wipe(right)">
                                      <p:cBhvr>
                                        <p:cTn id="25" dur="500"/>
                                        <p:tgtEl>
                                          <p:spTgt spid="96260"/>
                                        </p:tgtEl>
                                      </p:cBhvr>
                                    </p:animEffect>
                                  </p:childTnLst>
                                </p:cTn>
                              </p:par>
                            </p:childTnLst>
                          </p:cTn>
                        </p:par>
                        <p:par>
                          <p:cTn id="26" fill="hold" nodeType="afterGroup">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96261"/>
                                        </p:tgtEl>
                                        <p:attrNameLst>
                                          <p:attrName>style.visibility</p:attrName>
                                        </p:attrNameLst>
                                      </p:cBhvr>
                                      <p:to>
                                        <p:strVal val="visible"/>
                                      </p:to>
                                    </p:set>
                                    <p:animEffect transition="in" filter="wipe(right)">
                                      <p:cBhvr>
                                        <p:cTn id="29" dur="5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autoUpdateAnimBg="0"/>
      <p:bldP spid="9626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a:extLst>
              <a:ext uri="{FF2B5EF4-FFF2-40B4-BE49-F238E27FC236}">
                <a16:creationId xmlns:a16="http://schemas.microsoft.com/office/drawing/2014/main" id="{856D5215-FF7D-FF44-9D8E-FF7729B42204}"/>
              </a:ext>
            </a:extLst>
          </p:cNvPr>
          <p:cNvSpPr>
            <a:spLocks/>
          </p:cNvSpPr>
          <p:nvPr/>
        </p:nvSpPr>
        <p:spPr bwMode="auto">
          <a:xfrm>
            <a:off x="3130550" y="1377950"/>
            <a:ext cx="3035300" cy="18161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8306" name="Rectangle 2">
            <a:extLst>
              <a:ext uri="{FF2B5EF4-FFF2-40B4-BE49-F238E27FC236}">
                <a16:creationId xmlns:a16="http://schemas.microsoft.com/office/drawing/2014/main" id="{1F9237FC-9FEA-C741-A8AB-0ED578E2C1C6}"/>
              </a:ext>
            </a:extLst>
          </p:cNvPr>
          <p:cNvSpPr>
            <a:spLocks/>
          </p:cNvSpPr>
          <p:nvPr/>
        </p:nvSpPr>
        <p:spPr bwMode="auto">
          <a:xfrm>
            <a:off x="3360738" y="1870075"/>
            <a:ext cx="237331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JERICHO / AI</a:t>
            </a:r>
          </a:p>
        </p:txBody>
      </p:sp>
      <p:sp>
        <p:nvSpPr>
          <p:cNvPr id="98307" name="Rectangle 3">
            <a:extLst>
              <a:ext uri="{FF2B5EF4-FFF2-40B4-BE49-F238E27FC236}">
                <a16:creationId xmlns:a16="http://schemas.microsoft.com/office/drawing/2014/main" id="{8C6F2B44-6E8A-8D49-8B49-E3C7DA8E0756}"/>
              </a:ext>
            </a:extLst>
          </p:cNvPr>
          <p:cNvSpPr>
            <a:spLocks/>
          </p:cNvSpPr>
          <p:nvPr/>
        </p:nvSpPr>
        <p:spPr bwMode="auto">
          <a:xfrm>
            <a:off x="3227388" y="2311400"/>
            <a:ext cx="3636962"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META CHISOTACHO</a:t>
            </a:r>
          </a:p>
        </p:txBody>
      </p:sp>
      <p:sp>
        <p:nvSpPr>
          <p:cNvPr id="98308" name="AutoShape 4">
            <a:extLst>
              <a:ext uri="{FF2B5EF4-FFF2-40B4-BE49-F238E27FC236}">
                <a16:creationId xmlns:a16="http://schemas.microsoft.com/office/drawing/2014/main" id="{AFF5AB19-C25C-2E4A-8650-2379C4F4C69D}"/>
              </a:ext>
            </a:extLst>
          </p:cNvPr>
          <p:cNvSpPr>
            <a:spLocks/>
          </p:cNvSpPr>
          <p:nvPr/>
        </p:nvSpPr>
        <p:spPr bwMode="auto">
          <a:xfrm>
            <a:off x="3124200" y="990600"/>
            <a:ext cx="1676400" cy="736600"/>
          </a:xfrm>
          <a:prstGeom prst="roundRect">
            <a:avLst>
              <a:gd name="adj" fmla="val 12495"/>
            </a:avLst>
          </a:prstGeom>
          <a:solidFill>
            <a:srgbClr val="FFD34A"/>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8309" name="Rectangle 5">
            <a:extLst>
              <a:ext uri="{FF2B5EF4-FFF2-40B4-BE49-F238E27FC236}">
                <a16:creationId xmlns:a16="http://schemas.microsoft.com/office/drawing/2014/main" id="{68DE33F4-1279-7E4A-AA91-245AA0F0E85A}"/>
              </a:ext>
            </a:extLst>
          </p:cNvPr>
          <p:cNvSpPr>
            <a:spLocks/>
          </p:cNvSpPr>
          <p:nvPr/>
        </p:nvSpPr>
        <p:spPr bwMode="auto">
          <a:xfrm>
            <a:off x="2894013" y="931863"/>
            <a:ext cx="18097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   JOSHUA</a:t>
            </a:r>
          </a:p>
        </p:txBody>
      </p:sp>
      <p:sp>
        <p:nvSpPr>
          <p:cNvPr id="98310" name="Rectangle 6">
            <a:extLst>
              <a:ext uri="{FF2B5EF4-FFF2-40B4-BE49-F238E27FC236}">
                <a16:creationId xmlns:a16="http://schemas.microsoft.com/office/drawing/2014/main" id="{ED270E7B-0F50-1042-BD20-4EC1A7ABD552}"/>
              </a:ext>
            </a:extLst>
          </p:cNvPr>
          <p:cNvSpPr>
            <a:spLocks/>
          </p:cNvSpPr>
          <p:nvPr/>
        </p:nvSpPr>
        <p:spPr bwMode="auto">
          <a:xfrm>
            <a:off x="946150" y="2482850"/>
            <a:ext cx="1514475" cy="1308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4000" b="0">
                <a:solidFill>
                  <a:srgbClr val="FFD34A"/>
                </a:solidFill>
              </a:rPr>
              <a:t>AJM</a:t>
            </a:r>
            <a:r>
              <a:rPr lang="en-US" altLang="en-US" sz="8000" b="0">
                <a:solidFill>
                  <a:srgbClr val="00FF00"/>
                </a:solidFill>
              </a:rPr>
              <a:t>J</a:t>
            </a:r>
            <a:endParaRPr lang="en-US" altLang="en-US" sz="4000" b="0">
              <a:solidFill>
                <a:srgbClr val="FFD34A"/>
              </a:solidFill>
            </a:endParaRPr>
          </a:p>
        </p:txBody>
      </p:sp>
      <p:sp>
        <p:nvSpPr>
          <p:cNvPr id="98311" name="Line 7">
            <a:extLst>
              <a:ext uri="{FF2B5EF4-FFF2-40B4-BE49-F238E27FC236}">
                <a16:creationId xmlns:a16="http://schemas.microsoft.com/office/drawing/2014/main" id="{AFFF8677-5BC8-0341-A3EA-D78D95E43AF9}"/>
              </a:ext>
            </a:extLst>
          </p:cNvPr>
          <p:cNvSpPr>
            <a:spLocks noChangeShapeType="1"/>
          </p:cNvSpPr>
          <p:nvPr/>
        </p:nvSpPr>
        <p:spPr bwMode="auto">
          <a:xfrm>
            <a:off x="3387725" y="2333625"/>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8312" name="Line 8">
            <a:extLst>
              <a:ext uri="{FF2B5EF4-FFF2-40B4-BE49-F238E27FC236}">
                <a16:creationId xmlns:a16="http://schemas.microsoft.com/office/drawing/2014/main" id="{E6B56DC6-96E8-5E4B-AD7F-76FAAEBE368F}"/>
              </a:ext>
            </a:extLst>
          </p:cNvPr>
          <p:cNvSpPr>
            <a:spLocks noChangeShapeType="1"/>
          </p:cNvSpPr>
          <p:nvPr/>
        </p:nvSpPr>
        <p:spPr bwMode="auto">
          <a:xfrm>
            <a:off x="3403600" y="2773363"/>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8313" name="Rectangle 9">
            <a:extLst>
              <a:ext uri="{FF2B5EF4-FFF2-40B4-BE49-F238E27FC236}">
                <a16:creationId xmlns:a16="http://schemas.microsoft.com/office/drawing/2014/main" id="{EEB44966-9271-484E-8C2D-3B33A7962872}"/>
              </a:ext>
            </a:extLst>
          </p:cNvPr>
          <p:cNvSpPr>
            <a:spLocks/>
          </p:cNvSpPr>
          <p:nvPr/>
        </p:nvSpPr>
        <p:spPr bwMode="auto">
          <a:xfrm>
            <a:off x="1781175" y="42863"/>
            <a:ext cx="1993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14:5</a:t>
            </a:r>
          </a:p>
        </p:txBody>
      </p:sp>
      <p:sp>
        <p:nvSpPr>
          <p:cNvPr id="98314" name="AutoShape 10">
            <a:extLst>
              <a:ext uri="{FF2B5EF4-FFF2-40B4-BE49-F238E27FC236}">
                <a16:creationId xmlns:a16="http://schemas.microsoft.com/office/drawing/2014/main" id="{BE82AE37-BB25-F046-B8D2-0F29B770BA9A}"/>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8315" name="Rectangle 11">
            <a:extLst>
              <a:ext uri="{FF2B5EF4-FFF2-40B4-BE49-F238E27FC236}">
                <a16:creationId xmlns:a16="http://schemas.microsoft.com/office/drawing/2014/main" id="{A14F6D44-0164-8742-A3C7-DC2E222B5C6A}"/>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8316" name="AutoShape 12">
            <a:extLst>
              <a:ext uri="{FF2B5EF4-FFF2-40B4-BE49-F238E27FC236}">
                <a16:creationId xmlns:a16="http://schemas.microsoft.com/office/drawing/2014/main" id="{BFDFD0BE-0B0E-9241-AAF9-6B8971D1F33B}"/>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8317" name="AutoShape 13">
            <a:extLst>
              <a:ext uri="{FF2B5EF4-FFF2-40B4-BE49-F238E27FC236}">
                <a16:creationId xmlns:a16="http://schemas.microsoft.com/office/drawing/2014/main" id="{A025AB47-164D-5648-98F2-E50451D075E9}"/>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8318" name="Rectangle 14">
            <a:extLst>
              <a:ext uri="{FF2B5EF4-FFF2-40B4-BE49-F238E27FC236}">
                <a16:creationId xmlns:a16="http://schemas.microsoft.com/office/drawing/2014/main" id="{5DCC86DE-B784-6F46-9AC2-BDB39FFC998F}"/>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8319" name="Rectangle 15">
            <a:extLst>
              <a:ext uri="{FF2B5EF4-FFF2-40B4-BE49-F238E27FC236}">
                <a16:creationId xmlns:a16="http://schemas.microsoft.com/office/drawing/2014/main" id="{C0ECDEB9-5C97-5849-B32D-ECCC8FD3979E}"/>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8320" name="AutoShape 16">
            <a:extLst>
              <a:ext uri="{FF2B5EF4-FFF2-40B4-BE49-F238E27FC236}">
                <a16:creationId xmlns:a16="http://schemas.microsoft.com/office/drawing/2014/main" id="{2BED060F-66F5-D74E-A8A6-9F157BA01798}"/>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98321" name="Line 17">
            <a:extLst>
              <a:ext uri="{FF2B5EF4-FFF2-40B4-BE49-F238E27FC236}">
                <a16:creationId xmlns:a16="http://schemas.microsoft.com/office/drawing/2014/main" id="{20E63108-A6F3-6E40-B826-7244004DFD24}"/>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8322" name="Line 18">
            <a:extLst>
              <a:ext uri="{FF2B5EF4-FFF2-40B4-BE49-F238E27FC236}">
                <a16:creationId xmlns:a16="http://schemas.microsoft.com/office/drawing/2014/main" id="{9B7D8F95-0FD6-284F-AE03-01EC4ADFE7D3}"/>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98323" name="Rectangle 19">
            <a:extLst>
              <a:ext uri="{FF2B5EF4-FFF2-40B4-BE49-F238E27FC236}">
                <a16:creationId xmlns:a16="http://schemas.microsoft.com/office/drawing/2014/main" id="{1CDB2AC9-9711-A242-BC2B-7C46708A8C12}"/>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98324" name="Rectangle 20">
            <a:extLst>
              <a:ext uri="{FF2B5EF4-FFF2-40B4-BE49-F238E27FC236}">
                <a16:creationId xmlns:a16="http://schemas.microsoft.com/office/drawing/2014/main" id="{C81090D8-8FF1-F34E-98F0-F37F81E5A13F}"/>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98325" name="Rectangle 21">
            <a:extLst>
              <a:ext uri="{FF2B5EF4-FFF2-40B4-BE49-F238E27FC236}">
                <a16:creationId xmlns:a16="http://schemas.microsoft.com/office/drawing/2014/main" id="{CA798C6C-E32B-E84B-BC93-E451E2F25661}"/>
              </a:ext>
            </a:extLst>
          </p:cNvPr>
          <p:cNvSpPr>
            <a:spLocks/>
          </p:cNvSpPr>
          <p:nvPr/>
        </p:nvSpPr>
        <p:spPr bwMode="auto">
          <a:xfrm>
            <a:off x="8035925" y="3835400"/>
            <a:ext cx="1123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Meta Chirotaisicho</a:t>
            </a:r>
          </a:p>
        </p:txBody>
      </p:sp>
      <p:sp>
        <p:nvSpPr>
          <p:cNvPr id="98326" name="Rectangle 22">
            <a:extLst>
              <a:ext uri="{FF2B5EF4-FFF2-40B4-BE49-F238E27FC236}">
                <a16:creationId xmlns:a16="http://schemas.microsoft.com/office/drawing/2014/main" id="{4FFB3473-B5C5-9F47-957C-EBF84E4D3A84}"/>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98327" name="Rectangle 23">
            <a:extLst>
              <a:ext uri="{FF2B5EF4-FFF2-40B4-BE49-F238E27FC236}">
                <a16:creationId xmlns:a16="http://schemas.microsoft.com/office/drawing/2014/main" id="{004CE351-937E-E04B-9245-697C89A97251}"/>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46</a:t>
            </a:r>
          </a:p>
        </p:txBody>
      </p:sp>
      <p:sp>
        <p:nvSpPr>
          <p:cNvPr id="98328" name="Rectangle 24">
            <a:extLst>
              <a:ext uri="{FF2B5EF4-FFF2-40B4-BE49-F238E27FC236}">
                <a16:creationId xmlns:a16="http://schemas.microsoft.com/office/drawing/2014/main" id="{1C63A36B-3837-CE47-8285-285908ABDCC8}"/>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grpSp>
        <p:nvGrpSpPr>
          <p:cNvPr id="98329" name="Group 25">
            <a:extLst>
              <a:ext uri="{FF2B5EF4-FFF2-40B4-BE49-F238E27FC236}">
                <a16:creationId xmlns:a16="http://schemas.microsoft.com/office/drawing/2014/main" id="{5E1CCAAF-D9CD-DE45-AC45-3C21311D60BF}"/>
              </a:ext>
            </a:extLst>
          </p:cNvPr>
          <p:cNvGrpSpPr>
            <a:grpSpLocks/>
          </p:cNvGrpSpPr>
          <p:nvPr/>
        </p:nvGrpSpPr>
        <p:grpSpPr bwMode="auto">
          <a:xfrm>
            <a:off x="519113" y="7938"/>
            <a:ext cx="774700" cy="1714500"/>
            <a:chOff x="0" y="0"/>
            <a:chExt cx="774700" cy="1714500"/>
          </a:xfrm>
        </p:grpSpPr>
        <p:sp>
          <p:nvSpPr>
            <p:cNvPr id="98330" name="Rectangle 26">
              <a:extLst>
                <a:ext uri="{FF2B5EF4-FFF2-40B4-BE49-F238E27FC236}">
                  <a16:creationId xmlns:a16="http://schemas.microsoft.com/office/drawing/2014/main" id="{05F7F2D6-0DB4-1144-A2B4-76681FDAB8AC}"/>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98331" name="Line 27">
              <a:extLst>
                <a:ext uri="{FF2B5EF4-FFF2-40B4-BE49-F238E27FC236}">
                  <a16:creationId xmlns:a16="http://schemas.microsoft.com/office/drawing/2014/main" id="{D458D852-27B3-AC42-B98C-C49664706932}"/>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98332" name="Oval 28">
            <a:extLst>
              <a:ext uri="{FF2B5EF4-FFF2-40B4-BE49-F238E27FC236}">
                <a16:creationId xmlns:a16="http://schemas.microsoft.com/office/drawing/2014/main" id="{C20214E9-3EBB-5A4F-83D9-87A8BE4402B3}"/>
              </a:ext>
            </a:extLst>
          </p:cNvPr>
          <p:cNvSpPr>
            <a:spLocks/>
          </p:cNvSpPr>
          <p:nvPr/>
        </p:nvSpPr>
        <p:spPr bwMode="auto">
          <a:xfrm>
            <a:off x="2992438" y="2230438"/>
            <a:ext cx="3224212" cy="668337"/>
          </a:xfrm>
          <a:prstGeom prst="ellipse">
            <a:avLst/>
          </a:prstGeom>
          <a:noFill/>
          <a:ln w="76200" cap="flat" cmpd="sng">
            <a:solidFill>
              <a:srgbClr val="FF0000"/>
            </a:solidFill>
            <a:prstDash val="solid"/>
            <a:round/>
            <a:headEnd type="none" w="med" len="med"/>
            <a:tailEnd type="none" w="med" len="med"/>
          </a:ln>
          <a:effectLst>
            <a:outerShdw blurRad="63500" dist="99190" dir="2388334"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p:cTn id="7" dur="5000" fill="hold"/>
                                        <p:tgtEl>
                                          <p:spTgt spid="98307"/>
                                        </p:tgtEl>
                                        <p:attrNameLst>
                                          <p:attrName>ppt_w</p:attrName>
                                        </p:attrNameLst>
                                      </p:cBhvr>
                                      <p:tavLst>
                                        <p:tav tm="0" fmla="#ppt_w*sin(2.5*pi*$)">
                                          <p:val>
                                            <p:fltVal val="0"/>
                                          </p:val>
                                        </p:tav>
                                        <p:tav tm="100000">
                                          <p:val>
                                            <p:fltVal val="1"/>
                                          </p:val>
                                        </p:tav>
                                      </p:tavLst>
                                    </p:anim>
                                    <p:anim calcmode="lin" valueType="num">
                                      <p:cBhvr>
                                        <p:cTn id="8" dur="5000" fill="hold"/>
                                        <p:tgtEl>
                                          <p:spTgt spid="9830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98332"/>
                                        </p:tgtEl>
                                        <p:attrNameLst>
                                          <p:attrName>style.visibility</p:attrName>
                                        </p:attrNameLst>
                                      </p:cBhvr>
                                      <p:to>
                                        <p:strVal val="visible"/>
                                      </p:to>
                                    </p:set>
                                    <p:animEffect transition="in" filter="dissolve">
                                      <p:cBhvr>
                                        <p:cTn id="12" dur="500"/>
                                        <p:tgtEl>
                                          <p:spTgt spid="98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32"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a:extLst>
              <a:ext uri="{FF2B5EF4-FFF2-40B4-BE49-F238E27FC236}">
                <a16:creationId xmlns:a16="http://schemas.microsoft.com/office/drawing/2014/main" id="{7AA193C5-43C0-024F-B982-2197CA940F1D}"/>
              </a:ext>
            </a:extLst>
          </p:cNvPr>
          <p:cNvSpPr>
            <a:spLocks/>
          </p:cNvSpPr>
          <p:nvPr/>
        </p:nvSpPr>
        <p:spPr bwMode="auto">
          <a:xfrm>
            <a:off x="2527300" y="635000"/>
            <a:ext cx="5753100" cy="5600700"/>
          </a:xfrm>
          <a:prstGeom prst="rect">
            <a:avLst/>
          </a:prstGeom>
          <a:gradFill rotWithShape="0">
            <a:gsLst>
              <a:gs pos="0">
                <a:srgbClr val="000000"/>
              </a:gs>
              <a:gs pos="50000">
                <a:srgbClr val="0337CB"/>
              </a:gs>
              <a:gs pos="100000">
                <a:srgbClr val="000000"/>
              </a:gs>
            </a:gsLst>
            <a:lin ang="5400000"/>
          </a:gradFill>
          <a:ln w="5715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100354" name="Group 2">
            <a:extLst>
              <a:ext uri="{FF2B5EF4-FFF2-40B4-BE49-F238E27FC236}">
                <a16:creationId xmlns:a16="http://schemas.microsoft.com/office/drawing/2014/main" id="{397F7CD5-ADD4-7841-9B25-386165E34233}"/>
              </a:ext>
            </a:extLst>
          </p:cNvPr>
          <p:cNvGrpSpPr>
            <a:grpSpLocks/>
          </p:cNvGrpSpPr>
          <p:nvPr/>
        </p:nvGrpSpPr>
        <p:grpSpPr bwMode="auto">
          <a:xfrm>
            <a:off x="5473700" y="2120900"/>
            <a:ext cx="558800" cy="3644900"/>
            <a:chOff x="0" y="0"/>
            <a:chExt cx="558801" cy="3644901"/>
          </a:xfrm>
        </p:grpSpPr>
        <p:grpSp>
          <p:nvGrpSpPr>
            <p:cNvPr id="100355" name="Group 3">
              <a:extLst>
                <a:ext uri="{FF2B5EF4-FFF2-40B4-BE49-F238E27FC236}">
                  <a16:creationId xmlns:a16="http://schemas.microsoft.com/office/drawing/2014/main" id="{D9CA624F-D1CB-9D4E-BDA0-0F116FA63DE5}"/>
                </a:ext>
              </a:extLst>
            </p:cNvPr>
            <p:cNvGrpSpPr>
              <a:grpSpLocks/>
            </p:cNvGrpSpPr>
            <p:nvPr/>
          </p:nvGrpSpPr>
          <p:grpSpPr bwMode="auto">
            <a:xfrm>
              <a:off x="330200" y="-1"/>
              <a:ext cx="228601" cy="2247902"/>
              <a:chOff x="0" y="-1"/>
              <a:chExt cx="228601" cy="2247902"/>
            </a:xfrm>
          </p:grpSpPr>
          <p:sp>
            <p:nvSpPr>
              <p:cNvPr id="100356" name="AutoShape 4" descr="Large confetti">
                <a:extLst>
                  <a:ext uri="{FF2B5EF4-FFF2-40B4-BE49-F238E27FC236}">
                    <a16:creationId xmlns:a16="http://schemas.microsoft.com/office/drawing/2014/main" id="{A456C160-9979-EF48-A024-416EFCDBAA7D}"/>
                  </a:ext>
                </a:extLst>
              </p:cNvPr>
              <p:cNvSpPr>
                <a:spLocks/>
              </p:cNvSpPr>
              <p:nvPr/>
            </p:nvSpPr>
            <p:spPr bwMode="auto">
              <a:xfrm>
                <a:off x="0" y="-1"/>
                <a:ext cx="228601" cy="393836"/>
              </a:xfrm>
              <a:custGeom>
                <a:avLst/>
                <a:gdLst>
                  <a:gd name="T0" fmla="*/ 10800 w 21600"/>
                  <a:gd name="T1" fmla="*/ 10760 h 21521"/>
                  <a:gd name="T2" fmla="*/ 10800 w 21600"/>
                  <a:gd name="T3" fmla="*/ 10760 h 21521"/>
                  <a:gd name="T4" fmla="*/ 10800 w 21600"/>
                  <a:gd name="T5" fmla="*/ 10760 h 21521"/>
                  <a:gd name="T6" fmla="*/ 10800 w 21600"/>
                  <a:gd name="T7" fmla="*/ 10760 h 21521"/>
                </a:gdLst>
                <a:ahLst/>
                <a:cxnLst>
                  <a:cxn ang="0">
                    <a:pos x="T0" y="T1"/>
                  </a:cxn>
                  <a:cxn ang="0">
                    <a:pos x="T2" y="T3"/>
                  </a:cxn>
                  <a:cxn ang="0">
                    <a:pos x="T4" y="T5"/>
                  </a:cxn>
                  <a:cxn ang="0">
                    <a:pos x="T6" y="T7"/>
                  </a:cxn>
                </a:cxnLst>
                <a:rect l="0" t="0" r="r" b="b"/>
                <a:pathLst>
                  <a:path w="21600" h="21521">
                    <a:moveTo>
                      <a:pt x="12000" y="19431"/>
                    </a:moveTo>
                    <a:cubicBezTo>
                      <a:pt x="17550" y="17263"/>
                      <a:pt x="17100" y="15267"/>
                      <a:pt x="19200" y="11798"/>
                    </a:cubicBezTo>
                    <a:cubicBezTo>
                      <a:pt x="19950" y="10410"/>
                      <a:pt x="21600" y="7634"/>
                      <a:pt x="21600" y="7634"/>
                    </a:cubicBezTo>
                    <a:cubicBezTo>
                      <a:pt x="19950" y="3123"/>
                      <a:pt x="19650" y="1475"/>
                      <a:pt x="12000" y="0"/>
                    </a:cubicBezTo>
                    <a:cubicBezTo>
                      <a:pt x="3900" y="694"/>
                      <a:pt x="1950" y="954"/>
                      <a:pt x="0" y="5552"/>
                    </a:cubicBezTo>
                    <a:cubicBezTo>
                      <a:pt x="1650" y="9629"/>
                      <a:pt x="3150" y="11364"/>
                      <a:pt x="9600" y="13880"/>
                    </a:cubicBezTo>
                    <a:cubicBezTo>
                      <a:pt x="9900" y="15961"/>
                      <a:pt x="9450" y="18130"/>
                      <a:pt x="10800" y="20125"/>
                    </a:cubicBezTo>
                    <a:cubicBezTo>
                      <a:pt x="11250" y="20906"/>
                      <a:pt x="12900" y="21600"/>
                      <a:pt x="14400" y="21513"/>
                    </a:cubicBezTo>
                    <a:cubicBezTo>
                      <a:pt x="15750" y="21340"/>
                      <a:pt x="17550" y="20125"/>
                      <a:pt x="16800" y="19431"/>
                    </a:cubicBezTo>
                    <a:cubicBezTo>
                      <a:pt x="15900" y="18651"/>
                      <a:pt x="13500" y="19431"/>
                      <a:pt x="12000" y="19431"/>
                    </a:cubicBezTo>
                    <a:close/>
                  </a:path>
                </a:pathLst>
              </a:custGeom>
              <a:blipFill dpi="0" rotWithShape="0">
                <a:blip r:embed="rId3"/>
                <a:srcRect/>
                <a:tile tx="0" ty="0" sx="100000" sy="100000" flip="none" algn="tl"/>
              </a:blipFill>
              <a:ln w="12700" cap="flat" cmpd="sng">
                <a:solidFill>
                  <a:srgbClr val="7AFEEE"/>
                </a:solidFill>
                <a:prstDash val="solid"/>
                <a:round/>
                <a:headEnd type="none" w="med" len="med"/>
                <a:tailEnd type="none" w="med" len="med"/>
              </a:ln>
              <a:effectLst>
                <a:outerShdw blurRad="63500" dist="71842"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57" name="AutoShape 5">
                <a:extLst>
                  <a:ext uri="{FF2B5EF4-FFF2-40B4-BE49-F238E27FC236}">
                    <a16:creationId xmlns:a16="http://schemas.microsoft.com/office/drawing/2014/main" id="{B2B1B525-2561-4B4C-990E-A426A33F82FF}"/>
                  </a:ext>
                </a:extLst>
              </p:cNvPr>
              <p:cNvSpPr>
                <a:spLocks/>
              </p:cNvSpPr>
              <p:nvPr/>
            </p:nvSpPr>
            <p:spPr bwMode="auto">
              <a:xfrm>
                <a:off x="25400" y="368300"/>
                <a:ext cx="114301" cy="187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000" y="1532"/>
                      <a:pt x="10200" y="3083"/>
                      <a:pt x="7200" y="4670"/>
                    </a:cubicBezTo>
                    <a:cubicBezTo>
                      <a:pt x="8400" y="7553"/>
                      <a:pt x="4800" y="8939"/>
                      <a:pt x="14400" y="11238"/>
                    </a:cubicBezTo>
                    <a:cubicBezTo>
                      <a:pt x="12300" y="12059"/>
                      <a:pt x="9000" y="12770"/>
                      <a:pt x="4800" y="13573"/>
                    </a:cubicBezTo>
                    <a:cubicBezTo>
                      <a:pt x="3000" y="13865"/>
                      <a:pt x="0" y="14449"/>
                      <a:pt x="0" y="14449"/>
                    </a:cubicBezTo>
                    <a:cubicBezTo>
                      <a:pt x="1500" y="16875"/>
                      <a:pt x="3000" y="18280"/>
                      <a:pt x="12000" y="20432"/>
                    </a:cubicBezTo>
                    <a:cubicBezTo>
                      <a:pt x="11100" y="20670"/>
                      <a:pt x="10500" y="20907"/>
                      <a:pt x="9600" y="21162"/>
                    </a:cubicBezTo>
                    <a:cubicBezTo>
                      <a:pt x="8700" y="21308"/>
                      <a:pt x="7200" y="21600"/>
                      <a:pt x="7200" y="21600"/>
                    </a:cubicBezTo>
                  </a:path>
                </a:pathLst>
              </a:custGeom>
              <a:noFill/>
              <a:ln w="28575" cap="flat" cmpd="sng">
                <a:solidFill>
                  <a:srgbClr val="7AFEEE"/>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0358" name="AutoShape 6" descr="Large confetti">
              <a:extLst>
                <a:ext uri="{FF2B5EF4-FFF2-40B4-BE49-F238E27FC236}">
                  <a16:creationId xmlns:a16="http://schemas.microsoft.com/office/drawing/2014/main" id="{9B39DA8E-FBD4-6C4D-B108-9916836EE0FD}"/>
                </a:ext>
              </a:extLst>
            </p:cNvPr>
            <p:cNvSpPr>
              <a:spLocks/>
            </p:cNvSpPr>
            <p:nvPr/>
          </p:nvSpPr>
          <p:spPr bwMode="auto">
            <a:xfrm>
              <a:off x="-1" y="2159000"/>
              <a:ext cx="431802" cy="1485901"/>
            </a:xfrm>
            <a:custGeom>
              <a:avLst/>
              <a:gdLst>
                <a:gd name="T0" fmla="*/ 10721 w 21442"/>
                <a:gd name="T1" fmla="+- 0 10846 92"/>
                <a:gd name="T2" fmla="*/ 10846 h 21508"/>
                <a:gd name="T3" fmla="*/ 10721 w 21442"/>
                <a:gd name="T4" fmla="+- 0 10846 92"/>
                <a:gd name="T5" fmla="*/ 10846 h 21508"/>
                <a:gd name="T6" fmla="*/ 10721 w 21442"/>
                <a:gd name="T7" fmla="+- 0 10846 92"/>
                <a:gd name="T8" fmla="*/ 10846 h 21508"/>
                <a:gd name="T9" fmla="*/ 10721 w 21442"/>
                <a:gd name="T10" fmla="+- 0 10846 92"/>
                <a:gd name="T11" fmla="*/ 10846 h 21508"/>
              </a:gdLst>
              <a:ahLst/>
              <a:cxnLst>
                <a:cxn ang="0">
                  <a:pos x="T0" y="T2"/>
                </a:cxn>
                <a:cxn ang="0">
                  <a:pos x="T3" y="T5"/>
                </a:cxn>
                <a:cxn ang="0">
                  <a:pos x="T6" y="T8"/>
                </a:cxn>
                <a:cxn ang="0">
                  <a:pos x="T9" y="T11"/>
                </a:cxn>
              </a:cxnLst>
              <a:rect l="0" t="0" r="r" b="b"/>
              <a:pathLst>
                <a:path w="21442" h="21508">
                  <a:moveTo>
                    <a:pt x="19550" y="0"/>
                  </a:moveTo>
                  <a:cubicBezTo>
                    <a:pt x="18289" y="69"/>
                    <a:pt x="15924" y="161"/>
                    <a:pt x="15136" y="551"/>
                  </a:cubicBezTo>
                  <a:cubicBezTo>
                    <a:pt x="13401" y="1333"/>
                    <a:pt x="13086" y="2528"/>
                    <a:pt x="11352" y="3309"/>
                  </a:cubicBezTo>
                  <a:cubicBezTo>
                    <a:pt x="8514" y="4527"/>
                    <a:pt x="6858" y="5377"/>
                    <a:pt x="5676" y="6802"/>
                  </a:cubicBezTo>
                  <a:cubicBezTo>
                    <a:pt x="5361" y="8939"/>
                    <a:pt x="5439" y="11259"/>
                    <a:pt x="3784" y="13419"/>
                  </a:cubicBezTo>
                  <a:cubicBezTo>
                    <a:pt x="2838" y="14545"/>
                    <a:pt x="788" y="15373"/>
                    <a:pt x="0" y="16545"/>
                  </a:cubicBezTo>
                  <a:cubicBezTo>
                    <a:pt x="631" y="18567"/>
                    <a:pt x="709" y="20290"/>
                    <a:pt x="6937" y="21508"/>
                  </a:cubicBezTo>
                  <a:cubicBezTo>
                    <a:pt x="9460" y="21301"/>
                    <a:pt x="11431" y="21163"/>
                    <a:pt x="12613" y="20405"/>
                  </a:cubicBezTo>
                  <a:cubicBezTo>
                    <a:pt x="13086" y="20037"/>
                    <a:pt x="13401" y="19670"/>
                    <a:pt x="13874" y="19302"/>
                  </a:cubicBezTo>
                  <a:cubicBezTo>
                    <a:pt x="14032" y="19118"/>
                    <a:pt x="14505" y="18751"/>
                    <a:pt x="14505" y="18751"/>
                  </a:cubicBezTo>
                  <a:cubicBezTo>
                    <a:pt x="14269" y="18130"/>
                    <a:pt x="14426" y="17487"/>
                    <a:pt x="13874" y="16912"/>
                  </a:cubicBezTo>
                  <a:cubicBezTo>
                    <a:pt x="13401" y="16476"/>
                    <a:pt x="11825" y="16223"/>
                    <a:pt x="11352" y="15809"/>
                  </a:cubicBezTo>
                  <a:cubicBezTo>
                    <a:pt x="10879" y="15442"/>
                    <a:pt x="10091" y="14706"/>
                    <a:pt x="10091" y="14706"/>
                  </a:cubicBezTo>
                  <a:cubicBezTo>
                    <a:pt x="11194" y="13718"/>
                    <a:pt x="13796" y="13902"/>
                    <a:pt x="17028" y="13603"/>
                  </a:cubicBezTo>
                  <a:cubicBezTo>
                    <a:pt x="19077" y="11788"/>
                    <a:pt x="17028" y="13741"/>
                    <a:pt x="18289" y="9375"/>
                  </a:cubicBezTo>
                  <a:cubicBezTo>
                    <a:pt x="18526" y="8318"/>
                    <a:pt x="20496" y="7261"/>
                    <a:pt x="21442" y="6250"/>
                  </a:cubicBezTo>
                  <a:cubicBezTo>
                    <a:pt x="20812" y="4596"/>
                    <a:pt x="19550" y="3240"/>
                    <a:pt x="21442" y="1654"/>
                  </a:cubicBezTo>
                  <a:cubicBezTo>
                    <a:pt x="21206" y="1287"/>
                    <a:pt x="21600" y="827"/>
                    <a:pt x="20812" y="551"/>
                  </a:cubicBezTo>
                  <a:cubicBezTo>
                    <a:pt x="18841" y="-92"/>
                    <a:pt x="13953" y="391"/>
                    <a:pt x="19550" y="0"/>
                  </a:cubicBezTo>
                  <a:close/>
                </a:path>
              </a:pathLst>
            </a:custGeom>
            <a:blipFill dpi="0" rotWithShape="0">
              <a:blip r:embed="rId3"/>
              <a:srcRect/>
              <a:tile tx="0" ty="0" sx="100000" sy="100000" flip="none" algn="tl"/>
            </a:blipFill>
            <a:ln w="12700" cap="flat" cmpd="sng">
              <a:solidFill>
                <a:srgbClr val="7AFEEE"/>
              </a:solidFill>
              <a:prstDash val="solid"/>
              <a:round/>
              <a:headEnd type="none" w="med" len="med"/>
              <a:tailEnd type="none" w="med" len="med"/>
            </a:ln>
            <a:effectLst>
              <a:outerShdw blurRad="63500" dist="71842"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100359" name="Group 7">
            <a:extLst>
              <a:ext uri="{FF2B5EF4-FFF2-40B4-BE49-F238E27FC236}">
                <a16:creationId xmlns:a16="http://schemas.microsoft.com/office/drawing/2014/main" id="{6EC5C131-4067-E745-891E-13119B271886}"/>
              </a:ext>
            </a:extLst>
          </p:cNvPr>
          <p:cNvGrpSpPr>
            <a:grpSpLocks/>
          </p:cNvGrpSpPr>
          <p:nvPr/>
        </p:nvGrpSpPr>
        <p:grpSpPr bwMode="auto">
          <a:xfrm>
            <a:off x="3073400" y="1079500"/>
            <a:ext cx="2309813" cy="4584700"/>
            <a:chOff x="0" y="0"/>
            <a:chExt cx="2311197" cy="4584701"/>
          </a:xfrm>
        </p:grpSpPr>
        <p:sp>
          <p:nvSpPr>
            <p:cNvPr id="100360" name="AutoShape 8">
              <a:extLst>
                <a:ext uri="{FF2B5EF4-FFF2-40B4-BE49-F238E27FC236}">
                  <a16:creationId xmlns:a16="http://schemas.microsoft.com/office/drawing/2014/main" id="{FB618129-F75E-904F-8747-B655A8EB6A19}"/>
                </a:ext>
              </a:extLst>
            </p:cNvPr>
            <p:cNvSpPr>
              <a:spLocks/>
            </p:cNvSpPr>
            <p:nvPr/>
          </p:nvSpPr>
          <p:spPr bwMode="auto">
            <a:xfrm>
              <a:off x="584199" y="0"/>
              <a:ext cx="1726998" cy="4140201"/>
            </a:xfrm>
            <a:custGeom>
              <a:avLst/>
              <a:gdLst>
                <a:gd name="T0" fmla="*/ 10759 w 21518"/>
                <a:gd name="T1" fmla="*/ 10800 h 21600"/>
                <a:gd name="T2" fmla="*/ 10759 w 21518"/>
                <a:gd name="T3" fmla="*/ 10800 h 21600"/>
                <a:gd name="T4" fmla="*/ 10759 w 21518"/>
                <a:gd name="T5" fmla="*/ 10800 h 21600"/>
                <a:gd name="T6" fmla="*/ 10759 w 21518"/>
                <a:gd name="T7" fmla="*/ 10800 h 21600"/>
              </a:gdLst>
              <a:ahLst/>
              <a:cxnLst>
                <a:cxn ang="0">
                  <a:pos x="T0" y="T1"/>
                </a:cxn>
                <a:cxn ang="0">
                  <a:pos x="T2" y="T3"/>
                </a:cxn>
                <a:cxn ang="0">
                  <a:pos x="T4" y="T5"/>
                </a:cxn>
                <a:cxn ang="0">
                  <a:pos x="T6" y="T7"/>
                </a:cxn>
              </a:cxnLst>
              <a:rect l="0" t="0" r="r" b="b"/>
              <a:pathLst>
                <a:path w="21518" h="21600">
                  <a:moveTo>
                    <a:pt x="21363" y="0"/>
                  </a:moveTo>
                  <a:cubicBezTo>
                    <a:pt x="21600" y="306"/>
                    <a:pt x="21580" y="696"/>
                    <a:pt x="21204" y="994"/>
                  </a:cubicBezTo>
                  <a:cubicBezTo>
                    <a:pt x="21007" y="1126"/>
                    <a:pt x="20571" y="1391"/>
                    <a:pt x="20571" y="1391"/>
                  </a:cubicBezTo>
                  <a:cubicBezTo>
                    <a:pt x="20393" y="2104"/>
                    <a:pt x="20393" y="2253"/>
                    <a:pt x="19147" y="2650"/>
                  </a:cubicBezTo>
                  <a:cubicBezTo>
                    <a:pt x="18554" y="3371"/>
                    <a:pt x="19484" y="2269"/>
                    <a:pt x="18673" y="3048"/>
                  </a:cubicBezTo>
                  <a:cubicBezTo>
                    <a:pt x="18356" y="3329"/>
                    <a:pt x="18297" y="3777"/>
                    <a:pt x="17881" y="4042"/>
                  </a:cubicBezTo>
                  <a:cubicBezTo>
                    <a:pt x="17466" y="4298"/>
                    <a:pt x="17624" y="4158"/>
                    <a:pt x="17407" y="4439"/>
                  </a:cubicBezTo>
                  <a:cubicBezTo>
                    <a:pt x="17347" y="4787"/>
                    <a:pt x="17426" y="5152"/>
                    <a:pt x="17248" y="5499"/>
                  </a:cubicBezTo>
                  <a:cubicBezTo>
                    <a:pt x="17189" y="5599"/>
                    <a:pt x="16160" y="5715"/>
                    <a:pt x="15824" y="5764"/>
                  </a:cubicBezTo>
                  <a:cubicBezTo>
                    <a:pt x="15666" y="5781"/>
                    <a:pt x="15349" y="5831"/>
                    <a:pt x="15349" y="5831"/>
                  </a:cubicBezTo>
                  <a:cubicBezTo>
                    <a:pt x="14677" y="6237"/>
                    <a:pt x="14815" y="6444"/>
                    <a:pt x="14716" y="7023"/>
                  </a:cubicBezTo>
                  <a:cubicBezTo>
                    <a:pt x="14578" y="7769"/>
                    <a:pt x="14499" y="8522"/>
                    <a:pt x="14242" y="9276"/>
                  </a:cubicBezTo>
                  <a:cubicBezTo>
                    <a:pt x="13668" y="10800"/>
                    <a:pt x="12877" y="12365"/>
                    <a:pt x="11393" y="13782"/>
                  </a:cubicBezTo>
                  <a:cubicBezTo>
                    <a:pt x="10484" y="14618"/>
                    <a:pt x="10246" y="15587"/>
                    <a:pt x="9020" y="16366"/>
                  </a:cubicBezTo>
                  <a:cubicBezTo>
                    <a:pt x="8822" y="16672"/>
                    <a:pt x="8684" y="16780"/>
                    <a:pt x="8070" y="16962"/>
                  </a:cubicBezTo>
                  <a:cubicBezTo>
                    <a:pt x="7853" y="17094"/>
                    <a:pt x="7556" y="17202"/>
                    <a:pt x="7437" y="17360"/>
                  </a:cubicBezTo>
                  <a:cubicBezTo>
                    <a:pt x="7141" y="17724"/>
                    <a:pt x="7081" y="17873"/>
                    <a:pt x="6330" y="18088"/>
                  </a:cubicBezTo>
                  <a:cubicBezTo>
                    <a:pt x="5974" y="18304"/>
                    <a:pt x="5262" y="18602"/>
                    <a:pt x="4747" y="18751"/>
                  </a:cubicBezTo>
                  <a:cubicBezTo>
                    <a:pt x="4174" y="19099"/>
                    <a:pt x="3877" y="19496"/>
                    <a:pt x="3007" y="19745"/>
                  </a:cubicBezTo>
                  <a:cubicBezTo>
                    <a:pt x="2532" y="20026"/>
                    <a:pt x="2097" y="20275"/>
                    <a:pt x="1582" y="20540"/>
                  </a:cubicBezTo>
                  <a:cubicBezTo>
                    <a:pt x="1226" y="20714"/>
                    <a:pt x="1009" y="20722"/>
                    <a:pt x="791" y="20937"/>
                  </a:cubicBezTo>
                  <a:cubicBezTo>
                    <a:pt x="455" y="21236"/>
                    <a:pt x="534" y="21368"/>
                    <a:pt x="0" y="21600"/>
                  </a:cubicBezTo>
                </a:path>
              </a:pathLst>
            </a:custGeom>
            <a:noFill/>
            <a:ln w="38100" cap="flat" cmpd="sng">
              <a:solidFill>
                <a:srgbClr val="7AFEEE"/>
              </a:solidFill>
              <a:prstDash val="solid"/>
              <a:round/>
              <a:headEnd type="none" w="med" len="med"/>
              <a:tailEnd type="none" w="med" len="med"/>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61" name="AutoShape 9">
              <a:extLst>
                <a:ext uri="{FF2B5EF4-FFF2-40B4-BE49-F238E27FC236}">
                  <a16:creationId xmlns:a16="http://schemas.microsoft.com/office/drawing/2014/main" id="{DFA9A129-C2CC-9F49-9A4A-7BF320360A86}"/>
                </a:ext>
              </a:extLst>
            </p:cNvPr>
            <p:cNvSpPr>
              <a:spLocks/>
            </p:cNvSpPr>
            <p:nvPr/>
          </p:nvSpPr>
          <p:spPr bwMode="auto">
            <a:xfrm>
              <a:off x="0" y="4076700"/>
              <a:ext cx="622301" cy="5080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506" y="3712"/>
                    <a:pt x="20663" y="2497"/>
                    <a:pt x="18514" y="4320"/>
                  </a:cubicBezTo>
                  <a:cubicBezTo>
                    <a:pt x="17798" y="6817"/>
                    <a:pt x="15704" y="8032"/>
                    <a:pt x="14106" y="9720"/>
                  </a:cubicBezTo>
                  <a:cubicBezTo>
                    <a:pt x="9643" y="14243"/>
                    <a:pt x="5180" y="18360"/>
                    <a:pt x="0" y="21600"/>
                  </a:cubicBezTo>
                </a:path>
              </a:pathLst>
            </a:custGeom>
            <a:noFill/>
            <a:ln w="38100" cap="flat" cmpd="sng">
              <a:solidFill>
                <a:srgbClr val="7AFEEE"/>
              </a:solidFill>
              <a:prstDash val="solid"/>
              <a:round/>
              <a:headEnd type="none" w="med" len="med"/>
              <a:tailEnd type="none" w="med" len="med"/>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0362" name="Rectangle 10">
            <a:extLst>
              <a:ext uri="{FF2B5EF4-FFF2-40B4-BE49-F238E27FC236}">
                <a16:creationId xmlns:a16="http://schemas.microsoft.com/office/drawing/2014/main" id="{A651BD27-A09B-8944-B374-343431A19B83}"/>
              </a:ext>
            </a:extLst>
          </p:cNvPr>
          <p:cNvSpPr>
            <a:spLocks/>
          </p:cNvSpPr>
          <p:nvPr/>
        </p:nvSpPr>
        <p:spPr bwMode="auto">
          <a:xfrm>
            <a:off x="5664200" y="1574800"/>
            <a:ext cx="1612900" cy="2936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b="0">
                <a:solidFill>
                  <a:srgbClr val="00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Sea of   	  Galilee</a:t>
            </a:r>
          </a:p>
        </p:txBody>
      </p:sp>
      <p:sp>
        <p:nvSpPr>
          <p:cNvPr id="100363" name="Rectangle 11">
            <a:extLst>
              <a:ext uri="{FF2B5EF4-FFF2-40B4-BE49-F238E27FC236}">
                <a16:creationId xmlns:a16="http://schemas.microsoft.com/office/drawing/2014/main" id="{D2C95F17-70A3-354D-A04A-DE3AD3FC6322}"/>
              </a:ext>
            </a:extLst>
          </p:cNvPr>
          <p:cNvSpPr>
            <a:spLocks/>
          </p:cNvSpPr>
          <p:nvPr/>
        </p:nvSpPr>
        <p:spPr bwMode="auto">
          <a:xfrm>
            <a:off x="5518150" y="2698750"/>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b="0">
                <a:solidFill>
                  <a:srgbClr val="00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Mt. Gilboa</a:t>
            </a:r>
          </a:p>
        </p:txBody>
      </p:sp>
      <p:sp>
        <p:nvSpPr>
          <p:cNvPr id="100364" name="Rectangle 12">
            <a:extLst>
              <a:ext uri="{FF2B5EF4-FFF2-40B4-BE49-F238E27FC236}">
                <a16:creationId xmlns:a16="http://schemas.microsoft.com/office/drawing/2014/main" id="{86AD8C21-E922-4E49-81F7-4C1BD5CB2582}"/>
              </a:ext>
            </a:extLst>
          </p:cNvPr>
          <p:cNvSpPr>
            <a:spLocks/>
          </p:cNvSpPr>
          <p:nvPr/>
        </p:nvSpPr>
        <p:spPr bwMode="auto">
          <a:xfrm>
            <a:off x="4838700" y="4660900"/>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b="0">
                <a:solidFill>
                  <a:srgbClr val="00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Hebron</a:t>
            </a:r>
          </a:p>
        </p:txBody>
      </p:sp>
      <p:sp>
        <p:nvSpPr>
          <p:cNvPr id="100365" name="Rectangle 13">
            <a:extLst>
              <a:ext uri="{FF2B5EF4-FFF2-40B4-BE49-F238E27FC236}">
                <a16:creationId xmlns:a16="http://schemas.microsoft.com/office/drawing/2014/main" id="{94F5584C-6285-884C-A21A-7007D844BAFF}"/>
              </a:ext>
            </a:extLst>
          </p:cNvPr>
          <p:cNvSpPr>
            <a:spLocks/>
          </p:cNvSpPr>
          <p:nvPr/>
        </p:nvSpPr>
        <p:spPr bwMode="auto">
          <a:xfrm rot="16313787">
            <a:off x="4384676" y="1352550"/>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ASHER</a:t>
            </a:r>
          </a:p>
        </p:txBody>
      </p:sp>
      <p:sp>
        <p:nvSpPr>
          <p:cNvPr id="100366" name="Rectangle 14">
            <a:extLst>
              <a:ext uri="{FF2B5EF4-FFF2-40B4-BE49-F238E27FC236}">
                <a16:creationId xmlns:a16="http://schemas.microsoft.com/office/drawing/2014/main" id="{28744F10-53D1-E246-AC4E-A69C520A7648}"/>
              </a:ext>
            </a:extLst>
          </p:cNvPr>
          <p:cNvSpPr>
            <a:spLocks/>
          </p:cNvSpPr>
          <p:nvPr/>
        </p:nvSpPr>
        <p:spPr bwMode="auto">
          <a:xfrm rot="20755334">
            <a:off x="5080000" y="2411413"/>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ISSACHAR</a:t>
            </a:r>
          </a:p>
        </p:txBody>
      </p:sp>
      <p:sp>
        <p:nvSpPr>
          <p:cNvPr id="100367" name="Rectangle 15">
            <a:extLst>
              <a:ext uri="{FF2B5EF4-FFF2-40B4-BE49-F238E27FC236}">
                <a16:creationId xmlns:a16="http://schemas.microsoft.com/office/drawing/2014/main" id="{56B49D5F-7A95-C945-8548-0525C5D4BD90}"/>
              </a:ext>
            </a:extLst>
          </p:cNvPr>
          <p:cNvSpPr>
            <a:spLocks/>
          </p:cNvSpPr>
          <p:nvPr/>
        </p:nvSpPr>
        <p:spPr bwMode="auto">
          <a:xfrm rot="2606806">
            <a:off x="5849938" y="4289425"/>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GAD</a:t>
            </a:r>
          </a:p>
        </p:txBody>
      </p:sp>
      <p:sp>
        <p:nvSpPr>
          <p:cNvPr id="100368" name="Rectangle 16">
            <a:extLst>
              <a:ext uri="{FF2B5EF4-FFF2-40B4-BE49-F238E27FC236}">
                <a16:creationId xmlns:a16="http://schemas.microsoft.com/office/drawing/2014/main" id="{BF16D1CC-2687-AF47-B706-108B71FD86BC}"/>
              </a:ext>
            </a:extLst>
          </p:cNvPr>
          <p:cNvSpPr>
            <a:spLocks/>
          </p:cNvSpPr>
          <p:nvPr/>
        </p:nvSpPr>
        <p:spPr bwMode="auto">
          <a:xfrm rot="19374955">
            <a:off x="4572000" y="3592513"/>
            <a:ext cx="1612900" cy="3825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EPHRAIM</a:t>
            </a:r>
          </a:p>
        </p:txBody>
      </p:sp>
      <p:sp>
        <p:nvSpPr>
          <p:cNvPr id="100369" name="Rectangle 17">
            <a:extLst>
              <a:ext uri="{FF2B5EF4-FFF2-40B4-BE49-F238E27FC236}">
                <a16:creationId xmlns:a16="http://schemas.microsoft.com/office/drawing/2014/main" id="{2290F036-5CF6-1C4C-B8D1-2CD0FDCE8AA2}"/>
              </a:ext>
            </a:extLst>
          </p:cNvPr>
          <p:cNvSpPr>
            <a:spLocks/>
          </p:cNvSpPr>
          <p:nvPr/>
        </p:nvSpPr>
        <p:spPr bwMode="auto">
          <a:xfrm>
            <a:off x="4800600" y="4267200"/>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BENJAMIN</a:t>
            </a:r>
          </a:p>
        </p:txBody>
      </p:sp>
      <p:sp>
        <p:nvSpPr>
          <p:cNvPr id="100370" name="Rectangle 18">
            <a:extLst>
              <a:ext uri="{FF2B5EF4-FFF2-40B4-BE49-F238E27FC236}">
                <a16:creationId xmlns:a16="http://schemas.microsoft.com/office/drawing/2014/main" id="{34228E69-273D-1448-B25A-A16502A153E2}"/>
              </a:ext>
            </a:extLst>
          </p:cNvPr>
          <p:cNvSpPr>
            <a:spLocks/>
          </p:cNvSpPr>
          <p:nvPr/>
        </p:nvSpPr>
        <p:spPr bwMode="auto">
          <a:xfrm rot="2953560">
            <a:off x="5748338" y="5026025"/>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REUBEN</a:t>
            </a:r>
          </a:p>
        </p:txBody>
      </p:sp>
      <p:sp>
        <p:nvSpPr>
          <p:cNvPr id="100371" name="Rectangle 19">
            <a:extLst>
              <a:ext uri="{FF2B5EF4-FFF2-40B4-BE49-F238E27FC236}">
                <a16:creationId xmlns:a16="http://schemas.microsoft.com/office/drawing/2014/main" id="{63332666-F212-5E44-86FF-D8C42A881651}"/>
              </a:ext>
            </a:extLst>
          </p:cNvPr>
          <p:cNvSpPr>
            <a:spLocks/>
          </p:cNvSpPr>
          <p:nvPr/>
        </p:nvSpPr>
        <p:spPr bwMode="auto">
          <a:xfrm rot="18345361">
            <a:off x="3842544" y="3969544"/>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DAN</a:t>
            </a:r>
          </a:p>
        </p:txBody>
      </p:sp>
      <p:sp>
        <p:nvSpPr>
          <p:cNvPr id="100372" name="Rectangle 20">
            <a:extLst>
              <a:ext uri="{FF2B5EF4-FFF2-40B4-BE49-F238E27FC236}">
                <a16:creationId xmlns:a16="http://schemas.microsoft.com/office/drawing/2014/main" id="{DA125F69-4486-3141-A38E-35EAA5B8659B}"/>
              </a:ext>
            </a:extLst>
          </p:cNvPr>
          <p:cNvSpPr>
            <a:spLocks/>
          </p:cNvSpPr>
          <p:nvPr/>
        </p:nvSpPr>
        <p:spPr bwMode="auto">
          <a:xfrm rot="19171362">
            <a:off x="3767138" y="4695825"/>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JUDAH</a:t>
            </a:r>
          </a:p>
        </p:txBody>
      </p:sp>
      <p:sp>
        <p:nvSpPr>
          <p:cNvPr id="100373" name="Rectangle 21">
            <a:extLst>
              <a:ext uri="{FF2B5EF4-FFF2-40B4-BE49-F238E27FC236}">
                <a16:creationId xmlns:a16="http://schemas.microsoft.com/office/drawing/2014/main" id="{00BA5543-1C43-464D-9351-CF2DF1C7CDC4}"/>
              </a:ext>
            </a:extLst>
          </p:cNvPr>
          <p:cNvSpPr>
            <a:spLocks/>
          </p:cNvSpPr>
          <p:nvPr/>
        </p:nvSpPr>
        <p:spPr bwMode="auto">
          <a:xfrm>
            <a:off x="3898900" y="5537200"/>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SIMEON</a:t>
            </a:r>
          </a:p>
        </p:txBody>
      </p:sp>
      <p:grpSp>
        <p:nvGrpSpPr>
          <p:cNvPr id="100374" name="Group 22">
            <a:extLst>
              <a:ext uri="{FF2B5EF4-FFF2-40B4-BE49-F238E27FC236}">
                <a16:creationId xmlns:a16="http://schemas.microsoft.com/office/drawing/2014/main" id="{15E32911-91FE-3843-B7DF-75BEFC350076}"/>
              </a:ext>
            </a:extLst>
          </p:cNvPr>
          <p:cNvGrpSpPr>
            <a:grpSpLocks/>
          </p:cNvGrpSpPr>
          <p:nvPr/>
        </p:nvGrpSpPr>
        <p:grpSpPr bwMode="auto">
          <a:xfrm>
            <a:off x="4397375" y="2922588"/>
            <a:ext cx="3027363" cy="1019175"/>
            <a:chOff x="0" y="-1"/>
            <a:chExt cx="3027677" cy="1018288"/>
          </a:xfrm>
        </p:grpSpPr>
        <p:sp>
          <p:nvSpPr>
            <p:cNvPr id="100375" name="Rectangle 23">
              <a:extLst>
                <a:ext uri="{FF2B5EF4-FFF2-40B4-BE49-F238E27FC236}">
                  <a16:creationId xmlns:a16="http://schemas.microsoft.com/office/drawing/2014/main" id="{F6EAE64F-67DB-2E4E-B89D-126C9D95902B}"/>
                </a:ext>
              </a:extLst>
            </p:cNvPr>
            <p:cNvSpPr>
              <a:spLocks/>
            </p:cNvSpPr>
            <p:nvPr/>
          </p:nvSpPr>
          <p:spPr bwMode="auto">
            <a:xfrm rot="469583">
              <a:off x="18601" y="124010"/>
              <a:ext cx="1612901" cy="383541"/>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MANASSEH</a:t>
              </a:r>
            </a:p>
          </p:txBody>
        </p:sp>
        <p:sp>
          <p:nvSpPr>
            <p:cNvPr id="100376" name="Rectangle 24">
              <a:extLst>
                <a:ext uri="{FF2B5EF4-FFF2-40B4-BE49-F238E27FC236}">
                  <a16:creationId xmlns:a16="http://schemas.microsoft.com/office/drawing/2014/main" id="{6FF39C4B-8A08-DC41-AC5A-499BF19530BB}"/>
                </a:ext>
              </a:extLst>
            </p:cNvPr>
            <p:cNvSpPr>
              <a:spLocks/>
            </p:cNvSpPr>
            <p:nvPr/>
          </p:nvSpPr>
          <p:spPr bwMode="auto">
            <a:xfrm rot="20128892">
              <a:off x="1407914" y="317373"/>
              <a:ext cx="1612901" cy="383541"/>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MANASSEH</a:t>
              </a:r>
            </a:p>
          </p:txBody>
        </p:sp>
      </p:grpSp>
      <p:sp>
        <p:nvSpPr>
          <p:cNvPr id="100377" name="Rectangle 25">
            <a:extLst>
              <a:ext uri="{FF2B5EF4-FFF2-40B4-BE49-F238E27FC236}">
                <a16:creationId xmlns:a16="http://schemas.microsoft.com/office/drawing/2014/main" id="{D1D25555-08F7-F241-ACD7-878F1D1B942F}"/>
              </a:ext>
            </a:extLst>
          </p:cNvPr>
          <p:cNvSpPr>
            <a:spLocks/>
          </p:cNvSpPr>
          <p:nvPr/>
        </p:nvSpPr>
        <p:spPr bwMode="auto">
          <a:xfrm rot="17169547">
            <a:off x="5794376" y="1238250"/>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NAPHTALI</a:t>
            </a:r>
          </a:p>
        </p:txBody>
      </p:sp>
      <p:sp>
        <p:nvSpPr>
          <p:cNvPr id="100378" name="Rectangle 26">
            <a:extLst>
              <a:ext uri="{FF2B5EF4-FFF2-40B4-BE49-F238E27FC236}">
                <a16:creationId xmlns:a16="http://schemas.microsoft.com/office/drawing/2014/main" id="{2C29B550-FB54-F542-A651-13BCA0B791DB}"/>
              </a:ext>
            </a:extLst>
          </p:cNvPr>
          <p:cNvSpPr>
            <a:spLocks/>
          </p:cNvSpPr>
          <p:nvPr/>
        </p:nvSpPr>
        <p:spPr bwMode="auto">
          <a:xfrm rot="16494946">
            <a:off x="4740276" y="1493837"/>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ZEBULON</a:t>
            </a:r>
          </a:p>
        </p:txBody>
      </p:sp>
      <p:sp>
        <p:nvSpPr>
          <p:cNvPr id="100379" name="Rectangle 27">
            <a:extLst>
              <a:ext uri="{FF2B5EF4-FFF2-40B4-BE49-F238E27FC236}">
                <a16:creationId xmlns:a16="http://schemas.microsoft.com/office/drawing/2014/main" id="{0E784CDE-121C-4541-ABA4-0D787A3609A7}"/>
              </a:ext>
            </a:extLst>
          </p:cNvPr>
          <p:cNvSpPr>
            <a:spLocks/>
          </p:cNvSpPr>
          <p:nvPr/>
        </p:nvSpPr>
        <p:spPr bwMode="auto">
          <a:xfrm>
            <a:off x="4051300" y="2311400"/>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66FF66"/>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Mt. Carmel</a:t>
            </a:r>
          </a:p>
        </p:txBody>
      </p:sp>
      <p:sp>
        <p:nvSpPr>
          <p:cNvPr id="100380" name="Rectangle 28">
            <a:extLst>
              <a:ext uri="{FF2B5EF4-FFF2-40B4-BE49-F238E27FC236}">
                <a16:creationId xmlns:a16="http://schemas.microsoft.com/office/drawing/2014/main" id="{268EED96-0B50-064B-A3CC-463398A972ED}"/>
              </a:ext>
            </a:extLst>
          </p:cNvPr>
          <p:cNvSpPr>
            <a:spLocks/>
          </p:cNvSpPr>
          <p:nvPr/>
        </p:nvSpPr>
        <p:spPr bwMode="auto">
          <a:xfrm>
            <a:off x="5448300" y="2146300"/>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b="0">
                <a:solidFill>
                  <a:srgbClr val="00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Mt. Tabor</a:t>
            </a:r>
          </a:p>
        </p:txBody>
      </p:sp>
      <p:sp>
        <p:nvSpPr>
          <p:cNvPr id="100381" name="Rectangle 29">
            <a:extLst>
              <a:ext uri="{FF2B5EF4-FFF2-40B4-BE49-F238E27FC236}">
                <a16:creationId xmlns:a16="http://schemas.microsoft.com/office/drawing/2014/main" id="{648E9D94-A190-C846-9B12-05DB714F57D3}"/>
              </a:ext>
            </a:extLst>
          </p:cNvPr>
          <p:cNvSpPr>
            <a:spLocks/>
          </p:cNvSpPr>
          <p:nvPr/>
        </p:nvSpPr>
        <p:spPr bwMode="auto">
          <a:xfrm>
            <a:off x="4914900" y="5092700"/>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b="0">
                <a:solidFill>
                  <a:srgbClr val="00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Dead Sea</a:t>
            </a:r>
          </a:p>
        </p:txBody>
      </p:sp>
      <p:sp>
        <p:nvSpPr>
          <p:cNvPr id="100382" name="Rectangle 30">
            <a:extLst>
              <a:ext uri="{FF2B5EF4-FFF2-40B4-BE49-F238E27FC236}">
                <a16:creationId xmlns:a16="http://schemas.microsoft.com/office/drawing/2014/main" id="{0ABB190F-B2F0-CD44-B086-4C062D00DDEB}"/>
              </a:ext>
            </a:extLst>
          </p:cNvPr>
          <p:cNvSpPr>
            <a:spLocks/>
          </p:cNvSpPr>
          <p:nvPr/>
        </p:nvSpPr>
        <p:spPr bwMode="auto">
          <a:xfrm>
            <a:off x="2959100" y="852488"/>
            <a:ext cx="1612900" cy="4968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400"/>
              </a:spcBef>
            </a:pPr>
            <a:r>
              <a:rPr lang="en-US" altLang="en-US" sz="2300">
                <a:solidFill>
                  <a:srgbClr val="00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Jumangtsu</a:t>
            </a:r>
          </a:p>
        </p:txBody>
      </p:sp>
      <p:sp>
        <p:nvSpPr>
          <p:cNvPr id="100383" name="Oval 31">
            <a:extLst>
              <a:ext uri="{FF2B5EF4-FFF2-40B4-BE49-F238E27FC236}">
                <a16:creationId xmlns:a16="http://schemas.microsoft.com/office/drawing/2014/main" id="{553A9BA7-FE1A-304E-B8B9-03B097682CBF}"/>
              </a:ext>
            </a:extLst>
          </p:cNvPr>
          <p:cNvSpPr>
            <a:spLocks/>
          </p:cNvSpPr>
          <p:nvPr/>
        </p:nvSpPr>
        <p:spPr bwMode="auto">
          <a:xfrm>
            <a:off x="4953000" y="4953000"/>
            <a:ext cx="152400" cy="139700"/>
          </a:xfrm>
          <a:prstGeom prst="ellipse">
            <a:avLst/>
          </a:prstGeom>
          <a:solidFill>
            <a:srgbClr val="FF0000"/>
          </a:solidFill>
          <a:ln w="28575" cap="flat" cmpd="sng">
            <a:solidFill>
              <a:srgbClr val="FFD34A"/>
            </a:solidFill>
            <a:prstDash val="solid"/>
            <a:round/>
            <a:headEnd type="none" w="med" len="med"/>
            <a:tailEnd type="none" w="med" len="med"/>
          </a:ln>
          <a:effectLst>
            <a:outerShdw blurRad="63500" dist="71842"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84" name="Oval 32">
            <a:extLst>
              <a:ext uri="{FF2B5EF4-FFF2-40B4-BE49-F238E27FC236}">
                <a16:creationId xmlns:a16="http://schemas.microsoft.com/office/drawing/2014/main" id="{C8636821-DAE0-7548-A32D-57974583B5CA}"/>
              </a:ext>
            </a:extLst>
          </p:cNvPr>
          <p:cNvSpPr>
            <a:spLocks/>
          </p:cNvSpPr>
          <p:nvPr/>
        </p:nvSpPr>
        <p:spPr bwMode="auto">
          <a:xfrm>
            <a:off x="5435600" y="2870200"/>
            <a:ext cx="152400" cy="139700"/>
          </a:xfrm>
          <a:prstGeom prst="ellipse">
            <a:avLst/>
          </a:prstGeom>
          <a:solidFill>
            <a:srgbClr val="FF0000"/>
          </a:solidFill>
          <a:ln w="28575" cap="flat" cmpd="sng">
            <a:solidFill>
              <a:srgbClr val="FFD34A"/>
            </a:solidFill>
            <a:prstDash val="solid"/>
            <a:round/>
            <a:headEnd type="none" w="med" len="med"/>
            <a:tailEnd type="none" w="med" len="med"/>
          </a:ln>
          <a:effectLst>
            <a:outerShdw blurRad="63500" dist="71842"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85" name="Oval 33">
            <a:extLst>
              <a:ext uri="{FF2B5EF4-FFF2-40B4-BE49-F238E27FC236}">
                <a16:creationId xmlns:a16="http://schemas.microsoft.com/office/drawing/2014/main" id="{C7FC9D71-F2F5-CE44-983E-9D0B634AD5AE}"/>
              </a:ext>
            </a:extLst>
          </p:cNvPr>
          <p:cNvSpPr>
            <a:spLocks/>
          </p:cNvSpPr>
          <p:nvPr/>
        </p:nvSpPr>
        <p:spPr bwMode="auto">
          <a:xfrm>
            <a:off x="5461000" y="2425700"/>
            <a:ext cx="152400" cy="139700"/>
          </a:xfrm>
          <a:prstGeom prst="ellipse">
            <a:avLst/>
          </a:prstGeom>
          <a:solidFill>
            <a:srgbClr val="FF0000"/>
          </a:solidFill>
          <a:ln w="28575" cap="flat" cmpd="sng">
            <a:solidFill>
              <a:srgbClr val="FFD34A"/>
            </a:solidFill>
            <a:prstDash val="solid"/>
            <a:round/>
            <a:headEnd type="none" w="med" len="med"/>
            <a:tailEnd type="none" w="med" len="med"/>
          </a:ln>
          <a:effectLst>
            <a:outerShdw blurRad="63500" dist="71842"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86" name="Oval 34">
            <a:extLst>
              <a:ext uri="{FF2B5EF4-FFF2-40B4-BE49-F238E27FC236}">
                <a16:creationId xmlns:a16="http://schemas.microsoft.com/office/drawing/2014/main" id="{16B2AB56-F478-E545-9AC9-D233AFED4F17}"/>
              </a:ext>
            </a:extLst>
          </p:cNvPr>
          <p:cNvSpPr>
            <a:spLocks/>
          </p:cNvSpPr>
          <p:nvPr/>
        </p:nvSpPr>
        <p:spPr bwMode="auto">
          <a:xfrm>
            <a:off x="4902200" y="2286000"/>
            <a:ext cx="152400" cy="139700"/>
          </a:xfrm>
          <a:prstGeom prst="ellipse">
            <a:avLst/>
          </a:prstGeom>
          <a:solidFill>
            <a:srgbClr val="FF0000"/>
          </a:solidFill>
          <a:ln w="28575" cap="flat" cmpd="sng">
            <a:solidFill>
              <a:srgbClr val="FFD34A"/>
            </a:solidFill>
            <a:prstDash val="solid"/>
            <a:round/>
            <a:headEnd type="none" w="med" len="med"/>
            <a:tailEnd type="none" w="med" len="med"/>
          </a:ln>
          <a:effectLst>
            <a:outerShdw blurRad="63500" dist="71842"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87" name="Rectangle 35">
            <a:extLst>
              <a:ext uri="{FF2B5EF4-FFF2-40B4-BE49-F238E27FC236}">
                <a16:creationId xmlns:a16="http://schemas.microsoft.com/office/drawing/2014/main" id="{91F1F0F4-43EF-2B48-B24B-9EEF8725D688}"/>
              </a:ext>
            </a:extLst>
          </p:cNvPr>
          <p:cNvSpPr>
            <a:spLocks/>
          </p:cNvSpPr>
          <p:nvPr/>
        </p:nvSpPr>
        <p:spPr bwMode="auto">
          <a:xfrm rot="21562798">
            <a:off x="6818313" y="4654550"/>
            <a:ext cx="1328737" cy="140652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r">
              <a:lnSpc>
                <a:spcPct val="70000"/>
              </a:lnSpc>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LEVI:  Meta jilo evanden; ontena Suranki ji de nzancho</a:t>
            </a:r>
          </a:p>
        </p:txBody>
      </p:sp>
      <p:sp>
        <p:nvSpPr>
          <p:cNvPr id="100388" name="Rectangle 36">
            <a:extLst>
              <a:ext uri="{FF2B5EF4-FFF2-40B4-BE49-F238E27FC236}">
                <a16:creationId xmlns:a16="http://schemas.microsoft.com/office/drawing/2014/main" id="{C1C3669E-49C5-6F42-BC7E-F64CCD3DB357}"/>
              </a:ext>
            </a:extLst>
          </p:cNvPr>
          <p:cNvSpPr>
            <a:spLocks/>
          </p:cNvSpPr>
          <p:nvPr/>
        </p:nvSpPr>
        <p:spPr bwMode="auto">
          <a:xfrm>
            <a:off x="1776413" y="46038"/>
            <a:ext cx="3787775"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Josh. 13:1-21; 13:43</a:t>
            </a:r>
          </a:p>
        </p:txBody>
      </p:sp>
      <p:sp>
        <p:nvSpPr>
          <p:cNvPr id="100389" name="AutoShape 37">
            <a:extLst>
              <a:ext uri="{FF2B5EF4-FFF2-40B4-BE49-F238E27FC236}">
                <a16:creationId xmlns:a16="http://schemas.microsoft.com/office/drawing/2014/main" id="{0D888ACD-92EF-BC43-9529-53C1A8B65219}"/>
              </a:ext>
            </a:extLst>
          </p:cNvPr>
          <p:cNvSpPr>
            <a:spLocks/>
          </p:cNvSpPr>
          <p:nvPr/>
        </p:nvSpPr>
        <p:spPr bwMode="auto">
          <a:xfrm>
            <a:off x="6867525" y="4479925"/>
            <a:ext cx="1335088" cy="1566863"/>
          </a:xfrm>
          <a:prstGeom prst="roundRect">
            <a:avLst>
              <a:gd name="adj" fmla="val 16667"/>
            </a:avLst>
          </a:prstGeom>
          <a:noFill/>
          <a:ln w="76200" cap="flat" cmpd="sng">
            <a:solidFill>
              <a:srgbClr val="FF0000"/>
            </a:solidFill>
            <a:prstDash val="solid"/>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90" name="Rectangle 38">
            <a:extLst>
              <a:ext uri="{FF2B5EF4-FFF2-40B4-BE49-F238E27FC236}">
                <a16:creationId xmlns:a16="http://schemas.microsoft.com/office/drawing/2014/main" id="{80D1533D-B978-AA4F-9395-C11A5AD1D26E}"/>
              </a:ext>
            </a:extLst>
          </p:cNvPr>
          <p:cNvSpPr>
            <a:spLocks/>
          </p:cNvSpPr>
          <p:nvPr/>
        </p:nvSpPr>
        <p:spPr bwMode="auto">
          <a:xfrm>
            <a:off x="596900" y="1992313"/>
            <a:ext cx="2387600" cy="30638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r">
              <a:spcBef>
                <a:spcPts val="1600"/>
              </a:spcBef>
            </a:pPr>
            <a:r>
              <a:rPr lang="en-US" altLang="en-US" sz="28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Jipo akvuna Abraham meta ethan jilo ekum evan ekhyo tssotacho.</a:t>
            </a:r>
          </a:p>
        </p:txBody>
      </p:sp>
      <p:sp>
        <p:nvSpPr>
          <p:cNvPr id="100391" name="AutoShape 39">
            <a:extLst>
              <a:ext uri="{FF2B5EF4-FFF2-40B4-BE49-F238E27FC236}">
                <a16:creationId xmlns:a16="http://schemas.microsoft.com/office/drawing/2014/main" id="{2C119246-57D1-8E41-B189-241850FD0A84}"/>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92" name="Rectangle 40">
            <a:extLst>
              <a:ext uri="{FF2B5EF4-FFF2-40B4-BE49-F238E27FC236}">
                <a16:creationId xmlns:a16="http://schemas.microsoft.com/office/drawing/2014/main" id="{8EC2FD39-22A3-1B48-A752-251B894471A9}"/>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93" name="AutoShape 41">
            <a:extLst>
              <a:ext uri="{FF2B5EF4-FFF2-40B4-BE49-F238E27FC236}">
                <a16:creationId xmlns:a16="http://schemas.microsoft.com/office/drawing/2014/main" id="{E605322F-AF15-4447-A227-427E93C3B75F}"/>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94" name="AutoShape 42">
            <a:extLst>
              <a:ext uri="{FF2B5EF4-FFF2-40B4-BE49-F238E27FC236}">
                <a16:creationId xmlns:a16="http://schemas.microsoft.com/office/drawing/2014/main" id="{3A93D9D6-D435-2C47-9D1D-A1626769EEBF}"/>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95" name="Rectangle 43">
            <a:extLst>
              <a:ext uri="{FF2B5EF4-FFF2-40B4-BE49-F238E27FC236}">
                <a16:creationId xmlns:a16="http://schemas.microsoft.com/office/drawing/2014/main" id="{DFEEBA70-6923-8447-B561-35C9A71D8ABA}"/>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96" name="Rectangle 44">
            <a:extLst>
              <a:ext uri="{FF2B5EF4-FFF2-40B4-BE49-F238E27FC236}">
                <a16:creationId xmlns:a16="http://schemas.microsoft.com/office/drawing/2014/main" id="{DB6346F6-A839-E04E-925C-AC1F5893D3C5}"/>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97" name="AutoShape 45">
            <a:extLst>
              <a:ext uri="{FF2B5EF4-FFF2-40B4-BE49-F238E27FC236}">
                <a16:creationId xmlns:a16="http://schemas.microsoft.com/office/drawing/2014/main" id="{4BC773F5-D45B-5F4F-8A2C-AA280B042E73}"/>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0398" name="Line 46">
            <a:extLst>
              <a:ext uri="{FF2B5EF4-FFF2-40B4-BE49-F238E27FC236}">
                <a16:creationId xmlns:a16="http://schemas.microsoft.com/office/drawing/2014/main" id="{26A6489E-9C52-CB45-B4FA-7318BFE79F1C}"/>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0399" name="Line 47">
            <a:extLst>
              <a:ext uri="{FF2B5EF4-FFF2-40B4-BE49-F238E27FC236}">
                <a16:creationId xmlns:a16="http://schemas.microsoft.com/office/drawing/2014/main" id="{F1F699C8-39C4-7648-AEC1-4004889A5775}"/>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0400" name="Rectangle 48">
            <a:extLst>
              <a:ext uri="{FF2B5EF4-FFF2-40B4-BE49-F238E27FC236}">
                <a16:creationId xmlns:a16="http://schemas.microsoft.com/office/drawing/2014/main" id="{3478E664-9D71-AC40-A020-5B4D2888A8F9}"/>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100401" name="Rectangle 49">
            <a:extLst>
              <a:ext uri="{FF2B5EF4-FFF2-40B4-BE49-F238E27FC236}">
                <a16:creationId xmlns:a16="http://schemas.microsoft.com/office/drawing/2014/main" id="{376DC294-CCD2-6145-9614-19EE1C43973F}"/>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100402" name="Rectangle 50">
            <a:extLst>
              <a:ext uri="{FF2B5EF4-FFF2-40B4-BE49-F238E27FC236}">
                <a16:creationId xmlns:a16="http://schemas.microsoft.com/office/drawing/2014/main" id="{02102A9F-0336-7F4D-8ECB-621A77A50879}"/>
              </a:ext>
            </a:extLst>
          </p:cNvPr>
          <p:cNvSpPr>
            <a:spLocks/>
          </p:cNvSpPr>
          <p:nvPr/>
        </p:nvSpPr>
        <p:spPr bwMode="auto">
          <a:xfrm>
            <a:off x="8035925" y="3835400"/>
            <a:ext cx="1123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Meta Chirotaisicho</a:t>
            </a:r>
          </a:p>
        </p:txBody>
      </p:sp>
      <p:sp>
        <p:nvSpPr>
          <p:cNvPr id="100403" name="Rectangle 51">
            <a:extLst>
              <a:ext uri="{FF2B5EF4-FFF2-40B4-BE49-F238E27FC236}">
                <a16:creationId xmlns:a16="http://schemas.microsoft.com/office/drawing/2014/main" id="{BE5D9E54-AE21-6B4B-B7E2-79CAC1BC2BE4}"/>
              </a:ext>
            </a:extLst>
          </p:cNvPr>
          <p:cNvSpPr>
            <a:spLocks/>
          </p:cNvSpPr>
          <p:nvPr/>
        </p:nvSpPr>
        <p:spPr bwMode="auto">
          <a:xfrm>
            <a:off x="8761413" y="65088"/>
            <a:ext cx="179387"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100404" name="Rectangle 52">
            <a:extLst>
              <a:ext uri="{FF2B5EF4-FFF2-40B4-BE49-F238E27FC236}">
                <a16:creationId xmlns:a16="http://schemas.microsoft.com/office/drawing/2014/main" id="{EBA5352C-FF16-304D-A237-38160B9A2ECE}"/>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47</a:t>
            </a:r>
          </a:p>
        </p:txBody>
      </p:sp>
      <p:grpSp>
        <p:nvGrpSpPr>
          <p:cNvPr id="100405" name="Group 53">
            <a:extLst>
              <a:ext uri="{FF2B5EF4-FFF2-40B4-BE49-F238E27FC236}">
                <a16:creationId xmlns:a16="http://schemas.microsoft.com/office/drawing/2014/main" id="{F6455F4D-C6F1-BD4E-8AD2-7DE352DBEA33}"/>
              </a:ext>
            </a:extLst>
          </p:cNvPr>
          <p:cNvGrpSpPr>
            <a:grpSpLocks/>
          </p:cNvGrpSpPr>
          <p:nvPr/>
        </p:nvGrpSpPr>
        <p:grpSpPr bwMode="auto">
          <a:xfrm>
            <a:off x="4275138" y="2395538"/>
            <a:ext cx="3800475" cy="1990725"/>
            <a:chOff x="0" y="-1"/>
            <a:chExt cx="3800475" cy="1992313"/>
          </a:xfrm>
        </p:grpSpPr>
        <p:sp>
          <p:nvSpPr>
            <p:cNvPr id="100406" name="Rectangle 54">
              <a:extLst>
                <a:ext uri="{FF2B5EF4-FFF2-40B4-BE49-F238E27FC236}">
                  <a16:creationId xmlns:a16="http://schemas.microsoft.com/office/drawing/2014/main" id="{FE32B1BA-2AAC-6048-9C99-1E6CA05A58E9}"/>
                </a:ext>
              </a:extLst>
            </p:cNvPr>
            <p:cNvSpPr>
              <a:spLocks/>
            </p:cNvSpPr>
            <p:nvPr/>
          </p:nvSpPr>
          <p:spPr bwMode="auto">
            <a:xfrm>
              <a:off x="2187575" y="0"/>
              <a:ext cx="1612900" cy="675640"/>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900"/>
                </a:spcBef>
              </a:pPr>
              <a:r>
                <a:rPr lang="en-US" altLang="en-US">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SONS OF JOSEPH</a:t>
              </a:r>
            </a:p>
          </p:txBody>
        </p:sp>
        <p:sp>
          <p:nvSpPr>
            <p:cNvPr id="100407" name="AutoShape 55">
              <a:extLst>
                <a:ext uri="{FF2B5EF4-FFF2-40B4-BE49-F238E27FC236}">
                  <a16:creationId xmlns:a16="http://schemas.microsoft.com/office/drawing/2014/main" id="{231C4E8B-92A9-A647-82A7-88BCA2516F40}"/>
                </a:ext>
              </a:extLst>
            </p:cNvPr>
            <p:cNvSpPr>
              <a:spLocks/>
            </p:cNvSpPr>
            <p:nvPr/>
          </p:nvSpPr>
          <p:spPr bwMode="auto">
            <a:xfrm>
              <a:off x="0" y="594237"/>
              <a:ext cx="3005138" cy="1398075"/>
            </a:xfrm>
            <a:custGeom>
              <a:avLst/>
              <a:gdLst>
                <a:gd name="T0" fmla="*/ 10800 w 21600"/>
                <a:gd name="T1" fmla="+- 0 10889 178"/>
                <a:gd name="T2" fmla="*/ 10889 h 21422"/>
                <a:gd name="T3" fmla="*/ 10800 w 21600"/>
                <a:gd name="T4" fmla="+- 0 10889 178"/>
                <a:gd name="T5" fmla="*/ 10889 h 21422"/>
                <a:gd name="T6" fmla="*/ 10800 w 21600"/>
                <a:gd name="T7" fmla="+- 0 10889 178"/>
                <a:gd name="T8" fmla="*/ 10889 h 21422"/>
                <a:gd name="T9" fmla="*/ 10800 w 21600"/>
                <a:gd name="T10" fmla="+- 0 10889 178"/>
                <a:gd name="T11" fmla="*/ 10889 h 21422"/>
              </a:gdLst>
              <a:ahLst/>
              <a:cxnLst>
                <a:cxn ang="0">
                  <a:pos x="T0" y="T2"/>
                </a:cxn>
                <a:cxn ang="0">
                  <a:pos x="T3" y="T5"/>
                </a:cxn>
                <a:cxn ang="0">
                  <a:pos x="T6" y="T8"/>
                </a:cxn>
                <a:cxn ang="0">
                  <a:pos x="T9" y="T11"/>
                </a:cxn>
              </a:cxnLst>
              <a:rect l="0" t="0" r="r" b="b"/>
              <a:pathLst>
                <a:path w="21600" h="21422">
                  <a:moveTo>
                    <a:pt x="5785" y="41"/>
                  </a:moveTo>
                  <a:cubicBezTo>
                    <a:pt x="4245" y="90"/>
                    <a:pt x="2693" y="-178"/>
                    <a:pt x="1175" y="236"/>
                  </a:cubicBezTo>
                  <a:cubicBezTo>
                    <a:pt x="867" y="308"/>
                    <a:pt x="445" y="1403"/>
                    <a:pt x="445" y="1403"/>
                  </a:cubicBezTo>
                  <a:cubicBezTo>
                    <a:pt x="0" y="2814"/>
                    <a:pt x="126" y="2084"/>
                    <a:pt x="0" y="3519"/>
                  </a:cubicBezTo>
                  <a:cubicBezTo>
                    <a:pt x="126" y="4346"/>
                    <a:pt x="354" y="4444"/>
                    <a:pt x="628" y="5052"/>
                  </a:cubicBezTo>
                  <a:cubicBezTo>
                    <a:pt x="730" y="5271"/>
                    <a:pt x="776" y="5611"/>
                    <a:pt x="901" y="5830"/>
                  </a:cubicBezTo>
                  <a:cubicBezTo>
                    <a:pt x="1107" y="6219"/>
                    <a:pt x="1529" y="6584"/>
                    <a:pt x="1803" y="6779"/>
                  </a:cubicBezTo>
                  <a:cubicBezTo>
                    <a:pt x="1985" y="7022"/>
                    <a:pt x="2225" y="7168"/>
                    <a:pt x="2351" y="7557"/>
                  </a:cubicBezTo>
                  <a:cubicBezTo>
                    <a:pt x="2590" y="8311"/>
                    <a:pt x="2442" y="7995"/>
                    <a:pt x="2796" y="8530"/>
                  </a:cubicBezTo>
                  <a:cubicBezTo>
                    <a:pt x="3001" y="9844"/>
                    <a:pt x="2910" y="9284"/>
                    <a:pt x="3069" y="10257"/>
                  </a:cubicBezTo>
                  <a:cubicBezTo>
                    <a:pt x="3092" y="10452"/>
                    <a:pt x="3161" y="10841"/>
                    <a:pt x="3161" y="10841"/>
                  </a:cubicBezTo>
                  <a:cubicBezTo>
                    <a:pt x="3092" y="13273"/>
                    <a:pt x="3047" y="15146"/>
                    <a:pt x="2704" y="17384"/>
                  </a:cubicBezTo>
                  <a:cubicBezTo>
                    <a:pt x="2796" y="20133"/>
                    <a:pt x="2545" y="20692"/>
                    <a:pt x="3708" y="21422"/>
                  </a:cubicBezTo>
                  <a:cubicBezTo>
                    <a:pt x="4439" y="21276"/>
                    <a:pt x="5146" y="21033"/>
                    <a:pt x="5876" y="20668"/>
                  </a:cubicBezTo>
                  <a:cubicBezTo>
                    <a:pt x="6755" y="18722"/>
                    <a:pt x="7291" y="15244"/>
                    <a:pt x="8763" y="15073"/>
                  </a:cubicBezTo>
                  <a:cubicBezTo>
                    <a:pt x="9687" y="14952"/>
                    <a:pt x="10635" y="14927"/>
                    <a:pt x="11570" y="14879"/>
                  </a:cubicBezTo>
                  <a:cubicBezTo>
                    <a:pt x="11719" y="14830"/>
                    <a:pt x="12323" y="14757"/>
                    <a:pt x="12563" y="14490"/>
                  </a:cubicBezTo>
                  <a:cubicBezTo>
                    <a:pt x="12974" y="13979"/>
                    <a:pt x="13327" y="13054"/>
                    <a:pt x="13738" y="12568"/>
                  </a:cubicBezTo>
                  <a:cubicBezTo>
                    <a:pt x="14035" y="12179"/>
                    <a:pt x="14400" y="12081"/>
                    <a:pt x="14731" y="11790"/>
                  </a:cubicBezTo>
                  <a:cubicBezTo>
                    <a:pt x="16055" y="10549"/>
                    <a:pt x="17002" y="10403"/>
                    <a:pt x="18531" y="10257"/>
                  </a:cubicBezTo>
                  <a:cubicBezTo>
                    <a:pt x="19181" y="9746"/>
                    <a:pt x="18337" y="10476"/>
                    <a:pt x="19067" y="9479"/>
                  </a:cubicBezTo>
                  <a:cubicBezTo>
                    <a:pt x="19432" y="8944"/>
                    <a:pt x="19957" y="8822"/>
                    <a:pt x="20242" y="7946"/>
                  </a:cubicBezTo>
                  <a:cubicBezTo>
                    <a:pt x="20299" y="7752"/>
                    <a:pt x="20345" y="7508"/>
                    <a:pt x="20425" y="7363"/>
                  </a:cubicBezTo>
                  <a:cubicBezTo>
                    <a:pt x="20493" y="7192"/>
                    <a:pt x="20607" y="7119"/>
                    <a:pt x="20699" y="6973"/>
                  </a:cubicBezTo>
                  <a:cubicBezTo>
                    <a:pt x="20881" y="6608"/>
                    <a:pt x="21235" y="5830"/>
                    <a:pt x="21235" y="5830"/>
                  </a:cubicBezTo>
                  <a:cubicBezTo>
                    <a:pt x="21258" y="5636"/>
                    <a:pt x="21292" y="5441"/>
                    <a:pt x="21326" y="5246"/>
                  </a:cubicBezTo>
                  <a:cubicBezTo>
                    <a:pt x="21360" y="4979"/>
                    <a:pt x="21372" y="4711"/>
                    <a:pt x="21417" y="4468"/>
                  </a:cubicBezTo>
                  <a:cubicBezTo>
                    <a:pt x="21463" y="4079"/>
                    <a:pt x="21600" y="3325"/>
                    <a:pt x="21600" y="3325"/>
                  </a:cubicBezTo>
                  <a:cubicBezTo>
                    <a:pt x="21452" y="2108"/>
                    <a:pt x="21052" y="1573"/>
                    <a:pt x="20516" y="1208"/>
                  </a:cubicBezTo>
                  <a:cubicBezTo>
                    <a:pt x="20333" y="1063"/>
                    <a:pt x="19968" y="819"/>
                    <a:pt x="19968" y="819"/>
                  </a:cubicBezTo>
                  <a:cubicBezTo>
                    <a:pt x="18793" y="868"/>
                    <a:pt x="17606" y="892"/>
                    <a:pt x="16442" y="1014"/>
                  </a:cubicBezTo>
                  <a:cubicBezTo>
                    <a:pt x="16180" y="1038"/>
                    <a:pt x="15997" y="1525"/>
                    <a:pt x="15815" y="1792"/>
                  </a:cubicBezTo>
                  <a:cubicBezTo>
                    <a:pt x="15244" y="2522"/>
                    <a:pt x="14834" y="3349"/>
                    <a:pt x="14183" y="3714"/>
                  </a:cubicBezTo>
                  <a:cubicBezTo>
                    <a:pt x="14058" y="3690"/>
                    <a:pt x="11410" y="3519"/>
                    <a:pt x="10840" y="3325"/>
                  </a:cubicBezTo>
                  <a:cubicBezTo>
                    <a:pt x="10178" y="3081"/>
                    <a:pt x="9802" y="1695"/>
                    <a:pt x="9220" y="1403"/>
                  </a:cubicBezTo>
                  <a:cubicBezTo>
                    <a:pt x="8033" y="771"/>
                    <a:pt x="7006" y="211"/>
                    <a:pt x="5785" y="41"/>
                  </a:cubicBezTo>
                  <a:close/>
                </a:path>
              </a:pathLst>
            </a:custGeom>
            <a:noFill/>
            <a:ln w="38100" cap="flat" cmpd="sng">
              <a:solidFill>
                <a:srgbClr val="FFFF00"/>
              </a:solidFill>
              <a:prstDash val="solid"/>
              <a:round/>
              <a:headEnd type="none" w="med" len="med"/>
              <a:tailEnd type="none" w="med" len="med"/>
            </a:ln>
            <a:effectLst>
              <a:outerShdw blurRad="63500" dist="5388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0408" name="Rectangle 56">
            <a:extLst>
              <a:ext uri="{FF2B5EF4-FFF2-40B4-BE49-F238E27FC236}">
                <a16:creationId xmlns:a16="http://schemas.microsoft.com/office/drawing/2014/main" id="{C637FCE6-BD0E-3149-8CE7-D48BF662622E}"/>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sp>
        <p:nvSpPr>
          <p:cNvPr id="100409" name="Rectangle 57">
            <a:extLst>
              <a:ext uri="{FF2B5EF4-FFF2-40B4-BE49-F238E27FC236}">
                <a16:creationId xmlns:a16="http://schemas.microsoft.com/office/drawing/2014/main" id="{031E2CAD-2521-354F-8392-680455AF8F91}"/>
              </a:ext>
            </a:extLst>
          </p:cNvPr>
          <p:cNvSpPr>
            <a:spLocks/>
          </p:cNvSpPr>
          <p:nvPr/>
        </p:nvSpPr>
        <p:spPr bwMode="auto">
          <a:xfrm>
            <a:off x="6350000" y="317500"/>
            <a:ext cx="2794000" cy="32400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r">
              <a:spcBef>
                <a:spcPts val="2400"/>
              </a:spcBef>
            </a:pPr>
            <a:r>
              <a:rPr lang="en-US" altLang="en-US" sz="40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CANAAN meta ji</a:t>
            </a:r>
          </a:p>
          <a:p>
            <a:pPr algn="r">
              <a:spcBef>
                <a:spcPts val="2400"/>
              </a:spcBef>
            </a:pPr>
            <a:r>
              <a:rPr lang="en-US" altLang="en-US" sz="40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Chisotai sicho!</a:t>
            </a:r>
          </a:p>
        </p:txBody>
      </p:sp>
      <p:grpSp>
        <p:nvGrpSpPr>
          <p:cNvPr id="100410" name="Group 58">
            <a:extLst>
              <a:ext uri="{FF2B5EF4-FFF2-40B4-BE49-F238E27FC236}">
                <a16:creationId xmlns:a16="http://schemas.microsoft.com/office/drawing/2014/main" id="{7A38BE44-DA90-0A45-B254-9CAEEF7AA990}"/>
              </a:ext>
            </a:extLst>
          </p:cNvPr>
          <p:cNvGrpSpPr>
            <a:grpSpLocks/>
          </p:cNvGrpSpPr>
          <p:nvPr/>
        </p:nvGrpSpPr>
        <p:grpSpPr bwMode="auto">
          <a:xfrm>
            <a:off x="519113" y="7938"/>
            <a:ext cx="774700" cy="1714500"/>
            <a:chOff x="0" y="0"/>
            <a:chExt cx="774700" cy="1714500"/>
          </a:xfrm>
        </p:grpSpPr>
        <p:sp>
          <p:nvSpPr>
            <p:cNvPr id="100411" name="Rectangle 59">
              <a:extLst>
                <a:ext uri="{FF2B5EF4-FFF2-40B4-BE49-F238E27FC236}">
                  <a16:creationId xmlns:a16="http://schemas.microsoft.com/office/drawing/2014/main" id="{A19E9982-1A05-444F-BC13-CA885C7329EC}"/>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100412" name="Line 60">
              <a:extLst>
                <a:ext uri="{FF2B5EF4-FFF2-40B4-BE49-F238E27FC236}">
                  <a16:creationId xmlns:a16="http://schemas.microsoft.com/office/drawing/2014/main" id="{256EB88A-39D7-D44B-B932-EC784A3E598B}"/>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100413" name="Rectangle 61">
            <a:extLst>
              <a:ext uri="{FF2B5EF4-FFF2-40B4-BE49-F238E27FC236}">
                <a16:creationId xmlns:a16="http://schemas.microsoft.com/office/drawing/2014/main" id="{D16ED80C-B0E5-EE4E-995D-049FFCA0AC98}"/>
              </a:ext>
            </a:extLst>
          </p:cNvPr>
          <p:cNvSpPr>
            <a:spLocks/>
          </p:cNvSpPr>
          <p:nvPr/>
        </p:nvSpPr>
        <p:spPr bwMode="auto">
          <a:xfrm>
            <a:off x="8585200" y="6473825"/>
            <a:ext cx="32067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13</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0409"/>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100390"/>
                                        </p:tgtEl>
                                        <p:attrNameLst>
                                          <p:attrName>style.visibility</p:attrName>
                                        </p:attrNameLst>
                                      </p:cBhvr>
                                      <p:to>
                                        <p:strVal val="visible"/>
                                      </p:to>
                                    </p:set>
                                    <p:animEffect transition="in" filter="wipe(up)">
                                      <p:cBhvr>
                                        <p:cTn id="10" dur="500"/>
                                        <p:tgtEl>
                                          <p:spTgt spid="10039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2" fill="hold" grpId="0" nodeType="clickEffect">
                                  <p:stCondLst>
                                    <p:cond delay="0"/>
                                  </p:stCondLst>
                                  <p:childTnLst>
                                    <p:set>
                                      <p:cBhvr>
                                        <p:cTn id="14" dur="1" fill="hold">
                                          <p:stCondLst>
                                            <p:cond delay="0"/>
                                          </p:stCondLst>
                                        </p:cTn>
                                        <p:tgtEl>
                                          <p:spTgt spid="100365"/>
                                        </p:tgtEl>
                                        <p:attrNameLst>
                                          <p:attrName>style.visibility</p:attrName>
                                        </p:attrNameLst>
                                      </p:cBhvr>
                                      <p:to>
                                        <p:strVal val="visible"/>
                                      </p:to>
                                    </p:set>
                                    <p:anim calcmode="lin" valueType="num">
                                      <p:cBhvr>
                                        <p:cTn id="15" dur="500" fill="hold"/>
                                        <p:tgtEl>
                                          <p:spTgt spid="100365"/>
                                        </p:tgtEl>
                                        <p:attrNameLst>
                                          <p:attrName>ppt_w</p:attrName>
                                        </p:attrNameLst>
                                      </p:cBhvr>
                                      <p:tavLst>
                                        <p:tav tm="0">
                                          <p:val>
                                            <p:strVal val="4*#ppt_w"/>
                                          </p:val>
                                        </p:tav>
                                        <p:tav tm="100000">
                                          <p:val>
                                            <p:strVal val="#ppt_w"/>
                                          </p:val>
                                        </p:tav>
                                      </p:tavLst>
                                    </p:anim>
                                    <p:anim calcmode="lin" valueType="num">
                                      <p:cBhvr>
                                        <p:cTn id="16" dur="500" fill="hold"/>
                                        <p:tgtEl>
                                          <p:spTgt spid="100365"/>
                                        </p:tgtEl>
                                        <p:attrNameLst>
                                          <p:attrName>ppt_h</p:attrName>
                                        </p:attrNameLst>
                                      </p:cBhvr>
                                      <p:tavLst>
                                        <p:tav tm="0">
                                          <p:val>
                                            <p:strVal val="4*#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100378"/>
                                        </p:tgtEl>
                                        <p:attrNameLst>
                                          <p:attrName>style.visibility</p:attrName>
                                        </p:attrNameLst>
                                      </p:cBhvr>
                                      <p:to>
                                        <p:strVal val="visible"/>
                                      </p:to>
                                    </p:set>
                                    <p:anim calcmode="lin" valueType="num">
                                      <p:cBhvr>
                                        <p:cTn id="21" dur="500" fill="hold"/>
                                        <p:tgtEl>
                                          <p:spTgt spid="100378"/>
                                        </p:tgtEl>
                                        <p:attrNameLst>
                                          <p:attrName>ppt_w</p:attrName>
                                        </p:attrNameLst>
                                      </p:cBhvr>
                                      <p:tavLst>
                                        <p:tav tm="0">
                                          <p:val>
                                            <p:strVal val="4*#ppt_w"/>
                                          </p:val>
                                        </p:tav>
                                        <p:tav tm="100000">
                                          <p:val>
                                            <p:strVal val="#ppt_w"/>
                                          </p:val>
                                        </p:tav>
                                      </p:tavLst>
                                    </p:anim>
                                    <p:anim calcmode="lin" valueType="num">
                                      <p:cBhvr>
                                        <p:cTn id="22" dur="500" fill="hold"/>
                                        <p:tgtEl>
                                          <p:spTgt spid="100378"/>
                                        </p:tgtEl>
                                        <p:attrNameLst>
                                          <p:attrName>ppt_h</p:attrName>
                                        </p:attrNameLst>
                                      </p:cBhvr>
                                      <p:tavLst>
                                        <p:tav tm="0">
                                          <p:val>
                                            <p:strVal val="4*#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32" fill="hold" grpId="0" nodeType="clickEffect">
                                  <p:stCondLst>
                                    <p:cond delay="0"/>
                                  </p:stCondLst>
                                  <p:childTnLst>
                                    <p:set>
                                      <p:cBhvr>
                                        <p:cTn id="26" dur="1" fill="hold">
                                          <p:stCondLst>
                                            <p:cond delay="0"/>
                                          </p:stCondLst>
                                        </p:cTn>
                                        <p:tgtEl>
                                          <p:spTgt spid="100377"/>
                                        </p:tgtEl>
                                        <p:attrNameLst>
                                          <p:attrName>style.visibility</p:attrName>
                                        </p:attrNameLst>
                                      </p:cBhvr>
                                      <p:to>
                                        <p:strVal val="visible"/>
                                      </p:to>
                                    </p:set>
                                    <p:anim calcmode="lin" valueType="num">
                                      <p:cBhvr>
                                        <p:cTn id="27" dur="500" fill="hold"/>
                                        <p:tgtEl>
                                          <p:spTgt spid="100377"/>
                                        </p:tgtEl>
                                        <p:attrNameLst>
                                          <p:attrName>ppt_w</p:attrName>
                                        </p:attrNameLst>
                                      </p:cBhvr>
                                      <p:tavLst>
                                        <p:tav tm="0">
                                          <p:val>
                                            <p:strVal val="4*#ppt_w"/>
                                          </p:val>
                                        </p:tav>
                                        <p:tav tm="100000">
                                          <p:val>
                                            <p:strVal val="#ppt_w"/>
                                          </p:val>
                                        </p:tav>
                                      </p:tavLst>
                                    </p:anim>
                                    <p:anim calcmode="lin" valueType="num">
                                      <p:cBhvr>
                                        <p:cTn id="28" dur="500" fill="hold"/>
                                        <p:tgtEl>
                                          <p:spTgt spid="100377"/>
                                        </p:tgtEl>
                                        <p:attrNameLst>
                                          <p:attrName>ppt_h</p:attrName>
                                        </p:attrNameLst>
                                      </p:cBhvr>
                                      <p:tavLst>
                                        <p:tav tm="0">
                                          <p:val>
                                            <p:strVal val="4*#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32" fill="hold" grpId="0" nodeType="clickEffect">
                                  <p:stCondLst>
                                    <p:cond delay="0"/>
                                  </p:stCondLst>
                                  <p:childTnLst>
                                    <p:set>
                                      <p:cBhvr>
                                        <p:cTn id="32" dur="1" fill="hold">
                                          <p:stCondLst>
                                            <p:cond delay="0"/>
                                          </p:stCondLst>
                                        </p:cTn>
                                        <p:tgtEl>
                                          <p:spTgt spid="100366"/>
                                        </p:tgtEl>
                                        <p:attrNameLst>
                                          <p:attrName>style.visibility</p:attrName>
                                        </p:attrNameLst>
                                      </p:cBhvr>
                                      <p:to>
                                        <p:strVal val="visible"/>
                                      </p:to>
                                    </p:set>
                                    <p:anim calcmode="lin" valueType="num">
                                      <p:cBhvr>
                                        <p:cTn id="33" dur="500" fill="hold"/>
                                        <p:tgtEl>
                                          <p:spTgt spid="100366"/>
                                        </p:tgtEl>
                                        <p:attrNameLst>
                                          <p:attrName>ppt_w</p:attrName>
                                        </p:attrNameLst>
                                      </p:cBhvr>
                                      <p:tavLst>
                                        <p:tav tm="0">
                                          <p:val>
                                            <p:strVal val="4*#ppt_w"/>
                                          </p:val>
                                        </p:tav>
                                        <p:tav tm="100000">
                                          <p:val>
                                            <p:strVal val="#ppt_w"/>
                                          </p:val>
                                        </p:tav>
                                      </p:tavLst>
                                    </p:anim>
                                    <p:anim calcmode="lin" valueType="num">
                                      <p:cBhvr>
                                        <p:cTn id="34" dur="500" fill="hold"/>
                                        <p:tgtEl>
                                          <p:spTgt spid="100366"/>
                                        </p:tgtEl>
                                        <p:attrNameLst>
                                          <p:attrName>ppt_h</p:attrName>
                                        </p:attrNameLst>
                                      </p:cBhvr>
                                      <p:tavLst>
                                        <p:tav tm="0">
                                          <p:val>
                                            <p:strVal val="4*#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2" fill="hold" grpId="0" nodeType="clickEffect">
                                  <p:stCondLst>
                                    <p:cond delay="0"/>
                                  </p:stCondLst>
                                  <p:childTnLst>
                                    <p:set>
                                      <p:cBhvr>
                                        <p:cTn id="38" dur="1" fill="hold">
                                          <p:stCondLst>
                                            <p:cond delay="0"/>
                                          </p:stCondLst>
                                        </p:cTn>
                                        <p:tgtEl>
                                          <p:spTgt spid="100368"/>
                                        </p:tgtEl>
                                        <p:attrNameLst>
                                          <p:attrName>style.visibility</p:attrName>
                                        </p:attrNameLst>
                                      </p:cBhvr>
                                      <p:to>
                                        <p:strVal val="visible"/>
                                      </p:to>
                                    </p:set>
                                    <p:anim calcmode="lin" valueType="num">
                                      <p:cBhvr>
                                        <p:cTn id="39" dur="500" fill="hold"/>
                                        <p:tgtEl>
                                          <p:spTgt spid="100368"/>
                                        </p:tgtEl>
                                        <p:attrNameLst>
                                          <p:attrName>ppt_w</p:attrName>
                                        </p:attrNameLst>
                                      </p:cBhvr>
                                      <p:tavLst>
                                        <p:tav tm="0">
                                          <p:val>
                                            <p:strVal val="4*#ppt_w"/>
                                          </p:val>
                                        </p:tav>
                                        <p:tav tm="100000">
                                          <p:val>
                                            <p:strVal val="#ppt_w"/>
                                          </p:val>
                                        </p:tav>
                                      </p:tavLst>
                                    </p:anim>
                                    <p:anim calcmode="lin" valueType="num">
                                      <p:cBhvr>
                                        <p:cTn id="40" dur="500" fill="hold"/>
                                        <p:tgtEl>
                                          <p:spTgt spid="100368"/>
                                        </p:tgtEl>
                                        <p:attrNameLst>
                                          <p:attrName>ppt_h</p:attrName>
                                        </p:attrNameLst>
                                      </p:cBhvr>
                                      <p:tavLst>
                                        <p:tav tm="0">
                                          <p:val>
                                            <p:strVal val="4*#ppt_h"/>
                                          </p:val>
                                        </p:tav>
                                        <p:tav tm="100000">
                                          <p:val>
                                            <p:strVal val="#ppt_h"/>
                                          </p:val>
                                        </p:tav>
                                      </p:tavLst>
                                    </p:anim>
                                  </p:childTnLst>
                                </p:cTn>
                              </p:par>
                            </p:childTnLst>
                          </p:cTn>
                        </p:par>
                        <p:par>
                          <p:cTn id="41" fill="hold" nodeType="afterGroup">
                            <p:stCondLst>
                              <p:cond delay="500"/>
                            </p:stCondLst>
                            <p:childTnLst>
                              <p:par>
                                <p:cTn id="42" presetID="23" presetClass="entr" presetSubtype="32" fill="hold" nodeType="afterEffect">
                                  <p:stCondLst>
                                    <p:cond delay="0"/>
                                  </p:stCondLst>
                                  <p:childTnLst>
                                    <p:set>
                                      <p:cBhvr>
                                        <p:cTn id="43" dur="1" fill="hold">
                                          <p:stCondLst>
                                            <p:cond delay="0"/>
                                          </p:stCondLst>
                                        </p:cTn>
                                        <p:tgtEl>
                                          <p:spTgt spid="100374"/>
                                        </p:tgtEl>
                                        <p:attrNameLst>
                                          <p:attrName>style.visibility</p:attrName>
                                        </p:attrNameLst>
                                      </p:cBhvr>
                                      <p:to>
                                        <p:strVal val="visible"/>
                                      </p:to>
                                    </p:set>
                                    <p:anim calcmode="lin" valueType="num">
                                      <p:cBhvr>
                                        <p:cTn id="44" dur="500" fill="hold"/>
                                        <p:tgtEl>
                                          <p:spTgt spid="100374"/>
                                        </p:tgtEl>
                                        <p:attrNameLst>
                                          <p:attrName>ppt_w</p:attrName>
                                        </p:attrNameLst>
                                      </p:cBhvr>
                                      <p:tavLst>
                                        <p:tav tm="0">
                                          <p:val>
                                            <p:strVal val="4*#ppt_w"/>
                                          </p:val>
                                        </p:tav>
                                        <p:tav tm="100000">
                                          <p:val>
                                            <p:strVal val="#ppt_w"/>
                                          </p:val>
                                        </p:tav>
                                      </p:tavLst>
                                    </p:anim>
                                    <p:anim calcmode="lin" valueType="num">
                                      <p:cBhvr>
                                        <p:cTn id="45" dur="500" fill="hold"/>
                                        <p:tgtEl>
                                          <p:spTgt spid="100374"/>
                                        </p:tgtEl>
                                        <p:attrNameLst>
                                          <p:attrName>ppt_h</p:attrName>
                                        </p:attrNameLst>
                                      </p:cBhvr>
                                      <p:tavLst>
                                        <p:tav tm="0">
                                          <p:val>
                                            <p:strVal val="4*#ppt_h"/>
                                          </p:val>
                                        </p:tav>
                                        <p:tav tm="100000">
                                          <p:val>
                                            <p:strVal val="#ppt_h"/>
                                          </p:val>
                                        </p:tav>
                                      </p:tavLst>
                                    </p:anim>
                                  </p:childTnLst>
                                </p:cTn>
                              </p:par>
                            </p:childTnLst>
                          </p:cTn>
                        </p:par>
                        <p:par>
                          <p:cTn id="46" fill="hold" nodeType="afterGroup">
                            <p:stCondLst>
                              <p:cond delay="1000"/>
                            </p:stCondLst>
                            <p:childTnLst>
                              <p:par>
                                <p:cTn id="47" presetID="22" presetClass="entr" presetSubtype="8" fill="hold" nodeType="afterEffect">
                                  <p:stCondLst>
                                    <p:cond delay="0"/>
                                  </p:stCondLst>
                                  <p:childTnLst>
                                    <p:set>
                                      <p:cBhvr>
                                        <p:cTn id="48" dur="1" fill="hold">
                                          <p:stCondLst>
                                            <p:cond delay="0"/>
                                          </p:stCondLst>
                                        </p:cTn>
                                        <p:tgtEl>
                                          <p:spTgt spid="100405"/>
                                        </p:tgtEl>
                                        <p:attrNameLst>
                                          <p:attrName>style.visibility</p:attrName>
                                        </p:attrNameLst>
                                      </p:cBhvr>
                                      <p:to>
                                        <p:strVal val="visible"/>
                                      </p:to>
                                    </p:set>
                                    <p:animEffect transition="in" filter="wipe(left)">
                                      <p:cBhvr>
                                        <p:cTn id="49" dur="500"/>
                                        <p:tgtEl>
                                          <p:spTgt spid="10040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32" fill="hold" grpId="0" nodeType="clickEffect">
                                  <p:stCondLst>
                                    <p:cond delay="0"/>
                                  </p:stCondLst>
                                  <p:childTnLst>
                                    <p:set>
                                      <p:cBhvr>
                                        <p:cTn id="53" dur="1" fill="hold">
                                          <p:stCondLst>
                                            <p:cond delay="0"/>
                                          </p:stCondLst>
                                        </p:cTn>
                                        <p:tgtEl>
                                          <p:spTgt spid="100367"/>
                                        </p:tgtEl>
                                        <p:attrNameLst>
                                          <p:attrName>style.visibility</p:attrName>
                                        </p:attrNameLst>
                                      </p:cBhvr>
                                      <p:to>
                                        <p:strVal val="visible"/>
                                      </p:to>
                                    </p:set>
                                    <p:anim calcmode="lin" valueType="num">
                                      <p:cBhvr>
                                        <p:cTn id="54" dur="500" fill="hold"/>
                                        <p:tgtEl>
                                          <p:spTgt spid="100367"/>
                                        </p:tgtEl>
                                        <p:attrNameLst>
                                          <p:attrName>ppt_w</p:attrName>
                                        </p:attrNameLst>
                                      </p:cBhvr>
                                      <p:tavLst>
                                        <p:tav tm="0">
                                          <p:val>
                                            <p:strVal val="4*#ppt_w"/>
                                          </p:val>
                                        </p:tav>
                                        <p:tav tm="100000">
                                          <p:val>
                                            <p:strVal val="#ppt_w"/>
                                          </p:val>
                                        </p:tav>
                                      </p:tavLst>
                                    </p:anim>
                                    <p:anim calcmode="lin" valueType="num">
                                      <p:cBhvr>
                                        <p:cTn id="55" dur="500" fill="hold"/>
                                        <p:tgtEl>
                                          <p:spTgt spid="100367"/>
                                        </p:tgtEl>
                                        <p:attrNameLst>
                                          <p:attrName>ppt_h</p:attrName>
                                        </p:attrNameLst>
                                      </p:cBhvr>
                                      <p:tavLst>
                                        <p:tav tm="0">
                                          <p:val>
                                            <p:strVal val="4*#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32" fill="hold" grpId="0" nodeType="clickEffect">
                                  <p:stCondLst>
                                    <p:cond delay="0"/>
                                  </p:stCondLst>
                                  <p:childTnLst>
                                    <p:set>
                                      <p:cBhvr>
                                        <p:cTn id="59" dur="1" fill="hold">
                                          <p:stCondLst>
                                            <p:cond delay="0"/>
                                          </p:stCondLst>
                                        </p:cTn>
                                        <p:tgtEl>
                                          <p:spTgt spid="100371"/>
                                        </p:tgtEl>
                                        <p:attrNameLst>
                                          <p:attrName>style.visibility</p:attrName>
                                        </p:attrNameLst>
                                      </p:cBhvr>
                                      <p:to>
                                        <p:strVal val="visible"/>
                                      </p:to>
                                    </p:set>
                                    <p:anim calcmode="lin" valueType="num">
                                      <p:cBhvr>
                                        <p:cTn id="60" dur="500" fill="hold"/>
                                        <p:tgtEl>
                                          <p:spTgt spid="100371"/>
                                        </p:tgtEl>
                                        <p:attrNameLst>
                                          <p:attrName>ppt_w</p:attrName>
                                        </p:attrNameLst>
                                      </p:cBhvr>
                                      <p:tavLst>
                                        <p:tav tm="0">
                                          <p:val>
                                            <p:strVal val="4*#ppt_w"/>
                                          </p:val>
                                        </p:tav>
                                        <p:tav tm="100000">
                                          <p:val>
                                            <p:strVal val="#ppt_w"/>
                                          </p:val>
                                        </p:tav>
                                      </p:tavLst>
                                    </p:anim>
                                    <p:anim calcmode="lin" valueType="num">
                                      <p:cBhvr>
                                        <p:cTn id="61" dur="500" fill="hold"/>
                                        <p:tgtEl>
                                          <p:spTgt spid="100371"/>
                                        </p:tgtEl>
                                        <p:attrNameLst>
                                          <p:attrName>ppt_h</p:attrName>
                                        </p:attrNameLst>
                                      </p:cBhvr>
                                      <p:tavLst>
                                        <p:tav tm="0">
                                          <p:val>
                                            <p:strVal val="4*#ppt_h"/>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32" fill="hold" grpId="0" nodeType="clickEffect">
                                  <p:stCondLst>
                                    <p:cond delay="0"/>
                                  </p:stCondLst>
                                  <p:childTnLst>
                                    <p:set>
                                      <p:cBhvr>
                                        <p:cTn id="65" dur="1" fill="hold">
                                          <p:stCondLst>
                                            <p:cond delay="0"/>
                                          </p:stCondLst>
                                        </p:cTn>
                                        <p:tgtEl>
                                          <p:spTgt spid="100370"/>
                                        </p:tgtEl>
                                        <p:attrNameLst>
                                          <p:attrName>style.visibility</p:attrName>
                                        </p:attrNameLst>
                                      </p:cBhvr>
                                      <p:to>
                                        <p:strVal val="visible"/>
                                      </p:to>
                                    </p:set>
                                    <p:anim calcmode="lin" valueType="num">
                                      <p:cBhvr>
                                        <p:cTn id="66" dur="500" fill="hold"/>
                                        <p:tgtEl>
                                          <p:spTgt spid="100370"/>
                                        </p:tgtEl>
                                        <p:attrNameLst>
                                          <p:attrName>ppt_w</p:attrName>
                                        </p:attrNameLst>
                                      </p:cBhvr>
                                      <p:tavLst>
                                        <p:tav tm="0">
                                          <p:val>
                                            <p:strVal val="4*#ppt_w"/>
                                          </p:val>
                                        </p:tav>
                                        <p:tav tm="100000">
                                          <p:val>
                                            <p:strVal val="#ppt_w"/>
                                          </p:val>
                                        </p:tav>
                                      </p:tavLst>
                                    </p:anim>
                                    <p:anim calcmode="lin" valueType="num">
                                      <p:cBhvr>
                                        <p:cTn id="67" dur="500" fill="hold"/>
                                        <p:tgtEl>
                                          <p:spTgt spid="100370"/>
                                        </p:tgtEl>
                                        <p:attrNameLst>
                                          <p:attrName>ppt_h</p:attrName>
                                        </p:attrNameLst>
                                      </p:cBhvr>
                                      <p:tavLst>
                                        <p:tav tm="0">
                                          <p:val>
                                            <p:strVal val="4*#ppt_h"/>
                                          </p:val>
                                        </p:tav>
                                        <p:tav tm="100000">
                                          <p:val>
                                            <p:strVal val="#ppt_h"/>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32" fill="hold" grpId="0" nodeType="clickEffect">
                                  <p:stCondLst>
                                    <p:cond delay="0"/>
                                  </p:stCondLst>
                                  <p:childTnLst>
                                    <p:set>
                                      <p:cBhvr>
                                        <p:cTn id="71" dur="1" fill="hold">
                                          <p:stCondLst>
                                            <p:cond delay="0"/>
                                          </p:stCondLst>
                                        </p:cTn>
                                        <p:tgtEl>
                                          <p:spTgt spid="100373"/>
                                        </p:tgtEl>
                                        <p:attrNameLst>
                                          <p:attrName>style.visibility</p:attrName>
                                        </p:attrNameLst>
                                      </p:cBhvr>
                                      <p:to>
                                        <p:strVal val="visible"/>
                                      </p:to>
                                    </p:set>
                                    <p:anim calcmode="lin" valueType="num">
                                      <p:cBhvr>
                                        <p:cTn id="72" dur="500" fill="hold"/>
                                        <p:tgtEl>
                                          <p:spTgt spid="100373"/>
                                        </p:tgtEl>
                                        <p:attrNameLst>
                                          <p:attrName>ppt_w</p:attrName>
                                        </p:attrNameLst>
                                      </p:cBhvr>
                                      <p:tavLst>
                                        <p:tav tm="0">
                                          <p:val>
                                            <p:strVal val="4*#ppt_w"/>
                                          </p:val>
                                        </p:tav>
                                        <p:tav tm="100000">
                                          <p:val>
                                            <p:strVal val="#ppt_w"/>
                                          </p:val>
                                        </p:tav>
                                      </p:tavLst>
                                    </p:anim>
                                    <p:anim calcmode="lin" valueType="num">
                                      <p:cBhvr>
                                        <p:cTn id="73" dur="500" fill="hold"/>
                                        <p:tgtEl>
                                          <p:spTgt spid="100373"/>
                                        </p:tgtEl>
                                        <p:attrNameLst>
                                          <p:attrName>ppt_h</p:attrName>
                                        </p:attrNameLst>
                                      </p:cBhvr>
                                      <p:tavLst>
                                        <p:tav tm="0">
                                          <p:val>
                                            <p:strVal val="4*#ppt_h"/>
                                          </p:val>
                                        </p:tav>
                                        <p:tav tm="100000">
                                          <p:val>
                                            <p:strVal val="#ppt_h"/>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32" fill="hold" grpId="0" nodeType="clickEffect">
                                  <p:stCondLst>
                                    <p:cond delay="0"/>
                                  </p:stCondLst>
                                  <p:childTnLst>
                                    <p:set>
                                      <p:cBhvr>
                                        <p:cTn id="77" dur="1" fill="hold">
                                          <p:stCondLst>
                                            <p:cond delay="0"/>
                                          </p:stCondLst>
                                        </p:cTn>
                                        <p:tgtEl>
                                          <p:spTgt spid="100372"/>
                                        </p:tgtEl>
                                        <p:attrNameLst>
                                          <p:attrName>style.visibility</p:attrName>
                                        </p:attrNameLst>
                                      </p:cBhvr>
                                      <p:to>
                                        <p:strVal val="visible"/>
                                      </p:to>
                                    </p:set>
                                    <p:anim calcmode="lin" valueType="num">
                                      <p:cBhvr>
                                        <p:cTn id="78" dur="500" fill="hold"/>
                                        <p:tgtEl>
                                          <p:spTgt spid="100372"/>
                                        </p:tgtEl>
                                        <p:attrNameLst>
                                          <p:attrName>ppt_w</p:attrName>
                                        </p:attrNameLst>
                                      </p:cBhvr>
                                      <p:tavLst>
                                        <p:tav tm="0">
                                          <p:val>
                                            <p:strVal val="4*#ppt_w"/>
                                          </p:val>
                                        </p:tav>
                                        <p:tav tm="100000">
                                          <p:val>
                                            <p:strVal val="#ppt_w"/>
                                          </p:val>
                                        </p:tav>
                                      </p:tavLst>
                                    </p:anim>
                                    <p:anim calcmode="lin" valueType="num">
                                      <p:cBhvr>
                                        <p:cTn id="79" dur="500" fill="hold"/>
                                        <p:tgtEl>
                                          <p:spTgt spid="100372"/>
                                        </p:tgtEl>
                                        <p:attrNameLst>
                                          <p:attrName>ppt_h</p:attrName>
                                        </p:attrNameLst>
                                      </p:cBhvr>
                                      <p:tavLst>
                                        <p:tav tm="0">
                                          <p:val>
                                            <p:strVal val="4*#ppt_h"/>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32" fill="hold" grpId="0" nodeType="clickEffect">
                                  <p:stCondLst>
                                    <p:cond delay="0"/>
                                  </p:stCondLst>
                                  <p:childTnLst>
                                    <p:set>
                                      <p:cBhvr>
                                        <p:cTn id="83" dur="1" fill="hold">
                                          <p:stCondLst>
                                            <p:cond delay="0"/>
                                          </p:stCondLst>
                                        </p:cTn>
                                        <p:tgtEl>
                                          <p:spTgt spid="100369"/>
                                        </p:tgtEl>
                                        <p:attrNameLst>
                                          <p:attrName>style.visibility</p:attrName>
                                        </p:attrNameLst>
                                      </p:cBhvr>
                                      <p:to>
                                        <p:strVal val="visible"/>
                                      </p:to>
                                    </p:set>
                                    <p:anim calcmode="lin" valueType="num">
                                      <p:cBhvr>
                                        <p:cTn id="84" dur="500" fill="hold"/>
                                        <p:tgtEl>
                                          <p:spTgt spid="100369"/>
                                        </p:tgtEl>
                                        <p:attrNameLst>
                                          <p:attrName>ppt_w</p:attrName>
                                        </p:attrNameLst>
                                      </p:cBhvr>
                                      <p:tavLst>
                                        <p:tav tm="0">
                                          <p:val>
                                            <p:strVal val="4*#ppt_w"/>
                                          </p:val>
                                        </p:tav>
                                        <p:tav tm="100000">
                                          <p:val>
                                            <p:strVal val="#ppt_w"/>
                                          </p:val>
                                        </p:tav>
                                      </p:tavLst>
                                    </p:anim>
                                    <p:anim calcmode="lin" valueType="num">
                                      <p:cBhvr>
                                        <p:cTn id="85" dur="500" fill="hold"/>
                                        <p:tgtEl>
                                          <p:spTgt spid="100369"/>
                                        </p:tgtEl>
                                        <p:attrNameLst>
                                          <p:attrName>ppt_h</p:attrName>
                                        </p:attrNameLst>
                                      </p:cBhvr>
                                      <p:tavLst>
                                        <p:tav tm="0">
                                          <p:val>
                                            <p:strVal val="4*#ppt_h"/>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ntr" presetSubtype="32" fill="hold" grpId="0" nodeType="clickEffect">
                                  <p:stCondLst>
                                    <p:cond delay="0"/>
                                  </p:stCondLst>
                                  <p:childTnLst>
                                    <p:set>
                                      <p:cBhvr>
                                        <p:cTn id="89" dur="1" fill="hold">
                                          <p:stCondLst>
                                            <p:cond delay="0"/>
                                          </p:stCondLst>
                                        </p:cTn>
                                        <p:tgtEl>
                                          <p:spTgt spid="100387"/>
                                        </p:tgtEl>
                                        <p:attrNameLst>
                                          <p:attrName>style.visibility</p:attrName>
                                        </p:attrNameLst>
                                      </p:cBhvr>
                                      <p:to>
                                        <p:strVal val="visible"/>
                                      </p:to>
                                    </p:set>
                                    <p:anim calcmode="lin" valueType="num">
                                      <p:cBhvr>
                                        <p:cTn id="90" dur="500" fill="hold"/>
                                        <p:tgtEl>
                                          <p:spTgt spid="100387"/>
                                        </p:tgtEl>
                                        <p:attrNameLst>
                                          <p:attrName>ppt_w</p:attrName>
                                        </p:attrNameLst>
                                      </p:cBhvr>
                                      <p:tavLst>
                                        <p:tav tm="0">
                                          <p:val>
                                            <p:strVal val="4*#ppt_w"/>
                                          </p:val>
                                        </p:tav>
                                        <p:tav tm="100000">
                                          <p:val>
                                            <p:strVal val="#ppt_w"/>
                                          </p:val>
                                        </p:tav>
                                      </p:tavLst>
                                    </p:anim>
                                    <p:anim calcmode="lin" valueType="num">
                                      <p:cBhvr>
                                        <p:cTn id="91" dur="500" fill="hold"/>
                                        <p:tgtEl>
                                          <p:spTgt spid="100387"/>
                                        </p:tgtEl>
                                        <p:attrNameLst>
                                          <p:attrName>ppt_h</p:attrName>
                                        </p:attrNameLst>
                                      </p:cBhvr>
                                      <p:tavLst>
                                        <p:tav tm="0">
                                          <p:val>
                                            <p:strVal val="4*#ppt_h"/>
                                          </p:val>
                                        </p:tav>
                                        <p:tav tm="100000">
                                          <p:val>
                                            <p:strVal val="#ppt_h"/>
                                          </p:val>
                                        </p:tav>
                                      </p:tavLst>
                                    </p:anim>
                                  </p:childTnLst>
                                </p:cTn>
                              </p:par>
                            </p:childTnLst>
                          </p:cTn>
                        </p:par>
                        <p:par>
                          <p:cTn id="92" fill="hold" nodeType="afterGroup">
                            <p:stCondLst>
                              <p:cond delay="500"/>
                            </p:stCondLst>
                            <p:childTnLst>
                              <p:par>
                                <p:cTn id="93" presetID="2" presetClass="entr" presetSubtype="9" fill="hold" grpId="0" nodeType="afterEffect">
                                  <p:stCondLst>
                                    <p:cond delay="0"/>
                                  </p:stCondLst>
                                  <p:childTnLst>
                                    <p:set>
                                      <p:cBhvr>
                                        <p:cTn id="94" dur="1" fill="hold">
                                          <p:stCondLst>
                                            <p:cond delay="0"/>
                                          </p:stCondLst>
                                        </p:cTn>
                                        <p:tgtEl>
                                          <p:spTgt spid="100389"/>
                                        </p:tgtEl>
                                        <p:attrNameLst>
                                          <p:attrName>style.visibility</p:attrName>
                                        </p:attrNameLst>
                                      </p:cBhvr>
                                      <p:to>
                                        <p:strVal val="visible"/>
                                      </p:to>
                                    </p:set>
                                    <p:anim calcmode="lin" valueType="num">
                                      <p:cBhvr additive="base">
                                        <p:cTn id="95" dur="500" fill="hold"/>
                                        <p:tgtEl>
                                          <p:spTgt spid="100389"/>
                                        </p:tgtEl>
                                        <p:attrNameLst>
                                          <p:attrName>ppt_x</p:attrName>
                                        </p:attrNameLst>
                                      </p:cBhvr>
                                      <p:tavLst>
                                        <p:tav tm="0">
                                          <p:val>
                                            <p:strVal val="0-#ppt_w/2"/>
                                          </p:val>
                                        </p:tav>
                                        <p:tav tm="100000">
                                          <p:val>
                                            <p:strVal val="#ppt_x"/>
                                          </p:val>
                                        </p:tav>
                                      </p:tavLst>
                                    </p:anim>
                                    <p:anim calcmode="lin" valueType="num">
                                      <p:cBhvr additive="base">
                                        <p:cTn id="96" dur="500" fill="hold"/>
                                        <p:tgtEl>
                                          <p:spTgt spid="1003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5" grpId="0" autoUpdateAnimBg="0"/>
      <p:bldP spid="100366" grpId="0" autoUpdateAnimBg="0"/>
      <p:bldP spid="100367" grpId="0" autoUpdateAnimBg="0"/>
      <p:bldP spid="100368" grpId="0" autoUpdateAnimBg="0"/>
      <p:bldP spid="100369" grpId="0" autoUpdateAnimBg="0"/>
      <p:bldP spid="100370" grpId="0" autoUpdateAnimBg="0"/>
      <p:bldP spid="100371" grpId="0" autoUpdateAnimBg="0"/>
      <p:bldP spid="100372" grpId="0" autoUpdateAnimBg="0"/>
      <p:bldP spid="100373" grpId="0" autoUpdateAnimBg="0"/>
      <p:bldP spid="100377" grpId="0" autoUpdateAnimBg="0"/>
      <p:bldP spid="100378" grpId="0" autoUpdateAnimBg="0"/>
      <p:bldP spid="100387" grpId="0" autoUpdateAnimBg="0"/>
      <p:bldP spid="100389" grpId="0" animBg="1" autoUpdateAnimBg="0"/>
      <p:bldP spid="100390" grpId="0" autoUpdateAnimBg="0"/>
      <p:bldP spid="100409"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a:extLst>
              <a:ext uri="{FF2B5EF4-FFF2-40B4-BE49-F238E27FC236}">
                <a16:creationId xmlns:a16="http://schemas.microsoft.com/office/drawing/2014/main" id="{FF4C13FD-0A12-F14B-8C32-03342831B3D9}"/>
              </a:ext>
            </a:extLst>
          </p:cNvPr>
          <p:cNvSpPr>
            <a:spLocks/>
          </p:cNvSpPr>
          <p:nvPr/>
        </p:nvSpPr>
        <p:spPr bwMode="auto">
          <a:xfrm>
            <a:off x="2527300" y="635000"/>
            <a:ext cx="5753100" cy="5600700"/>
          </a:xfrm>
          <a:prstGeom prst="rect">
            <a:avLst/>
          </a:prstGeom>
          <a:gradFill rotWithShape="0">
            <a:gsLst>
              <a:gs pos="0">
                <a:srgbClr val="000000"/>
              </a:gs>
              <a:gs pos="50000">
                <a:srgbClr val="0337CB"/>
              </a:gs>
              <a:gs pos="100000">
                <a:srgbClr val="000000"/>
              </a:gs>
            </a:gsLst>
            <a:lin ang="5400000"/>
          </a:gradFill>
          <a:ln w="5715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102402" name="Group 2">
            <a:extLst>
              <a:ext uri="{FF2B5EF4-FFF2-40B4-BE49-F238E27FC236}">
                <a16:creationId xmlns:a16="http://schemas.microsoft.com/office/drawing/2014/main" id="{57901F0C-08F3-3C46-A532-BE097EFC5FD6}"/>
              </a:ext>
            </a:extLst>
          </p:cNvPr>
          <p:cNvGrpSpPr>
            <a:grpSpLocks/>
          </p:cNvGrpSpPr>
          <p:nvPr/>
        </p:nvGrpSpPr>
        <p:grpSpPr bwMode="auto">
          <a:xfrm>
            <a:off x="5473700" y="2120900"/>
            <a:ext cx="558800" cy="3644900"/>
            <a:chOff x="0" y="0"/>
            <a:chExt cx="558801" cy="3644901"/>
          </a:xfrm>
        </p:grpSpPr>
        <p:grpSp>
          <p:nvGrpSpPr>
            <p:cNvPr id="102403" name="Group 3">
              <a:extLst>
                <a:ext uri="{FF2B5EF4-FFF2-40B4-BE49-F238E27FC236}">
                  <a16:creationId xmlns:a16="http://schemas.microsoft.com/office/drawing/2014/main" id="{6D62EF20-68FC-2E4D-9650-B83AC7171D91}"/>
                </a:ext>
              </a:extLst>
            </p:cNvPr>
            <p:cNvGrpSpPr>
              <a:grpSpLocks/>
            </p:cNvGrpSpPr>
            <p:nvPr/>
          </p:nvGrpSpPr>
          <p:grpSpPr bwMode="auto">
            <a:xfrm>
              <a:off x="330200" y="-1"/>
              <a:ext cx="228601" cy="2247902"/>
              <a:chOff x="0" y="-1"/>
              <a:chExt cx="228601" cy="2247902"/>
            </a:xfrm>
          </p:grpSpPr>
          <p:sp>
            <p:nvSpPr>
              <p:cNvPr id="102404" name="AutoShape 4" descr="Large confetti">
                <a:extLst>
                  <a:ext uri="{FF2B5EF4-FFF2-40B4-BE49-F238E27FC236}">
                    <a16:creationId xmlns:a16="http://schemas.microsoft.com/office/drawing/2014/main" id="{44F05F9B-21D0-0345-A758-123C56FA4C7B}"/>
                  </a:ext>
                </a:extLst>
              </p:cNvPr>
              <p:cNvSpPr>
                <a:spLocks/>
              </p:cNvSpPr>
              <p:nvPr/>
            </p:nvSpPr>
            <p:spPr bwMode="auto">
              <a:xfrm>
                <a:off x="0" y="-1"/>
                <a:ext cx="228601" cy="393836"/>
              </a:xfrm>
              <a:custGeom>
                <a:avLst/>
                <a:gdLst>
                  <a:gd name="T0" fmla="*/ 10800 w 21600"/>
                  <a:gd name="T1" fmla="*/ 10760 h 21521"/>
                  <a:gd name="T2" fmla="*/ 10800 w 21600"/>
                  <a:gd name="T3" fmla="*/ 10760 h 21521"/>
                  <a:gd name="T4" fmla="*/ 10800 w 21600"/>
                  <a:gd name="T5" fmla="*/ 10760 h 21521"/>
                  <a:gd name="T6" fmla="*/ 10800 w 21600"/>
                  <a:gd name="T7" fmla="*/ 10760 h 21521"/>
                </a:gdLst>
                <a:ahLst/>
                <a:cxnLst>
                  <a:cxn ang="0">
                    <a:pos x="T0" y="T1"/>
                  </a:cxn>
                  <a:cxn ang="0">
                    <a:pos x="T2" y="T3"/>
                  </a:cxn>
                  <a:cxn ang="0">
                    <a:pos x="T4" y="T5"/>
                  </a:cxn>
                  <a:cxn ang="0">
                    <a:pos x="T6" y="T7"/>
                  </a:cxn>
                </a:cxnLst>
                <a:rect l="0" t="0" r="r" b="b"/>
                <a:pathLst>
                  <a:path w="21600" h="21521">
                    <a:moveTo>
                      <a:pt x="12000" y="19431"/>
                    </a:moveTo>
                    <a:cubicBezTo>
                      <a:pt x="17550" y="17263"/>
                      <a:pt x="17100" y="15267"/>
                      <a:pt x="19200" y="11798"/>
                    </a:cubicBezTo>
                    <a:cubicBezTo>
                      <a:pt x="19950" y="10410"/>
                      <a:pt x="21600" y="7634"/>
                      <a:pt x="21600" y="7634"/>
                    </a:cubicBezTo>
                    <a:cubicBezTo>
                      <a:pt x="19950" y="3123"/>
                      <a:pt x="19650" y="1475"/>
                      <a:pt x="12000" y="0"/>
                    </a:cubicBezTo>
                    <a:cubicBezTo>
                      <a:pt x="3900" y="694"/>
                      <a:pt x="1950" y="954"/>
                      <a:pt x="0" y="5552"/>
                    </a:cubicBezTo>
                    <a:cubicBezTo>
                      <a:pt x="1650" y="9629"/>
                      <a:pt x="3150" y="11364"/>
                      <a:pt x="9600" y="13880"/>
                    </a:cubicBezTo>
                    <a:cubicBezTo>
                      <a:pt x="9900" y="15961"/>
                      <a:pt x="9450" y="18130"/>
                      <a:pt x="10800" y="20125"/>
                    </a:cubicBezTo>
                    <a:cubicBezTo>
                      <a:pt x="11250" y="20906"/>
                      <a:pt x="12900" y="21600"/>
                      <a:pt x="14400" y="21513"/>
                    </a:cubicBezTo>
                    <a:cubicBezTo>
                      <a:pt x="15750" y="21340"/>
                      <a:pt x="17550" y="20125"/>
                      <a:pt x="16800" y="19431"/>
                    </a:cubicBezTo>
                    <a:cubicBezTo>
                      <a:pt x="15900" y="18651"/>
                      <a:pt x="13500" y="19431"/>
                      <a:pt x="12000" y="19431"/>
                    </a:cubicBezTo>
                    <a:close/>
                  </a:path>
                </a:pathLst>
              </a:custGeom>
              <a:blipFill dpi="0" rotWithShape="0">
                <a:blip r:embed="rId3"/>
                <a:srcRect/>
                <a:tile tx="0" ty="0" sx="100000" sy="100000" flip="none" algn="tl"/>
              </a:blipFill>
              <a:ln w="12700" cap="flat" cmpd="sng">
                <a:solidFill>
                  <a:srgbClr val="7AFEEE"/>
                </a:solidFill>
                <a:prstDash val="solid"/>
                <a:round/>
                <a:headEnd type="none" w="med" len="med"/>
                <a:tailEnd type="none" w="med" len="med"/>
              </a:ln>
              <a:effectLst>
                <a:outerShdw blurRad="63500" dist="71842"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05" name="AutoShape 5">
                <a:extLst>
                  <a:ext uri="{FF2B5EF4-FFF2-40B4-BE49-F238E27FC236}">
                    <a16:creationId xmlns:a16="http://schemas.microsoft.com/office/drawing/2014/main" id="{A6419F22-5F76-0643-A48D-B22FD17390F6}"/>
                  </a:ext>
                </a:extLst>
              </p:cNvPr>
              <p:cNvSpPr>
                <a:spLocks/>
              </p:cNvSpPr>
              <p:nvPr/>
            </p:nvSpPr>
            <p:spPr bwMode="auto">
              <a:xfrm>
                <a:off x="25400" y="368300"/>
                <a:ext cx="114301" cy="1879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000" y="1532"/>
                      <a:pt x="10200" y="3083"/>
                      <a:pt x="7200" y="4670"/>
                    </a:cubicBezTo>
                    <a:cubicBezTo>
                      <a:pt x="8400" y="7553"/>
                      <a:pt x="4800" y="8939"/>
                      <a:pt x="14400" y="11238"/>
                    </a:cubicBezTo>
                    <a:cubicBezTo>
                      <a:pt x="12300" y="12059"/>
                      <a:pt x="9000" y="12770"/>
                      <a:pt x="4800" y="13573"/>
                    </a:cubicBezTo>
                    <a:cubicBezTo>
                      <a:pt x="3000" y="13865"/>
                      <a:pt x="0" y="14449"/>
                      <a:pt x="0" y="14449"/>
                    </a:cubicBezTo>
                    <a:cubicBezTo>
                      <a:pt x="1500" y="16875"/>
                      <a:pt x="3000" y="18280"/>
                      <a:pt x="12000" y="20432"/>
                    </a:cubicBezTo>
                    <a:cubicBezTo>
                      <a:pt x="11100" y="20670"/>
                      <a:pt x="10500" y="20907"/>
                      <a:pt x="9600" y="21162"/>
                    </a:cubicBezTo>
                    <a:cubicBezTo>
                      <a:pt x="8700" y="21308"/>
                      <a:pt x="7200" y="21600"/>
                      <a:pt x="7200" y="21600"/>
                    </a:cubicBezTo>
                  </a:path>
                </a:pathLst>
              </a:custGeom>
              <a:noFill/>
              <a:ln w="28575" cap="flat" cmpd="sng">
                <a:solidFill>
                  <a:srgbClr val="7AFEEE"/>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2406" name="AutoShape 6" descr="Large confetti">
              <a:extLst>
                <a:ext uri="{FF2B5EF4-FFF2-40B4-BE49-F238E27FC236}">
                  <a16:creationId xmlns:a16="http://schemas.microsoft.com/office/drawing/2014/main" id="{AC355472-F233-E745-890B-381123F76BA8}"/>
                </a:ext>
              </a:extLst>
            </p:cNvPr>
            <p:cNvSpPr>
              <a:spLocks/>
            </p:cNvSpPr>
            <p:nvPr/>
          </p:nvSpPr>
          <p:spPr bwMode="auto">
            <a:xfrm>
              <a:off x="-1" y="2159000"/>
              <a:ext cx="431802" cy="1485901"/>
            </a:xfrm>
            <a:custGeom>
              <a:avLst/>
              <a:gdLst>
                <a:gd name="T0" fmla="*/ 10721 w 21442"/>
                <a:gd name="T1" fmla="+- 0 10846 92"/>
                <a:gd name="T2" fmla="*/ 10846 h 21508"/>
                <a:gd name="T3" fmla="*/ 10721 w 21442"/>
                <a:gd name="T4" fmla="+- 0 10846 92"/>
                <a:gd name="T5" fmla="*/ 10846 h 21508"/>
                <a:gd name="T6" fmla="*/ 10721 w 21442"/>
                <a:gd name="T7" fmla="+- 0 10846 92"/>
                <a:gd name="T8" fmla="*/ 10846 h 21508"/>
                <a:gd name="T9" fmla="*/ 10721 w 21442"/>
                <a:gd name="T10" fmla="+- 0 10846 92"/>
                <a:gd name="T11" fmla="*/ 10846 h 21508"/>
              </a:gdLst>
              <a:ahLst/>
              <a:cxnLst>
                <a:cxn ang="0">
                  <a:pos x="T0" y="T2"/>
                </a:cxn>
                <a:cxn ang="0">
                  <a:pos x="T3" y="T5"/>
                </a:cxn>
                <a:cxn ang="0">
                  <a:pos x="T6" y="T8"/>
                </a:cxn>
                <a:cxn ang="0">
                  <a:pos x="T9" y="T11"/>
                </a:cxn>
              </a:cxnLst>
              <a:rect l="0" t="0" r="r" b="b"/>
              <a:pathLst>
                <a:path w="21442" h="21508">
                  <a:moveTo>
                    <a:pt x="19550" y="0"/>
                  </a:moveTo>
                  <a:cubicBezTo>
                    <a:pt x="18289" y="69"/>
                    <a:pt x="15924" y="161"/>
                    <a:pt x="15136" y="551"/>
                  </a:cubicBezTo>
                  <a:cubicBezTo>
                    <a:pt x="13401" y="1333"/>
                    <a:pt x="13086" y="2528"/>
                    <a:pt x="11352" y="3309"/>
                  </a:cubicBezTo>
                  <a:cubicBezTo>
                    <a:pt x="8514" y="4527"/>
                    <a:pt x="6858" y="5377"/>
                    <a:pt x="5676" y="6802"/>
                  </a:cubicBezTo>
                  <a:cubicBezTo>
                    <a:pt x="5361" y="8939"/>
                    <a:pt x="5439" y="11259"/>
                    <a:pt x="3784" y="13419"/>
                  </a:cubicBezTo>
                  <a:cubicBezTo>
                    <a:pt x="2838" y="14545"/>
                    <a:pt x="788" y="15373"/>
                    <a:pt x="0" y="16545"/>
                  </a:cubicBezTo>
                  <a:cubicBezTo>
                    <a:pt x="631" y="18567"/>
                    <a:pt x="709" y="20290"/>
                    <a:pt x="6937" y="21508"/>
                  </a:cubicBezTo>
                  <a:cubicBezTo>
                    <a:pt x="9460" y="21301"/>
                    <a:pt x="11431" y="21163"/>
                    <a:pt x="12613" y="20405"/>
                  </a:cubicBezTo>
                  <a:cubicBezTo>
                    <a:pt x="13086" y="20037"/>
                    <a:pt x="13401" y="19670"/>
                    <a:pt x="13874" y="19302"/>
                  </a:cubicBezTo>
                  <a:cubicBezTo>
                    <a:pt x="14032" y="19118"/>
                    <a:pt x="14505" y="18751"/>
                    <a:pt x="14505" y="18751"/>
                  </a:cubicBezTo>
                  <a:cubicBezTo>
                    <a:pt x="14269" y="18130"/>
                    <a:pt x="14426" y="17487"/>
                    <a:pt x="13874" y="16912"/>
                  </a:cubicBezTo>
                  <a:cubicBezTo>
                    <a:pt x="13401" y="16476"/>
                    <a:pt x="11825" y="16223"/>
                    <a:pt x="11352" y="15809"/>
                  </a:cubicBezTo>
                  <a:cubicBezTo>
                    <a:pt x="10879" y="15442"/>
                    <a:pt x="10091" y="14706"/>
                    <a:pt x="10091" y="14706"/>
                  </a:cubicBezTo>
                  <a:cubicBezTo>
                    <a:pt x="11194" y="13718"/>
                    <a:pt x="13796" y="13902"/>
                    <a:pt x="17028" y="13603"/>
                  </a:cubicBezTo>
                  <a:cubicBezTo>
                    <a:pt x="19077" y="11788"/>
                    <a:pt x="17028" y="13741"/>
                    <a:pt x="18289" y="9375"/>
                  </a:cubicBezTo>
                  <a:cubicBezTo>
                    <a:pt x="18526" y="8318"/>
                    <a:pt x="20496" y="7261"/>
                    <a:pt x="21442" y="6250"/>
                  </a:cubicBezTo>
                  <a:cubicBezTo>
                    <a:pt x="20812" y="4596"/>
                    <a:pt x="19550" y="3240"/>
                    <a:pt x="21442" y="1654"/>
                  </a:cubicBezTo>
                  <a:cubicBezTo>
                    <a:pt x="21206" y="1287"/>
                    <a:pt x="21600" y="827"/>
                    <a:pt x="20812" y="551"/>
                  </a:cubicBezTo>
                  <a:cubicBezTo>
                    <a:pt x="18841" y="-92"/>
                    <a:pt x="13953" y="391"/>
                    <a:pt x="19550" y="0"/>
                  </a:cubicBezTo>
                  <a:close/>
                </a:path>
              </a:pathLst>
            </a:custGeom>
            <a:blipFill dpi="0" rotWithShape="0">
              <a:blip r:embed="rId3"/>
              <a:srcRect/>
              <a:tile tx="0" ty="0" sx="100000" sy="100000" flip="none" algn="tl"/>
            </a:blipFill>
            <a:ln w="12700" cap="flat" cmpd="sng">
              <a:solidFill>
                <a:srgbClr val="7AFEEE"/>
              </a:solidFill>
              <a:prstDash val="solid"/>
              <a:round/>
              <a:headEnd type="none" w="med" len="med"/>
              <a:tailEnd type="none" w="med" len="med"/>
            </a:ln>
            <a:effectLst>
              <a:outerShdw blurRad="63500" dist="71842"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102407" name="Group 7">
            <a:extLst>
              <a:ext uri="{FF2B5EF4-FFF2-40B4-BE49-F238E27FC236}">
                <a16:creationId xmlns:a16="http://schemas.microsoft.com/office/drawing/2014/main" id="{13C4AB8F-5CAF-6E4B-861B-EDD4E42DBCC1}"/>
              </a:ext>
            </a:extLst>
          </p:cNvPr>
          <p:cNvGrpSpPr>
            <a:grpSpLocks/>
          </p:cNvGrpSpPr>
          <p:nvPr/>
        </p:nvGrpSpPr>
        <p:grpSpPr bwMode="auto">
          <a:xfrm>
            <a:off x="3073400" y="1079500"/>
            <a:ext cx="2309813" cy="4584700"/>
            <a:chOff x="0" y="0"/>
            <a:chExt cx="2311197" cy="4584701"/>
          </a:xfrm>
        </p:grpSpPr>
        <p:sp>
          <p:nvSpPr>
            <p:cNvPr id="102408" name="AutoShape 8">
              <a:extLst>
                <a:ext uri="{FF2B5EF4-FFF2-40B4-BE49-F238E27FC236}">
                  <a16:creationId xmlns:a16="http://schemas.microsoft.com/office/drawing/2014/main" id="{74DA498D-AECD-5144-BF08-962957229815}"/>
                </a:ext>
              </a:extLst>
            </p:cNvPr>
            <p:cNvSpPr>
              <a:spLocks/>
            </p:cNvSpPr>
            <p:nvPr/>
          </p:nvSpPr>
          <p:spPr bwMode="auto">
            <a:xfrm>
              <a:off x="584199" y="0"/>
              <a:ext cx="1726998" cy="4140201"/>
            </a:xfrm>
            <a:custGeom>
              <a:avLst/>
              <a:gdLst>
                <a:gd name="T0" fmla="*/ 10759 w 21518"/>
                <a:gd name="T1" fmla="*/ 10800 h 21600"/>
                <a:gd name="T2" fmla="*/ 10759 w 21518"/>
                <a:gd name="T3" fmla="*/ 10800 h 21600"/>
                <a:gd name="T4" fmla="*/ 10759 w 21518"/>
                <a:gd name="T5" fmla="*/ 10800 h 21600"/>
                <a:gd name="T6" fmla="*/ 10759 w 21518"/>
                <a:gd name="T7" fmla="*/ 10800 h 21600"/>
              </a:gdLst>
              <a:ahLst/>
              <a:cxnLst>
                <a:cxn ang="0">
                  <a:pos x="T0" y="T1"/>
                </a:cxn>
                <a:cxn ang="0">
                  <a:pos x="T2" y="T3"/>
                </a:cxn>
                <a:cxn ang="0">
                  <a:pos x="T4" y="T5"/>
                </a:cxn>
                <a:cxn ang="0">
                  <a:pos x="T6" y="T7"/>
                </a:cxn>
              </a:cxnLst>
              <a:rect l="0" t="0" r="r" b="b"/>
              <a:pathLst>
                <a:path w="21518" h="21600">
                  <a:moveTo>
                    <a:pt x="21363" y="0"/>
                  </a:moveTo>
                  <a:cubicBezTo>
                    <a:pt x="21600" y="306"/>
                    <a:pt x="21580" y="696"/>
                    <a:pt x="21204" y="994"/>
                  </a:cubicBezTo>
                  <a:cubicBezTo>
                    <a:pt x="21007" y="1126"/>
                    <a:pt x="20571" y="1391"/>
                    <a:pt x="20571" y="1391"/>
                  </a:cubicBezTo>
                  <a:cubicBezTo>
                    <a:pt x="20393" y="2104"/>
                    <a:pt x="20393" y="2253"/>
                    <a:pt x="19147" y="2650"/>
                  </a:cubicBezTo>
                  <a:cubicBezTo>
                    <a:pt x="18554" y="3371"/>
                    <a:pt x="19484" y="2269"/>
                    <a:pt x="18673" y="3048"/>
                  </a:cubicBezTo>
                  <a:cubicBezTo>
                    <a:pt x="18356" y="3329"/>
                    <a:pt x="18297" y="3777"/>
                    <a:pt x="17881" y="4042"/>
                  </a:cubicBezTo>
                  <a:cubicBezTo>
                    <a:pt x="17466" y="4298"/>
                    <a:pt x="17624" y="4158"/>
                    <a:pt x="17407" y="4439"/>
                  </a:cubicBezTo>
                  <a:cubicBezTo>
                    <a:pt x="17347" y="4787"/>
                    <a:pt x="17426" y="5152"/>
                    <a:pt x="17248" y="5499"/>
                  </a:cubicBezTo>
                  <a:cubicBezTo>
                    <a:pt x="17189" y="5599"/>
                    <a:pt x="16160" y="5715"/>
                    <a:pt x="15824" y="5764"/>
                  </a:cubicBezTo>
                  <a:cubicBezTo>
                    <a:pt x="15666" y="5781"/>
                    <a:pt x="15349" y="5831"/>
                    <a:pt x="15349" y="5831"/>
                  </a:cubicBezTo>
                  <a:cubicBezTo>
                    <a:pt x="14677" y="6237"/>
                    <a:pt x="14815" y="6444"/>
                    <a:pt x="14716" y="7023"/>
                  </a:cubicBezTo>
                  <a:cubicBezTo>
                    <a:pt x="14578" y="7769"/>
                    <a:pt x="14499" y="8522"/>
                    <a:pt x="14242" y="9276"/>
                  </a:cubicBezTo>
                  <a:cubicBezTo>
                    <a:pt x="13668" y="10800"/>
                    <a:pt x="12877" y="12365"/>
                    <a:pt x="11393" y="13782"/>
                  </a:cubicBezTo>
                  <a:cubicBezTo>
                    <a:pt x="10484" y="14618"/>
                    <a:pt x="10246" y="15587"/>
                    <a:pt x="9020" y="16366"/>
                  </a:cubicBezTo>
                  <a:cubicBezTo>
                    <a:pt x="8822" y="16672"/>
                    <a:pt x="8684" y="16780"/>
                    <a:pt x="8070" y="16962"/>
                  </a:cubicBezTo>
                  <a:cubicBezTo>
                    <a:pt x="7853" y="17094"/>
                    <a:pt x="7556" y="17202"/>
                    <a:pt x="7437" y="17360"/>
                  </a:cubicBezTo>
                  <a:cubicBezTo>
                    <a:pt x="7141" y="17724"/>
                    <a:pt x="7081" y="17873"/>
                    <a:pt x="6330" y="18088"/>
                  </a:cubicBezTo>
                  <a:cubicBezTo>
                    <a:pt x="5974" y="18304"/>
                    <a:pt x="5262" y="18602"/>
                    <a:pt x="4747" y="18751"/>
                  </a:cubicBezTo>
                  <a:cubicBezTo>
                    <a:pt x="4174" y="19099"/>
                    <a:pt x="3877" y="19496"/>
                    <a:pt x="3007" y="19745"/>
                  </a:cubicBezTo>
                  <a:cubicBezTo>
                    <a:pt x="2532" y="20026"/>
                    <a:pt x="2097" y="20275"/>
                    <a:pt x="1582" y="20540"/>
                  </a:cubicBezTo>
                  <a:cubicBezTo>
                    <a:pt x="1226" y="20714"/>
                    <a:pt x="1009" y="20722"/>
                    <a:pt x="791" y="20937"/>
                  </a:cubicBezTo>
                  <a:cubicBezTo>
                    <a:pt x="455" y="21236"/>
                    <a:pt x="534" y="21368"/>
                    <a:pt x="0" y="21600"/>
                  </a:cubicBezTo>
                </a:path>
              </a:pathLst>
            </a:custGeom>
            <a:noFill/>
            <a:ln w="38100" cap="flat" cmpd="sng">
              <a:solidFill>
                <a:srgbClr val="7AFEEE"/>
              </a:solidFill>
              <a:prstDash val="solid"/>
              <a:round/>
              <a:headEnd type="none" w="med" len="med"/>
              <a:tailEnd type="none" w="med" len="med"/>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09" name="AutoShape 9">
              <a:extLst>
                <a:ext uri="{FF2B5EF4-FFF2-40B4-BE49-F238E27FC236}">
                  <a16:creationId xmlns:a16="http://schemas.microsoft.com/office/drawing/2014/main" id="{79FA74B9-8B56-E64A-A5E0-CC39F3CAE3DA}"/>
                </a:ext>
              </a:extLst>
            </p:cNvPr>
            <p:cNvSpPr>
              <a:spLocks/>
            </p:cNvSpPr>
            <p:nvPr/>
          </p:nvSpPr>
          <p:spPr bwMode="auto">
            <a:xfrm>
              <a:off x="0" y="4076700"/>
              <a:ext cx="622301" cy="5080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9506" y="3712"/>
                    <a:pt x="20663" y="2497"/>
                    <a:pt x="18514" y="4320"/>
                  </a:cubicBezTo>
                  <a:cubicBezTo>
                    <a:pt x="17798" y="6817"/>
                    <a:pt x="15704" y="8032"/>
                    <a:pt x="14106" y="9720"/>
                  </a:cubicBezTo>
                  <a:cubicBezTo>
                    <a:pt x="9643" y="14243"/>
                    <a:pt x="5180" y="18360"/>
                    <a:pt x="0" y="21600"/>
                  </a:cubicBezTo>
                </a:path>
              </a:pathLst>
            </a:custGeom>
            <a:noFill/>
            <a:ln w="38100" cap="flat" cmpd="sng">
              <a:solidFill>
                <a:srgbClr val="7AFEEE"/>
              </a:solidFill>
              <a:prstDash val="solid"/>
              <a:round/>
              <a:headEnd type="none" w="med" len="med"/>
              <a:tailEnd type="none" w="med" len="med"/>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2410" name="Rectangle 10">
            <a:extLst>
              <a:ext uri="{FF2B5EF4-FFF2-40B4-BE49-F238E27FC236}">
                <a16:creationId xmlns:a16="http://schemas.microsoft.com/office/drawing/2014/main" id="{BB5F500D-5413-564E-9200-48C7CDF25E61}"/>
              </a:ext>
            </a:extLst>
          </p:cNvPr>
          <p:cNvSpPr>
            <a:spLocks/>
          </p:cNvSpPr>
          <p:nvPr/>
        </p:nvSpPr>
        <p:spPr bwMode="auto">
          <a:xfrm rot="16313787">
            <a:off x="4384676" y="1352550"/>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ASHER</a:t>
            </a:r>
          </a:p>
        </p:txBody>
      </p:sp>
      <p:sp>
        <p:nvSpPr>
          <p:cNvPr id="102411" name="Rectangle 11">
            <a:extLst>
              <a:ext uri="{FF2B5EF4-FFF2-40B4-BE49-F238E27FC236}">
                <a16:creationId xmlns:a16="http://schemas.microsoft.com/office/drawing/2014/main" id="{FA447783-7E1B-E941-9EF4-4716B4F6C8C2}"/>
              </a:ext>
            </a:extLst>
          </p:cNvPr>
          <p:cNvSpPr>
            <a:spLocks/>
          </p:cNvSpPr>
          <p:nvPr/>
        </p:nvSpPr>
        <p:spPr bwMode="auto">
          <a:xfrm rot="20755334">
            <a:off x="5080000" y="2411413"/>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ISSACHAR</a:t>
            </a:r>
          </a:p>
        </p:txBody>
      </p:sp>
      <p:sp>
        <p:nvSpPr>
          <p:cNvPr id="102412" name="Rectangle 12">
            <a:extLst>
              <a:ext uri="{FF2B5EF4-FFF2-40B4-BE49-F238E27FC236}">
                <a16:creationId xmlns:a16="http://schemas.microsoft.com/office/drawing/2014/main" id="{33FFF8C6-0FA5-2748-808B-63EECF9DE1FF}"/>
              </a:ext>
            </a:extLst>
          </p:cNvPr>
          <p:cNvSpPr>
            <a:spLocks/>
          </p:cNvSpPr>
          <p:nvPr/>
        </p:nvSpPr>
        <p:spPr bwMode="auto">
          <a:xfrm rot="2606806">
            <a:off x="5849938" y="4289425"/>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GAD</a:t>
            </a:r>
          </a:p>
        </p:txBody>
      </p:sp>
      <p:sp>
        <p:nvSpPr>
          <p:cNvPr id="102413" name="Rectangle 13">
            <a:extLst>
              <a:ext uri="{FF2B5EF4-FFF2-40B4-BE49-F238E27FC236}">
                <a16:creationId xmlns:a16="http://schemas.microsoft.com/office/drawing/2014/main" id="{DDC3503C-1EB4-A24B-8910-36B14241C0EE}"/>
              </a:ext>
            </a:extLst>
          </p:cNvPr>
          <p:cNvSpPr>
            <a:spLocks/>
          </p:cNvSpPr>
          <p:nvPr/>
        </p:nvSpPr>
        <p:spPr bwMode="auto">
          <a:xfrm rot="19374955">
            <a:off x="4572000" y="3592513"/>
            <a:ext cx="1612900" cy="3825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EPHRAIM</a:t>
            </a:r>
          </a:p>
        </p:txBody>
      </p:sp>
      <p:sp>
        <p:nvSpPr>
          <p:cNvPr id="102414" name="Rectangle 14">
            <a:extLst>
              <a:ext uri="{FF2B5EF4-FFF2-40B4-BE49-F238E27FC236}">
                <a16:creationId xmlns:a16="http://schemas.microsoft.com/office/drawing/2014/main" id="{A823002B-3482-7240-8CAC-050572C62956}"/>
              </a:ext>
            </a:extLst>
          </p:cNvPr>
          <p:cNvSpPr>
            <a:spLocks/>
          </p:cNvSpPr>
          <p:nvPr/>
        </p:nvSpPr>
        <p:spPr bwMode="auto">
          <a:xfrm>
            <a:off x="4800600" y="4267200"/>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BENJAMIN</a:t>
            </a:r>
          </a:p>
        </p:txBody>
      </p:sp>
      <p:sp>
        <p:nvSpPr>
          <p:cNvPr id="102415" name="Rectangle 15">
            <a:extLst>
              <a:ext uri="{FF2B5EF4-FFF2-40B4-BE49-F238E27FC236}">
                <a16:creationId xmlns:a16="http://schemas.microsoft.com/office/drawing/2014/main" id="{5BA4A733-DA62-9546-9F59-76D3AF3722C5}"/>
              </a:ext>
            </a:extLst>
          </p:cNvPr>
          <p:cNvSpPr>
            <a:spLocks/>
          </p:cNvSpPr>
          <p:nvPr/>
        </p:nvSpPr>
        <p:spPr bwMode="auto">
          <a:xfrm rot="2953560">
            <a:off x="5748338" y="5026025"/>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REUBEN</a:t>
            </a:r>
          </a:p>
        </p:txBody>
      </p:sp>
      <p:sp>
        <p:nvSpPr>
          <p:cNvPr id="102416" name="Rectangle 16">
            <a:extLst>
              <a:ext uri="{FF2B5EF4-FFF2-40B4-BE49-F238E27FC236}">
                <a16:creationId xmlns:a16="http://schemas.microsoft.com/office/drawing/2014/main" id="{68BF3E5A-DF59-9244-ABED-DEEDA1C06DFE}"/>
              </a:ext>
            </a:extLst>
          </p:cNvPr>
          <p:cNvSpPr>
            <a:spLocks/>
          </p:cNvSpPr>
          <p:nvPr/>
        </p:nvSpPr>
        <p:spPr bwMode="auto">
          <a:xfrm rot="18345361">
            <a:off x="3842544" y="3969544"/>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DAN</a:t>
            </a:r>
          </a:p>
        </p:txBody>
      </p:sp>
      <p:sp>
        <p:nvSpPr>
          <p:cNvPr id="102417" name="Rectangle 17">
            <a:extLst>
              <a:ext uri="{FF2B5EF4-FFF2-40B4-BE49-F238E27FC236}">
                <a16:creationId xmlns:a16="http://schemas.microsoft.com/office/drawing/2014/main" id="{BBF707FB-8C7A-7A43-9373-0D58FE90DCD8}"/>
              </a:ext>
            </a:extLst>
          </p:cNvPr>
          <p:cNvSpPr>
            <a:spLocks/>
          </p:cNvSpPr>
          <p:nvPr/>
        </p:nvSpPr>
        <p:spPr bwMode="auto">
          <a:xfrm rot="19171362">
            <a:off x="3767138" y="4695825"/>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JUDAH</a:t>
            </a:r>
          </a:p>
        </p:txBody>
      </p:sp>
      <p:sp>
        <p:nvSpPr>
          <p:cNvPr id="102418" name="Rectangle 18">
            <a:extLst>
              <a:ext uri="{FF2B5EF4-FFF2-40B4-BE49-F238E27FC236}">
                <a16:creationId xmlns:a16="http://schemas.microsoft.com/office/drawing/2014/main" id="{E2437C7D-8892-3D44-853B-FEAE1D5B9C9D}"/>
              </a:ext>
            </a:extLst>
          </p:cNvPr>
          <p:cNvSpPr>
            <a:spLocks/>
          </p:cNvSpPr>
          <p:nvPr/>
        </p:nvSpPr>
        <p:spPr bwMode="auto">
          <a:xfrm>
            <a:off x="3898900" y="5537200"/>
            <a:ext cx="1612900" cy="3825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SIMEON</a:t>
            </a:r>
          </a:p>
        </p:txBody>
      </p:sp>
      <p:grpSp>
        <p:nvGrpSpPr>
          <p:cNvPr id="102419" name="Group 19">
            <a:extLst>
              <a:ext uri="{FF2B5EF4-FFF2-40B4-BE49-F238E27FC236}">
                <a16:creationId xmlns:a16="http://schemas.microsoft.com/office/drawing/2014/main" id="{6B519F30-110C-B247-BB5D-2BB0994E02DA}"/>
              </a:ext>
            </a:extLst>
          </p:cNvPr>
          <p:cNvGrpSpPr>
            <a:grpSpLocks/>
          </p:cNvGrpSpPr>
          <p:nvPr/>
        </p:nvGrpSpPr>
        <p:grpSpPr bwMode="auto">
          <a:xfrm>
            <a:off x="4397375" y="2922588"/>
            <a:ext cx="3027363" cy="1019175"/>
            <a:chOff x="0" y="-1"/>
            <a:chExt cx="3027677" cy="1018288"/>
          </a:xfrm>
        </p:grpSpPr>
        <p:sp>
          <p:nvSpPr>
            <p:cNvPr id="102420" name="Rectangle 20">
              <a:extLst>
                <a:ext uri="{FF2B5EF4-FFF2-40B4-BE49-F238E27FC236}">
                  <a16:creationId xmlns:a16="http://schemas.microsoft.com/office/drawing/2014/main" id="{524344F8-8D69-9048-A5DD-112A51FC4204}"/>
                </a:ext>
              </a:extLst>
            </p:cNvPr>
            <p:cNvSpPr>
              <a:spLocks/>
            </p:cNvSpPr>
            <p:nvPr/>
          </p:nvSpPr>
          <p:spPr bwMode="auto">
            <a:xfrm rot="469583">
              <a:off x="18601" y="124010"/>
              <a:ext cx="1612901" cy="383541"/>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MANASSEH</a:t>
              </a:r>
            </a:p>
          </p:txBody>
        </p:sp>
        <p:sp>
          <p:nvSpPr>
            <p:cNvPr id="102421" name="Rectangle 21">
              <a:extLst>
                <a:ext uri="{FF2B5EF4-FFF2-40B4-BE49-F238E27FC236}">
                  <a16:creationId xmlns:a16="http://schemas.microsoft.com/office/drawing/2014/main" id="{4839E24A-70D6-E34C-B348-C089B9BE8D66}"/>
                </a:ext>
              </a:extLst>
            </p:cNvPr>
            <p:cNvSpPr>
              <a:spLocks/>
            </p:cNvSpPr>
            <p:nvPr/>
          </p:nvSpPr>
          <p:spPr bwMode="auto">
            <a:xfrm rot="20128892">
              <a:off x="1407914" y="317373"/>
              <a:ext cx="1612901" cy="383541"/>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MANASSEH</a:t>
              </a:r>
            </a:p>
          </p:txBody>
        </p:sp>
      </p:grpSp>
      <p:sp>
        <p:nvSpPr>
          <p:cNvPr id="102422" name="Rectangle 22">
            <a:extLst>
              <a:ext uri="{FF2B5EF4-FFF2-40B4-BE49-F238E27FC236}">
                <a16:creationId xmlns:a16="http://schemas.microsoft.com/office/drawing/2014/main" id="{AEA4B1E3-DB0E-EA48-8870-7107E95DB198}"/>
              </a:ext>
            </a:extLst>
          </p:cNvPr>
          <p:cNvSpPr>
            <a:spLocks/>
          </p:cNvSpPr>
          <p:nvPr/>
        </p:nvSpPr>
        <p:spPr bwMode="auto">
          <a:xfrm rot="17169547">
            <a:off x="5794376" y="1238250"/>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NAPHTALI</a:t>
            </a:r>
          </a:p>
        </p:txBody>
      </p:sp>
      <p:sp>
        <p:nvSpPr>
          <p:cNvPr id="102423" name="Rectangle 23">
            <a:extLst>
              <a:ext uri="{FF2B5EF4-FFF2-40B4-BE49-F238E27FC236}">
                <a16:creationId xmlns:a16="http://schemas.microsoft.com/office/drawing/2014/main" id="{FBD202BC-AC66-1F4D-AAD3-CA1FD4074324}"/>
              </a:ext>
            </a:extLst>
          </p:cNvPr>
          <p:cNvSpPr>
            <a:spLocks/>
          </p:cNvSpPr>
          <p:nvPr/>
        </p:nvSpPr>
        <p:spPr bwMode="auto">
          <a:xfrm rot="16494946">
            <a:off x="4740276" y="1493837"/>
            <a:ext cx="1612900" cy="38417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ZEBULON</a:t>
            </a:r>
          </a:p>
        </p:txBody>
      </p:sp>
      <p:sp>
        <p:nvSpPr>
          <p:cNvPr id="102424" name="Rectangle 24">
            <a:extLst>
              <a:ext uri="{FF2B5EF4-FFF2-40B4-BE49-F238E27FC236}">
                <a16:creationId xmlns:a16="http://schemas.microsoft.com/office/drawing/2014/main" id="{C179A5BF-FA4F-BB44-B477-548F16D4499E}"/>
              </a:ext>
            </a:extLst>
          </p:cNvPr>
          <p:cNvSpPr>
            <a:spLocks/>
          </p:cNvSpPr>
          <p:nvPr/>
        </p:nvSpPr>
        <p:spPr bwMode="auto">
          <a:xfrm>
            <a:off x="2959100" y="852488"/>
            <a:ext cx="1612900" cy="496887"/>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400"/>
              </a:spcBef>
            </a:pPr>
            <a:r>
              <a:rPr lang="en-US" altLang="en-US" sz="2300">
                <a:solidFill>
                  <a:srgbClr val="00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Jumangtsu</a:t>
            </a:r>
          </a:p>
        </p:txBody>
      </p:sp>
      <p:sp>
        <p:nvSpPr>
          <p:cNvPr id="102425" name="Rectangle 25">
            <a:extLst>
              <a:ext uri="{FF2B5EF4-FFF2-40B4-BE49-F238E27FC236}">
                <a16:creationId xmlns:a16="http://schemas.microsoft.com/office/drawing/2014/main" id="{37CEDB38-FE98-3B49-AA53-0B20B8AD88B8}"/>
              </a:ext>
            </a:extLst>
          </p:cNvPr>
          <p:cNvSpPr>
            <a:spLocks/>
          </p:cNvSpPr>
          <p:nvPr/>
        </p:nvSpPr>
        <p:spPr bwMode="auto">
          <a:xfrm rot="21562798">
            <a:off x="6818313" y="4654550"/>
            <a:ext cx="1328737" cy="1406525"/>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r">
              <a:lnSpc>
                <a:spcPct val="70000"/>
              </a:lnSpc>
              <a:spcBef>
                <a:spcPts val="900"/>
              </a:spcBef>
            </a:pPr>
            <a:r>
              <a:rPr lang="en-US" altLang="en-US">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LEVI:  Meta jilo evanden; ontena Suranki ji de nzancho</a:t>
            </a:r>
          </a:p>
        </p:txBody>
      </p:sp>
      <p:sp>
        <p:nvSpPr>
          <p:cNvPr id="102426" name="Rectangle 26">
            <a:extLst>
              <a:ext uri="{FF2B5EF4-FFF2-40B4-BE49-F238E27FC236}">
                <a16:creationId xmlns:a16="http://schemas.microsoft.com/office/drawing/2014/main" id="{B73A98DE-A43F-AE41-B9DB-8279E1DC1B2E}"/>
              </a:ext>
            </a:extLst>
          </p:cNvPr>
          <p:cNvSpPr>
            <a:spLocks/>
          </p:cNvSpPr>
          <p:nvPr/>
        </p:nvSpPr>
        <p:spPr bwMode="auto">
          <a:xfrm>
            <a:off x="1776413" y="46038"/>
            <a:ext cx="3787775"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Judg. 17:6</a:t>
            </a:r>
          </a:p>
        </p:txBody>
      </p:sp>
      <p:sp>
        <p:nvSpPr>
          <p:cNvPr id="102427" name="AutoShape 27">
            <a:extLst>
              <a:ext uri="{FF2B5EF4-FFF2-40B4-BE49-F238E27FC236}">
                <a16:creationId xmlns:a16="http://schemas.microsoft.com/office/drawing/2014/main" id="{31C59E36-9E42-364F-83AE-AE00DD0DBA5B}"/>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28" name="Rectangle 28">
            <a:extLst>
              <a:ext uri="{FF2B5EF4-FFF2-40B4-BE49-F238E27FC236}">
                <a16:creationId xmlns:a16="http://schemas.microsoft.com/office/drawing/2014/main" id="{60E6FC02-0FEE-EB48-A809-A8202D9701B7}"/>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29" name="AutoShape 29">
            <a:extLst>
              <a:ext uri="{FF2B5EF4-FFF2-40B4-BE49-F238E27FC236}">
                <a16:creationId xmlns:a16="http://schemas.microsoft.com/office/drawing/2014/main" id="{B554E18C-30DF-E34B-B5E3-C4E68CA38039}"/>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30" name="AutoShape 30">
            <a:extLst>
              <a:ext uri="{FF2B5EF4-FFF2-40B4-BE49-F238E27FC236}">
                <a16:creationId xmlns:a16="http://schemas.microsoft.com/office/drawing/2014/main" id="{4B60AE4E-6E39-994B-9804-554851A968F5}"/>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31" name="Rectangle 31">
            <a:extLst>
              <a:ext uri="{FF2B5EF4-FFF2-40B4-BE49-F238E27FC236}">
                <a16:creationId xmlns:a16="http://schemas.microsoft.com/office/drawing/2014/main" id="{1203E137-3F3C-3E44-BC90-E69ED803AE28}"/>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32" name="Rectangle 32">
            <a:extLst>
              <a:ext uri="{FF2B5EF4-FFF2-40B4-BE49-F238E27FC236}">
                <a16:creationId xmlns:a16="http://schemas.microsoft.com/office/drawing/2014/main" id="{2D0B9818-F01B-9141-969C-D861D20D8625}"/>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33" name="AutoShape 33">
            <a:extLst>
              <a:ext uri="{FF2B5EF4-FFF2-40B4-BE49-F238E27FC236}">
                <a16:creationId xmlns:a16="http://schemas.microsoft.com/office/drawing/2014/main" id="{30F47B13-8F09-794C-996C-2C2EFB001974}"/>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2434" name="Line 34">
            <a:extLst>
              <a:ext uri="{FF2B5EF4-FFF2-40B4-BE49-F238E27FC236}">
                <a16:creationId xmlns:a16="http://schemas.microsoft.com/office/drawing/2014/main" id="{66FDF843-E317-D842-93C3-93DD65777759}"/>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435" name="Line 35">
            <a:extLst>
              <a:ext uri="{FF2B5EF4-FFF2-40B4-BE49-F238E27FC236}">
                <a16:creationId xmlns:a16="http://schemas.microsoft.com/office/drawing/2014/main" id="{076EE1BB-8E9B-6E4C-A150-8B7A34F90B17}"/>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2436" name="Rectangle 36">
            <a:extLst>
              <a:ext uri="{FF2B5EF4-FFF2-40B4-BE49-F238E27FC236}">
                <a16:creationId xmlns:a16="http://schemas.microsoft.com/office/drawing/2014/main" id="{33324CE2-209F-1048-8C73-C72D6A626239}"/>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102437" name="Rectangle 37">
            <a:extLst>
              <a:ext uri="{FF2B5EF4-FFF2-40B4-BE49-F238E27FC236}">
                <a16:creationId xmlns:a16="http://schemas.microsoft.com/office/drawing/2014/main" id="{C12B8C0C-D3F6-AE46-9F71-E1DE8AA91919}"/>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102438" name="Rectangle 38">
            <a:extLst>
              <a:ext uri="{FF2B5EF4-FFF2-40B4-BE49-F238E27FC236}">
                <a16:creationId xmlns:a16="http://schemas.microsoft.com/office/drawing/2014/main" id="{54B3F063-C59A-D74D-9DC8-66BBE74B228A}"/>
              </a:ext>
            </a:extLst>
          </p:cNvPr>
          <p:cNvSpPr>
            <a:spLocks/>
          </p:cNvSpPr>
          <p:nvPr/>
        </p:nvSpPr>
        <p:spPr bwMode="auto">
          <a:xfrm>
            <a:off x="8034338" y="3835400"/>
            <a:ext cx="9985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Meta Chirotacho</a:t>
            </a:r>
          </a:p>
        </p:txBody>
      </p:sp>
      <p:sp>
        <p:nvSpPr>
          <p:cNvPr id="102439" name="Rectangle 39">
            <a:extLst>
              <a:ext uri="{FF2B5EF4-FFF2-40B4-BE49-F238E27FC236}">
                <a16:creationId xmlns:a16="http://schemas.microsoft.com/office/drawing/2014/main" id="{BA0A75CE-EDFE-A245-80AA-0C0850EEF4EA}"/>
              </a:ext>
            </a:extLst>
          </p:cNvPr>
          <p:cNvSpPr>
            <a:spLocks/>
          </p:cNvSpPr>
          <p:nvPr/>
        </p:nvSpPr>
        <p:spPr bwMode="auto">
          <a:xfrm>
            <a:off x="8761413" y="65088"/>
            <a:ext cx="179387"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102440" name="Rectangle 40">
            <a:extLst>
              <a:ext uri="{FF2B5EF4-FFF2-40B4-BE49-F238E27FC236}">
                <a16:creationId xmlns:a16="http://schemas.microsoft.com/office/drawing/2014/main" id="{58011AE7-BE77-4D48-ABC3-F56957A98BC8}"/>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48</a:t>
            </a:r>
          </a:p>
        </p:txBody>
      </p:sp>
      <p:sp>
        <p:nvSpPr>
          <p:cNvPr id="102441" name="Rectangle 41">
            <a:extLst>
              <a:ext uri="{FF2B5EF4-FFF2-40B4-BE49-F238E27FC236}">
                <a16:creationId xmlns:a16="http://schemas.microsoft.com/office/drawing/2014/main" id="{380D548C-4B6C-4146-B706-BB299D2198B7}"/>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29-31</a:t>
            </a:r>
          </a:p>
        </p:txBody>
      </p:sp>
      <p:grpSp>
        <p:nvGrpSpPr>
          <p:cNvPr id="102442" name="Group 42">
            <a:extLst>
              <a:ext uri="{FF2B5EF4-FFF2-40B4-BE49-F238E27FC236}">
                <a16:creationId xmlns:a16="http://schemas.microsoft.com/office/drawing/2014/main" id="{BA8756ED-EEAB-D845-8505-69829304F271}"/>
              </a:ext>
            </a:extLst>
          </p:cNvPr>
          <p:cNvGrpSpPr>
            <a:grpSpLocks/>
          </p:cNvGrpSpPr>
          <p:nvPr/>
        </p:nvGrpSpPr>
        <p:grpSpPr bwMode="auto">
          <a:xfrm>
            <a:off x="519113" y="7938"/>
            <a:ext cx="774700" cy="1714500"/>
            <a:chOff x="0" y="0"/>
            <a:chExt cx="774700" cy="1714500"/>
          </a:xfrm>
        </p:grpSpPr>
        <p:sp>
          <p:nvSpPr>
            <p:cNvPr id="102443" name="Rectangle 43">
              <a:extLst>
                <a:ext uri="{FF2B5EF4-FFF2-40B4-BE49-F238E27FC236}">
                  <a16:creationId xmlns:a16="http://schemas.microsoft.com/office/drawing/2014/main" id="{028868FA-DAB9-574C-BD4F-A7E7F33F0125}"/>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102444" name="Line 44">
              <a:extLst>
                <a:ext uri="{FF2B5EF4-FFF2-40B4-BE49-F238E27FC236}">
                  <a16:creationId xmlns:a16="http://schemas.microsoft.com/office/drawing/2014/main" id="{033F8816-D419-E840-91E5-FA0F14BDFA44}"/>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102445" name="Rectangle 45">
            <a:extLst>
              <a:ext uri="{FF2B5EF4-FFF2-40B4-BE49-F238E27FC236}">
                <a16:creationId xmlns:a16="http://schemas.microsoft.com/office/drawing/2014/main" id="{2486E4CF-12AE-B64A-B220-3B4E6717C67C}"/>
              </a:ext>
            </a:extLst>
          </p:cNvPr>
          <p:cNvSpPr>
            <a:spLocks/>
          </p:cNvSpPr>
          <p:nvPr/>
        </p:nvSpPr>
        <p:spPr bwMode="auto">
          <a:xfrm>
            <a:off x="101600" y="2044700"/>
            <a:ext cx="3822700" cy="3963988"/>
          </a:xfrm>
          <a:prstGeom prst="rect">
            <a:avLst/>
          </a:prstGeom>
          <a:noFill/>
          <a:ln>
            <a:noFill/>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2600"/>
              </a:spcBef>
            </a:pPr>
            <a:r>
              <a:rPr lang="en-US" altLang="en-US" sz="44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“Otsuk akvuna na ombobo etancho tssotacho."</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45"/>
                                        </p:tgtEl>
                                        <p:attrNameLst>
                                          <p:attrName>style.visibility</p:attrName>
                                        </p:attrNameLst>
                                      </p:cBhvr>
                                      <p:to>
                                        <p:strVal val="visible"/>
                                      </p:to>
                                    </p:set>
                                    <p:animEffect transition="in" filter="wipe(up)">
                                      <p:cBhvr>
                                        <p:cTn id="7" dur="500"/>
                                        <p:tgtEl>
                                          <p:spTgt spid="102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A032AE57-FE4E-364B-97EB-8E8E4523673E}"/>
              </a:ext>
            </a:extLst>
          </p:cNvPr>
          <p:cNvSpPr>
            <a:spLocks/>
          </p:cNvSpPr>
          <p:nvPr/>
        </p:nvSpPr>
        <p:spPr bwMode="auto">
          <a:xfrm>
            <a:off x="3130550" y="1339850"/>
            <a:ext cx="2882900" cy="34417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290" name="AutoShape 2">
            <a:extLst>
              <a:ext uri="{FF2B5EF4-FFF2-40B4-BE49-F238E27FC236}">
                <a16:creationId xmlns:a16="http://schemas.microsoft.com/office/drawing/2014/main" id="{98544F39-613F-D44A-87A4-BD0FF7D6C3AD}"/>
              </a:ext>
            </a:extLst>
          </p:cNvPr>
          <p:cNvSpPr>
            <a:spLocks/>
          </p:cNvSpPr>
          <p:nvPr/>
        </p:nvSpPr>
        <p:spPr bwMode="auto">
          <a:xfrm>
            <a:off x="3130550" y="971550"/>
            <a:ext cx="1663700" cy="1054100"/>
          </a:xfrm>
          <a:prstGeom prst="roundRect">
            <a:avLst>
              <a:gd name="adj" fmla="val 12495"/>
            </a:avLst>
          </a:prstGeom>
          <a:solidFill>
            <a:srgbClr val="FFD34A"/>
          </a:solidFill>
          <a:ln w="12700" cap="flat" cmpd="sng">
            <a:solidFill>
              <a:srgbClr val="CECE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291" name="Rectangle 3">
            <a:extLst>
              <a:ext uri="{FF2B5EF4-FFF2-40B4-BE49-F238E27FC236}">
                <a16:creationId xmlns:a16="http://schemas.microsoft.com/office/drawing/2014/main" id="{66A7A43B-985A-BD49-9921-B917D454322E}"/>
              </a:ext>
            </a:extLst>
          </p:cNvPr>
          <p:cNvSpPr>
            <a:spLocks/>
          </p:cNvSpPr>
          <p:nvPr/>
        </p:nvSpPr>
        <p:spPr bwMode="auto">
          <a:xfrm>
            <a:off x="3130550" y="1352550"/>
            <a:ext cx="2044700" cy="1054100"/>
          </a:xfrm>
          <a:prstGeom prst="rect">
            <a:avLst/>
          </a:prstGeom>
          <a:solidFill>
            <a:srgbClr val="FFD34A"/>
          </a:solidFill>
          <a:ln w="1270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292" name="Rectangle 4">
            <a:extLst>
              <a:ext uri="{FF2B5EF4-FFF2-40B4-BE49-F238E27FC236}">
                <a16:creationId xmlns:a16="http://schemas.microsoft.com/office/drawing/2014/main" id="{07301512-1192-9145-8ED5-BC478BCCBAED}"/>
              </a:ext>
            </a:extLst>
          </p:cNvPr>
          <p:cNvSpPr>
            <a:spLocks/>
          </p:cNvSpPr>
          <p:nvPr/>
        </p:nvSpPr>
        <p:spPr bwMode="auto">
          <a:xfrm>
            <a:off x="3021013" y="866775"/>
            <a:ext cx="1612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   MOSES</a:t>
            </a:r>
          </a:p>
        </p:txBody>
      </p:sp>
      <p:sp>
        <p:nvSpPr>
          <p:cNvPr id="12293" name="Line 5">
            <a:extLst>
              <a:ext uri="{FF2B5EF4-FFF2-40B4-BE49-F238E27FC236}">
                <a16:creationId xmlns:a16="http://schemas.microsoft.com/office/drawing/2014/main" id="{B04ABDED-6D19-A64A-BA29-C9C71E8D0EC2}"/>
              </a:ext>
            </a:extLst>
          </p:cNvPr>
          <p:cNvSpPr>
            <a:spLocks noChangeShapeType="1"/>
          </p:cNvSpPr>
          <p:nvPr/>
        </p:nvSpPr>
        <p:spPr bwMode="auto">
          <a:xfrm>
            <a:off x="3340100" y="24892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294" name="Line 6">
            <a:extLst>
              <a:ext uri="{FF2B5EF4-FFF2-40B4-BE49-F238E27FC236}">
                <a16:creationId xmlns:a16="http://schemas.microsoft.com/office/drawing/2014/main" id="{DDB6EF95-DA87-B44C-96C5-087BF6BEA1D7}"/>
              </a:ext>
            </a:extLst>
          </p:cNvPr>
          <p:cNvSpPr>
            <a:spLocks noChangeShapeType="1"/>
          </p:cNvSpPr>
          <p:nvPr/>
        </p:nvSpPr>
        <p:spPr bwMode="auto">
          <a:xfrm>
            <a:off x="3340100" y="29464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295" name="Line 7">
            <a:extLst>
              <a:ext uri="{FF2B5EF4-FFF2-40B4-BE49-F238E27FC236}">
                <a16:creationId xmlns:a16="http://schemas.microsoft.com/office/drawing/2014/main" id="{6FB54207-3B90-B247-9751-5EA445326A19}"/>
              </a:ext>
            </a:extLst>
          </p:cNvPr>
          <p:cNvSpPr>
            <a:spLocks noChangeShapeType="1"/>
          </p:cNvSpPr>
          <p:nvPr/>
        </p:nvSpPr>
        <p:spPr bwMode="auto">
          <a:xfrm>
            <a:off x="3346450" y="34036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296" name="Line 8">
            <a:extLst>
              <a:ext uri="{FF2B5EF4-FFF2-40B4-BE49-F238E27FC236}">
                <a16:creationId xmlns:a16="http://schemas.microsoft.com/office/drawing/2014/main" id="{8D31255D-39DC-AE48-8955-D736CF8C881A}"/>
              </a:ext>
            </a:extLst>
          </p:cNvPr>
          <p:cNvSpPr>
            <a:spLocks noChangeShapeType="1"/>
          </p:cNvSpPr>
          <p:nvPr/>
        </p:nvSpPr>
        <p:spPr bwMode="auto">
          <a:xfrm>
            <a:off x="3340100" y="2032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297" name="Line 9">
            <a:extLst>
              <a:ext uri="{FF2B5EF4-FFF2-40B4-BE49-F238E27FC236}">
                <a16:creationId xmlns:a16="http://schemas.microsoft.com/office/drawing/2014/main" id="{119521FB-CF58-D844-80DB-E489540E073D}"/>
              </a:ext>
            </a:extLst>
          </p:cNvPr>
          <p:cNvSpPr>
            <a:spLocks noChangeShapeType="1"/>
          </p:cNvSpPr>
          <p:nvPr/>
        </p:nvSpPr>
        <p:spPr bwMode="auto">
          <a:xfrm>
            <a:off x="3340100" y="4318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298" name="Line 10">
            <a:extLst>
              <a:ext uri="{FF2B5EF4-FFF2-40B4-BE49-F238E27FC236}">
                <a16:creationId xmlns:a16="http://schemas.microsoft.com/office/drawing/2014/main" id="{8DA2056C-ABF4-CC4E-A96E-648486DAB00A}"/>
              </a:ext>
            </a:extLst>
          </p:cNvPr>
          <p:cNvSpPr>
            <a:spLocks noChangeShapeType="1"/>
          </p:cNvSpPr>
          <p:nvPr/>
        </p:nvSpPr>
        <p:spPr bwMode="auto">
          <a:xfrm>
            <a:off x="3340100" y="38608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299" name="Rectangle 11">
            <a:extLst>
              <a:ext uri="{FF2B5EF4-FFF2-40B4-BE49-F238E27FC236}">
                <a16:creationId xmlns:a16="http://schemas.microsoft.com/office/drawing/2014/main" id="{A43D9B66-BB51-A443-81F5-48A05F366730}"/>
              </a:ext>
            </a:extLst>
          </p:cNvPr>
          <p:cNvSpPr>
            <a:spLocks/>
          </p:cNvSpPr>
          <p:nvPr/>
        </p:nvSpPr>
        <p:spPr bwMode="auto">
          <a:xfrm>
            <a:off x="3630613" y="1568450"/>
            <a:ext cx="158273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EXODUS</a:t>
            </a:r>
          </a:p>
        </p:txBody>
      </p:sp>
      <p:sp>
        <p:nvSpPr>
          <p:cNvPr id="12300" name="Rectangle 12">
            <a:extLst>
              <a:ext uri="{FF2B5EF4-FFF2-40B4-BE49-F238E27FC236}">
                <a16:creationId xmlns:a16="http://schemas.microsoft.com/office/drawing/2014/main" id="{4B26FBAA-CB6C-9F41-90FF-B2C201C683C2}"/>
              </a:ext>
            </a:extLst>
          </p:cNvPr>
          <p:cNvSpPr>
            <a:spLocks/>
          </p:cNvSpPr>
          <p:nvPr/>
        </p:nvSpPr>
        <p:spPr bwMode="auto">
          <a:xfrm>
            <a:off x="471488" y="1811338"/>
            <a:ext cx="2236787" cy="3721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endParaRPr lang="en-US" altLang="en-US" sz="3200">
              <a:solidFill>
                <a:srgbClr val="FAFD00"/>
              </a:solidFill>
            </a:endParaRPr>
          </a:p>
          <a:p>
            <a:pPr algn="ctr"/>
            <a:r>
              <a:rPr lang="en-US" altLang="en-US" sz="3200">
                <a:solidFill>
                  <a:srgbClr val="FFD34A"/>
                </a:solidFill>
              </a:rPr>
              <a:t>“</a:t>
            </a:r>
            <a:r>
              <a:rPr lang="en-US" altLang="en-US" sz="3200">
                <a:solidFill>
                  <a:srgbClr val="FFFFFF"/>
                </a:solidFill>
              </a:rPr>
              <a:t>Kyong Mezhu</a:t>
            </a:r>
            <a:r>
              <a:rPr lang="en-US" altLang="en-US" sz="3200">
                <a:solidFill>
                  <a:srgbClr val="FFD34A"/>
                </a:solidFill>
              </a:rPr>
              <a:t>"</a:t>
            </a:r>
          </a:p>
          <a:p>
            <a:pPr algn="ctr"/>
            <a:r>
              <a:rPr lang="en-US" altLang="en-US" sz="3200">
                <a:solidFill>
                  <a:srgbClr val="FAFD00"/>
                </a:solidFill>
              </a:rPr>
              <a:t>yolo ethumo jijo:</a:t>
            </a:r>
          </a:p>
          <a:p>
            <a:pPr algn="ctr"/>
            <a:r>
              <a:rPr lang="en-US" altLang="en-US" sz="4000">
                <a:solidFill>
                  <a:srgbClr val="FAFD00"/>
                </a:solidFill>
              </a:rPr>
              <a:t>AJ</a:t>
            </a:r>
            <a:r>
              <a:rPr lang="en-US" altLang="en-US" sz="8000">
                <a:solidFill>
                  <a:srgbClr val="00FF00"/>
                </a:solidFill>
              </a:rPr>
              <a:t>M</a:t>
            </a:r>
            <a:r>
              <a:rPr lang="en-US" altLang="en-US" sz="4000">
                <a:solidFill>
                  <a:srgbClr val="FAFD00"/>
                </a:solidFill>
              </a:rPr>
              <a:t>J</a:t>
            </a:r>
          </a:p>
        </p:txBody>
      </p:sp>
      <p:sp>
        <p:nvSpPr>
          <p:cNvPr id="12301" name="Rectangle 13">
            <a:extLst>
              <a:ext uri="{FF2B5EF4-FFF2-40B4-BE49-F238E27FC236}">
                <a16:creationId xmlns:a16="http://schemas.microsoft.com/office/drawing/2014/main" id="{C73AAC4D-7690-AF4C-8F02-8399E3933C53}"/>
              </a:ext>
            </a:extLst>
          </p:cNvPr>
          <p:cNvSpPr>
            <a:spLocks/>
          </p:cNvSpPr>
          <p:nvPr/>
        </p:nvSpPr>
        <p:spPr bwMode="auto">
          <a:xfrm>
            <a:off x="4811713" y="823913"/>
            <a:ext cx="2085975" cy="5207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spcBef>
                <a:spcPts val="1600"/>
              </a:spcBef>
            </a:pPr>
            <a:r>
              <a:rPr lang="en-US" altLang="en-US" sz="2800">
                <a:solidFill>
                  <a:srgbClr val="FAFD00"/>
                </a:solidFill>
              </a:rPr>
              <a:t>ca. 1500 B.C.</a:t>
            </a:r>
          </a:p>
        </p:txBody>
      </p:sp>
      <p:sp>
        <p:nvSpPr>
          <p:cNvPr id="12302" name="Rectangle 14">
            <a:extLst>
              <a:ext uri="{FF2B5EF4-FFF2-40B4-BE49-F238E27FC236}">
                <a16:creationId xmlns:a16="http://schemas.microsoft.com/office/drawing/2014/main" id="{33547DA3-D50C-4A41-88E6-5EDB83336E50}"/>
              </a:ext>
            </a:extLst>
          </p:cNvPr>
          <p:cNvSpPr>
            <a:spLocks/>
          </p:cNvSpPr>
          <p:nvPr/>
        </p:nvSpPr>
        <p:spPr bwMode="auto">
          <a:xfrm>
            <a:off x="1763713" y="23813"/>
            <a:ext cx="1993900" cy="331787"/>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12:31</a:t>
            </a:r>
          </a:p>
        </p:txBody>
      </p:sp>
      <p:sp>
        <p:nvSpPr>
          <p:cNvPr id="12303" name="Rectangle 15">
            <a:extLst>
              <a:ext uri="{FF2B5EF4-FFF2-40B4-BE49-F238E27FC236}">
                <a16:creationId xmlns:a16="http://schemas.microsoft.com/office/drawing/2014/main" id="{252380B3-F026-6D43-9665-4BDD31DAD24E}"/>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04" name="Rectangle 16">
            <a:extLst>
              <a:ext uri="{FF2B5EF4-FFF2-40B4-BE49-F238E27FC236}">
                <a16:creationId xmlns:a16="http://schemas.microsoft.com/office/drawing/2014/main" id="{DD25605B-D7C6-694C-A4C9-48993089C593}"/>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12305" name="AutoShape 17">
            <a:extLst>
              <a:ext uri="{FF2B5EF4-FFF2-40B4-BE49-F238E27FC236}">
                <a16:creationId xmlns:a16="http://schemas.microsoft.com/office/drawing/2014/main" id="{1E927F87-6BBE-524F-9721-14BA19BFF26E}"/>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06" name="Rectangle 18">
            <a:extLst>
              <a:ext uri="{FF2B5EF4-FFF2-40B4-BE49-F238E27FC236}">
                <a16:creationId xmlns:a16="http://schemas.microsoft.com/office/drawing/2014/main" id="{E0AFE574-A835-8B44-AA4A-066369C3019E}"/>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07" name="AutoShape 19">
            <a:extLst>
              <a:ext uri="{FF2B5EF4-FFF2-40B4-BE49-F238E27FC236}">
                <a16:creationId xmlns:a16="http://schemas.microsoft.com/office/drawing/2014/main" id="{AD5BB998-D24D-5C4A-BE47-424C7897533E}"/>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08" name="Line 20">
            <a:extLst>
              <a:ext uri="{FF2B5EF4-FFF2-40B4-BE49-F238E27FC236}">
                <a16:creationId xmlns:a16="http://schemas.microsoft.com/office/drawing/2014/main" id="{CF40AF1E-CC45-4D4C-9C66-910E56E4034F}"/>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309" name="Line 21">
            <a:extLst>
              <a:ext uri="{FF2B5EF4-FFF2-40B4-BE49-F238E27FC236}">
                <a16:creationId xmlns:a16="http://schemas.microsoft.com/office/drawing/2014/main" id="{6F9BB8C5-AD1B-A944-8AEB-900E233E416B}"/>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310" name="Line 22">
            <a:extLst>
              <a:ext uri="{FF2B5EF4-FFF2-40B4-BE49-F238E27FC236}">
                <a16:creationId xmlns:a16="http://schemas.microsoft.com/office/drawing/2014/main" id="{0FBFE4A4-911D-3544-A69C-8FBB3557222E}"/>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311" name="Line 23">
            <a:extLst>
              <a:ext uri="{FF2B5EF4-FFF2-40B4-BE49-F238E27FC236}">
                <a16:creationId xmlns:a16="http://schemas.microsoft.com/office/drawing/2014/main" id="{84361D3B-420D-9C41-A5E9-81785829F6C0}"/>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312" name="Line 24">
            <a:extLst>
              <a:ext uri="{FF2B5EF4-FFF2-40B4-BE49-F238E27FC236}">
                <a16:creationId xmlns:a16="http://schemas.microsoft.com/office/drawing/2014/main" id="{9A2462C4-308A-0A4E-B623-96F47D0AFB7A}"/>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313" name="Rectangle 25">
            <a:extLst>
              <a:ext uri="{FF2B5EF4-FFF2-40B4-BE49-F238E27FC236}">
                <a16:creationId xmlns:a16="http://schemas.microsoft.com/office/drawing/2014/main" id="{4A63807D-E384-8A4F-AFBE-2B0D5694E3A1}"/>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12314" name="Line 26">
            <a:extLst>
              <a:ext uri="{FF2B5EF4-FFF2-40B4-BE49-F238E27FC236}">
                <a16:creationId xmlns:a16="http://schemas.microsoft.com/office/drawing/2014/main" id="{E12AF2B5-8092-1945-9FEB-7AF9DD7192E0}"/>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2315" name="Rectangle 27">
            <a:extLst>
              <a:ext uri="{FF2B5EF4-FFF2-40B4-BE49-F238E27FC236}">
                <a16:creationId xmlns:a16="http://schemas.microsoft.com/office/drawing/2014/main" id="{E3C97DE0-BABA-C847-BF7F-BC0A1D3B89C3}"/>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12316" name="Rectangle 28">
            <a:extLst>
              <a:ext uri="{FF2B5EF4-FFF2-40B4-BE49-F238E27FC236}">
                <a16:creationId xmlns:a16="http://schemas.microsoft.com/office/drawing/2014/main" id="{5C1AFAA8-2614-F446-AD24-7789FDADB148}"/>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12317" name="Rectangle 29">
            <a:extLst>
              <a:ext uri="{FF2B5EF4-FFF2-40B4-BE49-F238E27FC236}">
                <a16:creationId xmlns:a16="http://schemas.microsoft.com/office/drawing/2014/main" id="{916C068C-5EB7-9247-B133-543F10D913BB}"/>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04</a:t>
            </a:r>
          </a:p>
        </p:txBody>
      </p:sp>
      <p:sp>
        <p:nvSpPr>
          <p:cNvPr id="12318" name="Rectangle 30">
            <a:extLst>
              <a:ext uri="{FF2B5EF4-FFF2-40B4-BE49-F238E27FC236}">
                <a16:creationId xmlns:a16="http://schemas.microsoft.com/office/drawing/2014/main" id="{2AFACDD2-6CA5-7644-B897-A711F4977094}"/>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12319" name="Group 31">
            <a:extLst>
              <a:ext uri="{FF2B5EF4-FFF2-40B4-BE49-F238E27FC236}">
                <a16:creationId xmlns:a16="http://schemas.microsoft.com/office/drawing/2014/main" id="{87ACB073-18E4-CF48-87BE-FF8F7A552D1F}"/>
              </a:ext>
            </a:extLst>
          </p:cNvPr>
          <p:cNvGrpSpPr>
            <a:grpSpLocks/>
          </p:cNvGrpSpPr>
          <p:nvPr/>
        </p:nvGrpSpPr>
        <p:grpSpPr bwMode="auto">
          <a:xfrm>
            <a:off x="6158949" y="3696900"/>
            <a:ext cx="894116" cy="948661"/>
            <a:chOff x="207671" y="144075"/>
            <a:chExt cx="895243" cy="948661"/>
          </a:xfrm>
        </p:grpSpPr>
        <p:grpSp>
          <p:nvGrpSpPr>
            <p:cNvPr id="12321" name="Group 33">
              <a:extLst>
                <a:ext uri="{FF2B5EF4-FFF2-40B4-BE49-F238E27FC236}">
                  <a16:creationId xmlns:a16="http://schemas.microsoft.com/office/drawing/2014/main" id="{CD7DD580-3581-6D43-B85E-9855979FF130}"/>
                </a:ext>
              </a:extLst>
            </p:cNvPr>
            <p:cNvGrpSpPr>
              <a:grpSpLocks/>
            </p:cNvGrpSpPr>
            <p:nvPr/>
          </p:nvGrpSpPr>
          <p:grpSpPr bwMode="auto">
            <a:xfrm>
              <a:off x="207671" y="242397"/>
              <a:ext cx="895243" cy="691661"/>
              <a:chOff x="-1" y="0"/>
              <a:chExt cx="895243" cy="691661"/>
            </a:xfrm>
          </p:grpSpPr>
          <p:sp>
            <p:nvSpPr>
              <p:cNvPr id="12322" name="AutoShape 34" descr="Cork">
                <a:extLst>
                  <a:ext uri="{FF2B5EF4-FFF2-40B4-BE49-F238E27FC236}">
                    <a16:creationId xmlns:a16="http://schemas.microsoft.com/office/drawing/2014/main" id="{4FB2A4D5-1EE6-FB46-BE8C-17BFC95A9CB6}"/>
                  </a:ext>
                </a:extLst>
              </p:cNvPr>
              <p:cNvSpPr>
                <a:spLocks/>
              </p:cNvSpPr>
              <p:nvPr/>
            </p:nvSpPr>
            <p:spPr bwMode="auto">
              <a:xfrm>
                <a:off x="25807" y="0"/>
                <a:ext cx="869435" cy="124606"/>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23" name="AutoShape 35" descr="Cork">
                <a:extLst>
                  <a:ext uri="{FF2B5EF4-FFF2-40B4-BE49-F238E27FC236}">
                    <a16:creationId xmlns:a16="http://schemas.microsoft.com/office/drawing/2014/main" id="{91C37014-D480-814E-A316-58F85E8B1D81}"/>
                  </a:ext>
                </a:extLst>
              </p:cNvPr>
              <p:cNvSpPr>
                <a:spLocks/>
              </p:cNvSpPr>
              <p:nvPr/>
            </p:nvSpPr>
            <p:spPr bwMode="auto">
              <a:xfrm>
                <a:off x="0" y="92480"/>
                <a:ext cx="881979" cy="599181"/>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2325" name="AutoShape 37">
              <a:extLst>
                <a:ext uri="{FF2B5EF4-FFF2-40B4-BE49-F238E27FC236}">
                  <a16:creationId xmlns:a16="http://schemas.microsoft.com/office/drawing/2014/main" id="{B6506FAA-60FF-2A46-9C29-5D3D32F63E4B}"/>
                </a:ext>
              </a:extLst>
            </p:cNvPr>
            <p:cNvSpPr>
              <a:spLocks/>
            </p:cNvSpPr>
            <p:nvPr/>
          </p:nvSpPr>
          <p:spPr bwMode="auto">
            <a:xfrm>
              <a:off x="229387" y="946254"/>
              <a:ext cx="33646" cy="130081"/>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26" name="AutoShape 38">
              <a:extLst>
                <a:ext uri="{FF2B5EF4-FFF2-40B4-BE49-F238E27FC236}">
                  <a16:creationId xmlns:a16="http://schemas.microsoft.com/office/drawing/2014/main" id="{AE96D513-4092-564D-9F43-177556D71C81}"/>
                </a:ext>
              </a:extLst>
            </p:cNvPr>
            <p:cNvSpPr>
              <a:spLocks/>
            </p:cNvSpPr>
            <p:nvPr/>
          </p:nvSpPr>
          <p:spPr bwMode="auto">
            <a:xfrm>
              <a:off x="236143" y="942332"/>
              <a:ext cx="44471" cy="150404"/>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27" name="AutoShape 39">
              <a:extLst>
                <a:ext uri="{FF2B5EF4-FFF2-40B4-BE49-F238E27FC236}">
                  <a16:creationId xmlns:a16="http://schemas.microsoft.com/office/drawing/2014/main" id="{74C6BE78-2579-F24B-B486-AD8568E37832}"/>
                </a:ext>
              </a:extLst>
            </p:cNvPr>
            <p:cNvSpPr>
              <a:spLocks/>
            </p:cNvSpPr>
            <p:nvPr/>
          </p:nvSpPr>
          <p:spPr bwMode="auto">
            <a:xfrm>
              <a:off x="823455" y="914878"/>
              <a:ext cx="64013" cy="154206"/>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28" name="AutoShape 40">
              <a:extLst>
                <a:ext uri="{FF2B5EF4-FFF2-40B4-BE49-F238E27FC236}">
                  <a16:creationId xmlns:a16="http://schemas.microsoft.com/office/drawing/2014/main" id="{2B892F4D-989B-5A49-9B10-6280F0A2439B}"/>
                </a:ext>
              </a:extLst>
            </p:cNvPr>
            <p:cNvSpPr>
              <a:spLocks/>
            </p:cNvSpPr>
            <p:nvPr/>
          </p:nvSpPr>
          <p:spPr bwMode="auto">
            <a:xfrm>
              <a:off x="278691" y="152952"/>
              <a:ext cx="33189" cy="207369"/>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29" name="AutoShape 41">
              <a:extLst>
                <a:ext uri="{FF2B5EF4-FFF2-40B4-BE49-F238E27FC236}">
                  <a16:creationId xmlns:a16="http://schemas.microsoft.com/office/drawing/2014/main" id="{3AA60B71-B61C-7541-8C41-0900C2BAA49C}"/>
                </a:ext>
              </a:extLst>
            </p:cNvPr>
            <p:cNvSpPr>
              <a:spLocks/>
            </p:cNvSpPr>
            <p:nvPr/>
          </p:nvSpPr>
          <p:spPr bwMode="auto">
            <a:xfrm>
              <a:off x="1004732" y="144075"/>
              <a:ext cx="64928" cy="174255"/>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12330" name="Group 42">
            <a:extLst>
              <a:ext uri="{FF2B5EF4-FFF2-40B4-BE49-F238E27FC236}">
                <a16:creationId xmlns:a16="http://schemas.microsoft.com/office/drawing/2014/main" id="{1DA6A067-78AD-F548-B820-A47FCCAB07BB}"/>
              </a:ext>
            </a:extLst>
          </p:cNvPr>
          <p:cNvGrpSpPr>
            <a:grpSpLocks/>
          </p:cNvGrpSpPr>
          <p:nvPr/>
        </p:nvGrpSpPr>
        <p:grpSpPr bwMode="auto">
          <a:xfrm>
            <a:off x="519113" y="7938"/>
            <a:ext cx="774700" cy="1714500"/>
            <a:chOff x="0" y="0"/>
            <a:chExt cx="774700" cy="1714500"/>
          </a:xfrm>
        </p:grpSpPr>
        <p:sp>
          <p:nvSpPr>
            <p:cNvPr id="12331" name="Rectangle 43">
              <a:extLst>
                <a:ext uri="{FF2B5EF4-FFF2-40B4-BE49-F238E27FC236}">
                  <a16:creationId xmlns:a16="http://schemas.microsoft.com/office/drawing/2014/main" id="{D87620CA-F58A-5D41-BDC5-8B7B5193ABC8}"/>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12332" name="Line 44">
              <a:extLst>
                <a:ext uri="{FF2B5EF4-FFF2-40B4-BE49-F238E27FC236}">
                  <a16:creationId xmlns:a16="http://schemas.microsoft.com/office/drawing/2014/main" id="{1E39B37D-4854-1744-A744-D4E46CD786FE}"/>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12333" name="Oval 45">
            <a:extLst>
              <a:ext uri="{FF2B5EF4-FFF2-40B4-BE49-F238E27FC236}">
                <a16:creationId xmlns:a16="http://schemas.microsoft.com/office/drawing/2014/main" id="{AF213283-34DB-D949-A1DE-04A5EEAE4443}"/>
              </a:ext>
            </a:extLst>
          </p:cNvPr>
          <p:cNvSpPr>
            <a:spLocks/>
          </p:cNvSpPr>
          <p:nvPr/>
        </p:nvSpPr>
        <p:spPr bwMode="auto">
          <a:xfrm>
            <a:off x="3281363" y="1516063"/>
            <a:ext cx="2339975" cy="666750"/>
          </a:xfrm>
          <a:prstGeom prst="ellipse">
            <a:avLst/>
          </a:prstGeom>
          <a:noFill/>
          <a:ln w="76200" cap="flat" cmpd="sng">
            <a:solidFill>
              <a:srgbClr val="FF0000"/>
            </a:solidFill>
            <a:prstDash val="solid"/>
            <a:round/>
            <a:headEnd type="none" w="med" len="med"/>
            <a:tailEnd type="none" w="med" len="med"/>
          </a:ln>
          <a:effectLst>
            <a:outerShdw blurRad="63500" dist="102391" dir="1784693"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12334" name="Group 46">
            <a:extLst>
              <a:ext uri="{FF2B5EF4-FFF2-40B4-BE49-F238E27FC236}">
                <a16:creationId xmlns:a16="http://schemas.microsoft.com/office/drawing/2014/main" id="{89B2CC37-2DAF-D547-AE5C-6D3D0DC48A85}"/>
              </a:ext>
            </a:extLst>
          </p:cNvPr>
          <p:cNvGrpSpPr>
            <a:grpSpLocks/>
          </p:cNvGrpSpPr>
          <p:nvPr/>
        </p:nvGrpSpPr>
        <p:grpSpPr bwMode="auto">
          <a:xfrm>
            <a:off x="2308225" y="-520700"/>
            <a:ext cx="5834063" cy="5313363"/>
            <a:chOff x="-1" y="-1"/>
            <a:chExt cx="5833991" cy="5315565"/>
          </a:xfrm>
        </p:grpSpPr>
        <p:grpSp>
          <p:nvGrpSpPr>
            <p:cNvPr id="12335" name="Group 47">
              <a:extLst>
                <a:ext uri="{FF2B5EF4-FFF2-40B4-BE49-F238E27FC236}">
                  <a16:creationId xmlns:a16="http://schemas.microsoft.com/office/drawing/2014/main" id="{6A71CE22-DFF9-EC42-896C-7E45107119F8}"/>
                </a:ext>
              </a:extLst>
            </p:cNvPr>
            <p:cNvGrpSpPr>
              <a:grpSpLocks/>
            </p:cNvGrpSpPr>
            <p:nvPr/>
          </p:nvGrpSpPr>
          <p:grpSpPr bwMode="auto">
            <a:xfrm>
              <a:off x="-1" y="-1"/>
              <a:ext cx="5833991" cy="5315565"/>
              <a:chOff x="-1" y="-1"/>
              <a:chExt cx="5833991" cy="5315565"/>
            </a:xfrm>
          </p:grpSpPr>
          <p:sp>
            <p:nvSpPr>
              <p:cNvPr id="12336" name="AutoShape 48">
                <a:extLst>
                  <a:ext uri="{FF2B5EF4-FFF2-40B4-BE49-F238E27FC236}">
                    <a16:creationId xmlns:a16="http://schemas.microsoft.com/office/drawing/2014/main" id="{C7BBF681-2B5B-AD46-83DB-FC26293398FE}"/>
                  </a:ext>
                </a:extLst>
              </p:cNvPr>
              <p:cNvSpPr>
                <a:spLocks/>
              </p:cNvSpPr>
              <p:nvPr/>
            </p:nvSpPr>
            <p:spPr bwMode="auto">
              <a:xfrm rot="850334">
                <a:off x="489680" y="535145"/>
                <a:ext cx="4899164" cy="4245273"/>
              </a:xfrm>
              <a:custGeom>
                <a:avLst/>
                <a:gdLst>
                  <a:gd name="T0" fmla="+- 0 10736 297"/>
                  <a:gd name="T1" fmla="*/ T0 w 20879"/>
                  <a:gd name="T2" fmla="+- 0 10743 401"/>
                  <a:gd name="T3" fmla="*/ 10743 h 20684"/>
                  <a:gd name="T4" fmla="+- 0 10736 297"/>
                  <a:gd name="T5" fmla="*/ T4 w 20879"/>
                  <a:gd name="T6" fmla="+- 0 10743 401"/>
                  <a:gd name="T7" fmla="*/ 10743 h 20684"/>
                  <a:gd name="T8" fmla="+- 0 10736 297"/>
                  <a:gd name="T9" fmla="*/ T8 w 20879"/>
                  <a:gd name="T10" fmla="+- 0 10743 401"/>
                  <a:gd name="T11" fmla="*/ 10743 h 20684"/>
                  <a:gd name="T12" fmla="+- 0 10736 297"/>
                  <a:gd name="T13" fmla="*/ T12 w 20879"/>
                  <a:gd name="T14" fmla="+- 0 10743 401"/>
                  <a:gd name="T15" fmla="*/ 10743 h 20684"/>
                </a:gdLst>
                <a:ahLst/>
                <a:cxnLst>
                  <a:cxn ang="0">
                    <a:pos x="T1" y="T3"/>
                  </a:cxn>
                  <a:cxn ang="0">
                    <a:pos x="T5" y="T7"/>
                  </a:cxn>
                  <a:cxn ang="0">
                    <a:pos x="T9" y="T11"/>
                  </a:cxn>
                  <a:cxn ang="0">
                    <a:pos x="T13" y="T15"/>
                  </a:cxn>
                </a:cxnLst>
                <a:rect l="0" t="0" r="r" b="b"/>
                <a:pathLst>
                  <a:path w="20879" h="20684">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cubicBezTo>
                      <a:pt x="1666" y="17096"/>
                      <a:pt x="620" y="15986"/>
                      <a:pt x="485" y="14435"/>
                    </a:cubicBezTo>
                    <a:cubicBezTo>
                      <a:pt x="412" y="13608"/>
                      <a:pt x="615" y="12780"/>
                      <a:pt x="1038" y="12172"/>
                    </a:cubicBezTo>
                    <a:cubicBezTo>
                      <a:pt x="39" y="11379"/>
                      <a:pt x="-297" y="9639"/>
                      <a:pt x="288" y="8285"/>
                    </a:cubicBezTo>
                    <a:cubicBezTo>
                      <a:pt x="626" y="7504"/>
                      <a:pt x="1218" y="6988"/>
                      <a:pt x="1883" y="6895"/>
                    </a:cubicBezTo>
                    <a:close/>
                  </a:path>
                </a:pathLst>
              </a:custGeom>
              <a:solidFill>
                <a:schemeClr val="accent1"/>
              </a:solidFill>
              <a:ln w="12700" cap="flat" cmpd="sng">
                <a:solidFill>
                  <a:srgbClr val="FFFFFF"/>
                </a:solidFill>
                <a:prstDash val="solid"/>
                <a:round/>
                <a:headEnd type="none" w="med" len="med"/>
                <a:tailEnd type="none" w="med" len="med"/>
              </a:ln>
              <a:effectLst>
                <a:outerShdw blurRad="63500" dist="159131" dir="3683372" algn="ctr" rotWithShape="0">
                  <a:srgbClr val="1A0004">
                    <a:alpha val="74997"/>
                  </a:srgbClr>
                </a:outerShdw>
              </a:effec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37" name="Oval 49">
                <a:extLst>
                  <a:ext uri="{FF2B5EF4-FFF2-40B4-BE49-F238E27FC236}">
                    <a16:creationId xmlns:a16="http://schemas.microsoft.com/office/drawing/2014/main" id="{2A24DBDD-9A4D-B743-AE22-E7D5FDA19D24}"/>
                  </a:ext>
                </a:extLst>
              </p:cNvPr>
              <p:cNvSpPr>
                <a:spLocks/>
              </p:cNvSpPr>
              <p:nvPr/>
            </p:nvSpPr>
            <p:spPr bwMode="auto">
              <a:xfrm rot="850334">
                <a:off x="586354" y="3970653"/>
                <a:ext cx="706175" cy="706175"/>
              </a:xfrm>
              <a:prstGeom prst="ellipse">
                <a:avLst/>
              </a:prstGeom>
              <a:solidFill>
                <a:schemeClr val="accent1"/>
              </a:solidFill>
              <a:ln w="12700" cap="flat" cmpd="sng">
                <a:solidFill>
                  <a:srgbClr val="FFFFFF"/>
                </a:solidFill>
                <a:prstDash val="solid"/>
                <a:round/>
                <a:headEnd type="none" w="med" len="med"/>
                <a:tailEnd type="none" w="med" len="med"/>
              </a:ln>
              <a:effectLst>
                <a:outerShdw blurRad="63500" dist="159131" dir="3683372" algn="ctr" rotWithShape="0">
                  <a:srgbClr val="1A0004">
                    <a:alpha val="74997"/>
                  </a:srgbClr>
                </a:outerShdw>
              </a:effec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38" name="Oval 50">
                <a:extLst>
                  <a:ext uri="{FF2B5EF4-FFF2-40B4-BE49-F238E27FC236}">
                    <a16:creationId xmlns:a16="http://schemas.microsoft.com/office/drawing/2014/main" id="{E9633C3A-72B4-B245-A4D8-EF73BB580A76}"/>
                  </a:ext>
                </a:extLst>
              </p:cNvPr>
              <p:cNvSpPr>
                <a:spLocks/>
              </p:cNvSpPr>
              <p:nvPr/>
            </p:nvSpPr>
            <p:spPr bwMode="auto">
              <a:xfrm rot="850334">
                <a:off x="215647" y="4498304"/>
                <a:ext cx="470783" cy="470783"/>
              </a:xfrm>
              <a:prstGeom prst="ellipse">
                <a:avLst/>
              </a:prstGeom>
              <a:solidFill>
                <a:schemeClr val="accent1"/>
              </a:solidFill>
              <a:ln w="12700" cap="flat" cmpd="sng">
                <a:solidFill>
                  <a:srgbClr val="FFFFFF"/>
                </a:solidFill>
                <a:prstDash val="solid"/>
                <a:round/>
                <a:headEnd type="none" w="med" len="med"/>
                <a:tailEnd type="none" w="med" len="med"/>
              </a:ln>
              <a:effectLst>
                <a:outerShdw blurRad="63500" dist="159131" dir="3683372" algn="ctr" rotWithShape="0">
                  <a:srgbClr val="1A0004">
                    <a:alpha val="74997"/>
                  </a:srgbClr>
                </a:outerShdw>
              </a:effec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39" name="Oval 51">
                <a:extLst>
                  <a:ext uri="{FF2B5EF4-FFF2-40B4-BE49-F238E27FC236}">
                    <a16:creationId xmlns:a16="http://schemas.microsoft.com/office/drawing/2014/main" id="{42A537B3-C876-BC46-835C-6E929D0314A0}"/>
                  </a:ext>
                </a:extLst>
              </p:cNvPr>
              <p:cNvSpPr>
                <a:spLocks/>
              </p:cNvSpPr>
              <p:nvPr/>
            </p:nvSpPr>
            <p:spPr bwMode="auto">
              <a:xfrm rot="850334">
                <a:off x="25234" y="4874619"/>
                <a:ext cx="235393" cy="235393"/>
              </a:xfrm>
              <a:prstGeom prst="ellipse">
                <a:avLst/>
              </a:prstGeom>
              <a:solidFill>
                <a:schemeClr val="accent1"/>
              </a:solidFill>
              <a:ln w="12700" cap="flat" cmpd="sng">
                <a:solidFill>
                  <a:srgbClr val="FFFFFF"/>
                </a:solidFill>
                <a:prstDash val="solid"/>
                <a:round/>
                <a:headEnd type="none" w="med" len="med"/>
                <a:tailEnd type="none" w="med" len="med"/>
              </a:ln>
              <a:effectLst>
                <a:outerShdw blurRad="63500" dist="159131" dir="3683372" algn="ctr" rotWithShape="0">
                  <a:srgbClr val="1A0004">
                    <a:alpha val="74997"/>
                  </a:srgbClr>
                </a:outerShdw>
              </a:effec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2340" name="AutoShape 52">
                <a:extLst>
                  <a:ext uri="{FF2B5EF4-FFF2-40B4-BE49-F238E27FC236}">
                    <a16:creationId xmlns:a16="http://schemas.microsoft.com/office/drawing/2014/main" id="{D5D8E0CE-528C-8845-A982-177AA017AD65}"/>
                  </a:ext>
                </a:extLst>
              </p:cNvPr>
              <p:cNvSpPr>
                <a:spLocks/>
              </p:cNvSpPr>
              <p:nvPr/>
            </p:nvSpPr>
            <p:spPr bwMode="auto">
              <a:xfrm rot="850334">
                <a:off x="762720" y="764925"/>
                <a:ext cx="4489269" cy="36043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0" y="14010"/>
                    </a:move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lnTo>
                      <a:pt x="10888" y="1399"/>
                    </a:ln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algn="ctr"/>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2341" name="Rectangle 53">
              <a:extLst>
                <a:ext uri="{FF2B5EF4-FFF2-40B4-BE49-F238E27FC236}">
                  <a16:creationId xmlns:a16="http://schemas.microsoft.com/office/drawing/2014/main" id="{082FEEF3-6E3C-9E4B-8C3C-6FD31699A183}"/>
                </a:ext>
              </a:extLst>
            </p:cNvPr>
            <p:cNvSpPr>
              <a:spLocks/>
            </p:cNvSpPr>
            <p:nvPr/>
          </p:nvSpPr>
          <p:spPr bwMode="auto">
            <a:xfrm>
              <a:off x="1091884" y="1993838"/>
              <a:ext cx="3916363" cy="1145541"/>
            </a:xfrm>
            <a:prstGeom prst="rect">
              <a:avLst/>
            </a:prstGeom>
            <a:noFill/>
            <a:ln>
              <a:noFill/>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3600"/>
                </a:spcBef>
              </a:pPr>
              <a:r>
                <a:rPr lang="en-US" altLang="en-US" sz="54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KHOCHUK</a:t>
              </a:r>
              <a:r>
                <a:rPr lang="en-US" altLang="en-US" sz="60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a:t>
              </a:r>
              <a:endParaRPr lang="en-US" altLang="en-US" sz="54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2342" name="Rectangle 54">
            <a:extLst>
              <a:ext uri="{FF2B5EF4-FFF2-40B4-BE49-F238E27FC236}">
                <a16:creationId xmlns:a16="http://schemas.microsoft.com/office/drawing/2014/main" id="{E192DD0E-CE20-C347-965C-F9EF9063F7B2}"/>
              </a:ext>
            </a:extLst>
          </p:cNvPr>
          <p:cNvSpPr>
            <a:spLocks/>
          </p:cNvSpPr>
          <p:nvPr/>
        </p:nvSpPr>
        <p:spPr bwMode="auto">
          <a:xfrm>
            <a:off x="8643938" y="6473825"/>
            <a:ext cx="211137"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p:cTn id="7" dur="5000" fill="hold"/>
                                        <p:tgtEl>
                                          <p:spTgt spid="12299"/>
                                        </p:tgtEl>
                                        <p:attrNameLst>
                                          <p:attrName>ppt_w</p:attrName>
                                        </p:attrNameLst>
                                      </p:cBhvr>
                                      <p:tavLst>
                                        <p:tav tm="0" fmla="#ppt_w*sin(2.5*pi*$)">
                                          <p:val>
                                            <p:fltVal val="0"/>
                                          </p:val>
                                        </p:tav>
                                        <p:tav tm="100000">
                                          <p:val>
                                            <p:fltVal val="1"/>
                                          </p:val>
                                        </p:tav>
                                      </p:tavLst>
                                    </p:anim>
                                    <p:anim calcmode="lin" valueType="num">
                                      <p:cBhvr>
                                        <p:cTn id="8" dur="5000" fill="hold"/>
                                        <p:tgtEl>
                                          <p:spTgt spid="1229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 presetClass="entr" presetSubtype="4" fill="hold" grpId="0" nodeType="afterEffect">
                                  <p:stCondLst>
                                    <p:cond delay="0"/>
                                  </p:stCondLst>
                                  <p:childTnLst>
                                    <p:set>
                                      <p:cBhvr>
                                        <p:cTn id="11" dur="1" fill="hold">
                                          <p:stCondLst>
                                            <p:cond delay="0"/>
                                          </p:stCondLst>
                                        </p:cTn>
                                        <p:tgtEl>
                                          <p:spTgt spid="12333"/>
                                        </p:tgtEl>
                                        <p:attrNameLst>
                                          <p:attrName>style.visibility</p:attrName>
                                        </p:attrNameLst>
                                      </p:cBhvr>
                                      <p:to>
                                        <p:strVal val="visible"/>
                                      </p:to>
                                    </p:set>
                                    <p:anim calcmode="lin" valueType="num">
                                      <p:cBhvr additive="base">
                                        <p:cTn id="12" dur="500" fill="hold"/>
                                        <p:tgtEl>
                                          <p:spTgt spid="12333"/>
                                        </p:tgtEl>
                                        <p:attrNameLst>
                                          <p:attrName>ppt_x</p:attrName>
                                        </p:attrNameLst>
                                      </p:cBhvr>
                                      <p:tavLst>
                                        <p:tav tm="0">
                                          <p:val>
                                            <p:strVal val="#ppt_x"/>
                                          </p:val>
                                        </p:tav>
                                        <p:tav tm="100000">
                                          <p:val>
                                            <p:strVal val="#ppt_x"/>
                                          </p:val>
                                        </p:tav>
                                      </p:tavLst>
                                    </p:anim>
                                    <p:anim calcmode="lin" valueType="num">
                                      <p:cBhvr additive="base">
                                        <p:cTn id="13" dur="500" fill="hold"/>
                                        <p:tgtEl>
                                          <p:spTgt spid="12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utoUpdateAnimBg="0"/>
      <p:bldP spid="12333"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Line 1">
            <a:extLst>
              <a:ext uri="{FF2B5EF4-FFF2-40B4-BE49-F238E27FC236}">
                <a16:creationId xmlns:a16="http://schemas.microsoft.com/office/drawing/2014/main" id="{59EBEE70-340D-5A4C-BECD-203D054BC090}"/>
              </a:ext>
            </a:extLst>
          </p:cNvPr>
          <p:cNvSpPr>
            <a:spLocks noChangeShapeType="1"/>
          </p:cNvSpPr>
          <p:nvPr/>
        </p:nvSpPr>
        <p:spPr bwMode="auto">
          <a:xfrm>
            <a:off x="787400" y="838200"/>
            <a:ext cx="406400" cy="0"/>
          </a:xfrm>
          <a:prstGeom prst="line">
            <a:avLst/>
          </a:prstGeom>
          <a:noFill/>
          <a:ln w="50800" cap="flat" cmpd="sng">
            <a:solidFill>
              <a:srgbClr val="FFD34A"/>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104450" name="Rectangle 2">
            <a:extLst>
              <a:ext uri="{FF2B5EF4-FFF2-40B4-BE49-F238E27FC236}">
                <a16:creationId xmlns:a16="http://schemas.microsoft.com/office/drawing/2014/main" id="{6532E6F8-B507-8E44-87F6-44CBCE979C72}"/>
              </a:ext>
            </a:extLst>
          </p:cNvPr>
          <p:cNvSpPr>
            <a:spLocks/>
          </p:cNvSpPr>
          <p:nvPr/>
        </p:nvSpPr>
        <p:spPr bwMode="auto">
          <a:xfrm>
            <a:off x="698500" y="850900"/>
            <a:ext cx="7823200" cy="5097463"/>
          </a:xfrm>
          <a:prstGeom prst="rect">
            <a:avLst/>
          </a:prstGeom>
          <a:solidFill>
            <a:schemeClr val="accent2"/>
          </a:solidFill>
          <a:ln w="76200" cap="flat" cmpd="sng">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451" name="Rectangle 3">
            <a:extLst>
              <a:ext uri="{FF2B5EF4-FFF2-40B4-BE49-F238E27FC236}">
                <a16:creationId xmlns:a16="http://schemas.microsoft.com/office/drawing/2014/main" id="{A2DD6331-A8C3-9146-97EA-F6E345D1D3C2}"/>
              </a:ext>
            </a:extLst>
          </p:cNvPr>
          <p:cNvSpPr>
            <a:spLocks/>
          </p:cNvSpPr>
          <p:nvPr/>
        </p:nvSpPr>
        <p:spPr bwMode="auto">
          <a:xfrm>
            <a:off x="738188" y="900113"/>
            <a:ext cx="7921625" cy="44577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lgn="ctr"/>
            <a:r>
              <a:rPr lang="en-US" altLang="en-US" sz="3600">
                <a:solidFill>
                  <a:srgbClr val="FAFD00"/>
                </a:solidFill>
              </a:rPr>
              <a:t>TSUNGON JI HARUMALO:</a:t>
            </a:r>
            <a:endParaRPr lang="en-US" altLang="en-US" sz="36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pPr algn="ctr"/>
            <a:endParaRPr lang="en-US" altLang="en-US" sz="3600">
              <a:solidFill>
                <a:srgbClr val="FAFD00"/>
              </a:solidFill>
            </a:endParaRPr>
          </a:p>
          <a:p>
            <a:r>
              <a:rPr lang="en-US" altLang="en-US" sz="3600">
                <a:solidFill>
                  <a:srgbClr val="FAFD00"/>
                </a:solidFill>
              </a:rPr>
              <a:t>ABRAHAM-JOSEPH	  	2000 B.C.</a:t>
            </a:r>
            <a:endParaRPr lang="en-US" altLang="en-US" sz="36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a:p>
            <a:endParaRPr lang="en-US" altLang="en-US" sz="3600">
              <a:solidFill>
                <a:srgbClr val="FAFD00"/>
              </a:solidFill>
            </a:endParaRPr>
          </a:p>
          <a:p>
            <a:r>
              <a:rPr lang="en-US" altLang="en-US" sz="3600">
                <a:solidFill>
                  <a:srgbClr val="FFFFFF"/>
                </a:solidFill>
              </a:rPr>
              <a:t>MOSES-JOSHUA	  		1500 B.C.</a:t>
            </a:r>
            <a:endParaRPr lang="en-US" altLang="en-US" sz="3600">
              <a:solidFill>
                <a:srgbClr val="FAFD00"/>
              </a:solidFill>
            </a:endParaRPr>
          </a:p>
          <a:p>
            <a:endParaRPr lang="en-US" altLang="en-US" sz="3600">
              <a:solidFill>
                <a:srgbClr val="FAFD00"/>
              </a:solidFill>
            </a:endParaRPr>
          </a:p>
          <a:p>
            <a:endParaRPr lang="en-US" altLang="en-US" sz="3600">
              <a:solidFill>
                <a:srgbClr val="FAFD00"/>
              </a:solidFill>
            </a:endParaRPr>
          </a:p>
        </p:txBody>
      </p:sp>
      <p:sp>
        <p:nvSpPr>
          <p:cNvPr id="104452" name="AutoShape 4">
            <a:extLst>
              <a:ext uri="{FF2B5EF4-FFF2-40B4-BE49-F238E27FC236}">
                <a16:creationId xmlns:a16="http://schemas.microsoft.com/office/drawing/2014/main" id="{483C5532-7F4B-8141-AC14-414FB8C2539D}"/>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453" name="Rectangle 5">
            <a:extLst>
              <a:ext uri="{FF2B5EF4-FFF2-40B4-BE49-F238E27FC236}">
                <a16:creationId xmlns:a16="http://schemas.microsoft.com/office/drawing/2014/main" id="{A5E12797-E794-A847-BD33-A21874A95302}"/>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454" name="AutoShape 6">
            <a:extLst>
              <a:ext uri="{FF2B5EF4-FFF2-40B4-BE49-F238E27FC236}">
                <a16:creationId xmlns:a16="http://schemas.microsoft.com/office/drawing/2014/main" id="{8687826E-D9B0-FE4E-84F3-089A0ABB031E}"/>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455" name="AutoShape 7">
            <a:extLst>
              <a:ext uri="{FF2B5EF4-FFF2-40B4-BE49-F238E27FC236}">
                <a16:creationId xmlns:a16="http://schemas.microsoft.com/office/drawing/2014/main" id="{D4F8E56C-A195-E343-A4C2-A09953B94318}"/>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456" name="Rectangle 8">
            <a:extLst>
              <a:ext uri="{FF2B5EF4-FFF2-40B4-BE49-F238E27FC236}">
                <a16:creationId xmlns:a16="http://schemas.microsoft.com/office/drawing/2014/main" id="{D79BF42F-A838-7548-8A77-5312987F09FA}"/>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457" name="Rectangle 9">
            <a:extLst>
              <a:ext uri="{FF2B5EF4-FFF2-40B4-BE49-F238E27FC236}">
                <a16:creationId xmlns:a16="http://schemas.microsoft.com/office/drawing/2014/main" id="{A1379626-DC28-5E46-8A07-35915DFFA30D}"/>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458" name="AutoShape 10">
            <a:extLst>
              <a:ext uri="{FF2B5EF4-FFF2-40B4-BE49-F238E27FC236}">
                <a16:creationId xmlns:a16="http://schemas.microsoft.com/office/drawing/2014/main" id="{5DC74BF1-FCC0-C74A-A2B6-300D5C8949EF}"/>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4459" name="Line 11">
            <a:extLst>
              <a:ext uri="{FF2B5EF4-FFF2-40B4-BE49-F238E27FC236}">
                <a16:creationId xmlns:a16="http://schemas.microsoft.com/office/drawing/2014/main" id="{687C20A8-7ADE-2D4B-BE61-7F67E753FE0C}"/>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4460" name="Line 12">
            <a:extLst>
              <a:ext uri="{FF2B5EF4-FFF2-40B4-BE49-F238E27FC236}">
                <a16:creationId xmlns:a16="http://schemas.microsoft.com/office/drawing/2014/main" id="{11B11C8A-265E-7A4F-9893-4F0C5B114E53}"/>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4461" name="Rectangle 13">
            <a:extLst>
              <a:ext uri="{FF2B5EF4-FFF2-40B4-BE49-F238E27FC236}">
                <a16:creationId xmlns:a16="http://schemas.microsoft.com/office/drawing/2014/main" id="{799ADA0D-EE6D-8641-A242-E38D7AFB9C0F}"/>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104462" name="Rectangle 14">
            <a:extLst>
              <a:ext uri="{FF2B5EF4-FFF2-40B4-BE49-F238E27FC236}">
                <a16:creationId xmlns:a16="http://schemas.microsoft.com/office/drawing/2014/main" id="{B3852185-2E5F-B747-B9BF-2F960518E1B1}"/>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104463" name="Rectangle 15">
            <a:extLst>
              <a:ext uri="{FF2B5EF4-FFF2-40B4-BE49-F238E27FC236}">
                <a16:creationId xmlns:a16="http://schemas.microsoft.com/office/drawing/2014/main" id="{B1066C91-C9A0-0049-A031-0C687FBBA7B9}"/>
              </a:ext>
            </a:extLst>
          </p:cNvPr>
          <p:cNvSpPr>
            <a:spLocks/>
          </p:cNvSpPr>
          <p:nvPr/>
        </p:nvSpPr>
        <p:spPr bwMode="auto">
          <a:xfrm>
            <a:off x="8034338" y="3835400"/>
            <a:ext cx="9985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Meta Chirotacho</a:t>
            </a:r>
          </a:p>
        </p:txBody>
      </p:sp>
      <p:sp>
        <p:nvSpPr>
          <p:cNvPr id="104464" name="Rectangle 16">
            <a:extLst>
              <a:ext uri="{FF2B5EF4-FFF2-40B4-BE49-F238E27FC236}">
                <a16:creationId xmlns:a16="http://schemas.microsoft.com/office/drawing/2014/main" id="{4A39BD2F-3A43-7D46-8950-C94E684AEEDD}"/>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104465" name="Rectangle 17">
            <a:extLst>
              <a:ext uri="{FF2B5EF4-FFF2-40B4-BE49-F238E27FC236}">
                <a16:creationId xmlns:a16="http://schemas.microsoft.com/office/drawing/2014/main" id="{EB3B8ED1-4604-914A-A65D-2B199F747E6D}"/>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49</a:t>
            </a:r>
          </a:p>
        </p:txBody>
      </p:sp>
    </p:spTree>
  </p:cSld>
  <p:clrMapOvr>
    <a:masterClrMapping/>
  </p:clrMapOvr>
  <p:transition spd="med">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7" name="Group 1">
            <a:extLst>
              <a:ext uri="{FF2B5EF4-FFF2-40B4-BE49-F238E27FC236}">
                <a16:creationId xmlns:a16="http://schemas.microsoft.com/office/drawing/2014/main" id="{A4B31119-D313-B84E-B17A-F85C24828405}"/>
              </a:ext>
            </a:extLst>
          </p:cNvPr>
          <p:cNvGrpSpPr>
            <a:grpSpLocks/>
          </p:cNvGrpSpPr>
          <p:nvPr/>
        </p:nvGrpSpPr>
        <p:grpSpPr bwMode="auto">
          <a:xfrm>
            <a:off x="4130675" y="546100"/>
            <a:ext cx="1308100" cy="5762625"/>
            <a:chOff x="0" y="0"/>
            <a:chExt cx="1308231" cy="5762625"/>
          </a:xfrm>
        </p:grpSpPr>
        <p:sp>
          <p:nvSpPr>
            <p:cNvPr id="106498" name="AutoShape 2">
              <a:extLst>
                <a:ext uri="{FF2B5EF4-FFF2-40B4-BE49-F238E27FC236}">
                  <a16:creationId xmlns:a16="http://schemas.microsoft.com/office/drawing/2014/main" id="{57F5B550-7B06-684A-9E35-3C2F919DAB65}"/>
                </a:ext>
              </a:extLst>
            </p:cNvPr>
            <p:cNvSpPr>
              <a:spLocks/>
            </p:cNvSpPr>
            <p:nvPr/>
          </p:nvSpPr>
          <p:spPr bwMode="auto">
            <a:xfrm>
              <a:off x="811213" y="1609724"/>
              <a:ext cx="203201" cy="76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499" name="AutoShape 3">
              <a:extLst>
                <a:ext uri="{FF2B5EF4-FFF2-40B4-BE49-F238E27FC236}">
                  <a16:creationId xmlns:a16="http://schemas.microsoft.com/office/drawing/2014/main" id="{E8746BDF-4885-EB4D-B352-77A34BEFD673}"/>
                </a:ext>
              </a:extLst>
            </p:cNvPr>
            <p:cNvSpPr>
              <a:spLocks/>
            </p:cNvSpPr>
            <p:nvPr/>
          </p:nvSpPr>
          <p:spPr bwMode="auto">
            <a:xfrm>
              <a:off x="100012" y="1501775"/>
              <a:ext cx="730252" cy="903288"/>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0" name="Rectangle 4">
              <a:extLst>
                <a:ext uri="{FF2B5EF4-FFF2-40B4-BE49-F238E27FC236}">
                  <a16:creationId xmlns:a16="http://schemas.microsoft.com/office/drawing/2014/main" id="{434DCA5D-227C-3748-B965-002D1F296ADB}"/>
                </a:ext>
              </a:extLst>
            </p:cNvPr>
            <p:cNvSpPr>
              <a:spLocks/>
            </p:cNvSpPr>
            <p:nvPr/>
          </p:nvSpPr>
          <p:spPr bwMode="auto">
            <a:xfrm>
              <a:off x="98425" y="1658937"/>
              <a:ext cx="952501" cy="1049338"/>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1" name="AutoShape 5">
              <a:extLst>
                <a:ext uri="{FF2B5EF4-FFF2-40B4-BE49-F238E27FC236}">
                  <a16:creationId xmlns:a16="http://schemas.microsoft.com/office/drawing/2014/main" id="{1CF17B1D-59B1-F740-B7C7-589EE238296F}"/>
                </a:ext>
              </a:extLst>
            </p:cNvPr>
            <p:cNvSpPr>
              <a:spLocks/>
            </p:cNvSpPr>
            <p:nvPr/>
          </p:nvSpPr>
          <p:spPr bwMode="auto">
            <a:xfrm>
              <a:off x="693737" y="3022599"/>
              <a:ext cx="203202" cy="76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2" name="Rectangle 6">
              <a:extLst>
                <a:ext uri="{FF2B5EF4-FFF2-40B4-BE49-F238E27FC236}">
                  <a16:creationId xmlns:a16="http://schemas.microsoft.com/office/drawing/2014/main" id="{521E3A5F-79C3-DB49-984F-3CFD727A7D1B}"/>
                </a:ext>
              </a:extLst>
            </p:cNvPr>
            <p:cNvSpPr>
              <a:spLocks/>
            </p:cNvSpPr>
            <p:nvPr/>
          </p:nvSpPr>
          <p:spPr bwMode="auto">
            <a:xfrm>
              <a:off x="274637" y="3352800"/>
              <a:ext cx="304801"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3" name="AutoShape 7">
              <a:extLst>
                <a:ext uri="{FF2B5EF4-FFF2-40B4-BE49-F238E27FC236}">
                  <a16:creationId xmlns:a16="http://schemas.microsoft.com/office/drawing/2014/main" id="{C9873F1D-2C7A-3145-8B15-AD7198716FAE}"/>
                </a:ext>
              </a:extLst>
            </p:cNvPr>
            <p:cNvSpPr>
              <a:spLocks/>
            </p:cNvSpPr>
            <p:nvPr/>
          </p:nvSpPr>
          <p:spPr bwMode="auto">
            <a:xfrm>
              <a:off x="688975" y="2982912"/>
              <a:ext cx="233130" cy="118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4" name="AutoShape 8">
              <a:extLst>
                <a:ext uri="{FF2B5EF4-FFF2-40B4-BE49-F238E27FC236}">
                  <a16:creationId xmlns:a16="http://schemas.microsoft.com/office/drawing/2014/main" id="{4643A377-18F8-4C43-9574-03CC044F024E}"/>
                </a:ext>
              </a:extLst>
            </p:cNvPr>
            <p:cNvSpPr>
              <a:spLocks/>
            </p:cNvSpPr>
            <p:nvPr/>
          </p:nvSpPr>
          <p:spPr bwMode="auto">
            <a:xfrm>
              <a:off x="111125" y="2897187"/>
              <a:ext cx="730251" cy="290513"/>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5" name="Rectangle 9">
              <a:extLst>
                <a:ext uri="{FF2B5EF4-FFF2-40B4-BE49-F238E27FC236}">
                  <a16:creationId xmlns:a16="http://schemas.microsoft.com/office/drawing/2014/main" id="{EB31BBD7-9581-4643-8C52-5C9A7CBCDDC8}"/>
                </a:ext>
              </a:extLst>
            </p:cNvPr>
            <p:cNvSpPr>
              <a:spLocks/>
            </p:cNvSpPr>
            <p:nvPr/>
          </p:nvSpPr>
          <p:spPr bwMode="auto">
            <a:xfrm>
              <a:off x="112712" y="3044825"/>
              <a:ext cx="952501"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6" name="Rectangle 10">
              <a:extLst>
                <a:ext uri="{FF2B5EF4-FFF2-40B4-BE49-F238E27FC236}">
                  <a16:creationId xmlns:a16="http://schemas.microsoft.com/office/drawing/2014/main" id="{44055AC4-0C44-874E-A97C-D80D262AE4A4}"/>
                </a:ext>
              </a:extLst>
            </p:cNvPr>
            <p:cNvSpPr>
              <a:spLocks/>
            </p:cNvSpPr>
            <p:nvPr/>
          </p:nvSpPr>
          <p:spPr bwMode="auto">
            <a:xfrm>
              <a:off x="223837" y="3303587"/>
              <a:ext cx="514351" cy="190501"/>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7" name="AutoShape 11">
              <a:extLst>
                <a:ext uri="{FF2B5EF4-FFF2-40B4-BE49-F238E27FC236}">
                  <a16:creationId xmlns:a16="http://schemas.microsoft.com/office/drawing/2014/main" id="{8B1F5E93-FAB5-4048-B05F-D1081433562B}"/>
                </a:ext>
              </a:extLst>
            </p:cNvPr>
            <p:cNvSpPr>
              <a:spLocks/>
            </p:cNvSpPr>
            <p:nvPr/>
          </p:nvSpPr>
          <p:spPr bwMode="auto">
            <a:xfrm>
              <a:off x="58737" y="17462"/>
              <a:ext cx="730252" cy="1090613"/>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8" name="Rectangle 12">
              <a:extLst>
                <a:ext uri="{FF2B5EF4-FFF2-40B4-BE49-F238E27FC236}">
                  <a16:creationId xmlns:a16="http://schemas.microsoft.com/office/drawing/2014/main" id="{19085F3D-C283-E94C-96DE-97D4C419DC34}"/>
                </a:ext>
              </a:extLst>
            </p:cNvPr>
            <p:cNvSpPr>
              <a:spLocks/>
            </p:cNvSpPr>
            <p:nvPr/>
          </p:nvSpPr>
          <p:spPr bwMode="auto">
            <a:xfrm>
              <a:off x="57150" y="201612"/>
              <a:ext cx="952501" cy="1131888"/>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09" name="AutoShape 13">
              <a:extLst>
                <a:ext uri="{FF2B5EF4-FFF2-40B4-BE49-F238E27FC236}">
                  <a16:creationId xmlns:a16="http://schemas.microsoft.com/office/drawing/2014/main" id="{A43560E4-A797-0547-A104-EBB55E25B2B3}"/>
                </a:ext>
              </a:extLst>
            </p:cNvPr>
            <p:cNvSpPr>
              <a:spLocks/>
            </p:cNvSpPr>
            <p:nvPr/>
          </p:nvSpPr>
          <p:spPr bwMode="auto">
            <a:xfrm>
              <a:off x="74612" y="39687"/>
              <a:ext cx="695327" cy="1089026"/>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10" name="AutoShape 14">
              <a:extLst>
                <a:ext uri="{FF2B5EF4-FFF2-40B4-BE49-F238E27FC236}">
                  <a16:creationId xmlns:a16="http://schemas.microsoft.com/office/drawing/2014/main" id="{B83FE001-78C4-FD4B-A692-7DB7E1DB8D06}"/>
                </a:ext>
              </a:extLst>
            </p:cNvPr>
            <p:cNvSpPr>
              <a:spLocks/>
            </p:cNvSpPr>
            <p:nvPr/>
          </p:nvSpPr>
          <p:spPr bwMode="auto">
            <a:xfrm>
              <a:off x="115887" y="1527175"/>
              <a:ext cx="695327" cy="903288"/>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11" name="AutoShape 15">
              <a:extLst>
                <a:ext uri="{FF2B5EF4-FFF2-40B4-BE49-F238E27FC236}">
                  <a16:creationId xmlns:a16="http://schemas.microsoft.com/office/drawing/2014/main" id="{FB5B7191-7AA2-D740-B11E-7F5971B843A9}"/>
                </a:ext>
              </a:extLst>
            </p:cNvPr>
            <p:cNvSpPr>
              <a:spLocks/>
            </p:cNvSpPr>
            <p:nvPr/>
          </p:nvSpPr>
          <p:spPr bwMode="auto">
            <a:xfrm>
              <a:off x="133350" y="2928937"/>
              <a:ext cx="688976" cy="290513"/>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12" name="Rectangle 16">
              <a:extLst>
                <a:ext uri="{FF2B5EF4-FFF2-40B4-BE49-F238E27FC236}">
                  <a16:creationId xmlns:a16="http://schemas.microsoft.com/office/drawing/2014/main" id="{98C85849-F582-604F-900E-550DFC84036B}"/>
                </a:ext>
              </a:extLst>
            </p:cNvPr>
            <p:cNvSpPr>
              <a:spLocks/>
            </p:cNvSpPr>
            <p:nvPr/>
          </p:nvSpPr>
          <p:spPr bwMode="auto">
            <a:xfrm>
              <a:off x="338137" y="4673599"/>
              <a:ext cx="254001" cy="11588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13" name="Rectangle 17">
              <a:extLst>
                <a:ext uri="{FF2B5EF4-FFF2-40B4-BE49-F238E27FC236}">
                  <a16:creationId xmlns:a16="http://schemas.microsoft.com/office/drawing/2014/main" id="{6B14183C-700A-2844-9E39-0BFE1603BE51}"/>
                </a:ext>
              </a:extLst>
            </p:cNvPr>
            <p:cNvSpPr>
              <a:spLocks/>
            </p:cNvSpPr>
            <p:nvPr/>
          </p:nvSpPr>
          <p:spPr bwMode="auto">
            <a:xfrm>
              <a:off x="282575" y="4625975"/>
              <a:ext cx="214611"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106514" name="AutoShape 18">
              <a:extLst>
                <a:ext uri="{FF2B5EF4-FFF2-40B4-BE49-F238E27FC236}">
                  <a16:creationId xmlns:a16="http://schemas.microsoft.com/office/drawing/2014/main" id="{0D0FA353-43E6-D941-B9CD-C6EA72D45E23}"/>
                </a:ext>
              </a:extLst>
            </p:cNvPr>
            <p:cNvSpPr>
              <a:spLocks/>
            </p:cNvSpPr>
            <p:nvPr/>
          </p:nvSpPr>
          <p:spPr bwMode="auto">
            <a:xfrm>
              <a:off x="111125" y="3727450"/>
              <a:ext cx="730251"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15" name="Rectangle 19">
              <a:extLst>
                <a:ext uri="{FF2B5EF4-FFF2-40B4-BE49-F238E27FC236}">
                  <a16:creationId xmlns:a16="http://schemas.microsoft.com/office/drawing/2014/main" id="{9CD7F300-5AEF-154D-B3CD-88CCC4452D44}"/>
                </a:ext>
              </a:extLst>
            </p:cNvPr>
            <p:cNvSpPr>
              <a:spLocks/>
            </p:cNvSpPr>
            <p:nvPr/>
          </p:nvSpPr>
          <p:spPr bwMode="auto">
            <a:xfrm>
              <a:off x="109537" y="3886200"/>
              <a:ext cx="952501"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16" name="AutoShape 20">
              <a:extLst>
                <a:ext uri="{FF2B5EF4-FFF2-40B4-BE49-F238E27FC236}">
                  <a16:creationId xmlns:a16="http://schemas.microsoft.com/office/drawing/2014/main" id="{4E8C9F82-989A-AB45-8F69-FDF87D8D579E}"/>
                </a:ext>
              </a:extLst>
            </p:cNvPr>
            <p:cNvSpPr>
              <a:spLocks/>
            </p:cNvSpPr>
            <p:nvPr/>
          </p:nvSpPr>
          <p:spPr bwMode="auto">
            <a:xfrm>
              <a:off x="130175" y="3756025"/>
              <a:ext cx="698501"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17" name="AutoShape 21">
              <a:extLst>
                <a:ext uri="{FF2B5EF4-FFF2-40B4-BE49-F238E27FC236}">
                  <a16:creationId xmlns:a16="http://schemas.microsoft.com/office/drawing/2014/main" id="{F9DC36A7-756C-F44F-BED6-B62B2CD70E2E}"/>
                </a:ext>
              </a:extLst>
            </p:cNvPr>
            <p:cNvSpPr>
              <a:spLocks/>
            </p:cNvSpPr>
            <p:nvPr/>
          </p:nvSpPr>
          <p:spPr bwMode="auto">
            <a:xfrm>
              <a:off x="696912" y="5241924"/>
              <a:ext cx="203202" cy="76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18" name="Rectangle 22">
              <a:extLst>
                <a:ext uri="{FF2B5EF4-FFF2-40B4-BE49-F238E27FC236}">
                  <a16:creationId xmlns:a16="http://schemas.microsoft.com/office/drawing/2014/main" id="{A7522322-5D56-F242-8282-81963BEFAAA0}"/>
                </a:ext>
              </a:extLst>
            </p:cNvPr>
            <p:cNvSpPr>
              <a:spLocks/>
            </p:cNvSpPr>
            <p:nvPr/>
          </p:nvSpPr>
          <p:spPr bwMode="auto">
            <a:xfrm>
              <a:off x="277812" y="5572125"/>
              <a:ext cx="304801"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19" name="AutoShape 23">
              <a:extLst>
                <a:ext uri="{FF2B5EF4-FFF2-40B4-BE49-F238E27FC236}">
                  <a16:creationId xmlns:a16="http://schemas.microsoft.com/office/drawing/2014/main" id="{EF9EBEDB-D595-F74F-9313-4B4716F4EE5B}"/>
                </a:ext>
              </a:extLst>
            </p:cNvPr>
            <p:cNvSpPr>
              <a:spLocks/>
            </p:cNvSpPr>
            <p:nvPr/>
          </p:nvSpPr>
          <p:spPr bwMode="auto">
            <a:xfrm>
              <a:off x="692150" y="5202237"/>
              <a:ext cx="233130" cy="118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20" name="AutoShape 24">
              <a:extLst>
                <a:ext uri="{FF2B5EF4-FFF2-40B4-BE49-F238E27FC236}">
                  <a16:creationId xmlns:a16="http://schemas.microsoft.com/office/drawing/2014/main" id="{81637AC4-6861-3448-A26F-C9ADC64031DA}"/>
                </a:ext>
              </a:extLst>
            </p:cNvPr>
            <p:cNvSpPr>
              <a:spLocks/>
            </p:cNvSpPr>
            <p:nvPr/>
          </p:nvSpPr>
          <p:spPr bwMode="auto">
            <a:xfrm>
              <a:off x="120650" y="5116512"/>
              <a:ext cx="736601" cy="290513"/>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21" name="Rectangle 25">
              <a:extLst>
                <a:ext uri="{FF2B5EF4-FFF2-40B4-BE49-F238E27FC236}">
                  <a16:creationId xmlns:a16="http://schemas.microsoft.com/office/drawing/2014/main" id="{15E94428-C7B7-DC47-B3ED-4994442A8D1C}"/>
                </a:ext>
              </a:extLst>
            </p:cNvPr>
            <p:cNvSpPr>
              <a:spLocks/>
            </p:cNvSpPr>
            <p:nvPr/>
          </p:nvSpPr>
          <p:spPr bwMode="auto">
            <a:xfrm>
              <a:off x="115887" y="5264150"/>
              <a:ext cx="952501"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22" name="Rectangle 26">
              <a:extLst>
                <a:ext uri="{FF2B5EF4-FFF2-40B4-BE49-F238E27FC236}">
                  <a16:creationId xmlns:a16="http://schemas.microsoft.com/office/drawing/2014/main" id="{CCD56805-B6B2-B749-B0FB-A7FC892BBB8B}"/>
                </a:ext>
              </a:extLst>
            </p:cNvPr>
            <p:cNvSpPr>
              <a:spLocks/>
            </p:cNvSpPr>
            <p:nvPr/>
          </p:nvSpPr>
          <p:spPr bwMode="auto">
            <a:xfrm>
              <a:off x="227012" y="5522912"/>
              <a:ext cx="514351" cy="190501"/>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23" name="AutoShape 27">
              <a:extLst>
                <a:ext uri="{FF2B5EF4-FFF2-40B4-BE49-F238E27FC236}">
                  <a16:creationId xmlns:a16="http://schemas.microsoft.com/office/drawing/2014/main" id="{0BDC778F-55E6-054D-9902-3578523DE77B}"/>
                </a:ext>
              </a:extLst>
            </p:cNvPr>
            <p:cNvSpPr>
              <a:spLocks/>
            </p:cNvSpPr>
            <p:nvPr/>
          </p:nvSpPr>
          <p:spPr bwMode="auto">
            <a:xfrm>
              <a:off x="136525" y="5141912"/>
              <a:ext cx="711201" cy="290513"/>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24" name="Line 28">
              <a:extLst>
                <a:ext uri="{FF2B5EF4-FFF2-40B4-BE49-F238E27FC236}">
                  <a16:creationId xmlns:a16="http://schemas.microsoft.com/office/drawing/2014/main" id="{DB683FCD-1E2B-3C4F-A022-683A1E7F05CC}"/>
                </a:ext>
              </a:extLst>
            </p:cNvPr>
            <p:cNvSpPr>
              <a:spLocks noChangeShapeType="1"/>
            </p:cNvSpPr>
            <p:nvPr/>
          </p:nvSpPr>
          <p:spPr bwMode="auto">
            <a:xfrm>
              <a:off x="103187" y="4762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25" name="Line 29">
              <a:extLst>
                <a:ext uri="{FF2B5EF4-FFF2-40B4-BE49-F238E27FC236}">
                  <a16:creationId xmlns:a16="http://schemas.microsoft.com/office/drawing/2014/main" id="{99E4838F-D8A7-3343-8F22-1D184AD1DB27}"/>
                </a:ext>
              </a:extLst>
            </p:cNvPr>
            <p:cNvSpPr>
              <a:spLocks noChangeShapeType="1"/>
            </p:cNvSpPr>
            <p:nvPr/>
          </p:nvSpPr>
          <p:spPr bwMode="auto">
            <a:xfrm>
              <a:off x="103187" y="6413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26" name="Line 30">
              <a:extLst>
                <a:ext uri="{FF2B5EF4-FFF2-40B4-BE49-F238E27FC236}">
                  <a16:creationId xmlns:a16="http://schemas.microsoft.com/office/drawing/2014/main" id="{4EF0469D-27A5-2349-9348-82A62BA61677}"/>
                </a:ext>
              </a:extLst>
            </p:cNvPr>
            <p:cNvSpPr>
              <a:spLocks noChangeShapeType="1"/>
            </p:cNvSpPr>
            <p:nvPr/>
          </p:nvSpPr>
          <p:spPr bwMode="auto">
            <a:xfrm>
              <a:off x="103187" y="7937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27" name="Line 31">
              <a:extLst>
                <a:ext uri="{FF2B5EF4-FFF2-40B4-BE49-F238E27FC236}">
                  <a16:creationId xmlns:a16="http://schemas.microsoft.com/office/drawing/2014/main" id="{E7497962-8002-4E45-BDB4-8E42399259A8}"/>
                </a:ext>
              </a:extLst>
            </p:cNvPr>
            <p:cNvSpPr>
              <a:spLocks noChangeShapeType="1"/>
            </p:cNvSpPr>
            <p:nvPr/>
          </p:nvSpPr>
          <p:spPr bwMode="auto">
            <a:xfrm>
              <a:off x="107950" y="9588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28" name="Line 32">
              <a:extLst>
                <a:ext uri="{FF2B5EF4-FFF2-40B4-BE49-F238E27FC236}">
                  <a16:creationId xmlns:a16="http://schemas.microsoft.com/office/drawing/2014/main" id="{7896113A-7A03-D149-8DC4-5FD04F1A11D6}"/>
                </a:ext>
              </a:extLst>
            </p:cNvPr>
            <p:cNvSpPr>
              <a:spLocks noChangeShapeType="1"/>
            </p:cNvSpPr>
            <p:nvPr/>
          </p:nvSpPr>
          <p:spPr bwMode="auto">
            <a:xfrm>
              <a:off x="103187" y="11239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29" name="Line 33">
              <a:extLst>
                <a:ext uri="{FF2B5EF4-FFF2-40B4-BE49-F238E27FC236}">
                  <a16:creationId xmlns:a16="http://schemas.microsoft.com/office/drawing/2014/main" id="{FE96EF94-372A-5F48-BDD8-0CF98640E641}"/>
                </a:ext>
              </a:extLst>
            </p:cNvPr>
            <p:cNvSpPr>
              <a:spLocks noChangeShapeType="1"/>
            </p:cNvSpPr>
            <p:nvPr/>
          </p:nvSpPr>
          <p:spPr bwMode="auto">
            <a:xfrm>
              <a:off x="103187" y="12763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30" name="Rectangle 34">
              <a:extLst>
                <a:ext uri="{FF2B5EF4-FFF2-40B4-BE49-F238E27FC236}">
                  <a16:creationId xmlns:a16="http://schemas.microsoft.com/office/drawing/2014/main" id="{C75119AB-9582-4040-8C24-502543F72256}"/>
                </a:ext>
              </a:extLst>
            </p:cNvPr>
            <p:cNvSpPr>
              <a:spLocks/>
            </p:cNvSpPr>
            <p:nvPr/>
          </p:nvSpPr>
          <p:spPr bwMode="auto">
            <a:xfrm>
              <a:off x="220662" y="307975"/>
              <a:ext cx="62878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1st Mmen</a:t>
              </a:r>
            </a:p>
          </p:txBody>
        </p:sp>
        <p:sp>
          <p:nvSpPr>
            <p:cNvPr id="106531" name="Rectangle 35">
              <a:extLst>
                <a:ext uri="{FF2B5EF4-FFF2-40B4-BE49-F238E27FC236}">
                  <a16:creationId xmlns:a16="http://schemas.microsoft.com/office/drawing/2014/main" id="{47AB633B-442A-3A4B-BF18-C80D7A79A645}"/>
                </a:ext>
              </a:extLst>
            </p:cNvPr>
            <p:cNvSpPr>
              <a:spLocks/>
            </p:cNvSpPr>
            <p:nvPr/>
          </p:nvSpPr>
          <p:spPr bwMode="auto">
            <a:xfrm>
              <a:off x="139700" y="460375"/>
              <a:ext cx="98446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1st Yithen mhon</a:t>
              </a:r>
            </a:p>
          </p:txBody>
        </p:sp>
        <p:sp>
          <p:nvSpPr>
            <p:cNvPr id="106532" name="Rectangle 36">
              <a:extLst>
                <a:ext uri="{FF2B5EF4-FFF2-40B4-BE49-F238E27FC236}">
                  <a16:creationId xmlns:a16="http://schemas.microsoft.com/office/drawing/2014/main" id="{9A186EFA-A893-1A4B-9A62-5DFAE8AE4380}"/>
                </a:ext>
              </a:extLst>
            </p:cNvPr>
            <p:cNvSpPr>
              <a:spLocks/>
            </p:cNvSpPr>
            <p:nvPr/>
          </p:nvSpPr>
          <p:spPr bwMode="auto">
            <a:xfrm>
              <a:off x="147637" y="625475"/>
              <a:ext cx="677454"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1st Wopan</a:t>
              </a:r>
            </a:p>
          </p:txBody>
        </p:sp>
        <p:sp>
          <p:nvSpPr>
            <p:cNvPr id="106533" name="Rectangle 37">
              <a:extLst>
                <a:ext uri="{FF2B5EF4-FFF2-40B4-BE49-F238E27FC236}">
                  <a16:creationId xmlns:a16="http://schemas.microsoft.com/office/drawing/2014/main" id="{B688F8E0-6E37-014A-9D85-B2E039528C23}"/>
                </a:ext>
              </a:extLst>
            </p:cNvPr>
            <p:cNvSpPr>
              <a:spLocks/>
            </p:cNvSpPr>
            <p:nvPr/>
          </p:nvSpPr>
          <p:spPr bwMode="auto">
            <a:xfrm>
              <a:off x="139700" y="790575"/>
              <a:ext cx="116853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1st Mungham yihan</a:t>
              </a:r>
            </a:p>
          </p:txBody>
        </p:sp>
        <p:sp>
          <p:nvSpPr>
            <p:cNvPr id="106534" name="Rectangle 38">
              <a:extLst>
                <a:ext uri="{FF2B5EF4-FFF2-40B4-BE49-F238E27FC236}">
                  <a16:creationId xmlns:a16="http://schemas.microsoft.com/office/drawing/2014/main" id="{65DB6FBE-D188-1B4B-BA60-05B141C938F4}"/>
                </a:ext>
              </a:extLst>
            </p:cNvPr>
            <p:cNvSpPr>
              <a:spLocks/>
            </p:cNvSpPr>
            <p:nvPr/>
          </p:nvSpPr>
          <p:spPr bwMode="auto">
            <a:xfrm>
              <a:off x="39687" y="942975"/>
              <a:ext cx="101633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Juvak/ Sungruka</a:t>
              </a:r>
            </a:p>
          </p:txBody>
        </p:sp>
        <p:sp>
          <p:nvSpPr>
            <p:cNvPr id="106535" name="Rectangle 39">
              <a:extLst>
                <a:ext uri="{FF2B5EF4-FFF2-40B4-BE49-F238E27FC236}">
                  <a16:creationId xmlns:a16="http://schemas.microsoft.com/office/drawing/2014/main" id="{33A4EA79-6AE8-D146-9DAC-78B567B45A9D}"/>
                </a:ext>
              </a:extLst>
            </p:cNvPr>
            <p:cNvSpPr>
              <a:spLocks/>
            </p:cNvSpPr>
            <p:nvPr/>
          </p:nvSpPr>
          <p:spPr bwMode="auto">
            <a:xfrm>
              <a:off x="284162" y="1108075"/>
              <a:ext cx="40013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Zenki</a:t>
              </a:r>
            </a:p>
          </p:txBody>
        </p:sp>
        <p:sp>
          <p:nvSpPr>
            <p:cNvPr id="106536" name="Rectangle 40">
              <a:extLst>
                <a:ext uri="{FF2B5EF4-FFF2-40B4-BE49-F238E27FC236}">
                  <a16:creationId xmlns:a16="http://schemas.microsoft.com/office/drawing/2014/main" id="{41E06356-C054-6D4D-AEDA-94FD2ECAD05D}"/>
                </a:ext>
              </a:extLst>
            </p:cNvPr>
            <p:cNvSpPr>
              <a:spLocks/>
            </p:cNvSpPr>
            <p:nvPr/>
          </p:nvSpPr>
          <p:spPr bwMode="auto">
            <a:xfrm>
              <a:off x="7937" y="0"/>
              <a:ext cx="64770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LIYINCHO</a:t>
              </a:r>
            </a:p>
          </p:txBody>
        </p:sp>
        <p:sp>
          <p:nvSpPr>
            <p:cNvPr id="106537" name="Rectangle 41">
              <a:extLst>
                <a:ext uri="{FF2B5EF4-FFF2-40B4-BE49-F238E27FC236}">
                  <a16:creationId xmlns:a16="http://schemas.microsoft.com/office/drawing/2014/main" id="{889DA520-FC98-C54A-B538-4CEEE0E29435}"/>
                </a:ext>
              </a:extLst>
            </p:cNvPr>
            <p:cNvSpPr>
              <a:spLocks/>
            </p:cNvSpPr>
            <p:nvPr/>
          </p:nvSpPr>
          <p:spPr bwMode="auto">
            <a:xfrm>
              <a:off x="0" y="180975"/>
              <a:ext cx="974775"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1st Man &amp; Woman</a:t>
              </a:r>
            </a:p>
          </p:txBody>
        </p:sp>
        <p:sp>
          <p:nvSpPr>
            <p:cNvPr id="106538" name="Line 42">
              <a:extLst>
                <a:ext uri="{FF2B5EF4-FFF2-40B4-BE49-F238E27FC236}">
                  <a16:creationId xmlns:a16="http://schemas.microsoft.com/office/drawing/2014/main" id="{2404A808-84F7-E240-B36A-2395B6F7EE61}"/>
                </a:ext>
              </a:extLst>
            </p:cNvPr>
            <p:cNvSpPr>
              <a:spLocks noChangeShapeType="1"/>
            </p:cNvSpPr>
            <p:nvPr/>
          </p:nvSpPr>
          <p:spPr bwMode="auto">
            <a:xfrm>
              <a:off x="160337" y="206057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39" name="Line 43">
              <a:extLst>
                <a:ext uri="{FF2B5EF4-FFF2-40B4-BE49-F238E27FC236}">
                  <a16:creationId xmlns:a16="http://schemas.microsoft.com/office/drawing/2014/main" id="{B022369A-88DE-634F-8DC4-9A668F1D3178}"/>
                </a:ext>
              </a:extLst>
            </p:cNvPr>
            <p:cNvSpPr>
              <a:spLocks noChangeShapeType="1"/>
            </p:cNvSpPr>
            <p:nvPr/>
          </p:nvSpPr>
          <p:spPr bwMode="auto">
            <a:xfrm>
              <a:off x="160337" y="226377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40" name="Rectangle 44">
              <a:extLst>
                <a:ext uri="{FF2B5EF4-FFF2-40B4-BE49-F238E27FC236}">
                  <a16:creationId xmlns:a16="http://schemas.microsoft.com/office/drawing/2014/main" id="{A24D1942-3E72-B845-AF57-8517AAB6AE21}"/>
                </a:ext>
              </a:extLst>
            </p:cNvPr>
            <p:cNvSpPr>
              <a:spLocks/>
            </p:cNvSpPr>
            <p:nvPr/>
          </p:nvSpPr>
          <p:spPr bwMode="auto">
            <a:xfrm>
              <a:off x="484187" y="2105025"/>
              <a:ext cx="330201"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41" name="Rectangle 45">
              <a:extLst>
                <a:ext uri="{FF2B5EF4-FFF2-40B4-BE49-F238E27FC236}">
                  <a16:creationId xmlns:a16="http://schemas.microsoft.com/office/drawing/2014/main" id="{E8460553-DA2D-5049-8F61-5A0B16FF2852}"/>
                </a:ext>
              </a:extLst>
            </p:cNvPr>
            <p:cNvSpPr>
              <a:spLocks/>
            </p:cNvSpPr>
            <p:nvPr/>
          </p:nvSpPr>
          <p:spPr bwMode="auto">
            <a:xfrm>
              <a:off x="233362" y="1884362"/>
              <a:ext cx="579091" cy="24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000">
                  <a:solidFill>
                    <a:srgbClr val="000000"/>
                  </a:solidFill>
                  <a:latin typeface="Helvetica" pitchFamily="2" charset="0"/>
                  <a:ea typeface="Helvetica" pitchFamily="2" charset="0"/>
                  <a:cs typeface="Helvetica" pitchFamily="2" charset="0"/>
                  <a:sym typeface="Helvetica" pitchFamily="2" charset="0"/>
                </a:rPr>
                <a:t>L - S - B</a:t>
              </a:r>
            </a:p>
          </p:txBody>
        </p:sp>
        <p:sp>
          <p:nvSpPr>
            <p:cNvPr id="106542" name="Rectangle 46">
              <a:extLst>
                <a:ext uri="{FF2B5EF4-FFF2-40B4-BE49-F238E27FC236}">
                  <a16:creationId xmlns:a16="http://schemas.microsoft.com/office/drawing/2014/main" id="{2531763C-DED4-0B43-87C2-739D0DB1BB87}"/>
                </a:ext>
              </a:extLst>
            </p:cNvPr>
            <p:cNvSpPr>
              <a:spLocks/>
            </p:cNvSpPr>
            <p:nvPr/>
          </p:nvSpPr>
          <p:spPr bwMode="auto">
            <a:xfrm>
              <a:off x="333375" y="2265362"/>
              <a:ext cx="369801" cy="24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000">
                  <a:solidFill>
                    <a:srgbClr val="000000"/>
                  </a:solidFill>
                  <a:latin typeface="Helvetica" pitchFamily="2" charset="0"/>
                  <a:ea typeface="Helvetica" pitchFamily="2" charset="0"/>
                  <a:cs typeface="Helvetica" pitchFamily="2" charset="0"/>
                  <a:sym typeface="Helvetica" pitchFamily="2" charset="0"/>
                </a:rPr>
                <a:t>J - E</a:t>
              </a:r>
            </a:p>
          </p:txBody>
        </p:sp>
        <p:sp>
          <p:nvSpPr>
            <p:cNvPr id="106543" name="Rectangle 47">
              <a:extLst>
                <a:ext uri="{FF2B5EF4-FFF2-40B4-BE49-F238E27FC236}">
                  <a16:creationId xmlns:a16="http://schemas.microsoft.com/office/drawing/2014/main" id="{91C85FF3-2602-7845-826E-DBFBA807598F}"/>
                </a:ext>
              </a:extLst>
            </p:cNvPr>
            <p:cNvSpPr>
              <a:spLocks/>
            </p:cNvSpPr>
            <p:nvPr/>
          </p:nvSpPr>
          <p:spPr bwMode="auto">
            <a:xfrm>
              <a:off x="387350" y="2455862"/>
              <a:ext cx="242863" cy="24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000">
                  <a:solidFill>
                    <a:srgbClr val="000000"/>
                  </a:solidFill>
                  <a:latin typeface="Helvetica" pitchFamily="2" charset="0"/>
                  <a:ea typeface="Helvetica" pitchFamily="2" charset="0"/>
                  <a:cs typeface="Helvetica" pitchFamily="2" charset="0"/>
                  <a:sym typeface="Helvetica" pitchFamily="2" charset="0"/>
                </a:rPr>
                <a:t>12</a:t>
              </a:r>
            </a:p>
          </p:txBody>
        </p:sp>
        <p:sp>
          <p:nvSpPr>
            <p:cNvPr id="106544" name="Rectangle 48">
              <a:extLst>
                <a:ext uri="{FF2B5EF4-FFF2-40B4-BE49-F238E27FC236}">
                  <a16:creationId xmlns:a16="http://schemas.microsoft.com/office/drawing/2014/main" id="{CBB55895-1A70-DF4C-A42C-78EE6EF5458B}"/>
                </a:ext>
              </a:extLst>
            </p:cNvPr>
            <p:cNvSpPr>
              <a:spLocks/>
            </p:cNvSpPr>
            <p:nvPr/>
          </p:nvSpPr>
          <p:spPr bwMode="auto">
            <a:xfrm>
              <a:off x="222250" y="1698625"/>
              <a:ext cx="40643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ETSA</a:t>
              </a:r>
            </a:p>
          </p:txBody>
        </p:sp>
        <p:sp>
          <p:nvSpPr>
            <p:cNvPr id="106545" name="Rectangle 49">
              <a:extLst>
                <a:ext uri="{FF2B5EF4-FFF2-40B4-BE49-F238E27FC236}">
                  <a16:creationId xmlns:a16="http://schemas.microsoft.com/office/drawing/2014/main" id="{E70E612D-DA9A-804A-A3CF-96D8E533FDBB}"/>
                </a:ext>
              </a:extLst>
            </p:cNvPr>
            <p:cNvSpPr>
              <a:spLocks/>
            </p:cNvSpPr>
            <p:nvPr/>
          </p:nvSpPr>
          <p:spPr bwMode="auto">
            <a:xfrm>
              <a:off x="50800" y="1476375"/>
              <a:ext cx="692076"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ABRAHAM</a:t>
              </a:r>
            </a:p>
          </p:txBody>
        </p:sp>
        <p:sp>
          <p:nvSpPr>
            <p:cNvPr id="106546" name="Rectangle 50">
              <a:extLst>
                <a:ext uri="{FF2B5EF4-FFF2-40B4-BE49-F238E27FC236}">
                  <a16:creationId xmlns:a16="http://schemas.microsoft.com/office/drawing/2014/main" id="{CE5D784B-2432-B947-8B93-BF7C5D7B3CA4}"/>
                </a:ext>
              </a:extLst>
            </p:cNvPr>
            <p:cNvSpPr>
              <a:spLocks/>
            </p:cNvSpPr>
            <p:nvPr/>
          </p:nvSpPr>
          <p:spPr bwMode="auto">
            <a:xfrm>
              <a:off x="368300" y="2078037"/>
              <a:ext cx="285031" cy="241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000">
                  <a:solidFill>
                    <a:srgbClr val="000000"/>
                  </a:solidFill>
                  <a:latin typeface="Helvetica" pitchFamily="2" charset="0"/>
                  <a:ea typeface="Helvetica" pitchFamily="2" charset="0"/>
                  <a:cs typeface="Helvetica" pitchFamily="2" charset="0"/>
                  <a:sym typeface="Helvetica" pitchFamily="2" charset="0"/>
                </a:rPr>
                <a:t>I - I</a:t>
              </a:r>
            </a:p>
          </p:txBody>
        </p:sp>
        <p:sp>
          <p:nvSpPr>
            <p:cNvPr id="106547" name="Line 51">
              <a:extLst>
                <a:ext uri="{FF2B5EF4-FFF2-40B4-BE49-F238E27FC236}">
                  <a16:creationId xmlns:a16="http://schemas.microsoft.com/office/drawing/2014/main" id="{4DBE7D1B-2CED-9943-9E09-5DB57875926B}"/>
                </a:ext>
              </a:extLst>
            </p:cNvPr>
            <p:cNvSpPr>
              <a:spLocks noChangeShapeType="1"/>
            </p:cNvSpPr>
            <p:nvPr/>
          </p:nvSpPr>
          <p:spPr bwMode="auto">
            <a:xfrm>
              <a:off x="157162" y="3281362"/>
              <a:ext cx="863601" cy="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48" name="Line 52">
              <a:extLst>
                <a:ext uri="{FF2B5EF4-FFF2-40B4-BE49-F238E27FC236}">
                  <a16:creationId xmlns:a16="http://schemas.microsoft.com/office/drawing/2014/main" id="{9D315B27-D4EB-2B4C-9007-F83FC94230AB}"/>
                </a:ext>
              </a:extLst>
            </p:cNvPr>
            <p:cNvSpPr>
              <a:spLocks noChangeShapeType="1"/>
            </p:cNvSpPr>
            <p:nvPr/>
          </p:nvSpPr>
          <p:spPr bwMode="auto">
            <a:xfrm>
              <a:off x="153987" y="346710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49" name="Rectangle 53">
              <a:extLst>
                <a:ext uri="{FF2B5EF4-FFF2-40B4-BE49-F238E27FC236}">
                  <a16:creationId xmlns:a16="http://schemas.microsoft.com/office/drawing/2014/main" id="{E13A5235-4675-9540-9D80-BB9662BE94D6}"/>
                </a:ext>
              </a:extLst>
            </p:cNvPr>
            <p:cNvSpPr>
              <a:spLocks/>
            </p:cNvSpPr>
            <p:nvPr/>
          </p:nvSpPr>
          <p:spPr bwMode="auto">
            <a:xfrm>
              <a:off x="146050" y="2870200"/>
              <a:ext cx="56533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JOSEPH</a:t>
              </a:r>
            </a:p>
          </p:txBody>
        </p:sp>
        <p:sp>
          <p:nvSpPr>
            <p:cNvPr id="106550" name="Rectangle 54">
              <a:extLst>
                <a:ext uri="{FF2B5EF4-FFF2-40B4-BE49-F238E27FC236}">
                  <a16:creationId xmlns:a16="http://schemas.microsoft.com/office/drawing/2014/main" id="{9B21B0E7-84DF-DE42-83A9-585114CE8CA4}"/>
                </a:ext>
              </a:extLst>
            </p:cNvPr>
            <p:cNvSpPr>
              <a:spLocks/>
            </p:cNvSpPr>
            <p:nvPr/>
          </p:nvSpPr>
          <p:spPr bwMode="auto">
            <a:xfrm>
              <a:off x="193675" y="3106737"/>
              <a:ext cx="597031" cy="228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Nri-ekum</a:t>
              </a:r>
            </a:p>
          </p:txBody>
        </p:sp>
        <p:sp>
          <p:nvSpPr>
            <p:cNvPr id="106551" name="Rectangle 55">
              <a:extLst>
                <a:ext uri="{FF2B5EF4-FFF2-40B4-BE49-F238E27FC236}">
                  <a16:creationId xmlns:a16="http://schemas.microsoft.com/office/drawing/2014/main" id="{4BDBCA35-7E14-BD4C-A311-ADC5915680D7}"/>
                </a:ext>
              </a:extLst>
            </p:cNvPr>
            <p:cNvSpPr>
              <a:spLocks/>
            </p:cNvSpPr>
            <p:nvPr/>
          </p:nvSpPr>
          <p:spPr bwMode="auto">
            <a:xfrm>
              <a:off x="403225" y="3295650"/>
              <a:ext cx="29230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430</a:t>
              </a:r>
            </a:p>
          </p:txBody>
        </p:sp>
        <p:sp>
          <p:nvSpPr>
            <p:cNvPr id="106552" name="Line 56">
              <a:extLst>
                <a:ext uri="{FF2B5EF4-FFF2-40B4-BE49-F238E27FC236}">
                  <a16:creationId xmlns:a16="http://schemas.microsoft.com/office/drawing/2014/main" id="{3C53F069-3031-F744-8B6E-3EF9EFF293A6}"/>
                </a:ext>
              </a:extLst>
            </p:cNvPr>
            <p:cNvSpPr>
              <a:spLocks noChangeShapeType="1"/>
            </p:cNvSpPr>
            <p:nvPr/>
          </p:nvSpPr>
          <p:spPr bwMode="auto">
            <a:xfrm>
              <a:off x="153987" y="187007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53" name="Line 57">
              <a:extLst>
                <a:ext uri="{FF2B5EF4-FFF2-40B4-BE49-F238E27FC236}">
                  <a16:creationId xmlns:a16="http://schemas.microsoft.com/office/drawing/2014/main" id="{E1E3DF71-07C0-BC47-89D1-BF885BCBB617}"/>
                </a:ext>
              </a:extLst>
            </p:cNvPr>
            <p:cNvSpPr>
              <a:spLocks noChangeShapeType="1"/>
            </p:cNvSpPr>
            <p:nvPr/>
          </p:nvSpPr>
          <p:spPr bwMode="auto">
            <a:xfrm>
              <a:off x="153987" y="244792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54" name="Line 58">
              <a:extLst>
                <a:ext uri="{FF2B5EF4-FFF2-40B4-BE49-F238E27FC236}">
                  <a16:creationId xmlns:a16="http://schemas.microsoft.com/office/drawing/2014/main" id="{BDBCAC22-98CB-2B4F-B370-01C3BE35E7A6}"/>
                </a:ext>
              </a:extLst>
            </p:cNvPr>
            <p:cNvSpPr>
              <a:spLocks noChangeShapeType="1"/>
            </p:cNvSpPr>
            <p:nvPr/>
          </p:nvSpPr>
          <p:spPr bwMode="auto">
            <a:xfrm>
              <a:off x="153987" y="2644775"/>
              <a:ext cx="838201" cy="635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55" name="Line 59">
              <a:extLst>
                <a:ext uri="{FF2B5EF4-FFF2-40B4-BE49-F238E27FC236}">
                  <a16:creationId xmlns:a16="http://schemas.microsoft.com/office/drawing/2014/main" id="{846F281A-EBE2-E640-A6F2-45465512B1C1}"/>
                </a:ext>
              </a:extLst>
            </p:cNvPr>
            <p:cNvSpPr>
              <a:spLocks noChangeShapeType="1"/>
            </p:cNvSpPr>
            <p:nvPr/>
          </p:nvSpPr>
          <p:spPr bwMode="auto">
            <a:xfrm>
              <a:off x="153987" y="41084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56" name="Line 60">
              <a:extLst>
                <a:ext uri="{FF2B5EF4-FFF2-40B4-BE49-F238E27FC236}">
                  <a16:creationId xmlns:a16="http://schemas.microsoft.com/office/drawing/2014/main" id="{952D9B70-224C-3A40-8AF8-593985CB4DC6}"/>
                </a:ext>
              </a:extLst>
            </p:cNvPr>
            <p:cNvSpPr>
              <a:spLocks noChangeShapeType="1"/>
            </p:cNvSpPr>
            <p:nvPr/>
          </p:nvSpPr>
          <p:spPr bwMode="auto">
            <a:xfrm>
              <a:off x="153987" y="42862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57" name="Line 61">
              <a:extLst>
                <a:ext uri="{FF2B5EF4-FFF2-40B4-BE49-F238E27FC236}">
                  <a16:creationId xmlns:a16="http://schemas.microsoft.com/office/drawing/2014/main" id="{8A3C9894-9A44-FC40-AEB9-A79ED7215076}"/>
                </a:ext>
              </a:extLst>
            </p:cNvPr>
            <p:cNvSpPr>
              <a:spLocks noChangeShapeType="1"/>
            </p:cNvSpPr>
            <p:nvPr/>
          </p:nvSpPr>
          <p:spPr bwMode="auto">
            <a:xfrm>
              <a:off x="153987" y="44640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58" name="Line 62">
              <a:extLst>
                <a:ext uri="{FF2B5EF4-FFF2-40B4-BE49-F238E27FC236}">
                  <a16:creationId xmlns:a16="http://schemas.microsoft.com/office/drawing/2014/main" id="{06CE0D82-06D1-0047-AECD-6DE7EECDF9EB}"/>
                </a:ext>
              </a:extLst>
            </p:cNvPr>
            <p:cNvSpPr>
              <a:spLocks noChangeShapeType="1"/>
            </p:cNvSpPr>
            <p:nvPr/>
          </p:nvSpPr>
          <p:spPr bwMode="auto">
            <a:xfrm>
              <a:off x="153987" y="46418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59" name="Line 63">
              <a:extLst>
                <a:ext uri="{FF2B5EF4-FFF2-40B4-BE49-F238E27FC236}">
                  <a16:creationId xmlns:a16="http://schemas.microsoft.com/office/drawing/2014/main" id="{65E5ADAE-341C-5E47-8501-73E01FB53163}"/>
                </a:ext>
              </a:extLst>
            </p:cNvPr>
            <p:cNvSpPr>
              <a:spLocks noChangeShapeType="1"/>
            </p:cNvSpPr>
            <p:nvPr/>
          </p:nvSpPr>
          <p:spPr bwMode="auto">
            <a:xfrm>
              <a:off x="166687" y="4819650"/>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60" name="Rectangle 64">
              <a:extLst>
                <a:ext uri="{FF2B5EF4-FFF2-40B4-BE49-F238E27FC236}">
                  <a16:creationId xmlns:a16="http://schemas.microsoft.com/office/drawing/2014/main" id="{4F05DD28-F2EF-D545-88A8-B36AF70D934B}"/>
                </a:ext>
              </a:extLst>
            </p:cNvPr>
            <p:cNvSpPr>
              <a:spLocks/>
            </p:cNvSpPr>
            <p:nvPr/>
          </p:nvSpPr>
          <p:spPr bwMode="auto">
            <a:xfrm>
              <a:off x="168275" y="3698875"/>
              <a:ext cx="514431"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106561" name="Rectangle 65">
              <a:extLst>
                <a:ext uri="{FF2B5EF4-FFF2-40B4-BE49-F238E27FC236}">
                  <a16:creationId xmlns:a16="http://schemas.microsoft.com/office/drawing/2014/main" id="{1F3EF866-C260-3C4D-A03C-5DB8C2C541D3}"/>
                </a:ext>
              </a:extLst>
            </p:cNvPr>
            <p:cNvSpPr>
              <a:spLocks/>
            </p:cNvSpPr>
            <p:nvPr/>
          </p:nvSpPr>
          <p:spPr bwMode="auto">
            <a:xfrm>
              <a:off x="317500" y="4111625"/>
              <a:ext cx="374738"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106562" name="Rectangle 66">
              <a:extLst>
                <a:ext uri="{FF2B5EF4-FFF2-40B4-BE49-F238E27FC236}">
                  <a16:creationId xmlns:a16="http://schemas.microsoft.com/office/drawing/2014/main" id="{19E540B8-59B1-6945-93B5-B69972ED3D8E}"/>
                </a:ext>
              </a:extLst>
            </p:cNvPr>
            <p:cNvSpPr>
              <a:spLocks/>
            </p:cNvSpPr>
            <p:nvPr/>
          </p:nvSpPr>
          <p:spPr bwMode="auto">
            <a:xfrm>
              <a:off x="236537" y="4295775"/>
              <a:ext cx="56505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 - C - C</a:t>
              </a:r>
            </a:p>
          </p:txBody>
        </p:sp>
        <p:sp>
          <p:nvSpPr>
            <p:cNvPr id="106563" name="Rectangle 67">
              <a:extLst>
                <a:ext uri="{FF2B5EF4-FFF2-40B4-BE49-F238E27FC236}">
                  <a16:creationId xmlns:a16="http://schemas.microsoft.com/office/drawing/2014/main" id="{BB166842-3CB2-C846-AF12-1A2AEDB5858F}"/>
                </a:ext>
              </a:extLst>
            </p:cNvPr>
            <p:cNvSpPr>
              <a:spLocks/>
            </p:cNvSpPr>
            <p:nvPr/>
          </p:nvSpPr>
          <p:spPr bwMode="auto">
            <a:xfrm>
              <a:off x="73025" y="4467225"/>
              <a:ext cx="93379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Kadesh Barnea</a:t>
              </a:r>
            </a:p>
          </p:txBody>
        </p:sp>
        <p:sp>
          <p:nvSpPr>
            <p:cNvPr id="106564" name="Rectangle 68">
              <a:extLst>
                <a:ext uri="{FF2B5EF4-FFF2-40B4-BE49-F238E27FC236}">
                  <a16:creationId xmlns:a16="http://schemas.microsoft.com/office/drawing/2014/main" id="{DAE08C32-7BAD-D948-984F-1A774CC838A5}"/>
                </a:ext>
              </a:extLst>
            </p:cNvPr>
            <p:cNvSpPr>
              <a:spLocks/>
            </p:cNvSpPr>
            <p:nvPr/>
          </p:nvSpPr>
          <p:spPr bwMode="auto">
            <a:xfrm>
              <a:off x="428625" y="4651375"/>
              <a:ext cx="2287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40</a:t>
              </a:r>
            </a:p>
          </p:txBody>
        </p:sp>
        <p:sp>
          <p:nvSpPr>
            <p:cNvPr id="106565" name="Rectangle 69">
              <a:extLst>
                <a:ext uri="{FF2B5EF4-FFF2-40B4-BE49-F238E27FC236}">
                  <a16:creationId xmlns:a16="http://schemas.microsoft.com/office/drawing/2014/main" id="{E3719733-8B8A-A84C-964B-18BC53AEB77F}"/>
                </a:ext>
              </a:extLst>
            </p:cNvPr>
            <p:cNvSpPr>
              <a:spLocks/>
            </p:cNvSpPr>
            <p:nvPr/>
          </p:nvSpPr>
          <p:spPr bwMode="auto">
            <a:xfrm>
              <a:off x="193675" y="4822825"/>
              <a:ext cx="6222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5 Pungno</a:t>
              </a:r>
            </a:p>
          </p:txBody>
        </p:sp>
        <p:sp>
          <p:nvSpPr>
            <p:cNvPr id="106566" name="Line 70">
              <a:extLst>
                <a:ext uri="{FF2B5EF4-FFF2-40B4-BE49-F238E27FC236}">
                  <a16:creationId xmlns:a16="http://schemas.microsoft.com/office/drawing/2014/main" id="{9053782E-C76F-CA46-BA0B-1E81C9DF4FE8}"/>
                </a:ext>
              </a:extLst>
            </p:cNvPr>
            <p:cNvSpPr>
              <a:spLocks noChangeShapeType="1"/>
            </p:cNvSpPr>
            <p:nvPr/>
          </p:nvSpPr>
          <p:spPr bwMode="auto">
            <a:xfrm>
              <a:off x="147637" y="499745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67" name="Rectangle 71">
              <a:extLst>
                <a:ext uri="{FF2B5EF4-FFF2-40B4-BE49-F238E27FC236}">
                  <a16:creationId xmlns:a16="http://schemas.microsoft.com/office/drawing/2014/main" id="{6EDC96E3-E4D4-2B44-AC49-BAC3C442B826}"/>
                </a:ext>
              </a:extLst>
            </p:cNvPr>
            <p:cNvSpPr>
              <a:spLocks/>
            </p:cNvSpPr>
            <p:nvPr/>
          </p:nvSpPr>
          <p:spPr bwMode="auto">
            <a:xfrm>
              <a:off x="280987" y="3940175"/>
              <a:ext cx="5905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106568" name="Line 72">
              <a:extLst>
                <a:ext uri="{FF2B5EF4-FFF2-40B4-BE49-F238E27FC236}">
                  <a16:creationId xmlns:a16="http://schemas.microsoft.com/office/drawing/2014/main" id="{F47EF851-8DFF-9947-A5F7-25272120674B}"/>
                </a:ext>
              </a:extLst>
            </p:cNvPr>
            <p:cNvSpPr>
              <a:spLocks noChangeShapeType="1"/>
            </p:cNvSpPr>
            <p:nvPr/>
          </p:nvSpPr>
          <p:spPr bwMode="auto">
            <a:xfrm>
              <a:off x="103187" y="342900"/>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69" name="Line 73">
              <a:extLst>
                <a:ext uri="{FF2B5EF4-FFF2-40B4-BE49-F238E27FC236}">
                  <a16:creationId xmlns:a16="http://schemas.microsoft.com/office/drawing/2014/main" id="{29A46FA2-8880-F44F-A24A-FE54E3E71EA3}"/>
                </a:ext>
              </a:extLst>
            </p:cNvPr>
            <p:cNvSpPr>
              <a:spLocks noChangeShapeType="1"/>
            </p:cNvSpPr>
            <p:nvPr/>
          </p:nvSpPr>
          <p:spPr bwMode="auto">
            <a:xfrm>
              <a:off x="147637" y="5486400"/>
              <a:ext cx="8763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70" name="Line 74">
              <a:extLst>
                <a:ext uri="{FF2B5EF4-FFF2-40B4-BE49-F238E27FC236}">
                  <a16:creationId xmlns:a16="http://schemas.microsoft.com/office/drawing/2014/main" id="{7C967F34-D6D1-274C-B1AA-9D795C166AEC}"/>
                </a:ext>
              </a:extLst>
            </p:cNvPr>
            <p:cNvSpPr>
              <a:spLocks noChangeShapeType="1"/>
            </p:cNvSpPr>
            <p:nvPr/>
          </p:nvSpPr>
          <p:spPr bwMode="auto">
            <a:xfrm>
              <a:off x="147637" y="5676900"/>
              <a:ext cx="8763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571" name="Rectangle 75">
              <a:extLst>
                <a:ext uri="{FF2B5EF4-FFF2-40B4-BE49-F238E27FC236}">
                  <a16:creationId xmlns:a16="http://schemas.microsoft.com/office/drawing/2014/main" id="{6E62136F-2673-7242-871B-416060981BD3}"/>
                </a:ext>
              </a:extLst>
            </p:cNvPr>
            <p:cNvSpPr>
              <a:spLocks/>
            </p:cNvSpPr>
            <p:nvPr/>
          </p:nvSpPr>
          <p:spPr bwMode="auto">
            <a:xfrm>
              <a:off x="150812" y="5089525"/>
              <a:ext cx="577944"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106572" name="Rectangle 76">
              <a:extLst>
                <a:ext uri="{FF2B5EF4-FFF2-40B4-BE49-F238E27FC236}">
                  <a16:creationId xmlns:a16="http://schemas.microsoft.com/office/drawing/2014/main" id="{E1DAF492-4DB9-4F4F-91D4-DDEBB694CEE8}"/>
                </a:ext>
              </a:extLst>
            </p:cNvPr>
            <p:cNvSpPr>
              <a:spLocks/>
            </p:cNvSpPr>
            <p:nvPr/>
          </p:nvSpPr>
          <p:spPr bwMode="auto">
            <a:xfrm>
              <a:off x="215900" y="5305425"/>
              <a:ext cx="6542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106573" name="Rectangle 77">
              <a:extLst>
                <a:ext uri="{FF2B5EF4-FFF2-40B4-BE49-F238E27FC236}">
                  <a16:creationId xmlns:a16="http://schemas.microsoft.com/office/drawing/2014/main" id="{15564DD1-8F94-A74B-8B70-66436102C9A1}"/>
                </a:ext>
              </a:extLst>
            </p:cNvPr>
            <p:cNvSpPr>
              <a:spLocks/>
            </p:cNvSpPr>
            <p:nvPr/>
          </p:nvSpPr>
          <p:spPr bwMode="auto">
            <a:xfrm>
              <a:off x="133350" y="5495925"/>
              <a:ext cx="895394"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Meta Chirocho</a:t>
              </a:r>
            </a:p>
          </p:txBody>
        </p:sp>
      </p:grpSp>
      <p:sp>
        <p:nvSpPr>
          <p:cNvPr id="106574" name="AutoShape 78">
            <a:extLst>
              <a:ext uri="{FF2B5EF4-FFF2-40B4-BE49-F238E27FC236}">
                <a16:creationId xmlns:a16="http://schemas.microsoft.com/office/drawing/2014/main" id="{620D25A2-2B5B-ED4C-A5A1-90FF9D1B1F40}"/>
              </a:ext>
            </a:extLst>
          </p:cNvPr>
          <p:cNvSpPr>
            <a:spLocks/>
          </p:cNvSpPr>
          <p:nvPr/>
        </p:nvSpPr>
        <p:spPr bwMode="auto">
          <a:xfrm>
            <a:off x="6604000" y="5110163"/>
            <a:ext cx="682625" cy="355600"/>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75" name="Rectangle 79">
            <a:extLst>
              <a:ext uri="{FF2B5EF4-FFF2-40B4-BE49-F238E27FC236}">
                <a16:creationId xmlns:a16="http://schemas.microsoft.com/office/drawing/2014/main" id="{137E69F5-79DE-204D-A15C-71AB8CDFEECC}"/>
              </a:ext>
            </a:extLst>
          </p:cNvPr>
          <p:cNvSpPr>
            <a:spLocks/>
          </p:cNvSpPr>
          <p:nvPr/>
        </p:nvSpPr>
        <p:spPr bwMode="auto">
          <a:xfrm>
            <a:off x="6424613" y="41894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76" name="Rectangle 80">
            <a:extLst>
              <a:ext uri="{FF2B5EF4-FFF2-40B4-BE49-F238E27FC236}">
                <a16:creationId xmlns:a16="http://schemas.microsoft.com/office/drawing/2014/main" id="{CDB2352B-E039-D24E-A729-8C27C44A95E5}"/>
              </a:ext>
            </a:extLst>
          </p:cNvPr>
          <p:cNvSpPr>
            <a:spLocks/>
          </p:cNvSpPr>
          <p:nvPr/>
        </p:nvSpPr>
        <p:spPr bwMode="auto">
          <a:xfrm>
            <a:off x="6424613" y="41513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77" name="Rectangle 81">
            <a:extLst>
              <a:ext uri="{FF2B5EF4-FFF2-40B4-BE49-F238E27FC236}">
                <a16:creationId xmlns:a16="http://schemas.microsoft.com/office/drawing/2014/main" id="{11ABFEB9-2DBF-0748-B654-3F8F345BA823}"/>
              </a:ext>
            </a:extLst>
          </p:cNvPr>
          <p:cNvSpPr>
            <a:spLocks/>
          </p:cNvSpPr>
          <p:nvPr/>
        </p:nvSpPr>
        <p:spPr bwMode="auto">
          <a:xfrm>
            <a:off x="6424613" y="40243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78" name="Rectangle 82">
            <a:extLst>
              <a:ext uri="{FF2B5EF4-FFF2-40B4-BE49-F238E27FC236}">
                <a16:creationId xmlns:a16="http://schemas.microsoft.com/office/drawing/2014/main" id="{789F7A86-21C4-B446-A4D5-A0D93F1F3E8D}"/>
              </a:ext>
            </a:extLst>
          </p:cNvPr>
          <p:cNvSpPr>
            <a:spLocks/>
          </p:cNvSpPr>
          <p:nvPr/>
        </p:nvSpPr>
        <p:spPr bwMode="auto">
          <a:xfrm>
            <a:off x="6424613" y="39862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79" name="Rectangle 83">
            <a:extLst>
              <a:ext uri="{FF2B5EF4-FFF2-40B4-BE49-F238E27FC236}">
                <a16:creationId xmlns:a16="http://schemas.microsoft.com/office/drawing/2014/main" id="{732883D8-ED7A-7F4F-8387-0088B7B54A11}"/>
              </a:ext>
            </a:extLst>
          </p:cNvPr>
          <p:cNvSpPr>
            <a:spLocks/>
          </p:cNvSpPr>
          <p:nvPr/>
        </p:nvSpPr>
        <p:spPr bwMode="auto">
          <a:xfrm>
            <a:off x="6424613" y="38592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0" name="Rectangle 84">
            <a:extLst>
              <a:ext uri="{FF2B5EF4-FFF2-40B4-BE49-F238E27FC236}">
                <a16:creationId xmlns:a16="http://schemas.microsoft.com/office/drawing/2014/main" id="{F448CF46-0467-D447-A8D1-ED90E859630F}"/>
              </a:ext>
            </a:extLst>
          </p:cNvPr>
          <p:cNvSpPr>
            <a:spLocks/>
          </p:cNvSpPr>
          <p:nvPr/>
        </p:nvSpPr>
        <p:spPr bwMode="auto">
          <a:xfrm>
            <a:off x="6424613" y="38211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1" name="Rectangle 85">
            <a:extLst>
              <a:ext uri="{FF2B5EF4-FFF2-40B4-BE49-F238E27FC236}">
                <a16:creationId xmlns:a16="http://schemas.microsoft.com/office/drawing/2014/main" id="{575007D9-63D3-154A-ABBF-70E7BDBF38BA}"/>
              </a:ext>
            </a:extLst>
          </p:cNvPr>
          <p:cNvSpPr>
            <a:spLocks/>
          </p:cNvSpPr>
          <p:nvPr/>
        </p:nvSpPr>
        <p:spPr bwMode="auto">
          <a:xfrm>
            <a:off x="6424613" y="36941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2" name="Rectangle 86">
            <a:extLst>
              <a:ext uri="{FF2B5EF4-FFF2-40B4-BE49-F238E27FC236}">
                <a16:creationId xmlns:a16="http://schemas.microsoft.com/office/drawing/2014/main" id="{607ECA7F-F385-F24C-8102-6C1864BB56EC}"/>
              </a:ext>
            </a:extLst>
          </p:cNvPr>
          <p:cNvSpPr>
            <a:spLocks/>
          </p:cNvSpPr>
          <p:nvPr/>
        </p:nvSpPr>
        <p:spPr bwMode="auto">
          <a:xfrm>
            <a:off x="6424613" y="36560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3" name="Rectangle 87">
            <a:extLst>
              <a:ext uri="{FF2B5EF4-FFF2-40B4-BE49-F238E27FC236}">
                <a16:creationId xmlns:a16="http://schemas.microsoft.com/office/drawing/2014/main" id="{077F93C7-D2BB-5B41-A1CF-7C7E81310E89}"/>
              </a:ext>
            </a:extLst>
          </p:cNvPr>
          <p:cNvSpPr>
            <a:spLocks/>
          </p:cNvSpPr>
          <p:nvPr/>
        </p:nvSpPr>
        <p:spPr bwMode="auto">
          <a:xfrm>
            <a:off x="6424613" y="3529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4" name="Rectangle 88">
            <a:extLst>
              <a:ext uri="{FF2B5EF4-FFF2-40B4-BE49-F238E27FC236}">
                <a16:creationId xmlns:a16="http://schemas.microsoft.com/office/drawing/2014/main" id="{913C7ABA-357E-1649-82CE-878E4AC26940}"/>
              </a:ext>
            </a:extLst>
          </p:cNvPr>
          <p:cNvSpPr>
            <a:spLocks/>
          </p:cNvSpPr>
          <p:nvPr/>
        </p:nvSpPr>
        <p:spPr bwMode="auto">
          <a:xfrm>
            <a:off x="6424613" y="34782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5" name="Rectangle 89">
            <a:extLst>
              <a:ext uri="{FF2B5EF4-FFF2-40B4-BE49-F238E27FC236}">
                <a16:creationId xmlns:a16="http://schemas.microsoft.com/office/drawing/2014/main" id="{4C3DD576-8D6C-4741-B78C-0136DEDDBF79}"/>
              </a:ext>
            </a:extLst>
          </p:cNvPr>
          <p:cNvSpPr>
            <a:spLocks/>
          </p:cNvSpPr>
          <p:nvPr/>
        </p:nvSpPr>
        <p:spPr bwMode="auto">
          <a:xfrm>
            <a:off x="6424613" y="33512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6" name="Rectangle 90">
            <a:extLst>
              <a:ext uri="{FF2B5EF4-FFF2-40B4-BE49-F238E27FC236}">
                <a16:creationId xmlns:a16="http://schemas.microsoft.com/office/drawing/2014/main" id="{56DD713B-006B-564C-8D77-075A2CB52082}"/>
              </a:ext>
            </a:extLst>
          </p:cNvPr>
          <p:cNvSpPr>
            <a:spLocks/>
          </p:cNvSpPr>
          <p:nvPr/>
        </p:nvSpPr>
        <p:spPr bwMode="auto">
          <a:xfrm>
            <a:off x="6424613" y="33131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7" name="Rectangle 91">
            <a:extLst>
              <a:ext uri="{FF2B5EF4-FFF2-40B4-BE49-F238E27FC236}">
                <a16:creationId xmlns:a16="http://schemas.microsoft.com/office/drawing/2014/main" id="{E5C837D1-83BE-DF48-83CB-312CA4A63CDB}"/>
              </a:ext>
            </a:extLst>
          </p:cNvPr>
          <p:cNvSpPr>
            <a:spLocks/>
          </p:cNvSpPr>
          <p:nvPr/>
        </p:nvSpPr>
        <p:spPr bwMode="auto">
          <a:xfrm>
            <a:off x="6424613" y="31861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8" name="Rectangle 92">
            <a:extLst>
              <a:ext uri="{FF2B5EF4-FFF2-40B4-BE49-F238E27FC236}">
                <a16:creationId xmlns:a16="http://schemas.microsoft.com/office/drawing/2014/main" id="{258D3E3C-6110-044C-BB8F-4C782B816C70}"/>
              </a:ext>
            </a:extLst>
          </p:cNvPr>
          <p:cNvSpPr>
            <a:spLocks/>
          </p:cNvSpPr>
          <p:nvPr/>
        </p:nvSpPr>
        <p:spPr bwMode="auto">
          <a:xfrm>
            <a:off x="6424613" y="31480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89" name="Rectangle 93">
            <a:extLst>
              <a:ext uri="{FF2B5EF4-FFF2-40B4-BE49-F238E27FC236}">
                <a16:creationId xmlns:a16="http://schemas.microsoft.com/office/drawing/2014/main" id="{9516D6EF-3675-7649-AB29-B5F8D711795A}"/>
              </a:ext>
            </a:extLst>
          </p:cNvPr>
          <p:cNvSpPr>
            <a:spLocks/>
          </p:cNvSpPr>
          <p:nvPr/>
        </p:nvSpPr>
        <p:spPr bwMode="auto">
          <a:xfrm>
            <a:off x="6424613" y="3021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0" name="Rectangle 94">
            <a:extLst>
              <a:ext uri="{FF2B5EF4-FFF2-40B4-BE49-F238E27FC236}">
                <a16:creationId xmlns:a16="http://schemas.microsoft.com/office/drawing/2014/main" id="{92D4E636-FB99-0A40-B93C-08ADB5AD8B62}"/>
              </a:ext>
            </a:extLst>
          </p:cNvPr>
          <p:cNvSpPr>
            <a:spLocks/>
          </p:cNvSpPr>
          <p:nvPr/>
        </p:nvSpPr>
        <p:spPr bwMode="auto">
          <a:xfrm>
            <a:off x="6424613" y="29829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1" name="Rectangle 95">
            <a:extLst>
              <a:ext uri="{FF2B5EF4-FFF2-40B4-BE49-F238E27FC236}">
                <a16:creationId xmlns:a16="http://schemas.microsoft.com/office/drawing/2014/main" id="{65FC14E9-FA57-694D-B6FC-E38014653B43}"/>
              </a:ext>
            </a:extLst>
          </p:cNvPr>
          <p:cNvSpPr>
            <a:spLocks/>
          </p:cNvSpPr>
          <p:nvPr/>
        </p:nvSpPr>
        <p:spPr bwMode="auto">
          <a:xfrm>
            <a:off x="6424613" y="28559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2" name="Rectangle 96">
            <a:extLst>
              <a:ext uri="{FF2B5EF4-FFF2-40B4-BE49-F238E27FC236}">
                <a16:creationId xmlns:a16="http://schemas.microsoft.com/office/drawing/2014/main" id="{FD79EDAD-9EA3-E64C-BADB-25039C9D7E75}"/>
              </a:ext>
            </a:extLst>
          </p:cNvPr>
          <p:cNvSpPr>
            <a:spLocks/>
          </p:cNvSpPr>
          <p:nvPr/>
        </p:nvSpPr>
        <p:spPr bwMode="auto">
          <a:xfrm>
            <a:off x="6424613" y="28178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3" name="Rectangle 97">
            <a:extLst>
              <a:ext uri="{FF2B5EF4-FFF2-40B4-BE49-F238E27FC236}">
                <a16:creationId xmlns:a16="http://schemas.microsoft.com/office/drawing/2014/main" id="{048EF59F-3065-F445-A085-F44CA0222028}"/>
              </a:ext>
            </a:extLst>
          </p:cNvPr>
          <p:cNvSpPr>
            <a:spLocks/>
          </p:cNvSpPr>
          <p:nvPr/>
        </p:nvSpPr>
        <p:spPr bwMode="auto">
          <a:xfrm>
            <a:off x="6424613" y="26908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4" name="Rectangle 98">
            <a:extLst>
              <a:ext uri="{FF2B5EF4-FFF2-40B4-BE49-F238E27FC236}">
                <a16:creationId xmlns:a16="http://schemas.microsoft.com/office/drawing/2014/main" id="{05112C2F-B9BF-144A-9925-EF4ADFCA8F17}"/>
              </a:ext>
            </a:extLst>
          </p:cNvPr>
          <p:cNvSpPr>
            <a:spLocks/>
          </p:cNvSpPr>
          <p:nvPr/>
        </p:nvSpPr>
        <p:spPr bwMode="auto">
          <a:xfrm>
            <a:off x="6424613" y="26400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5" name="Rectangle 99">
            <a:extLst>
              <a:ext uri="{FF2B5EF4-FFF2-40B4-BE49-F238E27FC236}">
                <a16:creationId xmlns:a16="http://schemas.microsoft.com/office/drawing/2014/main" id="{00F1A800-4DE5-7B4F-9B61-C152CFEE1A21}"/>
              </a:ext>
            </a:extLst>
          </p:cNvPr>
          <p:cNvSpPr>
            <a:spLocks/>
          </p:cNvSpPr>
          <p:nvPr/>
        </p:nvSpPr>
        <p:spPr bwMode="auto">
          <a:xfrm>
            <a:off x="6424613" y="25130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6" name="Rectangle 100">
            <a:extLst>
              <a:ext uri="{FF2B5EF4-FFF2-40B4-BE49-F238E27FC236}">
                <a16:creationId xmlns:a16="http://schemas.microsoft.com/office/drawing/2014/main" id="{F1B3CF32-D444-7944-9F71-DDD065F61A18}"/>
              </a:ext>
            </a:extLst>
          </p:cNvPr>
          <p:cNvSpPr>
            <a:spLocks/>
          </p:cNvSpPr>
          <p:nvPr/>
        </p:nvSpPr>
        <p:spPr bwMode="auto">
          <a:xfrm>
            <a:off x="6424613" y="24749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7" name="Rectangle 101">
            <a:extLst>
              <a:ext uri="{FF2B5EF4-FFF2-40B4-BE49-F238E27FC236}">
                <a16:creationId xmlns:a16="http://schemas.microsoft.com/office/drawing/2014/main" id="{C17E63E7-0A91-5745-B0A7-278D685F5D3D}"/>
              </a:ext>
            </a:extLst>
          </p:cNvPr>
          <p:cNvSpPr>
            <a:spLocks/>
          </p:cNvSpPr>
          <p:nvPr/>
        </p:nvSpPr>
        <p:spPr bwMode="auto">
          <a:xfrm>
            <a:off x="6424613" y="23479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8" name="Rectangle 102">
            <a:extLst>
              <a:ext uri="{FF2B5EF4-FFF2-40B4-BE49-F238E27FC236}">
                <a16:creationId xmlns:a16="http://schemas.microsoft.com/office/drawing/2014/main" id="{045C9320-09DB-6244-AB67-2D675EF3A996}"/>
              </a:ext>
            </a:extLst>
          </p:cNvPr>
          <p:cNvSpPr>
            <a:spLocks/>
          </p:cNvSpPr>
          <p:nvPr/>
        </p:nvSpPr>
        <p:spPr bwMode="auto">
          <a:xfrm>
            <a:off x="6424613" y="23098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599" name="Rectangle 103">
            <a:extLst>
              <a:ext uri="{FF2B5EF4-FFF2-40B4-BE49-F238E27FC236}">
                <a16:creationId xmlns:a16="http://schemas.microsoft.com/office/drawing/2014/main" id="{F017763F-C5A4-1F49-A3E9-CBB07F3AABA9}"/>
              </a:ext>
            </a:extLst>
          </p:cNvPr>
          <p:cNvSpPr>
            <a:spLocks/>
          </p:cNvSpPr>
          <p:nvPr/>
        </p:nvSpPr>
        <p:spPr bwMode="auto">
          <a:xfrm>
            <a:off x="6424613" y="21828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0" name="Rectangle 104">
            <a:extLst>
              <a:ext uri="{FF2B5EF4-FFF2-40B4-BE49-F238E27FC236}">
                <a16:creationId xmlns:a16="http://schemas.microsoft.com/office/drawing/2014/main" id="{75E3E44D-7101-C448-A8CE-33AAC7CCAD48}"/>
              </a:ext>
            </a:extLst>
          </p:cNvPr>
          <p:cNvSpPr>
            <a:spLocks/>
          </p:cNvSpPr>
          <p:nvPr/>
        </p:nvSpPr>
        <p:spPr bwMode="auto">
          <a:xfrm>
            <a:off x="6424613" y="21447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1" name="Rectangle 105">
            <a:extLst>
              <a:ext uri="{FF2B5EF4-FFF2-40B4-BE49-F238E27FC236}">
                <a16:creationId xmlns:a16="http://schemas.microsoft.com/office/drawing/2014/main" id="{4AFB6045-FD3B-754B-A2F3-577FB2EE6CA5}"/>
              </a:ext>
            </a:extLst>
          </p:cNvPr>
          <p:cNvSpPr>
            <a:spLocks/>
          </p:cNvSpPr>
          <p:nvPr/>
        </p:nvSpPr>
        <p:spPr bwMode="auto">
          <a:xfrm>
            <a:off x="6424613" y="20177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2" name="Rectangle 106">
            <a:extLst>
              <a:ext uri="{FF2B5EF4-FFF2-40B4-BE49-F238E27FC236}">
                <a16:creationId xmlns:a16="http://schemas.microsoft.com/office/drawing/2014/main" id="{ED452B5E-7DC4-A046-9696-799897BFEF7B}"/>
              </a:ext>
            </a:extLst>
          </p:cNvPr>
          <p:cNvSpPr>
            <a:spLocks/>
          </p:cNvSpPr>
          <p:nvPr/>
        </p:nvSpPr>
        <p:spPr bwMode="auto">
          <a:xfrm>
            <a:off x="6424613" y="19796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3" name="Rectangle 107">
            <a:extLst>
              <a:ext uri="{FF2B5EF4-FFF2-40B4-BE49-F238E27FC236}">
                <a16:creationId xmlns:a16="http://schemas.microsoft.com/office/drawing/2014/main" id="{52D65027-2C8B-C542-ADFB-B9C03BFABD58}"/>
              </a:ext>
            </a:extLst>
          </p:cNvPr>
          <p:cNvSpPr>
            <a:spLocks/>
          </p:cNvSpPr>
          <p:nvPr/>
        </p:nvSpPr>
        <p:spPr bwMode="auto">
          <a:xfrm>
            <a:off x="6424613" y="18526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4" name="Rectangle 108">
            <a:extLst>
              <a:ext uri="{FF2B5EF4-FFF2-40B4-BE49-F238E27FC236}">
                <a16:creationId xmlns:a16="http://schemas.microsoft.com/office/drawing/2014/main" id="{077808B4-5857-F045-BABF-5B7228A89E58}"/>
              </a:ext>
            </a:extLst>
          </p:cNvPr>
          <p:cNvSpPr>
            <a:spLocks/>
          </p:cNvSpPr>
          <p:nvPr/>
        </p:nvSpPr>
        <p:spPr bwMode="auto">
          <a:xfrm>
            <a:off x="6424613" y="18145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5" name="Rectangle 109">
            <a:extLst>
              <a:ext uri="{FF2B5EF4-FFF2-40B4-BE49-F238E27FC236}">
                <a16:creationId xmlns:a16="http://schemas.microsoft.com/office/drawing/2014/main" id="{095E6D74-C3DD-104A-98B9-E0F1A625B7E2}"/>
              </a:ext>
            </a:extLst>
          </p:cNvPr>
          <p:cNvSpPr>
            <a:spLocks/>
          </p:cNvSpPr>
          <p:nvPr/>
        </p:nvSpPr>
        <p:spPr bwMode="auto">
          <a:xfrm>
            <a:off x="6424613" y="16875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6" name="Rectangle 110">
            <a:extLst>
              <a:ext uri="{FF2B5EF4-FFF2-40B4-BE49-F238E27FC236}">
                <a16:creationId xmlns:a16="http://schemas.microsoft.com/office/drawing/2014/main" id="{65CDA417-C2C2-F442-A63D-D72F460DF5F4}"/>
              </a:ext>
            </a:extLst>
          </p:cNvPr>
          <p:cNvSpPr>
            <a:spLocks/>
          </p:cNvSpPr>
          <p:nvPr/>
        </p:nvSpPr>
        <p:spPr bwMode="auto">
          <a:xfrm>
            <a:off x="6424613" y="163671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7" name="Rectangle 111">
            <a:extLst>
              <a:ext uri="{FF2B5EF4-FFF2-40B4-BE49-F238E27FC236}">
                <a16:creationId xmlns:a16="http://schemas.microsoft.com/office/drawing/2014/main" id="{A1C138DE-1AAE-8848-BC7D-EB1E3E7F0707}"/>
              </a:ext>
            </a:extLst>
          </p:cNvPr>
          <p:cNvSpPr>
            <a:spLocks/>
          </p:cNvSpPr>
          <p:nvPr/>
        </p:nvSpPr>
        <p:spPr bwMode="auto">
          <a:xfrm>
            <a:off x="6424613" y="15097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8" name="Rectangle 112">
            <a:extLst>
              <a:ext uri="{FF2B5EF4-FFF2-40B4-BE49-F238E27FC236}">
                <a16:creationId xmlns:a16="http://schemas.microsoft.com/office/drawing/2014/main" id="{2F10B3EC-E250-6F4D-BE62-BFE8876C6E37}"/>
              </a:ext>
            </a:extLst>
          </p:cNvPr>
          <p:cNvSpPr>
            <a:spLocks/>
          </p:cNvSpPr>
          <p:nvPr/>
        </p:nvSpPr>
        <p:spPr bwMode="auto">
          <a:xfrm>
            <a:off x="6424613" y="14716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09" name="Rectangle 113">
            <a:extLst>
              <a:ext uri="{FF2B5EF4-FFF2-40B4-BE49-F238E27FC236}">
                <a16:creationId xmlns:a16="http://schemas.microsoft.com/office/drawing/2014/main" id="{5210B028-4FC9-0343-A312-38221844A140}"/>
              </a:ext>
            </a:extLst>
          </p:cNvPr>
          <p:cNvSpPr>
            <a:spLocks/>
          </p:cNvSpPr>
          <p:nvPr/>
        </p:nvSpPr>
        <p:spPr bwMode="auto">
          <a:xfrm>
            <a:off x="6424613" y="13446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10" name="Rectangle 114">
            <a:extLst>
              <a:ext uri="{FF2B5EF4-FFF2-40B4-BE49-F238E27FC236}">
                <a16:creationId xmlns:a16="http://schemas.microsoft.com/office/drawing/2014/main" id="{C1850ABE-27AF-D546-819E-56472C063A53}"/>
              </a:ext>
            </a:extLst>
          </p:cNvPr>
          <p:cNvSpPr>
            <a:spLocks/>
          </p:cNvSpPr>
          <p:nvPr/>
        </p:nvSpPr>
        <p:spPr bwMode="auto">
          <a:xfrm>
            <a:off x="6424613" y="130651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11" name="Rectangle 115">
            <a:extLst>
              <a:ext uri="{FF2B5EF4-FFF2-40B4-BE49-F238E27FC236}">
                <a16:creationId xmlns:a16="http://schemas.microsoft.com/office/drawing/2014/main" id="{5CB7FFAD-13E7-6343-97E1-1CC2161B4C58}"/>
              </a:ext>
            </a:extLst>
          </p:cNvPr>
          <p:cNvSpPr>
            <a:spLocks/>
          </p:cNvSpPr>
          <p:nvPr/>
        </p:nvSpPr>
        <p:spPr bwMode="auto">
          <a:xfrm>
            <a:off x="6424613" y="117951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12" name="Rectangle 116">
            <a:extLst>
              <a:ext uri="{FF2B5EF4-FFF2-40B4-BE49-F238E27FC236}">
                <a16:creationId xmlns:a16="http://schemas.microsoft.com/office/drawing/2014/main" id="{10E7FAFB-9A6A-254E-B9B1-27F26AFB60DE}"/>
              </a:ext>
            </a:extLst>
          </p:cNvPr>
          <p:cNvSpPr>
            <a:spLocks/>
          </p:cNvSpPr>
          <p:nvPr/>
        </p:nvSpPr>
        <p:spPr bwMode="auto">
          <a:xfrm>
            <a:off x="6424613" y="119856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13" name="Rectangle 117">
            <a:extLst>
              <a:ext uri="{FF2B5EF4-FFF2-40B4-BE49-F238E27FC236}">
                <a16:creationId xmlns:a16="http://schemas.microsoft.com/office/drawing/2014/main" id="{F26323BF-5741-6C44-97CE-43424245AFB6}"/>
              </a:ext>
            </a:extLst>
          </p:cNvPr>
          <p:cNvSpPr>
            <a:spLocks/>
          </p:cNvSpPr>
          <p:nvPr/>
        </p:nvSpPr>
        <p:spPr bwMode="auto">
          <a:xfrm>
            <a:off x="6424613" y="107156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14" name="Rectangle 118">
            <a:extLst>
              <a:ext uri="{FF2B5EF4-FFF2-40B4-BE49-F238E27FC236}">
                <a16:creationId xmlns:a16="http://schemas.microsoft.com/office/drawing/2014/main" id="{A7C9C4DF-3CC5-874F-BC82-6A27442DEA60}"/>
              </a:ext>
            </a:extLst>
          </p:cNvPr>
          <p:cNvSpPr>
            <a:spLocks/>
          </p:cNvSpPr>
          <p:nvPr/>
        </p:nvSpPr>
        <p:spPr bwMode="auto">
          <a:xfrm>
            <a:off x="6424613" y="1033463"/>
            <a:ext cx="23812" cy="269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15" name="Rectangle 119">
            <a:extLst>
              <a:ext uri="{FF2B5EF4-FFF2-40B4-BE49-F238E27FC236}">
                <a16:creationId xmlns:a16="http://schemas.microsoft.com/office/drawing/2014/main" id="{2A8D2D58-A92C-1B49-A1E1-0221679E8C01}"/>
              </a:ext>
            </a:extLst>
          </p:cNvPr>
          <p:cNvSpPr>
            <a:spLocks/>
          </p:cNvSpPr>
          <p:nvPr/>
        </p:nvSpPr>
        <p:spPr bwMode="auto">
          <a:xfrm>
            <a:off x="6424613" y="90646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16" name="Rectangle 120">
            <a:extLst>
              <a:ext uri="{FF2B5EF4-FFF2-40B4-BE49-F238E27FC236}">
                <a16:creationId xmlns:a16="http://schemas.microsoft.com/office/drawing/2014/main" id="{21BC53A0-0E25-794C-BB57-56319DA535E5}"/>
              </a:ext>
            </a:extLst>
          </p:cNvPr>
          <p:cNvSpPr>
            <a:spLocks/>
          </p:cNvSpPr>
          <p:nvPr/>
        </p:nvSpPr>
        <p:spPr bwMode="auto">
          <a:xfrm>
            <a:off x="6424613" y="855663"/>
            <a:ext cx="23812" cy="39687"/>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17" name="Rectangle 121">
            <a:extLst>
              <a:ext uri="{FF2B5EF4-FFF2-40B4-BE49-F238E27FC236}">
                <a16:creationId xmlns:a16="http://schemas.microsoft.com/office/drawing/2014/main" id="{7F464F99-4E33-EA43-9F5F-811E33C1F2B4}"/>
              </a:ext>
            </a:extLst>
          </p:cNvPr>
          <p:cNvSpPr>
            <a:spLocks/>
          </p:cNvSpPr>
          <p:nvPr/>
        </p:nvSpPr>
        <p:spPr bwMode="auto">
          <a:xfrm>
            <a:off x="6424613" y="728663"/>
            <a:ext cx="23812" cy="115887"/>
          </a:xfrm>
          <a:prstGeom prst="rect">
            <a:avLst/>
          </a:pr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18" name="AutoShape 122">
            <a:extLst>
              <a:ext uri="{FF2B5EF4-FFF2-40B4-BE49-F238E27FC236}">
                <a16:creationId xmlns:a16="http://schemas.microsoft.com/office/drawing/2014/main" id="{35517F6C-06DB-514A-8E1E-4FA3706E2086}"/>
              </a:ext>
            </a:extLst>
          </p:cNvPr>
          <p:cNvSpPr>
            <a:spLocks/>
          </p:cNvSpPr>
          <p:nvPr/>
        </p:nvSpPr>
        <p:spPr bwMode="auto">
          <a:xfrm>
            <a:off x="7326313" y="3427413"/>
            <a:ext cx="203200" cy="65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pic>
        <p:nvPicPr>
          <p:cNvPr id="106619" name="Picture 123" descr="image33.png">
            <a:extLst>
              <a:ext uri="{FF2B5EF4-FFF2-40B4-BE49-F238E27FC236}">
                <a16:creationId xmlns:a16="http://schemas.microsoft.com/office/drawing/2014/main" id="{E1DFE7D0-2FBF-E34D-8159-991B7707EC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3022600"/>
            <a:ext cx="342900" cy="193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620" name="AutoShape 124">
            <a:extLst>
              <a:ext uri="{FF2B5EF4-FFF2-40B4-BE49-F238E27FC236}">
                <a16:creationId xmlns:a16="http://schemas.microsoft.com/office/drawing/2014/main" id="{DCA1CA43-D5C2-3349-AC02-C0573D702380}"/>
              </a:ext>
            </a:extLst>
          </p:cNvPr>
          <p:cNvSpPr>
            <a:spLocks/>
          </p:cNvSpPr>
          <p:nvPr/>
        </p:nvSpPr>
        <p:spPr bwMode="auto">
          <a:xfrm>
            <a:off x="7351713" y="13970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5F5F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21" name="Rectangle 125">
            <a:extLst>
              <a:ext uri="{FF2B5EF4-FFF2-40B4-BE49-F238E27FC236}">
                <a16:creationId xmlns:a16="http://schemas.microsoft.com/office/drawing/2014/main" id="{012F1B36-E82E-874C-A042-0EC3BAA8F39C}"/>
              </a:ext>
            </a:extLst>
          </p:cNvPr>
          <p:cNvSpPr>
            <a:spLocks/>
          </p:cNvSpPr>
          <p:nvPr/>
        </p:nvSpPr>
        <p:spPr bwMode="auto">
          <a:xfrm>
            <a:off x="3038475" y="433388"/>
            <a:ext cx="1397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200">
                <a:solidFill>
                  <a:srgbClr val="000000"/>
                </a:solidFill>
              </a:rPr>
              <a:t> </a:t>
            </a:r>
          </a:p>
        </p:txBody>
      </p:sp>
      <p:sp>
        <p:nvSpPr>
          <p:cNvPr id="106622" name="Rectangle 126">
            <a:extLst>
              <a:ext uri="{FF2B5EF4-FFF2-40B4-BE49-F238E27FC236}">
                <a16:creationId xmlns:a16="http://schemas.microsoft.com/office/drawing/2014/main" id="{BC2BDB6B-C4CC-EB4E-82EF-D9008F59553C}"/>
              </a:ext>
            </a:extLst>
          </p:cNvPr>
          <p:cNvSpPr>
            <a:spLocks/>
          </p:cNvSpPr>
          <p:nvPr/>
        </p:nvSpPr>
        <p:spPr bwMode="auto">
          <a:xfrm>
            <a:off x="6237288" y="4462463"/>
            <a:ext cx="27146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400">
                <a:solidFill>
                  <a:srgbClr val="000000"/>
                </a:solidFill>
              </a:rPr>
              <a:t>S</a:t>
            </a:r>
          </a:p>
        </p:txBody>
      </p:sp>
      <p:sp>
        <p:nvSpPr>
          <p:cNvPr id="106623" name="Rectangle 127">
            <a:extLst>
              <a:ext uri="{FF2B5EF4-FFF2-40B4-BE49-F238E27FC236}">
                <a16:creationId xmlns:a16="http://schemas.microsoft.com/office/drawing/2014/main" id="{610A4089-4F18-C24A-91D2-EE239FB66B42}"/>
              </a:ext>
            </a:extLst>
          </p:cNvPr>
          <p:cNvSpPr>
            <a:spLocks/>
          </p:cNvSpPr>
          <p:nvPr/>
        </p:nvSpPr>
        <p:spPr bwMode="auto">
          <a:xfrm>
            <a:off x="4900613" y="1968500"/>
            <a:ext cx="711200" cy="254000"/>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00">
                <a:solidFill>
                  <a:srgbClr val="FFFF00"/>
                </a:solidFill>
              </a:rPr>
              <a:t>(2000 B.C.)</a:t>
            </a:r>
          </a:p>
        </p:txBody>
      </p:sp>
      <p:sp>
        <p:nvSpPr>
          <p:cNvPr id="106624" name="Rectangle 128">
            <a:extLst>
              <a:ext uri="{FF2B5EF4-FFF2-40B4-BE49-F238E27FC236}">
                <a16:creationId xmlns:a16="http://schemas.microsoft.com/office/drawing/2014/main" id="{E3E79E4A-9FE3-2A40-821E-5B14660A14A7}"/>
              </a:ext>
            </a:extLst>
          </p:cNvPr>
          <p:cNvSpPr>
            <a:spLocks/>
          </p:cNvSpPr>
          <p:nvPr/>
        </p:nvSpPr>
        <p:spPr bwMode="auto">
          <a:xfrm>
            <a:off x="992188" y="2355850"/>
            <a:ext cx="2511425" cy="927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3200"/>
              </a:spcBef>
            </a:pPr>
            <a:r>
              <a:rPr lang="en-US" altLang="en-US" sz="5400" b="0">
                <a:solidFill>
                  <a:srgbClr val="FAFD00"/>
                </a:solidFill>
              </a:rPr>
              <a:t>C 7 S J </a:t>
            </a:r>
          </a:p>
        </p:txBody>
      </p:sp>
      <p:sp>
        <p:nvSpPr>
          <p:cNvPr id="106625" name="Rectangle 129">
            <a:extLst>
              <a:ext uri="{FF2B5EF4-FFF2-40B4-BE49-F238E27FC236}">
                <a16:creationId xmlns:a16="http://schemas.microsoft.com/office/drawing/2014/main" id="{98A063F9-67A4-0345-966C-E0C0FC9C2BD7}"/>
              </a:ext>
            </a:extLst>
          </p:cNvPr>
          <p:cNvSpPr>
            <a:spLocks/>
          </p:cNvSpPr>
          <p:nvPr/>
        </p:nvSpPr>
        <p:spPr bwMode="auto">
          <a:xfrm>
            <a:off x="725488" y="3506788"/>
            <a:ext cx="3463925" cy="927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3200"/>
              </a:spcBef>
            </a:pPr>
            <a:r>
              <a:rPr lang="en-US" altLang="en-US" sz="5400" b="0">
                <a:solidFill>
                  <a:srgbClr val="00FF00"/>
                </a:solidFill>
              </a:rPr>
              <a:t>7 = 4 + 3 </a:t>
            </a:r>
          </a:p>
        </p:txBody>
      </p:sp>
      <p:sp>
        <p:nvSpPr>
          <p:cNvPr id="106626" name="Line 130">
            <a:extLst>
              <a:ext uri="{FF2B5EF4-FFF2-40B4-BE49-F238E27FC236}">
                <a16:creationId xmlns:a16="http://schemas.microsoft.com/office/drawing/2014/main" id="{72A02ECD-BCBC-2246-857B-21835070367A}"/>
              </a:ext>
            </a:extLst>
          </p:cNvPr>
          <p:cNvSpPr>
            <a:spLocks noChangeShapeType="1"/>
          </p:cNvSpPr>
          <p:nvPr/>
        </p:nvSpPr>
        <p:spPr bwMode="auto">
          <a:xfrm>
            <a:off x="1765300" y="2819400"/>
            <a:ext cx="279400" cy="0"/>
          </a:xfrm>
          <a:prstGeom prst="line">
            <a:avLst/>
          </a:prstGeom>
          <a:noFill/>
          <a:ln w="25400" cap="flat" cmpd="sng">
            <a:solidFill>
              <a:srgbClr val="FFEA18"/>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sp>
        <p:nvSpPr>
          <p:cNvPr id="106627" name="Rectangle 131">
            <a:extLst>
              <a:ext uri="{FF2B5EF4-FFF2-40B4-BE49-F238E27FC236}">
                <a16:creationId xmlns:a16="http://schemas.microsoft.com/office/drawing/2014/main" id="{7F3B8587-7858-3844-B7E6-D93C6B3530B2}"/>
              </a:ext>
            </a:extLst>
          </p:cNvPr>
          <p:cNvSpPr>
            <a:spLocks/>
          </p:cNvSpPr>
          <p:nvPr/>
        </p:nvSpPr>
        <p:spPr bwMode="auto">
          <a:xfrm rot="16200000">
            <a:off x="5929313" y="5407025"/>
            <a:ext cx="511175" cy="523875"/>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28" name="Rectangle 132">
            <a:extLst>
              <a:ext uri="{FF2B5EF4-FFF2-40B4-BE49-F238E27FC236}">
                <a16:creationId xmlns:a16="http://schemas.microsoft.com/office/drawing/2014/main" id="{63259120-4AC6-F74B-BFD6-1C9A8A0EE14A}"/>
              </a:ext>
            </a:extLst>
          </p:cNvPr>
          <p:cNvSpPr>
            <a:spLocks/>
          </p:cNvSpPr>
          <p:nvPr/>
        </p:nvSpPr>
        <p:spPr bwMode="auto">
          <a:xfrm rot="16200000">
            <a:off x="5926138" y="4408488"/>
            <a:ext cx="511175" cy="536575"/>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29" name="Rectangle 133">
            <a:extLst>
              <a:ext uri="{FF2B5EF4-FFF2-40B4-BE49-F238E27FC236}">
                <a16:creationId xmlns:a16="http://schemas.microsoft.com/office/drawing/2014/main" id="{712DC010-B75A-2440-B178-AC3CE08DB33E}"/>
              </a:ext>
            </a:extLst>
          </p:cNvPr>
          <p:cNvSpPr>
            <a:spLocks/>
          </p:cNvSpPr>
          <p:nvPr/>
        </p:nvSpPr>
        <p:spPr bwMode="auto">
          <a:xfrm rot="16214335">
            <a:off x="6038851" y="4410075"/>
            <a:ext cx="354012" cy="522287"/>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rPr>
              <a:t>S</a:t>
            </a:r>
          </a:p>
        </p:txBody>
      </p:sp>
      <p:sp>
        <p:nvSpPr>
          <p:cNvPr id="106630" name="Rectangle 134">
            <a:extLst>
              <a:ext uri="{FF2B5EF4-FFF2-40B4-BE49-F238E27FC236}">
                <a16:creationId xmlns:a16="http://schemas.microsoft.com/office/drawing/2014/main" id="{0EF3350B-E3DC-E342-8298-E97918D7CB08}"/>
              </a:ext>
            </a:extLst>
          </p:cNvPr>
          <p:cNvSpPr>
            <a:spLocks/>
          </p:cNvSpPr>
          <p:nvPr/>
        </p:nvSpPr>
        <p:spPr bwMode="auto">
          <a:xfrm>
            <a:off x="6330950" y="590550"/>
            <a:ext cx="193675" cy="904875"/>
          </a:xfrm>
          <a:prstGeom prst="rect">
            <a:avLst/>
          </a:prstGeom>
          <a:solidFill>
            <a:srgbClr val="54545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31" name="Rectangle 135">
            <a:extLst>
              <a:ext uri="{FF2B5EF4-FFF2-40B4-BE49-F238E27FC236}">
                <a16:creationId xmlns:a16="http://schemas.microsoft.com/office/drawing/2014/main" id="{600DAC4C-7B4A-7645-8606-CD9703BC7333}"/>
              </a:ext>
            </a:extLst>
          </p:cNvPr>
          <p:cNvSpPr>
            <a:spLocks/>
          </p:cNvSpPr>
          <p:nvPr/>
        </p:nvSpPr>
        <p:spPr bwMode="auto">
          <a:xfrm rot="16200000">
            <a:off x="6019006" y="5422107"/>
            <a:ext cx="339725" cy="522288"/>
          </a:xfrm>
          <a:prstGeom prst="rect">
            <a:avLst/>
          </a:prstGeom>
          <a:noFill/>
          <a:ln>
            <a:noFill/>
          </a:ln>
          <a:effectLst>
            <a:outerShdw blurRad="63500" dist="46662" dir="3284183"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rPr>
              <a:t>J</a:t>
            </a:r>
          </a:p>
        </p:txBody>
      </p:sp>
      <p:sp>
        <p:nvSpPr>
          <p:cNvPr id="106632" name="Rectangle 136">
            <a:extLst>
              <a:ext uri="{FF2B5EF4-FFF2-40B4-BE49-F238E27FC236}">
                <a16:creationId xmlns:a16="http://schemas.microsoft.com/office/drawing/2014/main" id="{3B20A7BF-81B0-734B-9D15-CED0DD3AF86B}"/>
              </a:ext>
            </a:extLst>
          </p:cNvPr>
          <p:cNvSpPr>
            <a:spLocks/>
          </p:cNvSpPr>
          <p:nvPr/>
        </p:nvSpPr>
        <p:spPr bwMode="auto">
          <a:xfrm>
            <a:off x="3494088" y="2744788"/>
            <a:ext cx="511175" cy="2778125"/>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33" name="Rectangle 137">
            <a:extLst>
              <a:ext uri="{FF2B5EF4-FFF2-40B4-BE49-F238E27FC236}">
                <a16:creationId xmlns:a16="http://schemas.microsoft.com/office/drawing/2014/main" id="{B0A28CE3-5017-C443-A5BC-9AB8D3C4ED9F}"/>
              </a:ext>
            </a:extLst>
          </p:cNvPr>
          <p:cNvSpPr>
            <a:spLocks/>
          </p:cNvSpPr>
          <p:nvPr/>
        </p:nvSpPr>
        <p:spPr bwMode="auto">
          <a:xfrm rot="16211464">
            <a:off x="2754313" y="3870325"/>
            <a:ext cx="1966912" cy="5222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rPr>
              <a:t>Kyong 4</a:t>
            </a:r>
          </a:p>
        </p:txBody>
      </p:sp>
      <p:sp>
        <p:nvSpPr>
          <p:cNvPr id="106634" name="Rectangle 138">
            <a:extLst>
              <a:ext uri="{FF2B5EF4-FFF2-40B4-BE49-F238E27FC236}">
                <a16:creationId xmlns:a16="http://schemas.microsoft.com/office/drawing/2014/main" id="{C2FA3333-0ABA-1B43-B0A9-0411721F7634}"/>
              </a:ext>
            </a:extLst>
          </p:cNvPr>
          <p:cNvSpPr>
            <a:spLocks/>
          </p:cNvSpPr>
          <p:nvPr/>
        </p:nvSpPr>
        <p:spPr bwMode="auto">
          <a:xfrm>
            <a:off x="3151188" y="5438775"/>
            <a:ext cx="274637" cy="765175"/>
          </a:xfrm>
          <a:prstGeom prst="rect">
            <a:avLst/>
          </a:prstGeom>
          <a:solidFill>
            <a:srgbClr val="4C5451"/>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35" name="Rectangle 139">
            <a:extLst>
              <a:ext uri="{FF2B5EF4-FFF2-40B4-BE49-F238E27FC236}">
                <a16:creationId xmlns:a16="http://schemas.microsoft.com/office/drawing/2014/main" id="{48110B5C-3B4C-9648-8AF1-DD2451AC7EA9}"/>
              </a:ext>
            </a:extLst>
          </p:cNvPr>
          <p:cNvSpPr>
            <a:spLocks/>
          </p:cNvSpPr>
          <p:nvPr/>
        </p:nvSpPr>
        <p:spPr bwMode="auto">
          <a:xfrm rot="16200000">
            <a:off x="3432175" y="941388"/>
            <a:ext cx="511175" cy="574675"/>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36" name="Rectangle 140">
            <a:extLst>
              <a:ext uri="{FF2B5EF4-FFF2-40B4-BE49-F238E27FC236}">
                <a16:creationId xmlns:a16="http://schemas.microsoft.com/office/drawing/2014/main" id="{E7CC1094-C8F7-874D-A16A-0EDAA8B38992}"/>
              </a:ext>
            </a:extLst>
          </p:cNvPr>
          <p:cNvSpPr>
            <a:spLocks/>
          </p:cNvSpPr>
          <p:nvPr/>
        </p:nvSpPr>
        <p:spPr bwMode="auto">
          <a:xfrm rot="16200000">
            <a:off x="3541712" y="1023938"/>
            <a:ext cx="341313" cy="5222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1600"/>
              </a:spcBef>
            </a:pPr>
            <a:r>
              <a:rPr lang="en-US" altLang="en-US" sz="2800">
                <a:solidFill>
                  <a:srgbClr val="EEFF4B"/>
                </a:solidFill>
              </a:rPr>
              <a:t>C</a:t>
            </a:r>
          </a:p>
        </p:txBody>
      </p:sp>
      <p:sp>
        <p:nvSpPr>
          <p:cNvPr id="106637" name="AutoShape 141">
            <a:extLst>
              <a:ext uri="{FF2B5EF4-FFF2-40B4-BE49-F238E27FC236}">
                <a16:creationId xmlns:a16="http://schemas.microsoft.com/office/drawing/2014/main" id="{0C48437F-0B1E-9445-8C1E-DFBEB3BE7C13}"/>
              </a:ext>
            </a:extLst>
          </p:cNvPr>
          <p:cNvSpPr>
            <a:spLocks/>
          </p:cNvSpPr>
          <p:nvPr/>
        </p:nvSpPr>
        <p:spPr bwMode="auto">
          <a:xfrm>
            <a:off x="7326313" y="34163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5F5F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38" name="AutoShape 142">
            <a:extLst>
              <a:ext uri="{FF2B5EF4-FFF2-40B4-BE49-F238E27FC236}">
                <a16:creationId xmlns:a16="http://schemas.microsoft.com/office/drawing/2014/main" id="{BB7DB6D2-F885-FC4E-BBD2-4AFECDA1CC67}"/>
              </a:ext>
            </a:extLst>
          </p:cNvPr>
          <p:cNvSpPr>
            <a:spLocks/>
          </p:cNvSpPr>
          <p:nvPr/>
        </p:nvSpPr>
        <p:spPr bwMode="auto">
          <a:xfrm>
            <a:off x="7656513" y="17018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5F5F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39" name="AutoShape 143">
            <a:extLst>
              <a:ext uri="{FF2B5EF4-FFF2-40B4-BE49-F238E27FC236}">
                <a16:creationId xmlns:a16="http://schemas.microsoft.com/office/drawing/2014/main" id="{16BAA57E-3D9C-BB46-A70E-DF0803179AC8}"/>
              </a:ext>
            </a:extLst>
          </p:cNvPr>
          <p:cNvSpPr>
            <a:spLocks/>
          </p:cNvSpPr>
          <p:nvPr/>
        </p:nvSpPr>
        <p:spPr bwMode="auto">
          <a:xfrm>
            <a:off x="6597650" y="3235325"/>
            <a:ext cx="730250" cy="420688"/>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40" name="AutoShape 144">
            <a:extLst>
              <a:ext uri="{FF2B5EF4-FFF2-40B4-BE49-F238E27FC236}">
                <a16:creationId xmlns:a16="http://schemas.microsoft.com/office/drawing/2014/main" id="{7C7CF642-3B3C-214F-BBC7-3E01399D8060}"/>
              </a:ext>
            </a:extLst>
          </p:cNvPr>
          <p:cNvSpPr>
            <a:spLocks/>
          </p:cNvSpPr>
          <p:nvPr/>
        </p:nvSpPr>
        <p:spPr bwMode="auto">
          <a:xfrm>
            <a:off x="7339013" y="520065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5F5F5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41" name="AutoShape 145">
            <a:extLst>
              <a:ext uri="{FF2B5EF4-FFF2-40B4-BE49-F238E27FC236}">
                <a16:creationId xmlns:a16="http://schemas.microsoft.com/office/drawing/2014/main" id="{FF127B7E-8DE0-0E41-ACAB-B425D319168B}"/>
              </a:ext>
            </a:extLst>
          </p:cNvPr>
          <p:cNvSpPr>
            <a:spLocks/>
          </p:cNvSpPr>
          <p:nvPr/>
        </p:nvSpPr>
        <p:spPr bwMode="auto">
          <a:xfrm>
            <a:off x="6577013" y="1287463"/>
            <a:ext cx="757237" cy="282575"/>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42" name="Rectangle 146">
            <a:extLst>
              <a:ext uri="{FF2B5EF4-FFF2-40B4-BE49-F238E27FC236}">
                <a16:creationId xmlns:a16="http://schemas.microsoft.com/office/drawing/2014/main" id="{70F4733A-EED6-614B-B6B3-B1CBC160E113}"/>
              </a:ext>
            </a:extLst>
          </p:cNvPr>
          <p:cNvSpPr>
            <a:spLocks/>
          </p:cNvSpPr>
          <p:nvPr/>
        </p:nvSpPr>
        <p:spPr bwMode="auto">
          <a:xfrm>
            <a:off x="6578600" y="1443038"/>
            <a:ext cx="971550" cy="1670050"/>
          </a:xfrm>
          <a:prstGeom prst="rect">
            <a:avLst/>
          </a:prstGeom>
          <a:solidFill>
            <a:srgbClr val="FFFFFF"/>
          </a:solidFill>
          <a:ln w="3810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43" name="AutoShape 147">
            <a:extLst>
              <a:ext uri="{FF2B5EF4-FFF2-40B4-BE49-F238E27FC236}">
                <a16:creationId xmlns:a16="http://schemas.microsoft.com/office/drawing/2014/main" id="{65728367-A1D6-374C-BB54-86859C58259E}"/>
              </a:ext>
            </a:extLst>
          </p:cNvPr>
          <p:cNvSpPr>
            <a:spLocks/>
          </p:cNvSpPr>
          <p:nvPr/>
        </p:nvSpPr>
        <p:spPr bwMode="auto">
          <a:xfrm>
            <a:off x="6596063" y="1323975"/>
            <a:ext cx="719137" cy="1063625"/>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44" name="Rectangle 148">
            <a:extLst>
              <a:ext uri="{FF2B5EF4-FFF2-40B4-BE49-F238E27FC236}">
                <a16:creationId xmlns:a16="http://schemas.microsoft.com/office/drawing/2014/main" id="{B6ED2DD7-9FA1-3348-93DB-50F71B2EA168}"/>
              </a:ext>
            </a:extLst>
          </p:cNvPr>
          <p:cNvSpPr>
            <a:spLocks/>
          </p:cNvSpPr>
          <p:nvPr/>
        </p:nvSpPr>
        <p:spPr bwMode="auto">
          <a:xfrm>
            <a:off x="6596063" y="3414713"/>
            <a:ext cx="969962" cy="904875"/>
          </a:xfrm>
          <a:prstGeom prst="rect">
            <a:avLst/>
          </a:prstGeom>
          <a:solidFill>
            <a:srgbClr val="FFFFFF"/>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45" name="AutoShape 149">
            <a:extLst>
              <a:ext uri="{FF2B5EF4-FFF2-40B4-BE49-F238E27FC236}">
                <a16:creationId xmlns:a16="http://schemas.microsoft.com/office/drawing/2014/main" id="{A2C38741-0757-5440-B8E4-361F6DCF210E}"/>
              </a:ext>
            </a:extLst>
          </p:cNvPr>
          <p:cNvSpPr>
            <a:spLocks/>
          </p:cNvSpPr>
          <p:nvPr/>
        </p:nvSpPr>
        <p:spPr bwMode="auto">
          <a:xfrm>
            <a:off x="6610350" y="3254375"/>
            <a:ext cx="704850" cy="706438"/>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106646" name="Group 150">
            <a:extLst>
              <a:ext uri="{FF2B5EF4-FFF2-40B4-BE49-F238E27FC236}">
                <a16:creationId xmlns:a16="http://schemas.microsoft.com/office/drawing/2014/main" id="{CF9287F6-1A00-F34A-8B36-EDBAA170DBC1}"/>
              </a:ext>
            </a:extLst>
          </p:cNvPr>
          <p:cNvGrpSpPr>
            <a:grpSpLocks/>
          </p:cNvGrpSpPr>
          <p:nvPr/>
        </p:nvGrpSpPr>
        <p:grpSpPr bwMode="auto">
          <a:xfrm>
            <a:off x="6591300" y="4418013"/>
            <a:ext cx="952500" cy="525462"/>
            <a:chOff x="0" y="0"/>
            <a:chExt cx="952500" cy="527050"/>
          </a:xfrm>
        </p:grpSpPr>
        <p:sp>
          <p:nvSpPr>
            <p:cNvPr id="106647" name="AutoShape 151">
              <a:extLst>
                <a:ext uri="{FF2B5EF4-FFF2-40B4-BE49-F238E27FC236}">
                  <a16:creationId xmlns:a16="http://schemas.microsoft.com/office/drawing/2014/main" id="{F76F37BF-9323-AB41-AB51-AEE7360712D9}"/>
                </a:ext>
              </a:extLst>
            </p:cNvPr>
            <p:cNvSpPr>
              <a:spLocks/>
            </p:cNvSpPr>
            <p:nvPr/>
          </p:nvSpPr>
          <p:spPr bwMode="auto">
            <a:xfrm>
              <a:off x="1587" y="0"/>
              <a:ext cx="730251" cy="358775"/>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48" name="Rectangle 152">
              <a:extLst>
                <a:ext uri="{FF2B5EF4-FFF2-40B4-BE49-F238E27FC236}">
                  <a16:creationId xmlns:a16="http://schemas.microsoft.com/office/drawing/2014/main" id="{49E0EC1D-B063-B342-A935-9595E6FBD15F}"/>
                </a:ext>
              </a:extLst>
            </p:cNvPr>
            <p:cNvSpPr>
              <a:spLocks/>
            </p:cNvSpPr>
            <p:nvPr/>
          </p:nvSpPr>
          <p:spPr bwMode="auto">
            <a:xfrm>
              <a:off x="0" y="131762"/>
              <a:ext cx="952500" cy="395288"/>
            </a:xfrm>
            <a:prstGeom prst="rect">
              <a:avLst/>
            </a:prstGeom>
            <a:solidFill>
              <a:srgbClr val="FFFFFF"/>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49" name="AutoShape 153">
              <a:extLst>
                <a:ext uri="{FF2B5EF4-FFF2-40B4-BE49-F238E27FC236}">
                  <a16:creationId xmlns:a16="http://schemas.microsoft.com/office/drawing/2014/main" id="{DD5006BC-57C1-1E40-9B34-7B3BD047B2B0}"/>
                </a:ext>
              </a:extLst>
            </p:cNvPr>
            <p:cNvSpPr>
              <a:spLocks/>
            </p:cNvSpPr>
            <p:nvPr/>
          </p:nvSpPr>
          <p:spPr bwMode="auto">
            <a:xfrm>
              <a:off x="20637" y="25400"/>
              <a:ext cx="692151" cy="358775"/>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6650" name="Rectangle 154">
            <a:extLst>
              <a:ext uri="{FF2B5EF4-FFF2-40B4-BE49-F238E27FC236}">
                <a16:creationId xmlns:a16="http://schemas.microsoft.com/office/drawing/2014/main" id="{8015CFAA-126C-3343-B2FF-B5F6DBB52AB9}"/>
              </a:ext>
            </a:extLst>
          </p:cNvPr>
          <p:cNvSpPr>
            <a:spLocks/>
          </p:cNvSpPr>
          <p:nvPr/>
        </p:nvSpPr>
        <p:spPr bwMode="auto">
          <a:xfrm>
            <a:off x="4913313" y="4203700"/>
            <a:ext cx="711200" cy="254000"/>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00">
                <a:solidFill>
                  <a:srgbClr val="FFFF00"/>
                </a:solidFill>
              </a:rPr>
              <a:t>(1500 B.C.)</a:t>
            </a:r>
          </a:p>
        </p:txBody>
      </p:sp>
      <p:sp>
        <p:nvSpPr>
          <p:cNvPr id="106651" name="Rectangle 155">
            <a:extLst>
              <a:ext uri="{FF2B5EF4-FFF2-40B4-BE49-F238E27FC236}">
                <a16:creationId xmlns:a16="http://schemas.microsoft.com/office/drawing/2014/main" id="{B10A9413-CBD3-9B44-8008-25DAF54D0511}"/>
              </a:ext>
            </a:extLst>
          </p:cNvPr>
          <p:cNvSpPr>
            <a:spLocks/>
          </p:cNvSpPr>
          <p:nvPr/>
        </p:nvSpPr>
        <p:spPr bwMode="auto">
          <a:xfrm>
            <a:off x="7269163" y="4330700"/>
            <a:ext cx="647700" cy="254000"/>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00">
                <a:solidFill>
                  <a:srgbClr val="FFFF00"/>
                </a:solidFill>
              </a:rPr>
              <a:t>(500 B.C.)</a:t>
            </a:r>
          </a:p>
        </p:txBody>
      </p:sp>
      <p:sp>
        <p:nvSpPr>
          <p:cNvPr id="106652" name="Rectangle 156">
            <a:extLst>
              <a:ext uri="{FF2B5EF4-FFF2-40B4-BE49-F238E27FC236}">
                <a16:creationId xmlns:a16="http://schemas.microsoft.com/office/drawing/2014/main" id="{A06D5B3E-4057-904C-8793-30F355D42144}"/>
              </a:ext>
            </a:extLst>
          </p:cNvPr>
          <p:cNvSpPr>
            <a:spLocks/>
          </p:cNvSpPr>
          <p:nvPr/>
        </p:nvSpPr>
        <p:spPr bwMode="auto">
          <a:xfrm>
            <a:off x="7262813" y="1219200"/>
            <a:ext cx="711200" cy="254000"/>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00">
                <a:solidFill>
                  <a:srgbClr val="FFFF00"/>
                </a:solidFill>
              </a:rPr>
              <a:t>(1000 B.C.)</a:t>
            </a:r>
          </a:p>
        </p:txBody>
      </p:sp>
      <p:sp>
        <p:nvSpPr>
          <p:cNvPr id="106653" name="Line 157">
            <a:extLst>
              <a:ext uri="{FF2B5EF4-FFF2-40B4-BE49-F238E27FC236}">
                <a16:creationId xmlns:a16="http://schemas.microsoft.com/office/drawing/2014/main" id="{1B1B72F9-48EB-DB44-AF81-0244B083787E}"/>
              </a:ext>
            </a:extLst>
          </p:cNvPr>
          <p:cNvSpPr>
            <a:spLocks noChangeShapeType="1"/>
          </p:cNvSpPr>
          <p:nvPr/>
        </p:nvSpPr>
        <p:spPr bwMode="auto">
          <a:xfrm>
            <a:off x="6627813" y="17843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54" name="Line 158">
            <a:extLst>
              <a:ext uri="{FF2B5EF4-FFF2-40B4-BE49-F238E27FC236}">
                <a16:creationId xmlns:a16="http://schemas.microsoft.com/office/drawing/2014/main" id="{FE860295-B349-DF43-868C-D00624E234C6}"/>
              </a:ext>
            </a:extLst>
          </p:cNvPr>
          <p:cNvSpPr>
            <a:spLocks noChangeShapeType="1"/>
          </p:cNvSpPr>
          <p:nvPr/>
        </p:nvSpPr>
        <p:spPr bwMode="auto">
          <a:xfrm>
            <a:off x="6615113" y="24828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55" name="Line 159">
            <a:extLst>
              <a:ext uri="{FF2B5EF4-FFF2-40B4-BE49-F238E27FC236}">
                <a16:creationId xmlns:a16="http://schemas.microsoft.com/office/drawing/2014/main" id="{79F48051-0753-FB47-A7B7-C2A440F5A3A9}"/>
              </a:ext>
            </a:extLst>
          </p:cNvPr>
          <p:cNvSpPr>
            <a:spLocks noChangeShapeType="1"/>
          </p:cNvSpPr>
          <p:nvPr/>
        </p:nvSpPr>
        <p:spPr bwMode="auto">
          <a:xfrm>
            <a:off x="6615113" y="26606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56" name="Line 160">
            <a:extLst>
              <a:ext uri="{FF2B5EF4-FFF2-40B4-BE49-F238E27FC236}">
                <a16:creationId xmlns:a16="http://schemas.microsoft.com/office/drawing/2014/main" id="{87ACC46A-E3CD-B946-BAB5-BA781AA4CADA}"/>
              </a:ext>
            </a:extLst>
          </p:cNvPr>
          <p:cNvSpPr>
            <a:spLocks noChangeShapeType="1"/>
          </p:cNvSpPr>
          <p:nvPr/>
        </p:nvSpPr>
        <p:spPr bwMode="auto">
          <a:xfrm>
            <a:off x="6627813" y="28384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57" name="Line 161">
            <a:extLst>
              <a:ext uri="{FF2B5EF4-FFF2-40B4-BE49-F238E27FC236}">
                <a16:creationId xmlns:a16="http://schemas.microsoft.com/office/drawing/2014/main" id="{AE75FC15-B774-5444-B897-8C54EC4EA233}"/>
              </a:ext>
            </a:extLst>
          </p:cNvPr>
          <p:cNvSpPr>
            <a:spLocks noChangeShapeType="1"/>
          </p:cNvSpPr>
          <p:nvPr/>
        </p:nvSpPr>
        <p:spPr bwMode="auto">
          <a:xfrm>
            <a:off x="6621463" y="30162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58" name="Line 162">
            <a:extLst>
              <a:ext uri="{FF2B5EF4-FFF2-40B4-BE49-F238E27FC236}">
                <a16:creationId xmlns:a16="http://schemas.microsoft.com/office/drawing/2014/main" id="{C952FAD2-A953-BF43-87EF-E6D52033DE1B}"/>
              </a:ext>
            </a:extLst>
          </p:cNvPr>
          <p:cNvSpPr>
            <a:spLocks noChangeShapeType="1"/>
          </p:cNvSpPr>
          <p:nvPr/>
        </p:nvSpPr>
        <p:spPr bwMode="auto">
          <a:xfrm>
            <a:off x="7083425" y="1866900"/>
            <a:ext cx="0" cy="1181100"/>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59" name="Line 163">
            <a:extLst>
              <a:ext uri="{FF2B5EF4-FFF2-40B4-BE49-F238E27FC236}">
                <a16:creationId xmlns:a16="http://schemas.microsoft.com/office/drawing/2014/main" id="{325114F1-0087-8D43-BF87-85DF8DDE354A}"/>
              </a:ext>
            </a:extLst>
          </p:cNvPr>
          <p:cNvSpPr>
            <a:spLocks noChangeShapeType="1"/>
          </p:cNvSpPr>
          <p:nvPr/>
        </p:nvSpPr>
        <p:spPr bwMode="auto">
          <a:xfrm>
            <a:off x="6621463" y="21399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60" name="Line 164">
            <a:extLst>
              <a:ext uri="{FF2B5EF4-FFF2-40B4-BE49-F238E27FC236}">
                <a16:creationId xmlns:a16="http://schemas.microsoft.com/office/drawing/2014/main" id="{8D8539DC-3AB3-F546-80E2-94CD60D9B881}"/>
              </a:ext>
            </a:extLst>
          </p:cNvPr>
          <p:cNvSpPr>
            <a:spLocks noChangeShapeType="1"/>
          </p:cNvSpPr>
          <p:nvPr/>
        </p:nvSpPr>
        <p:spPr bwMode="auto">
          <a:xfrm>
            <a:off x="6627813" y="23050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61" name="Line 165">
            <a:extLst>
              <a:ext uri="{FF2B5EF4-FFF2-40B4-BE49-F238E27FC236}">
                <a16:creationId xmlns:a16="http://schemas.microsoft.com/office/drawing/2014/main" id="{588F4D4B-2F75-3D42-B7AB-0EC0CB41C01A}"/>
              </a:ext>
            </a:extLst>
          </p:cNvPr>
          <p:cNvSpPr>
            <a:spLocks noChangeShapeType="1"/>
          </p:cNvSpPr>
          <p:nvPr/>
        </p:nvSpPr>
        <p:spPr bwMode="auto">
          <a:xfrm>
            <a:off x="6627813" y="1962150"/>
            <a:ext cx="873125"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62" name="Line 166">
            <a:extLst>
              <a:ext uri="{FF2B5EF4-FFF2-40B4-BE49-F238E27FC236}">
                <a16:creationId xmlns:a16="http://schemas.microsoft.com/office/drawing/2014/main" id="{A38D2D94-4273-6141-AA78-F64DE5CBF1E8}"/>
              </a:ext>
            </a:extLst>
          </p:cNvPr>
          <p:cNvSpPr>
            <a:spLocks noChangeShapeType="1"/>
          </p:cNvSpPr>
          <p:nvPr/>
        </p:nvSpPr>
        <p:spPr bwMode="auto">
          <a:xfrm>
            <a:off x="7088188" y="1684338"/>
            <a:ext cx="3175" cy="561975"/>
          </a:xfrm>
          <a:prstGeom prst="line">
            <a:avLst/>
          </a:prstGeom>
          <a:noFill/>
          <a:ln w="50800" cap="flat" cmpd="sng">
            <a:solidFill>
              <a:srgbClr val="FFFFFF"/>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63" name="Line 167">
            <a:extLst>
              <a:ext uri="{FF2B5EF4-FFF2-40B4-BE49-F238E27FC236}">
                <a16:creationId xmlns:a16="http://schemas.microsoft.com/office/drawing/2014/main" id="{AC31DF21-A7F2-5D4A-8942-206287E9A44E}"/>
              </a:ext>
            </a:extLst>
          </p:cNvPr>
          <p:cNvSpPr>
            <a:spLocks noChangeShapeType="1"/>
          </p:cNvSpPr>
          <p:nvPr/>
        </p:nvSpPr>
        <p:spPr bwMode="auto">
          <a:xfrm>
            <a:off x="6646863" y="366395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64" name="Line 168">
            <a:extLst>
              <a:ext uri="{FF2B5EF4-FFF2-40B4-BE49-F238E27FC236}">
                <a16:creationId xmlns:a16="http://schemas.microsoft.com/office/drawing/2014/main" id="{39AEE7CA-1BAE-564B-BCD9-BD860C6D3985}"/>
              </a:ext>
            </a:extLst>
          </p:cNvPr>
          <p:cNvSpPr>
            <a:spLocks noChangeShapeType="1"/>
          </p:cNvSpPr>
          <p:nvPr/>
        </p:nvSpPr>
        <p:spPr bwMode="auto">
          <a:xfrm>
            <a:off x="6646863" y="3857625"/>
            <a:ext cx="863600" cy="635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65" name="Rectangle 169">
            <a:extLst>
              <a:ext uri="{FF2B5EF4-FFF2-40B4-BE49-F238E27FC236}">
                <a16:creationId xmlns:a16="http://schemas.microsoft.com/office/drawing/2014/main" id="{D4DD223C-4B76-4542-BCE1-5F25B5D916D0}"/>
              </a:ext>
            </a:extLst>
          </p:cNvPr>
          <p:cNvSpPr>
            <a:spLocks/>
          </p:cNvSpPr>
          <p:nvPr/>
        </p:nvSpPr>
        <p:spPr bwMode="auto">
          <a:xfrm>
            <a:off x="6523038" y="3213100"/>
            <a:ext cx="698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CAPTIVITY</a:t>
            </a:r>
          </a:p>
        </p:txBody>
      </p:sp>
      <p:sp>
        <p:nvSpPr>
          <p:cNvPr id="106666" name="Line 170">
            <a:extLst>
              <a:ext uri="{FF2B5EF4-FFF2-40B4-BE49-F238E27FC236}">
                <a16:creationId xmlns:a16="http://schemas.microsoft.com/office/drawing/2014/main" id="{648B1809-4A04-D345-ABE0-6EA4458A4D20}"/>
              </a:ext>
            </a:extLst>
          </p:cNvPr>
          <p:cNvSpPr>
            <a:spLocks noChangeShapeType="1"/>
          </p:cNvSpPr>
          <p:nvPr/>
        </p:nvSpPr>
        <p:spPr bwMode="auto">
          <a:xfrm>
            <a:off x="6646863" y="423545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67" name="Line 171">
            <a:extLst>
              <a:ext uri="{FF2B5EF4-FFF2-40B4-BE49-F238E27FC236}">
                <a16:creationId xmlns:a16="http://schemas.microsoft.com/office/drawing/2014/main" id="{2069EFD8-6313-6E4A-BCEE-9D1DBA740546}"/>
              </a:ext>
            </a:extLst>
          </p:cNvPr>
          <p:cNvSpPr>
            <a:spLocks noChangeShapeType="1"/>
          </p:cNvSpPr>
          <p:nvPr/>
        </p:nvSpPr>
        <p:spPr bwMode="auto">
          <a:xfrm>
            <a:off x="6634163" y="470535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68" name="Line 172">
            <a:extLst>
              <a:ext uri="{FF2B5EF4-FFF2-40B4-BE49-F238E27FC236}">
                <a16:creationId xmlns:a16="http://schemas.microsoft.com/office/drawing/2014/main" id="{7654FBA4-BE4D-E149-9EF5-31E72374BC73}"/>
              </a:ext>
            </a:extLst>
          </p:cNvPr>
          <p:cNvSpPr>
            <a:spLocks noChangeShapeType="1"/>
          </p:cNvSpPr>
          <p:nvPr/>
        </p:nvSpPr>
        <p:spPr bwMode="auto">
          <a:xfrm>
            <a:off x="6634163" y="485775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69" name="Rectangle 173">
            <a:extLst>
              <a:ext uri="{FF2B5EF4-FFF2-40B4-BE49-F238E27FC236}">
                <a16:creationId xmlns:a16="http://schemas.microsoft.com/office/drawing/2014/main" id="{540A8043-6A98-0741-AF97-D44B7D142048}"/>
              </a:ext>
            </a:extLst>
          </p:cNvPr>
          <p:cNvSpPr>
            <a:spLocks/>
          </p:cNvSpPr>
          <p:nvPr/>
        </p:nvSpPr>
        <p:spPr bwMode="auto">
          <a:xfrm>
            <a:off x="6599238" y="4394200"/>
            <a:ext cx="596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SILENCE</a:t>
            </a:r>
          </a:p>
        </p:txBody>
      </p:sp>
      <p:sp>
        <p:nvSpPr>
          <p:cNvPr id="106670" name="Line 174">
            <a:extLst>
              <a:ext uri="{FF2B5EF4-FFF2-40B4-BE49-F238E27FC236}">
                <a16:creationId xmlns:a16="http://schemas.microsoft.com/office/drawing/2014/main" id="{D02208D8-4B27-584B-B681-42A0B1306ABA}"/>
              </a:ext>
            </a:extLst>
          </p:cNvPr>
          <p:cNvSpPr>
            <a:spLocks noChangeShapeType="1"/>
          </p:cNvSpPr>
          <p:nvPr/>
        </p:nvSpPr>
        <p:spPr bwMode="auto">
          <a:xfrm flipV="1">
            <a:off x="6646863" y="4043363"/>
            <a:ext cx="857250" cy="4762"/>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71" name="Line 175">
            <a:extLst>
              <a:ext uri="{FF2B5EF4-FFF2-40B4-BE49-F238E27FC236}">
                <a16:creationId xmlns:a16="http://schemas.microsoft.com/office/drawing/2014/main" id="{837C2AB1-C7F4-2441-910D-072851F2D80A}"/>
              </a:ext>
            </a:extLst>
          </p:cNvPr>
          <p:cNvSpPr>
            <a:spLocks noChangeShapeType="1"/>
          </p:cNvSpPr>
          <p:nvPr/>
        </p:nvSpPr>
        <p:spPr bwMode="auto">
          <a:xfrm>
            <a:off x="6630988" y="1593850"/>
            <a:ext cx="8763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72" name="Rectangle 176">
            <a:extLst>
              <a:ext uri="{FF2B5EF4-FFF2-40B4-BE49-F238E27FC236}">
                <a16:creationId xmlns:a16="http://schemas.microsoft.com/office/drawing/2014/main" id="{21C37E5E-D412-454F-BDE5-8D3A2D61A034}"/>
              </a:ext>
            </a:extLst>
          </p:cNvPr>
          <p:cNvSpPr>
            <a:spLocks/>
          </p:cNvSpPr>
          <p:nvPr/>
        </p:nvSpPr>
        <p:spPr bwMode="auto">
          <a:xfrm>
            <a:off x="6605588" y="5318125"/>
            <a:ext cx="952500" cy="1028700"/>
          </a:xfrm>
          <a:prstGeom prst="rect">
            <a:avLst/>
          </a:prstGeom>
          <a:solidFill>
            <a:srgbClr val="FFFFFF"/>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73" name="AutoShape 177">
            <a:extLst>
              <a:ext uri="{FF2B5EF4-FFF2-40B4-BE49-F238E27FC236}">
                <a16:creationId xmlns:a16="http://schemas.microsoft.com/office/drawing/2014/main" id="{EECBA981-349D-AA44-AA3B-3EEC59AB2CF9}"/>
              </a:ext>
            </a:extLst>
          </p:cNvPr>
          <p:cNvSpPr>
            <a:spLocks/>
          </p:cNvSpPr>
          <p:nvPr/>
        </p:nvSpPr>
        <p:spPr bwMode="auto">
          <a:xfrm>
            <a:off x="6621463" y="5154613"/>
            <a:ext cx="647700" cy="361950"/>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74" name="Rectangle 178">
            <a:extLst>
              <a:ext uri="{FF2B5EF4-FFF2-40B4-BE49-F238E27FC236}">
                <a16:creationId xmlns:a16="http://schemas.microsoft.com/office/drawing/2014/main" id="{836F0568-9D98-2847-9509-B217ADF5AE45}"/>
              </a:ext>
            </a:extLst>
          </p:cNvPr>
          <p:cNvSpPr>
            <a:spLocks/>
          </p:cNvSpPr>
          <p:nvPr/>
        </p:nvSpPr>
        <p:spPr bwMode="auto">
          <a:xfrm>
            <a:off x="6608763" y="5100638"/>
            <a:ext cx="601662"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1200">
                <a:solidFill>
                  <a:srgbClr val="000000"/>
                </a:solidFill>
                <a:latin typeface="Chicago" charset="0"/>
                <a:ea typeface="Chicago" charset="0"/>
                <a:cs typeface="Chicago" charset="0"/>
                <a:sym typeface="Chicago" charset="0"/>
              </a:rPr>
              <a:t>JESUS</a:t>
            </a:r>
          </a:p>
        </p:txBody>
      </p:sp>
      <p:sp>
        <p:nvSpPr>
          <p:cNvPr id="106675" name="Line 179">
            <a:extLst>
              <a:ext uri="{FF2B5EF4-FFF2-40B4-BE49-F238E27FC236}">
                <a16:creationId xmlns:a16="http://schemas.microsoft.com/office/drawing/2014/main" id="{CCE6B116-E69A-5545-B1C0-BFB8E827EE7E}"/>
              </a:ext>
            </a:extLst>
          </p:cNvPr>
          <p:cNvSpPr>
            <a:spLocks noChangeShapeType="1"/>
          </p:cNvSpPr>
          <p:nvPr/>
        </p:nvSpPr>
        <p:spPr bwMode="auto">
          <a:xfrm>
            <a:off x="6651625" y="5441950"/>
            <a:ext cx="838200" cy="1588"/>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76" name="Line 180">
            <a:extLst>
              <a:ext uri="{FF2B5EF4-FFF2-40B4-BE49-F238E27FC236}">
                <a16:creationId xmlns:a16="http://schemas.microsoft.com/office/drawing/2014/main" id="{4999D200-F711-444C-9326-71EF9788D3AC}"/>
              </a:ext>
            </a:extLst>
          </p:cNvPr>
          <p:cNvSpPr>
            <a:spLocks noChangeShapeType="1"/>
          </p:cNvSpPr>
          <p:nvPr/>
        </p:nvSpPr>
        <p:spPr bwMode="auto">
          <a:xfrm flipV="1">
            <a:off x="6653213" y="5580063"/>
            <a:ext cx="838200" cy="3175"/>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77" name="Line 181">
            <a:extLst>
              <a:ext uri="{FF2B5EF4-FFF2-40B4-BE49-F238E27FC236}">
                <a16:creationId xmlns:a16="http://schemas.microsoft.com/office/drawing/2014/main" id="{E25CD30E-5B27-204E-88B5-F979E03960D2}"/>
              </a:ext>
            </a:extLst>
          </p:cNvPr>
          <p:cNvSpPr>
            <a:spLocks noChangeShapeType="1"/>
          </p:cNvSpPr>
          <p:nvPr/>
        </p:nvSpPr>
        <p:spPr bwMode="auto">
          <a:xfrm flipV="1">
            <a:off x="6654800" y="5719763"/>
            <a:ext cx="838200" cy="3175"/>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78" name="Line 182">
            <a:extLst>
              <a:ext uri="{FF2B5EF4-FFF2-40B4-BE49-F238E27FC236}">
                <a16:creationId xmlns:a16="http://schemas.microsoft.com/office/drawing/2014/main" id="{E28DF922-DD2F-2A4D-A310-882ABDB37F14}"/>
              </a:ext>
            </a:extLst>
          </p:cNvPr>
          <p:cNvSpPr>
            <a:spLocks noChangeShapeType="1"/>
          </p:cNvSpPr>
          <p:nvPr/>
        </p:nvSpPr>
        <p:spPr bwMode="auto">
          <a:xfrm>
            <a:off x="6656388" y="5867400"/>
            <a:ext cx="838200" cy="1588"/>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79" name="Line 183">
            <a:extLst>
              <a:ext uri="{FF2B5EF4-FFF2-40B4-BE49-F238E27FC236}">
                <a16:creationId xmlns:a16="http://schemas.microsoft.com/office/drawing/2014/main" id="{6519D756-E9C3-1C43-A7EE-CC64AAAB8683}"/>
              </a:ext>
            </a:extLst>
          </p:cNvPr>
          <p:cNvSpPr>
            <a:spLocks noChangeShapeType="1"/>
          </p:cNvSpPr>
          <p:nvPr/>
        </p:nvSpPr>
        <p:spPr bwMode="auto">
          <a:xfrm>
            <a:off x="6659563" y="6156325"/>
            <a:ext cx="838200" cy="1588"/>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80" name="Line 184">
            <a:extLst>
              <a:ext uri="{FF2B5EF4-FFF2-40B4-BE49-F238E27FC236}">
                <a16:creationId xmlns:a16="http://schemas.microsoft.com/office/drawing/2014/main" id="{2E01CB3D-1D05-964F-A3EE-EF923396EDB0}"/>
              </a:ext>
            </a:extLst>
          </p:cNvPr>
          <p:cNvSpPr>
            <a:spLocks noChangeShapeType="1"/>
          </p:cNvSpPr>
          <p:nvPr/>
        </p:nvSpPr>
        <p:spPr bwMode="auto">
          <a:xfrm flipV="1">
            <a:off x="6659563" y="6297613"/>
            <a:ext cx="838200" cy="3175"/>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81" name="AutoShape 185">
            <a:extLst>
              <a:ext uri="{FF2B5EF4-FFF2-40B4-BE49-F238E27FC236}">
                <a16:creationId xmlns:a16="http://schemas.microsoft.com/office/drawing/2014/main" id="{9B479B50-CBDA-6E48-95CC-BDA881E9A453}"/>
              </a:ext>
            </a:extLst>
          </p:cNvPr>
          <p:cNvSpPr>
            <a:spLocks/>
          </p:cNvSpPr>
          <p:nvPr/>
        </p:nvSpPr>
        <p:spPr bwMode="auto">
          <a:xfrm>
            <a:off x="6594475" y="581025"/>
            <a:ext cx="730250" cy="249238"/>
          </a:xfrm>
          <a:prstGeom prst="roundRect">
            <a:avLst>
              <a:gd name="adj" fmla="val 16667"/>
            </a:avLst>
          </a:prstGeom>
          <a:solidFill>
            <a:srgbClr val="FFFFFF"/>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82" name="Rectangle 186">
            <a:extLst>
              <a:ext uri="{FF2B5EF4-FFF2-40B4-BE49-F238E27FC236}">
                <a16:creationId xmlns:a16="http://schemas.microsoft.com/office/drawing/2014/main" id="{A8D4F4C7-2225-354D-8203-E42BF106568D}"/>
              </a:ext>
            </a:extLst>
          </p:cNvPr>
          <p:cNvSpPr>
            <a:spLocks/>
          </p:cNvSpPr>
          <p:nvPr/>
        </p:nvSpPr>
        <p:spPr bwMode="auto">
          <a:xfrm>
            <a:off x="6592888" y="741363"/>
            <a:ext cx="952500" cy="441325"/>
          </a:xfrm>
          <a:prstGeom prst="rect">
            <a:avLst/>
          </a:prstGeom>
          <a:solidFill>
            <a:srgbClr val="FFFFFF"/>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83" name="AutoShape 187">
            <a:extLst>
              <a:ext uri="{FF2B5EF4-FFF2-40B4-BE49-F238E27FC236}">
                <a16:creationId xmlns:a16="http://schemas.microsoft.com/office/drawing/2014/main" id="{123DD3A6-DEA9-B945-B1C1-720804DE46D8}"/>
              </a:ext>
            </a:extLst>
          </p:cNvPr>
          <p:cNvSpPr>
            <a:spLocks/>
          </p:cNvSpPr>
          <p:nvPr/>
        </p:nvSpPr>
        <p:spPr bwMode="auto">
          <a:xfrm>
            <a:off x="6613525" y="647700"/>
            <a:ext cx="692150" cy="250825"/>
          </a:xfrm>
          <a:prstGeom prst="roundRect">
            <a:avLst>
              <a:gd name="adj" fmla="val 16667"/>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84" name="Rectangle 188">
            <a:extLst>
              <a:ext uri="{FF2B5EF4-FFF2-40B4-BE49-F238E27FC236}">
                <a16:creationId xmlns:a16="http://schemas.microsoft.com/office/drawing/2014/main" id="{58A56971-726D-5340-89DC-EA07F5B0A6AF}"/>
              </a:ext>
            </a:extLst>
          </p:cNvPr>
          <p:cNvSpPr>
            <a:spLocks/>
          </p:cNvSpPr>
          <p:nvPr/>
        </p:nvSpPr>
        <p:spPr bwMode="auto">
          <a:xfrm>
            <a:off x="6570663" y="561975"/>
            <a:ext cx="6731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ANARCHY</a:t>
            </a:r>
          </a:p>
        </p:txBody>
      </p:sp>
      <p:sp>
        <p:nvSpPr>
          <p:cNvPr id="106685" name="Line 189">
            <a:extLst>
              <a:ext uri="{FF2B5EF4-FFF2-40B4-BE49-F238E27FC236}">
                <a16:creationId xmlns:a16="http://schemas.microsoft.com/office/drawing/2014/main" id="{852813A8-27E6-9549-B40B-DE1F45EBC696}"/>
              </a:ext>
            </a:extLst>
          </p:cNvPr>
          <p:cNvSpPr>
            <a:spLocks noChangeShapeType="1"/>
          </p:cNvSpPr>
          <p:nvPr/>
        </p:nvSpPr>
        <p:spPr bwMode="auto">
          <a:xfrm>
            <a:off x="6630988" y="1117600"/>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86" name="Line 190">
            <a:extLst>
              <a:ext uri="{FF2B5EF4-FFF2-40B4-BE49-F238E27FC236}">
                <a16:creationId xmlns:a16="http://schemas.microsoft.com/office/drawing/2014/main" id="{C9E7E50A-E57B-4F47-BE69-D8B7B4A17FC5}"/>
              </a:ext>
            </a:extLst>
          </p:cNvPr>
          <p:cNvSpPr>
            <a:spLocks noChangeShapeType="1"/>
          </p:cNvSpPr>
          <p:nvPr/>
        </p:nvSpPr>
        <p:spPr bwMode="auto">
          <a:xfrm flipV="1">
            <a:off x="6630988" y="928688"/>
            <a:ext cx="863600" cy="0"/>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87" name="Rectangle 191">
            <a:extLst>
              <a:ext uri="{FF2B5EF4-FFF2-40B4-BE49-F238E27FC236}">
                <a16:creationId xmlns:a16="http://schemas.microsoft.com/office/drawing/2014/main" id="{CD44552E-A08A-834A-B480-77EA8DEC720C}"/>
              </a:ext>
            </a:extLst>
          </p:cNvPr>
          <p:cNvSpPr>
            <a:spLocks/>
          </p:cNvSpPr>
          <p:nvPr/>
        </p:nvSpPr>
        <p:spPr bwMode="auto">
          <a:xfrm>
            <a:off x="6580188" y="126682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ROYALTY</a:t>
            </a:r>
          </a:p>
        </p:txBody>
      </p:sp>
      <p:sp>
        <p:nvSpPr>
          <p:cNvPr id="106688" name="Line 192">
            <a:extLst>
              <a:ext uri="{FF2B5EF4-FFF2-40B4-BE49-F238E27FC236}">
                <a16:creationId xmlns:a16="http://schemas.microsoft.com/office/drawing/2014/main" id="{506714DE-401D-5C49-B904-E26D2FD3293D}"/>
              </a:ext>
            </a:extLst>
          </p:cNvPr>
          <p:cNvSpPr>
            <a:spLocks noChangeShapeType="1"/>
          </p:cNvSpPr>
          <p:nvPr/>
        </p:nvSpPr>
        <p:spPr bwMode="auto">
          <a:xfrm>
            <a:off x="6665913" y="6019800"/>
            <a:ext cx="838200" cy="1588"/>
          </a:xfrm>
          <a:prstGeom prst="line">
            <a:avLst/>
          </a:pr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689" name="Rectangle 193">
            <a:extLst>
              <a:ext uri="{FF2B5EF4-FFF2-40B4-BE49-F238E27FC236}">
                <a16:creationId xmlns:a16="http://schemas.microsoft.com/office/drawing/2014/main" id="{A61E261B-0A36-4446-B869-08AF1290E5DF}"/>
              </a:ext>
            </a:extLst>
          </p:cNvPr>
          <p:cNvSpPr>
            <a:spLocks/>
          </p:cNvSpPr>
          <p:nvPr/>
        </p:nvSpPr>
        <p:spPr bwMode="auto">
          <a:xfrm>
            <a:off x="4097338" y="463550"/>
            <a:ext cx="1625600" cy="1414463"/>
          </a:xfrm>
          <a:prstGeom prst="rect">
            <a:avLst/>
          </a:prstGeom>
          <a:noFill/>
          <a:ln w="76200" cap="flat" cmpd="sng">
            <a:solidFill>
              <a:srgbClr val="EEFF4B"/>
            </a:solidFill>
            <a:prstDash val="solid"/>
            <a:miter lim="800000"/>
            <a:headEnd type="none" w="med" len="med"/>
            <a:tailEnd type="none" w="med" len="med"/>
          </a:ln>
          <a:effectLst>
            <a:outerShdw blurRad="63500" dist="74053" dir="3542175"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90" name="Rectangle 194">
            <a:extLst>
              <a:ext uri="{FF2B5EF4-FFF2-40B4-BE49-F238E27FC236}">
                <a16:creationId xmlns:a16="http://schemas.microsoft.com/office/drawing/2014/main" id="{27231C2B-051C-1D42-8D58-91BF2E8186D5}"/>
              </a:ext>
            </a:extLst>
          </p:cNvPr>
          <p:cNvSpPr>
            <a:spLocks/>
          </p:cNvSpPr>
          <p:nvPr/>
        </p:nvSpPr>
        <p:spPr bwMode="auto">
          <a:xfrm>
            <a:off x="4097338" y="2001838"/>
            <a:ext cx="1625600" cy="4340225"/>
          </a:xfrm>
          <a:prstGeom prst="rect">
            <a:avLst/>
          </a:prstGeom>
          <a:noFill/>
          <a:ln w="76200" cap="flat" cmpd="sng">
            <a:solidFill>
              <a:srgbClr val="70FABF"/>
            </a:solidFill>
            <a:prstDash val="solid"/>
            <a:miter lim="800000"/>
            <a:headEnd type="none" w="med" len="med"/>
            <a:tailEnd type="none" w="med" len="med"/>
          </a:ln>
          <a:effectLst>
            <a:outerShdw blurRad="63500" dist="74053" dir="3542175"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91" name="Rectangle 195">
            <a:extLst>
              <a:ext uri="{FF2B5EF4-FFF2-40B4-BE49-F238E27FC236}">
                <a16:creationId xmlns:a16="http://schemas.microsoft.com/office/drawing/2014/main" id="{FA4D33C3-3B0D-874C-8B64-CAEA62A8363C}"/>
              </a:ext>
            </a:extLst>
          </p:cNvPr>
          <p:cNvSpPr>
            <a:spLocks/>
          </p:cNvSpPr>
          <p:nvPr/>
        </p:nvSpPr>
        <p:spPr bwMode="auto">
          <a:xfrm>
            <a:off x="1773238" y="46038"/>
            <a:ext cx="2247900" cy="295275"/>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700"/>
              </a:spcBef>
            </a:pPr>
            <a:r>
              <a:rPr lang="en-US" altLang="en-US" sz="12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Gen. 1 – Josh. 24</a:t>
            </a:r>
          </a:p>
        </p:txBody>
      </p:sp>
      <p:sp>
        <p:nvSpPr>
          <p:cNvPr id="106692" name="AutoShape 196">
            <a:extLst>
              <a:ext uri="{FF2B5EF4-FFF2-40B4-BE49-F238E27FC236}">
                <a16:creationId xmlns:a16="http://schemas.microsoft.com/office/drawing/2014/main" id="{A45FF49F-9652-CD4D-8757-59B5A332B4D7}"/>
              </a:ext>
            </a:extLst>
          </p:cNvPr>
          <p:cNvSpPr>
            <a:spLocks/>
          </p:cNvSpPr>
          <p:nvPr/>
        </p:nvSpPr>
        <p:spPr bwMode="auto">
          <a:xfrm>
            <a:off x="8599488" y="3581400"/>
            <a:ext cx="203200" cy="7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93" name="Rectangle 197">
            <a:extLst>
              <a:ext uri="{FF2B5EF4-FFF2-40B4-BE49-F238E27FC236}">
                <a16:creationId xmlns:a16="http://schemas.microsoft.com/office/drawing/2014/main" id="{57DBC5E9-3118-C647-B647-0C6BC6762C1B}"/>
              </a:ext>
            </a:extLst>
          </p:cNvPr>
          <p:cNvSpPr>
            <a:spLocks/>
          </p:cNvSpPr>
          <p:nvPr/>
        </p:nvSpPr>
        <p:spPr bwMode="auto">
          <a:xfrm>
            <a:off x="8180388" y="3911600"/>
            <a:ext cx="304800" cy="1143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94" name="AutoShape 198">
            <a:extLst>
              <a:ext uri="{FF2B5EF4-FFF2-40B4-BE49-F238E27FC236}">
                <a16:creationId xmlns:a16="http://schemas.microsoft.com/office/drawing/2014/main" id="{C4BE2310-768A-384C-BC48-35ABD5ACC817}"/>
              </a:ext>
            </a:extLst>
          </p:cNvPr>
          <p:cNvSpPr>
            <a:spLocks/>
          </p:cNvSpPr>
          <p:nvPr/>
        </p:nvSpPr>
        <p:spPr bwMode="auto">
          <a:xfrm>
            <a:off x="8593138" y="3541713"/>
            <a:ext cx="233362"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0" y="21600"/>
                </a:lnTo>
                <a:lnTo>
                  <a:pt x="0" y="0"/>
                </a:lnTo>
                <a:lnTo>
                  <a:pt x="21600" y="21600"/>
                </a:lnTo>
              </a:path>
            </a:pathLst>
          </a:custGeom>
          <a:solidFill>
            <a:srgbClr val="4D4D4D"/>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95" name="AutoShape 199">
            <a:extLst>
              <a:ext uri="{FF2B5EF4-FFF2-40B4-BE49-F238E27FC236}">
                <a16:creationId xmlns:a16="http://schemas.microsoft.com/office/drawing/2014/main" id="{ADF2CB8B-B0AB-C34A-ABF9-4F9C23E8E33E}"/>
              </a:ext>
            </a:extLst>
          </p:cNvPr>
          <p:cNvSpPr>
            <a:spLocks/>
          </p:cNvSpPr>
          <p:nvPr/>
        </p:nvSpPr>
        <p:spPr bwMode="auto">
          <a:xfrm>
            <a:off x="8023225" y="3455988"/>
            <a:ext cx="736600" cy="288925"/>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96" name="Rectangle 200">
            <a:extLst>
              <a:ext uri="{FF2B5EF4-FFF2-40B4-BE49-F238E27FC236}">
                <a16:creationId xmlns:a16="http://schemas.microsoft.com/office/drawing/2014/main" id="{00C07156-9766-FA4A-A76E-5033DFBB6ED0}"/>
              </a:ext>
            </a:extLst>
          </p:cNvPr>
          <p:cNvSpPr>
            <a:spLocks/>
          </p:cNvSpPr>
          <p:nvPr/>
        </p:nvSpPr>
        <p:spPr bwMode="auto">
          <a:xfrm>
            <a:off x="8018463" y="3603625"/>
            <a:ext cx="952500" cy="498475"/>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97" name="Rectangle 201">
            <a:extLst>
              <a:ext uri="{FF2B5EF4-FFF2-40B4-BE49-F238E27FC236}">
                <a16:creationId xmlns:a16="http://schemas.microsoft.com/office/drawing/2014/main" id="{D3E4CFE8-924E-0747-870E-2EF7728CA7CE}"/>
              </a:ext>
            </a:extLst>
          </p:cNvPr>
          <p:cNvSpPr>
            <a:spLocks/>
          </p:cNvSpPr>
          <p:nvPr/>
        </p:nvSpPr>
        <p:spPr bwMode="auto">
          <a:xfrm>
            <a:off x="8129588" y="3862388"/>
            <a:ext cx="514350" cy="1905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98" name="AutoShape 202">
            <a:extLst>
              <a:ext uri="{FF2B5EF4-FFF2-40B4-BE49-F238E27FC236}">
                <a16:creationId xmlns:a16="http://schemas.microsoft.com/office/drawing/2014/main" id="{1751A275-0EA9-9C4F-ADA1-0B0DF588F1C6}"/>
              </a:ext>
            </a:extLst>
          </p:cNvPr>
          <p:cNvSpPr>
            <a:spLocks/>
          </p:cNvSpPr>
          <p:nvPr/>
        </p:nvSpPr>
        <p:spPr bwMode="auto">
          <a:xfrm>
            <a:off x="8035925" y="3481388"/>
            <a:ext cx="711200" cy="288925"/>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699" name="Line 203">
            <a:extLst>
              <a:ext uri="{FF2B5EF4-FFF2-40B4-BE49-F238E27FC236}">
                <a16:creationId xmlns:a16="http://schemas.microsoft.com/office/drawing/2014/main" id="{929F8058-FFC9-DA40-904D-50042430764A}"/>
              </a:ext>
            </a:extLst>
          </p:cNvPr>
          <p:cNvSpPr>
            <a:spLocks noChangeShapeType="1"/>
          </p:cNvSpPr>
          <p:nvPr/>
        </p:nvSpPr>
        <p:spPr bwMode="auto">
          <a:xfrm>
            <a:off x="8050213" y="38258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700" name="Line 204">
            <a:extLst>
              <a:ext uri="{FF2B5EF4-FFF2-40B4-BE49-F238E27FC236}">
                <a16:creationId xmlns:a16="http://schemas.microsoft.com/office/drawing/2014/main" id="{7884948C-F70F-CC46-85CE-EAF0AEFD436B}"/>
              </a:ext>
            </a:extLst>
          </p:cNvPr>
          <p:cNvSpPr>
            <a:spLocks noChangeShapeType="1"/>
          </p:cNvSpPr>
          <p:nvPr/>
        </p:nvSpPr>
        <p:spPr bwMode="auto">
          <a:xfrm>
            <a:off x="8050213" y="4016375"/>
            <a:ext cx="8763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06701" name="Rectangle 205">
            <a:extLst>
              <a:ext uri="{FF2B5EF4-FFF2-40B4-BE49-F238E27FC236}">
                <a16:creationId xmlns:a16="http://schemas.microsoft.com/office/drawing/2014/main" id="{E7BA41B9-75ED-FB43-909D-B15E86DD481E}"/>
              </a:ext>
            </a:extLst>
          </p:cNvPr>
          <p:cNvSpPr>
            <a:spLocks/>
          </p:cNvSpPr>
          <p:nvPr/>
        </p:nvSpPr>
        <p:spPr bwMode="auto">
          <a:xfrm>
            <a:off x="8053388" y="3429000"/>
            <a:ext cx="5778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JOSHUA</a:t>
            </a:r>
          </a:p>
        </p:txBody>
      </p:sp>
      <p:sp>
        <p:nvSpPr>
          <p:cNvPr id="106702" name="Rectangle 206">
            <a:extLst>
              <a:ext uri="{FF2B5EF4-FFF2-40B4-BE49-F238E27FC236}">
                <a16:creationId xmlns:a16="http://schemas.microsoft.com/office/drawing/2014/main" id="{A6B68BE0-29BE-5B43-90E9-C52AE0751BCE}"/>
              </a:ext>
            </a:extLst>
          </p:cNvPr>
          <p:cNvSpPr>
            <a:spLocks/>
          </p:cNvSpPr>
          <p:nvPr/>
        </p:nvSpPr>
        <p:spPr bwMode="auto">
          <a:xfrm>
            <a:off x="8118475" y="3644900"/>
            <a:ext cx="654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Jericho/Ai</a:t>
            </a:r>
          </a:p>
        </p:txBody>
      </p:sp>
      <p:sp>
        <p:nvSpPr>
          <p:cNvPr id="106703" name="Rectangle 207">
            <a:extLst>
              <a:ext uri="{FF2B5EF4-FFF2-40B4-BE49-F238E27FC236}">
                <a16:creationId xmlns:a16="http://schemas.microsoft.com/office/drawing/2014/main" id="{C4C13E31-1C4B-AF43-B32E-9F80C2A2A93C}"/>
              </a:ext>
            </a:extLst>
          </p:cNvPr>
          <p:cNvSpPr>
            <a:spLocks/>
          </p:cNvSpPr>
          <p:nvPr/>
        </p:nvSpPr>
        <p:spPr bwMode="auto">
          <a:xfrm>
            <a:off x="8035925" y="3835400"/>
            <a:ext cx="8763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Meta chirocho</a:t>
            </a:r>
          </a:p>
        </p:txBody>
      </p:sp>
      <p:sp>
        <p:nvSpPr>
          <p:cNvPr id="106704" name="Rectangle 208">
            <a:extLst>
              <a:ext uri="{FF2B5EF4-FFF2-40B4-BE49-F238E27FC236}">
                <a16:creationId xmlns:a16="http://schemas.microsoft.com/office/drawing/2014/main" id="{2D8DBD35-4618-B24C-ACD2-692152C08663}"/>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106705" name="Rectangle 209">
            <a:extLst>
              <a:ext uri="{FF2B5EF4-FFF2-40B4-BE49-F238E27FC236}">
                <a16:creationId xmlns:a16="http://schemas.microsoft.com/office/drawing/2014/main" id="{A0BDFBBC-04B0-7842-8395-A3B661567D6F}"/>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50</a:t>
            </a:r>
          </a:p>
        </p:txBody>
      </p:sp>
      <p:sp>
        <p:nvSpPr>
          <p:cNvPr id="106706" name="Rectangle 210">
            <a:extLst>
              <a:ext uri="{FF2B5EF4-FFF2-40B4-BE49-F238E27FC236}">
                <a16:creationId xmlns:a16="http://schemas.microsoft.com/office/drawing/2014/main" id="{0EA22987-7BEB-194A-8015-37A4677DE830}"/>
              </a:ext>
            </a:extLst>
          </p:cNvPr>
          <p:cNvSpPr>
            <a:spLocks/>
          </p:cNvSpPr>
          <p:nvPr/>
        </p:nvSpPr>
        <p:spPr bwMode="auto">
          <a:xfrm>
            <a:off x="5173663" y="2278063"/>
            <a:ext cx="3937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i="1">
                <a:solidFill>
                  <a:srgbClr val="FFFFFF"/>
                </a:solidFill>
                <a:latin typeface="Kosher-Normal" charset="0"/>
                <a:ea typeface="Kosher-Normal" charset="0"/>
                <a:cs typeface="Kosher-Normal" charset="0"/>
                <a:sym typeface="Kosher-Normal" charset="0"/>
              </a:rPr>
              <a:t>AC</a:t>
            </a:r>
          </a:p>
        </p:txBody>
      </p:sp>
      <p:sp>
        <p:nvSpPr>
          <p:cNvPr id="106707" name="Rectangle 211">
            <a:extLst>
              <a:ext uri="{FF2B5EF4-FFF2-40B4-BE49-F238E27FC236}">
                <a16:creationId xmlns:a16="http://schemas.microsoft.com/office/drawing/2014/main" id="{356C4587-11A2-4943-9774-EA2F43AB0463}"/>
              </a:ext>
            </a:extLst>
          </p:cNvPr>
          <p:cNvSpPr>
            <a:spLocks/>
          </p:cNvSpPr>
          <p:nvPr/>
        </p:nvSpPr>
        <p:spPr bwMode="auto">
          <a:xfrm>
            <a:off x="5187950" y="5302250"/>
            <a:ext cx="371475"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i="1">
                <a:solidFill>
                  <a:srgbClr val="FFFFFF"/>
                </a:solidFill>
                <a:latin typeface="Kosher-Normal" charset="0"/>
                <a:ea typeface="Kosher-Normal" charset="0"/>
                <a:cs typeface="Kosher-Normal" charset="0"/>
                <a:sym typeface="Kosher-Normal" charset="0"/>
              </a:rPr>
              <a:t>LC</a:t>
            </a:r>
          </a:p>
        </p:txBody>
      </p:sp>
      <p:sp>
        <p:nvSpPr>
          <p:cNvPr id="106708" name="AutoShape 212">
            <a:extLst>
              <a:ext uri="{FF2B5EF4-FFF2-40B4-BE49-F238E27FC236}">
                <a16:creationId xmlns:a16="http://schemas.microsoft.com/office/drawing/2014/main" id="{CBE9E9FC-0520-914B-A683-F685439A474E}"/>
              </a:ext>
            </a:extLst>
          </p:cNvPr>
          <p:cNvSpPr>
            <a:spLocks/>
          </p:cNvSpPr>
          <p:nvPr/>
        </p:nvSpPr>
        <p:spPr bwMode="auto">
          <a:xfrm>
            <a:off x="5054600" y="2159000"/>
            <a:ext cx="647700" cy="622300"/>
          </a:xfrm>
          <a:prstGeom prst="roundRect">
            <a:avLst>
              <a:gd name="adj" fmla="val 16667"/>
            </a:avLst>
          </a:prstGeom>
          <a:noFill/>
          <a:ln w="57150" cap="flat" cmpd="sng">
            <a:solidFill>
              <a:srgbClr val="00CC00"/>
            </a:solidFill>
            <a:prstDash val="solid"/>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en-US" altLang="en-US">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09" name="AutoShape 213">
            <a:extLst>
              <a:ext uri="{FF2B5EF4-FFF2-40B4-BE49-F238E27FC236}">
                <a16:creationId xmlns:a16="http://schemas.microsoft.com/office/drawing/2014/main" id="{5E274740-D1D3-D04A-B057-35C79A2A8BD9}"/>
              </a:ext>
            </a:extLst>
          </p:cNvPr>
          <p:cNvSpPr>
            <a:spLocks/>
          </p:cNvSpPr>
          <p:nvPr/>
        </p:nvSpPr>
        <p:spPr bwMode="auto">
          <a:xfrm>
            <a:off x="5080000" y="5143500"/>
            <a:ext cx="647700" cy="622300"/>
          </a:xfrm>
          <a:prstGeom prst="roundRect">
            <a:avLst>
              <a:gd name="adj" fmla="val 16667"/>
            </a:avLst>
          </a:prstGeom>
          <a:noFill/>
          <a:ln w="57150" cap="flat" cmpd="sng">
            <a:solidFill>
              <a:srgbClr val="00CC00"/>
            </a:solidFill>
            <a:prstDash val="solid"/>
            <a:round/>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10" name="AutoShape 214">
            <a:extLst>
              <a:ext uri="{FF2B5EF4-FFF2-40B4-BE49-F238E27FC236}">
                <a16:creationId xmlns:a16="http://schemas.microsoft.com/office/drawing/2014/main" id="{D7E17BFB-05C6-0849-A476-9E9BE2038035}"/>
              </a:ext>
            </a:extLst>
          </p:cNvPr>
          <p:cNvSpPr>
            <a:spLocks/>
          </p:cNvSpPr>
          <p:nvPr/>
        </p:nvSpPr>
        <p:spPr bwMode="auto">
          <a:xfrm rot="19569238">
            <a:off x="5073650" y="4665663"/>
            <a:ext cx="3349625" cy="463550"/>
          </a:xfrm>
          <a:prstGeom prst="leftArrow">
            <a:avLst>
              <a:gd name="adj1" fmla="val 50000"/>
              <a:gd name="adj2" fmla="val 180651"/>
            </a:avLst>
          </a:prstGeom>
          <a:solidFill>
            <a:srgbClr val="FF0000"/>
          </a:solidFill>
          <a:ln w="57150" cap="flat" cmpd="sng">
            <a:solidFill>
              <a:srgbClr val="FFFFFF"/>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nvGrpSpPr>
          <p:cNvPr id="106711" name="Group 215">
            <a:extLst>
              <a:ext uri="{FF2B5EF4-FFF2-40B4-BE49-F238E27FC236}">
                <a16:creationId xmlns:a16="http://schemas.microsoft.com/office/drawing/2014/main" id="{01BFFB66-B52D-EC49-B225-08393C9769A3}"/>
              </a:ext>
            </a:extLst>
          </p:cNvPr>
          <p:cNvGrpSpPr>
            <a:grpSpLocks/>
          </p:cNvGrpSpPr>
          <p:nvPr/>
        </p:nvGrpSpPr>
        <p:grpSpPr bwMode="auto">
          <a:xfrm>
            <a:off x="519113" y="7938"/>
            <a:ext cx="774700" cy="1714500"/>
            <a:chOff x="0" y="0"/>
            <a:chExt cx="774700" cy="1714500"/>
          </a:xfrm>
        </p:grpSpPr>
        <p:sp>
          <p:nvSpPr>
            <p:cNvPr id="106712" name="Rectangle 216">
              <a:extLst>
                <a:ext uri="{FF2B5EF4-FFF2-40B4-BE49-F238E27FC236}">
                  <a16:creationId xmlns:a16="http://schemas.microsoft.com/office/drawing/2014/main" id="{1FE93BA9-AB12-A648-9D77-6CB29DB43347}"/>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106713" name="Line 217">
              <a:extLst>
                <a:ext uri="{FF2B5EF4-FFF2-40B4-BE49-F238E27FC236}">
                  <a16:creationId xmlns:a16="http://schemas.microsoft.com/office/drawing/2014/main" id="{520AC666-C9F9-CA48-A767-4B148159FBD2}"/>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106714" name="Rectangle 218">
            <a:extLst>
              <a:ext uri="{FF2B5EF4-FFF2-40B4-BE49-F238E27FC236}">
                <a16:creationId xmlns:a16="http://schemas.microsoft.com/office/drawing/2014/main" id="{0A735896-8C51-CA43-812C-5EC38C0F0F0D}"/>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a:t>
            </a:r>
          </a:p>
        </p:txBody>
      </p:sp>
      <p:grpSp>
        <p:nvGrpSpPr>
          <p:cNvPr id="106715" name="Group 219">
            <a:extLst>
              <a:ext uri="{FF2B5EF4-FFF2-40B4-BE49-F238E27FC236}">
                <a16:creationId xmlns:a16="http://schemas.microsoft.com/office/drawing/2014/main" id="{148F5107-A79E-3B41-8021-0ADEFFD23E33}"/>
              </a:ext>
            </a:extLst>
          </p:cNvPr>
          <p:cNvGrpSpPr>
            <a:grpSpLocks/>
          </p:cNvGrpSpPr>
          <p:nvPr/>
        </p:nvGrpSpPr>
        <p:grpSpPr bwMode="auto">
          <a:xfrm>
            <a:off x="5221288" y="1395413"/>
            <a:ext cx="2759075" cy="4313237"/>
            <a:chOff x="-1" y="-1"/>
            <a:chExt cx="2760663" cy="4313239"/>
          </a:xfrm>
        </p:grpSpPr>
        <p:grpSp>
          <p:nvGrpSpPr>
            <p:cNvPr id="106716" name="Group 220">
              <a:extLst>
                <a:ext uri="{FF2B5EF4-FFF2-40B4-BE49-F238E27FC236}">
                  <a16:creationId xmlns:a16="http://schemas.microsoft.com/office/drawing/2014/main" id="{6A50568E-E63F-E447-BFD0-762A174E4BCD}"/>
                </a:ext>
              </a:extLst>
            </p:cNvPr>
            <p:cNvGrpSpPr>
              <a:grpSpLocks/>
            </p:cNvGrpSpPr>
            <p:nvPr/>
          </p:nvGrpSpPr>
          <p:grpSpPr bwMode="auto">
            <a:xfrm>
              <a:off x="19673" y="874712"/>
              <a:ext cx="372439" cy="414339"/>
              <a:chOff x="-1" y="0"/>
              <a:chExt cx="372440" cy="414338"/>
            </a:xfrm>
          </p:grpSpPr>
          <p:grpSp>
            <p:nvGrpSpPr>
              <p:cNvPr id="106717" name="Group 221">
                <a:extLst>
                  <a:ext uri="{FF2B5EF4-FFF2-40B4-BE49-F238E27FC236}">
                    <a16:creationId xmlns:a16="http://schemas.microsoft.com/office/drawing/2014/main" id="{5F1EE06B-4B88-7745-9100-7299D736E5CF}"/>
                  </a:ext>
                </a:extLst>
              </p:cNvPr>
              <p:cNvGrpSpPr>
                <a:grpSpLocks/>
              </p:cNvGrpSpPr>
              <p:nvPr/>
            </p:nvGrpSpPr>
            <p:grpSpPr bwMode="auto">
              <a:xfrm>
                <a:off x="0" y="42517"/>
                <a:ext cx="372439" cy="302092"/>
                <a:chOff x="0" y="-1"/>
                <a:chExt cx="372439" cy="302092"/>
              </a:xfrm>
            </p:grpSpPr>
            <p:sp>
              <p:nvSpPr>
                <p:cNvPr id="106718" name="AutoShape 222" descr="Cork">
                  <a:extLst>
                    <a:ext uri="{FF2B5EF4-FFF2-40B4-BE49-F238E27FC236}">
                      <a16:creationId xmlns:a16="http://schemas.microsoft.com/office/drawing/2014/main" id="{3F281173-6F8A-EF44-9283-F5EB7CFF3858}"/>
                    </a:ext>
                  </a:extLst>
                </p:cNvPr>
                <p:cNvSpPr>
                  <a:spLocks/>
                </p:cNvSpPr>
                <p:nvPr/>
              </p:nvSpPr>
              <p:spPr bwMode="auto">
                <a:xfrm>
                  <a:off x="10736" y="0"/>
                  <a:ext cx="361703" cy="54424"/>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19" name="AutoShape 223" descr="Cork">
                  <a:extLst>
                    <a:ext uri="{FF2B5EF4-FFF2-40B4-BE49-F238E27FC236}">
                      <a16:creationId xmlns:a16="http://schemas.microsoft.com/office/drawing/2014/main" id="{1706FC4E-4140-CE41-BA33-5E03927E3646}"/>
                    </a:ext>
                  </a:extLst>
                </p:cNvPr>
                <p:cNvSpPr>
                  <a:spLocks/>
                </p:cNvSpPr>
                <p:nvPr/>
              </p:nvSpPr>
              <p:spPr bwMode="auto">
                <a:xfrm>
                  <a:off x="0" y="40392"/>
                  <a:ext cx="366922" cy="261699"/>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6720" name="AutoShape 224">
                <a:extLst>
                  <a:ext uri="{FF2B5EF4-FFF2-40B4-BE49-F238E27FC236}">
                    <a16:creationId xmlns:a16="http://schemas.microsoft.com/office/drawing/2014/main" id="{AD0D6D45-6D85-E847-932C-793E2402AC41}"/>
                  </a:ext>
                </a:extLst>
              </p:cNvPr>
              <p:cNvSpPr>
                <a:spLocks/>
              </p:cNvSpPr>
              <p:nvPr/>
            </p:nvSpPr>
            <p:spPr bwMode="auto">
              <a:xfrm>
                <a:off x="8845" y="350360"/>
                <a:ext cx="13984" cy="56815"/>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21" name="AutoShape 225">
                <a:extLst>
                  <a:ext uri="{FF2B5EF4-FFF2-40B4-BE49-F238E27FC236}">
                    <a16:creationId xmlns:a16="http://schemas.microsoft.com/office/drawing/2014/main" id="{C3814518-ADF7-554C-8256-DAC14980DD72}"/>
                  </a:ext>
                </a:extLst>
              </p:cNvPr>
              <p:cNvSpPr>
                <a:spLocks/>
              </p:cNvSpPr>
              <p:nvPr/>
            </p:nvSpPr>
            <p:spPr bwMode="auto">
              <a:xfrm>
                <a:off x="11653" y="348647"/>
                <a:ext cx="18484" cy="65691"/>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22" name="AutoShape 226">
                <a:extLst>
                  <a:ext uri="{FF2B5EF4-FFF2-40B4-BE49-F238E27FC236}">
                    <a16:creationId xmlns:a16="http://schemas.microsoft.com/office/drawing/2014/main" id="{D0820EFF-4457-F740-919D-48EA489A9CED}"/>
                  </a:ext>
                </a:extLst>
              </p:cNvPr>
              <p:cNvSpPr>
                <a:spLocks/>
              </p:cNvSpPr>
              <p:nvPr/>
            </p:nvSpPr>
            <p:spPr bwMode="auto">
              <a:xfrm>
                <a:off x="255755" y="336657"/>
                <a:ext cx="26606" cy="67351"/>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23" name="AutoShape 227">
                <a:extLst>
                  <a:ext uri="{FF2B5EF4-FFF2-40B4-BE49-F238E27FC236}">
                    <a16:creationId xmlns:a16="http://schemas.microsoft.com/office/drawing/2014/main" id="{3946F07C-EFE2-F54A-B569-AC66176CBB42}"/>
                  </a:ext>
                </a:extLst>
              </p:cNvPr>
              <p:cNvSpPr>
                <a:spLocks/>
              </p:cNvSpPr>
              <p:nvPr/>
            </p:nvSpPr>
            <p:spPr bwMode="auto">
              <a:xfrm>
                <a:off x="29337" y="3877"/>
                <a:ext cx="13794" cy="90571"/>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24" name="AutoShape 228">
                <a:extLst>
                  <a:ext uri="{FF2B5EF4-FFF2-40B4-BE49-F238E27FC236}">
                    <a16:creationId xmlns:a16="http://schemas.microsoft.com/office/drawing/2014/main" id="{BFD2F924-CE0D-3841-A654-7F29E7BE6F93}"/>
                  </a:ext>
                </a:extLst>
              </p:cNvPr>
              <p:cNvSpPr>
                <a:spLocks/>
              </p:cNvSpPr>
              <p:nvPr/>
            </p:nvSpPr>
            <p:spPr bwMode="auto">
              <a:xfrm>
                <a:off x="331098" y="0"/>
                <a:ext cx="26987" cy="76108"/>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6725" name="Rectangle 229">
              <a:extLst>
                <a:ext uri="{FF2B5EF4-FFF2-40B4-BE49-F238E27FC236}">
                  <a16:creationId xmlns:a16="http://schemas.microsoft.com/office/drawing/2014/main" id="{EE29D599-C1AD-F14A-AB22-F5FB5C74DD6B}"/>
                </a:ext>
              </a:extLst>
            </p:cNvPr>
            <p:cNvSpPr>
              <a:spLocks/>
            </p:cNvSpPr>
            <p:nvPr/>
          </p:nvSpPr>
          <p:spPr bwMode="auto">
            <a:xfrm>
              <a:off x="-1" y="882649"/>
              <a:ext cx="395091" cy="33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i="1">
                  <a:solidFill>
                    <a:srgbClr val="FFFFFF"/>
                  </a:solidFill>
                  <a:effectLst>
                    <a:outerShdw blurRad="38100" dist="38100" dir="2700000" algn="tl">
                      <a:srgbClr val="000000"/>
                    </a:outerShdw>
                  </a:effectLst>
                  <a:latin typeface="Kosher-Normal" charset="0"/>
                  <a:ea typeface="Kosher-Normal" charset="0"/>
                  <a:cs typeface="Kosher-Normal" charset="0"/>
                  <a:sym typeface="Kosher-Normal" charset="0"/>
                </a:rPr>
                <a:t>AC</a:t>
              </a:r>
            </a:p>
          </p:txBody>
        </p:sp>
        <p:grpSp>
          <p:nvGrpSpPr>
            <p:cNvPr id="106726" name="Group 230">
              <a:extLst>
                <a:ext uri="{FF2B5EF4-FFF2-40B4-BE49-F238E27FC236}">
                  <a16:creationId xmlns:a16="http://schemas.microsoft.com/office/drawing/2014/main" id="{573CF760-5D3A-1443-ACB8-0CC2240C1CA2}"/>
                </a:ext>
              </a:extLst>
            </p:cNvPr>
            <p:cNvGrpSpPr>
              <a:grpSpLocks/>
            </p:cNvGrpSpPr>
            <p:nvPr/>
          </p:nvGrpSpPr>
          <p:grpSpPr bwMode="auto">
            <a:xfrm>
              <a:off x="24435" y="3898899"/>
              <a:ext cx="372439" cy="414339"/>
              <a:chOff x="-1" y="0"/>
              <a:chExt cx="372440" cy="414338"/>
            </a:xfrm>
          </p:grpSpPr>
          <p:grpSp>
            <p:nvGrpSpPr>
              <p:cNvPr id="106727" name="Group 231">
                <a:extLst>
                  <a:ext uri="{FF2B5EF4-FFF2-40B4-BE49-F238E27FC236}">
                    <a16:creationId xmlns:a16="http://schemas.microsoft.com/office/drawing/2014/main" id="{EC230253-E014-EB4E-8F43-242EBBF3358C}"/>
                  </a:ext>
                </a:extLst>
              </p:cNvPr>
              <p:cNvGrpSpPr>
                <a:grpSpLocks/>
              </p:cNvGrpSpPr>
              <p:nvPr/>
            </p:nvGrpSpPr>
            <p:grpSpPr bwMode="auto">
              <a:xfrm>
                <a:off x="0" y="42517"/>
                <a:ext cx="372439" cy="302092"/>
                <a:chOff x="0" y="-1"/>
                <a:chExt cx="372439" cy="302092"/>
              </a:xfrm>
            </p:grpSpPr>
            <p:sp>
              <p:nvSpPr>
                <p:cNvPr id="106728" name="AutoShape 232" descr="Cork">
                  <a:extLst>
                    <a:ext uri="{FF2B5EF4-FFF2-40B4-BE49-F238E27FC236}">
                      <a16:creationId xmlns:a16="http://schemas.microsoft.com/office/drawing/2014/main" id="{39D8F66D-D1A4-784A-8E0D-F4E02FC08E9E}"/>
                    </a:ext>
                  </a:extLst>
                </p:cNvPr>
                <p:cNvSpPr>
                  <a:spLocks/>
                </p:cNvSpPr>
                <p:nvPr/>
              </p:nvSpPr>
              <p:spPr bwMode="auto">
                <a:xfrm>
                  <a:off x="10736" y="0"/>
                  <a:ext cx="361703" cy="54424"/>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29" name="AutoShape 233" descr="Cork">
                  <a:extLst>
                    <a:ext uri="{FF2B5EF4-FFF2-40B4-BE49-F238E27FC236}">
                      <a16:creationId xmlns:a16="http://schemas.microsoft.com/office/drawing/2014/main" id="{97470DC4-B380-A945-BEDB-BC8E1A6AB6A4}"/>
                    </a:ext>
                  </a:extLst>
                </p:cNvPr>
                <p:cNvSpPr>
                  <a:spLocks/>
                </p:cNvSpPr>
                <p:nvPr/>
              </p:nvSpPr>
              <p:spPr bwMode="auto">
                <a:xfrm>
                  <a:off x="0" y="40392"/>
                  <a:ext cx="366922" cy="261699"/>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6730" name="AutoShape 234">
                <a:extLst>
                  <a:ext uri="{FF2B5EF4-FFF2-40B4-BE49-F238E27FC236}">
                    <a16:creationId xmlns:a16="http://schemas.microsoft.com/office/drawing/2014/main" id="{10747543-F759-DB49-B014-6C2E2A74CD20}"/>
                  </a:ext>
                </a:extLst>
              </p:cNvPr>
              <p:cNvSpPr>
                <a:spLocks/>
              </p:cNvSpPr>
              <p:nvPr/>
            </p:nvSpPr>
            <p:spPr bwMode="auto">
              <a:xfrm>
                <a:off x="8845" y="350360"/>
                <a:ext cx="13984" cy="56815"/>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31" name="AutoShape 235">
                <a:extLst>
                  <a:ext uri="{FF2B5EF4-FFF2-40B4-BE49-F238E27FC236}">
                    <a16:creationId xmlns:a16="http://schemas.microsoft.com/office/drawing/2014/main" id="{FC478140-0162-B84F-A2D2-6E1CFF3ECF6B}"/>
                  </a:ext>
                </a:extLst>
              </p:cNvPr>
              <p:cNvSpPr>
                <a:spLocks/>
              </p:cNvSpPr>
              <p:nvPr/>
            </p:nvSpPr>
            <p:spPr bwMode="auto">
              <a:xfrm>
                <a:off x="11653" y="348647"/>
                <a:ext cx="18484" cy="65691"/>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32" name="AutoShape 236">
                <a:extLst>
                  <a:ext uri="{FF2B5EF4-FFF2-40B4-BE49-F238E27FC236}">
                    <a16:creationId xmlns:a16="http://schemas.microsoft.com/office/drawing/2014/main" id="{B615586A-F507-DF47-BEBD-40FB2900BAD6}"/>
                  </a:ext>
                </a:extLst>
              </p:cNvPr>
              <p:cNvSpPr>
                <a:spLocks/>
              </p:cNvSpPr>
              <p:nvPr/>
            </p:nvSpPr>
            <p:spPr bwMode="auto">
              <a:xfrm>
                <a:off x="255755" y="336657"/>
                <a:ext cx="26606" cy="67351"/>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33" name="AutoShape 237">
                <a:extLst>
                  <a:ext uri="{FF2B5EF4-FFF2-40B4-BE49-F238E27FC236}">
                    <a16:creationId xmlns:a16="http://schemas.microsoft.com/office/drawing/2014/main" id="{CA15B002-8829-3944-8DD4-36B2BA6A6BC1}"/>
                  </a:ext>
                </a:extLst>
              </p:cNvPr>
              <p:cNvSpPr>
                <a:spLocks/>
              </p:cNvSpPr>
              <p:nvPr/>
            </p:nvSpPr>
            <p:spPr bwMode="auto">
              <a:xfrm>
                <a:off x="29337" y="3877"/>
                <a:ext cx="13794" cy="90571"/>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34" name="AutoShape 238">
                <a:extLst>
                  <a:ext uri="{FF2B5EF4-FFF2-40B4-BE49-F238E27FC236}">
                    <a16:creationId xmlns:a16="http://schemas.microsoft.com/office/drawing/2014/main" id="{D2F6C94C-D5C2-D540-A2E2-88F1E276F423}"/>
                  </a:ext>
                </a:extLst>
              </p:cNvPr>
              <p:cNvSpPr>
                <a:spLocks/>
              </p:cNvSpPr>
              <p:nvPr/>
            </p:nvSpPr>
            <p:spPr bwMode="auto">
              <a:xfrm>
                <a:off x="331098" y="0"/>
                <a:ext cx="26987" cy="76108"/>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6735" name="Rectangle 239">
              <a:extLst>
                <a:ext uri="{FF2B5EF4-FFF2-40B4-BE49-F238E27FC236}">
                  <a16:creationId xmlns:a16="http://schemas.microsoft.com/office/drawing/2014/main" id="{A0FB5581-6ACD-E047-8B5A-7436F9996048}"/>
                </a:ext>
              </a:extLst>
            </p:cNvPr>
            <p:cNvSpPr>
              <a:spLocks/>
            </p:cNvSpPr>
            <p:nvPr/>
          </p:nvSpPr>
          <p:spPr bwMode="auto">
            <a:xfrm>
              <a:off x="4761" y="3906837"/>
              <a:ext cx="372469" cy="33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i="1">
                  <a:solidFill>
                    <a:srgbClr val="FFFFFF"/>
                  </a:solidFill>
                  <a:effectLst>
                    <a:outerShdw blurRad="38100" dist="38100" dir="2700000" algn="tl">
                      <a:srgbClr val="000000"/>
                    </a:outerShdw>
                  </a:effectLst>
                  <a:latin typeface="Kosher-Normal" charset="0"/>
                  <a:ea typeface="Kosher-Normal" charset="0"/>
                  <a:cs typeface="Kosher-Normal" charset="0"/>
                  <a:sym typeface="Kosher-Normal" charset="0"/>
                </a:rPr>
                <a:t>LC</a:t>
              </a:r>
            </a:p>
          </p:txBody>
        </p:sp>
        <p:grpSp>
          <p:nvGrpSpPr>
            <p:cNvPr id="106736" name="Group 240">
              <a:extLst>
                <a:ext uri="{FF2B5EF4-FFF2-40B4-BE49-F238E27FC236}">
                  <a16:creationId xmlns:a16="http://schemas.microsoft.com/office/drawing/2014/main" id="{572EDAF3-89F1-4B4E-A8DF-AEB60C35416B}"/>
                </a:ext>
              </a:extLst>
            </p:cNvPr>
            <p:cNvGrpSpPr>
              <a:grpSpLocks/>
            </p:cNvGrpSpPr>
            <p:nvPr/>
          </p:nvGrpSpPr>
          <p:grpSpPr bwMode="auto">
            <a:xfrm>
              <a:off x="2388223" y="-1"/>
              <a:ext cx="372439" cy="414339"/>
              <a:chOff x="-1" y="0"/>
              <a:chExt cx="372440" cy="414338"/>
            </a:xfrm>
          </p:grpSpPr>
          <p:grpSp>
            <p:nvGrpSpPr>
              <p:cNvPr id="106737" name="Group 241">
                <a:extLst>
                  <a:ext uri="{FF2B5EF4-FFF2-40B4-BE49-F238E27FC236}">
                    <a16:creationId xmlns:a16="http://schemas.microsoft.com/office/drawing/2014/main" id="{1CAB48E8-BD79-8B48-AED9-163CF3E489EB}"/>
                  </a:ext>
                </a:extLst>
              </p:cNvPr>
              <p:cNvGrpSpPr>
                <a:grpSpLocks/>
              </p:cNvGrpSpPr>
              <p:nvPr/>
            </p:nvGrpSpPr>
            <p:grpSpPr bwMode="auto">
              <a:xfrm>
                <a:off x="0" y="42730"/>
                <a:ext cx="372439" cy="302091"/>
                <a:chOff x="0" y="-1"/>
                <a:chExt cx="372439" cy="302092"/>
              </a:xfrm>
            </p:grpSpPr>
            <p:sp>
              <p:nvSpPr>
                <p:cNvPr id="106738" name="AutoShape 242" descr="Cork">
                  <a:extLst>
                    <a:ext uri="{FF2B5EF4-FFF2-40B4-BE49-F238E27FC236}">
                      <a16:creationId xmlns:a16="http://schemas.microsoft.com/office/drawing/2014/main" id="{F51088C5-6C59-B04E-97DA-2654C2146EFB}"/>
                    </a:ext>
                  </a:extLst>
                </p:cNvPr>
                <p:cNvSpPr>
                  <a:spLocks/>
                </p:cNvSpPr>
                <p:nvPr/>
              </p:nvSpPr>
              <p:spPr bwMode="auto">
                <a:xfrm>
                  <a:off x="10736" y="0"/>
                  <a:ext cx="361703" cy="54424"/>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39" name="AutoShape 243" descr="Cork">
                  <a:extLst>
                    <a:ext uri="{FF2B5EF4-FFF2-40B4-BE49-F238E27FC236}">
                      <a16:creationId xmlns:a16="http://schemas.microsoft.com/office/drawing/2014/main" id="{8B9AA231-1FC7-D54D-972C-79498DB77298}"/>
                    </a:ext>
                  </a:extLst>
                </p:cNvPr>
                <p:cNvSpPr>
                  <a:spLocks/>
                </p:cNvSpPr>
                <p:nvPr/>
              </p:nvSpPr>
              <p:spPr bwMode="auto">
                <a:xfrm>
                  <a:off x="0" y="40392"/>
                  <a:ext cx="366922" cy="261699"/>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6740" name="AutoShape 244">
                <a:extLst>
                  <a:ext uri="{FF2B5EF4-FFF2-40B4-BE49-F238E27FC236}">
                    <a16:creationId xmlns:a16="http://schemas.microsoft.com/office/drawing/2014/main" id="{4D8357BF-2471-CB43-984A-8DC029B9CDA4}"/>
                  </a:ext>
                </a:extLst>
              </p:cNvPr>
              <p:cNvSpPr>
                <a:spLocks/>
              </p:cNvSpPr>
              <p:nvPr/>
            </p:nvSpPr>
            <p:spPr bwMode="auto">
              <a:xfrm>
                <a:off x="8813" y="350360"/>
                <a:ext cx="13945" cy="56815"/>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41" name="AutoShape 245">
                <a:extLst>
                  <a:ext uri="{FF2B5EF4-FFF2-40B4-BE49-F238E27FC236}">
                    <a16:creationId xmlns:a16="http://schemas.microsoft.com/office/drawing/2014/main" id="{1036BD1B-1FFF-8041-8DB6-7230A6E293DC}"/>
                  </a:ext>
                </a:extLst>
              </p:cNvPr>
              <p:cNvSpPr>
                <a:spLocks/>
              </p:cNvSpPr>
              <p:nvPr/>
            </p:nvSpPr>
            <p:spPr bwMode="auto">
              <a:xfrm>
                <a:off x="11614" y="348647"/>
                <a:ext cx="18431" cy="65691"/>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42" name="AutoShape 246">
                <a:extLst>
                  <a:ext uri="{FF2B5EF4-FFF2-40B4-BE49-F238E27FC236}">
                    <a16:creationId xmlns:a16="http://schemas.microsoft.com/office/drawing/2014/main" id="{2C18654C-DAAB-5D4C-9494-2ACED62DD7B1}"/>
                  </a:ext>
                </a:extLst>
              </p:cNvPr>
              <p:cNvSpPr>
                <a:spLocks/>
              </p:cNvSpPr>
              <p:nvPr/>
            </p:nvSpPr>
            <p:spPr bwMode="auto">
              <a:xfrm>
                <a:off x="255022" y="336657"/>
                <a:ext cx="26531" cy="67351"/>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43" name="AutoShape 247">
                <a:extLst>
                  <a:ext uri="{FF2B5EF4-FFF2-40B4-BE49-F238E27FC236}">
                    <a16:creationId xmlns:a16="http://schemas.microsoft.com/office/drawing/2014/main" id="{F4C09F06-562E-6644-9265-6784B3CAFD52}"/>
                  </a:ext>
                </a:extLst>
              </p:cNvPr>
              <p:cNvSpPr>
                <a:spLocks/>
              </p:cNvSpPr>
              <p:nvPr/>
            </p:nvSpPr>
            <p:spPr bwMode="auto">
              <a:xfrm>
                <a:off x="29247" y="3877"/>
                <a:ext cx="13756" cy="90571"/>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44" name="AutoShape 248">
                <a:extLst>
                  <a:ext uri="{FF2B5EF4-FFF2-40B4-BE49-F238E27FC236}">
                    <a16:creationId xmlns:a16="http://schemas.microsoft.com/office/drawing/2014/main" id="{38ED92C1-25F1-9546-B358-9DD339A84781}"/>
                  </a:ext>
                </a:extLst>
              </p:cNvPr>
              <p:cNvSpPr>
                <a:spLocks/>
              </p:cNvSpPr>
              <p:nvPr/>
            </p:nvSpPr>
            <p:spPr bwMode="auto">
              <a:xfrm>
                <a:off x="330152" y="0"/>
                <a:ext cx="26909" cy="76108"/>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nvGrpSpPr>
            <p:cNvPr id="106745" name="Group 249">
              <a:extLst>
                <a:ext uri="{FF2B5EF4-FFF2-40B4-BE49-F238E27FC236}">
                  <a16:creationId xmlns:a16="http://schemas.microsoft.com/office/drawing/2014/main" id="{3A8D03E8-A42F-9B4E-A875-95F188A75375}"/>
                </a:ext>
              </a:extLst>
            </p:cNvPr>
            <p:cNvGrpSpPr>
              <a:grpSpLocks/>
            </p:cNvGrpSpPr>
            <p:nvPr/>
          </p:nvGrpSpPr>
          <p:grpSpPr bwMode="auto">
            <a:xfrm>
              <a:off x="2388223" y="812799"/>
              <a:ext cx="372439" cy="414339"/>
              <a:chOff x="-1" y="0"/>
              <a:chExt cx="372440" cy="414338"/>
            </a:xfrm>
          </p:grpSpPr>
          <p:grpSp>
            <p:nvGrpSpPr>
              <p:cNvPr id="106746" name="Group 250">
                <a:extLst>
                  <a:ext uri="{FF2B5EF4-FFF2-40B4-BE49-F238E27FC236}">
                    <a16:creationId xmlns:a16="http://schemas.microsoft.com/office/drawing/2014/main" id="{802778D0-0DF6-4D4E-B36F-15612A8DE127}"/>
                  </a:ext>
                </a:extLst>
              </p:cNvPr>
              <p:cNvGrpSpPr>
                <a:grpSpLocks/>
              </p:cNvGrpSpPr>
              <p:nvPr/>
            </p:nvGrpSpPr>
            <p:grpSpPr bwMode="auto">
              <a:xfrm>
                <a:off x="0" y="42730"/>
                <a:ext cx="372439" cy="302091"/>
                <a:chOff x="0" y="-1"/>
                <a:chExt cx="372439" cy="302092"/>
              </a:xfrm>
            </p:grpSpPr>
            <p:sp>
              <p:nvSpPr>
                <p:cNvPr id="106747" name="AutoShape 251" descr="Cork">
                  <a:extLst>
                    <a:ext uri="{FF2B5EF4-FFF2-40B4-BE49-F238E27FC236}">
                      <a16:creationId xmlns:a16="http://schemas.microsoft.com/office/drawing/2014/main" id="{0DF4F787-E05B-0A42-A379-67123B5E5D5F}"/>
                    </a:ext>
                  </a:extLst>
                </p:cNvPr>
                <p:cNvSpPr>
                  <a:spLocks/>
                </p:cNvSpPr>
                <p:nvPr/>
              </p:nvSpPr>
              <p:spPr bwMode="auto">
                <a:xfrm>
                  <a:off x="10736" y="0"/>
                  <a:ext cx="361703" cy="54424"/>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48" name="AutoShape 252" descr="Cork">
                  <a:extLst>
                    <a:ext uri="{FF2B5EF4-FFF2-40B4-BE49-F238E27FC236}">
                      <a16:creationId xmlns:a16="http://schemas.microsoft.com/office/drawing/2014/main" id="{0A0116B8-2497-2548-AF3B-7C54299C9BD3}"/>
                    </a:ext>
                  </a:extLst>
                </p:cNvPr>
                <p:cNvSpPr>
                  <a:spLocks/>
                </p:cNvSpPr>
                <p:nvPr/>
              </p:nvSpPr>
              <p:spPr bwMode="auto">
                <a:xfrm>
                  <a:off x="0" y="40392"/>
                  <a:ext cx="366922" cy="261699"/>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4"/>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06749" name="AutoShape 253">
                <a:extLst>
                  <a:ext uri="{FF2B5EF4-FFF2-40B4-BE49-F238E27FC236}">
                    <a16:creationId xmlns:a16="http://schemas.microsoft.com/office/drawing/2014/main" id="{FF361675-E466-C64B-8F11-ED8B70E744F4}"/>
                  </a:ext>
                </a:extLst>
              </p:cNvPr>
              <p:cNvSpPr>
                <a:spLocks/>
              </p:cNvSpPr>
              <p:nvPr/>
            </p:nvSpPr>
            <p:spPr bwMode="auto">
              <a:xfrm>
                <a:off x="8813" y="350360"/>
                <a:ext cx="13945" cy="56815"/>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50" name="AutoShape 254">
                <a:extLst>
                  <a:ext uri="{FF2B5EF4-FFF2-40B4-BE49-F238E27FC236}">
                    <a16:creationId xmlns:a16="http://schemas.microsoft.com/office/drawing/2014/main" id="{BF6C1822-3582-CA49-B38F-24DB4E7DEB5F}"/>
                  </a:ext>
                </a:extLst>
              </p:cNvPr>
              <p:cNvSpPr>
                <a:spLocks/>
              </p:cNvSpPr>
              <p:nvPr/>
            </p:nvSpPr>
            <p:spPr bwMode="auto">
              <a:xfrm>
                <a:off x="11614" y="348647"/>
                <a:ext cx="18431" cy="65691"/>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51" name="AutoShape 255">
                <a:extLst>
                  <a:ext uri="{FF2B5EF4-FFF2-40B4-BE49-F238E27FC236}">
                    <a16:creationId xmlns:a16="http://schemas.microsoft.com/office/drawing/2014/main" id="{40DD190F-F098-B448-9B89-6EDAE0552E2A}"/>
                  </a:ext>
                </a:extLst>
              </p:cNvPr>
              <p:cNvSpPr>
                <a:spLocks/>
              </p:cNvSpPr>
              <p:nvPr/>
            </p:nvSpPr>
            <p:spPr bwMode="auto">
              <a:xfrm>
                <a:off x="255022" y="336657"/>
                <a:ext cx="26531" cy="67351"/>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52" name="AutoShape 256">
                <a:extLst>
                  <a:ext uri="{FF2B5EF4-FFF2-40B4-BE49-F238E27FC236}">
                    <a16:creationId xmlns:a16="http://schemas.microsoft.com/office/drawing/2014/main" id="{1EE32A20-878D-5548-938B-5E042BE95D3A}"/>
                  </a:ext>
                </a:extLst>
              </p:cNvPr>
              <p:cNvSpPr>
                <a:spLocks/>
              </p:cNvSpPr>
              <p:nvPr/>
            </p:nvSpPr>
            <p:spPr bwMode="auto">
              <a:xfrm>
                <a:off x="29247" y="3877"/>
                <a:ext cx="13756" cy="90571"/>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53" name="AutoShape 257">
                <a:extLst>
                  <a:ext uri="{FF2B5EF4-FFF2-40B4-BE49-F238E27FC236}">
                    <a16:creationId xmlns:a16="http://schemas.microsoft.com/office/drawing/2014/main" id="{8090541D-714D-184C-A329-BA027AFAB69F}"/>
                  </a:ext>
                </a:extLst>
              </p:cNvPr>
              <p:cNvSpPr>
                <a:spLocks/>
              </p:cNvSpPr>
              <p:nvPr/>
            </p:nvSpPr>
            <p:spPr bwMode="auto">
              <a:xfrm>
                <a:off x="330152" y="0"/>
                <a:ext cx="26909" cy="76108"/>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grpSp>
      <p:sp>
        <p:nvSpPr>
          <p:cNvPr id="106754" name="Rectangle 258">
            <a:extLst>
              <a:ext uri="{FF2B5EF4-FFF2-40B4-BE49-F238E27FC236}">
                <a16:creationId xmlns:a16="http://schemas.microsoft.com/office/drawing/2014/main" id="{6238BB77-C795-A043-83CE-FCA1DEE26EC9}"/>
              </a:ext>
            </a:extLst>
          </p:cNvPr>
          <p:cNvSpPr>
            <a:spLocks/>
          </p:cNvSpPr>
          <p:nvPr/>
        </p:nvSpPr>
        <p:spPr bwMode="auto">
          <a:xfrm>
            <a:off x="5930900" y="617538"/>
            <a:ext cx="511175" cy="3681412"/>
          </a:xfrm>
          <a:prstGeom prst="rect">
            <a:avLst/>
          </a:prstGeom>
          <a:solidFill>
            <a:schemeClr val="accent1"/>
          </a:solidFill>
          <a:ln w="57150" cap="flat" cmpd="sng">
            <a:solidFill>
              <a:srgbClr val="1A0004"/>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06755" name="Rectangle 259">
            <a:extLst>
              <a:ext uri="{FF2B5EF4-FFF2-40B4-BE49-F238E27FC236}">
                <a16:creationId xmlns:a16="http://schemas.microsoft.com/office/drawing/2014/main" id="{3C5EB6A6-80F3-5446-9083-BF704822EE14}"/>
              </a:ext>
            </a:extLst>
          </p:cNvPr>
          <p:cNvSpPr>
            <a:spLocks/>
          </p:cNvSpPr>
          <p:nvPr/>
        </p:nvSpPr>
        <p:spPr bwMode="auto">
          <a:xfrm rot="16200000">
            <a:off x="4541044" y="2169319"/>
            <a:ext cx="3225800" cy="5222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600"/>
              </a:spcBef>
            </a:pPr>
            <a:r>
              <a:rPr lang="en-US" altLang="en-US" sz="2800">
                <a:solidFill>
                  <a:srgbClr val="EEFF4B"/>
                </a:solidFill>
              </a:rPr>
              <a:t>3 SOCIETIES</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689"/>
                                        </p:tgtEl>
                                        <p:attrNameLst>
                                          <p:attrName>style.visibility</p:attrName>
                                        </p:attrNameLst>
                                      </p:cBhvr>
                                      <p:to>
                                        <p:strVal val="visible"/>
                                      </p:to>
                                    </p:set>
                                    <p:anim calcmode="lin" valueType="num">
                                      <p:cBhvr>
                                        <p:cTn id="7" dur="500" fill="hold"/>
                                        <p:tgtEl>
                                          <p:spTgt spid="106689"/>
                                        </p:tgtEl>
                                        <p:attrNameLst>
                                          <p:attrName>ppt_w</p:attrName>
                                        </p:attrNameLst>
                                      </p:cBhvr>
                                      <p:tavLst>
                                        <p:tav tm="0">
                                          <p:val>
                                            <p:fltVal val="0"/>
                                          </p:val>
                                        </p:tav>
                                        <p:tav tm="100000">
                                          <p:val>
                                            <p:strVal val="#ppt_w"/>
                                          </p:val>
                                        </p:tav>
                                      </p:tavLst>
                                    </p:anim>
                                    <p:anim calcmode="lin" valueType="num">
                                      <p:cBhvr>
                                        <p:cTn id="8" dur="500" fill="hold"/>
                                        <p:tgtEl>
                                          <p:spTgt spid="10668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6690"/>
                                        </p:tgtEl>
                                        <p:attrNameLst>
                                          <p:attrName>style.visibility</p:attrName>
                                        </p:attrNameLst>
                                      </p:cBhvr>
                                      <p:to>
                                        <p:strVal val="visible"/>
                                      </p:to>
                                    </p:set>
                                    <p:anim calcmode="lin" valueType="num">
                                      <p:cBhvr>
                                        <p:cTn id="13" dur="500" fill="hold"/>
                                        <p:tgtEl>
                                          <p:spTgt spid="106690"/>
                                        </p:tgtEl>
                                        <p:attrNameLst>
                                          <p:attrName>ppt_w</p:attrName>
                                        </p:attrNameLst>
                                      </p:cBhvr>
                                      <p:tavLst>
                                        <p:tav tm="0">
                                          <p:val>
                                            <p:fltVal val="0"/>
                                          </p:val>
                                        </p:tav>
                                        <p:tav tm="100000">
                                          <p:val>
                                            <p:strVal val="#ppt_w"/>
                                          </p:val>
                                        </p:tav>
                                      </p:tavLst>
                                    </p:anim>
                                    <p:anim calcmode="lin" valueType="num">
                                      <p:cBhvr>
                                        <p:cTn id="14" dur="500" fill="hold"/>
                                        <p:tgtEl>
                                          <p:spTgt spid="106690"/>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06710"/>
                                        </p:tgtEl>
                                        <p:attrNameLst>
                                          <p:attrName>style.visibility</p:attrName>
                                        </p:attrNameLst>
                                      </p:cBhvr>
                                      <p:to>
                                        <p:strVal val="visible"/>
                                      </p:to>
                                    </p:set>
                                    <p:animEffect transition="in" filter="wipe(right)">
                                      <p:cBhvr>
                                        <p:cTn id="18" dur="500"/>
                                        <p:tgtEl>
                                          <p:spTgt spid="106710"/>
                                        </p:tgtEl>
                                      </p:cBhvr>
                                    </p:animEffect>
                                  </p:childTnLst>
                                </p:cTn>
                              </p:par>
                            </p:childTnLst>
                          </p:cTn>
                        </p:par>
                        <p:par>
                          <p:cTn id="19" fill="hold" nodeType="afterGroup">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106708"/>
                                        </p:tgtEl>
                                        <p:attrNameLst>
                                          <p:attrName>style.visibility</p:attrName>
                                        </p:attrNameLst>
                                      </p:cBhvr>
                                      <p:to>
                                        <p:strVal val="visible"/>
                                      </p:to>
                                    </p:set>
                                    <p:anim calcmode="lin" valueType="num">
                                      <p:cBhvr>
                                        <p:cTn id="22" dur="500" fill="hold"/>
                                        <p:tgtEl>
                                          <p:spTgt spid="106708"/>
                                        </p:tgtEl>
                                        <p:attrNameLst>
                                          <p:attrName>ppt_w</p:attrName>
                                        </p:attrNameLst>
                                      </p:cBhvr>
                                      <p:tavLst>
                                        <p:tav tm="0">
                                          <p:val>
                                            <p:fltVal val="0"/>
                                          </p:val>
                                        </p:tav>
                                        <p:tav tm="100000">
                                          <p:val>
                                            <p:strVal val="#ppt_w"/>
                                          </p:val>
                                        </p:tav>
                                      </p:tavLst>
                                    </p:anim>
                                    <p:anim calcmode="lin" valueType="num">
                                      <p:cBhvr>
                                        <p:cTn id="23" dur="500" fill="hold"/>
                                        <p:tgtEl>
                                          <p:spTgt spid="106708"/>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106709"/>
                                        </p:tgtEl>
                                        <p:attrNameLst>
                                          <p:attrName>style.visibility</p:attrName>
                                        </p:attrNameLst>
                                      </p:cBhvr>
                                      <p:to>
                                        <p:strVal val="visible"/>
                                      </p:to>
                                    </p:set>
                                    <p:anim calcmode="lin" valueType="num">
                                      <p:cBhvr>
                                        <p:cTn id="27" dur="500" fill="hold"/>
                                        <p:tgtEl>
                                          <p:spTgt spid="106709"/>
                                        </p:tgtEl>
                                        <p:attrNameLst>
                                          <p:attrName>ppt_w</p:attrName>
                                        </p:attrNameLst>
                                      </p:cBhvr>
                                      <p:tavLst>
                                        <p:tav tm="0">
                                          <p:val>
                                            <p:fltVal val="0"/>
                                          </p:val>
                                        </p:tav>
                                        <p:tav tm="100000">
                                          <p:val>
                                            <p:strVal val="#ppt_w"/>
                                          </p:val>
                                        </p:tav>
                                      </p:tavLst>
                                    </p:anim>
                                    <p:anim calcmode="lin" valueType="num">
                                      <p:cBhvr>
                                        <p:cTn id="28" dur="500" fill="hold"/>
                                        <p:tgtEl>
                                          <p:spTgt spid="1067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89" grpId="0" animBg="1" autoUpdateAnimBg="0"/>
      <p:bldP spid="106690" grpId="0" animBg="1" autoUpdateAnimBg="0"/>
      <p:bldP spid="106708" grpId="0" animBg="1" autoUpdateAnimBg="0"/>
      <p:bldP spid="106709" grpId="0" animBg="1" autoUpdateAnimBg="0"/>
      <p:bldP spid="106710"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Ntho</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Kako</a:t>
            </a:r>
            <a:r>
              <a:rPr lang="is-IS" sz="2400" b="1" dirty="0">
                <a:solidFill>
                  <a:srgbClr val="FFFFFF"/>
                </a:solidFill>
                <a:latin typeface="Arial" charset="0"/>
                <a:ea typeface="ＭＳ Ｐゴシック" charset="0"/>
              </a:rPr>
              <a:t>… silo hungu ka..</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Yantso</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shi</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kyaman</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4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khia</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809887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3" name="Rectangle 1">
            <a:extLst>
              <a:ext uri="{FF2B5EF4-FFF2-40B4-BE49-F238E27FC236}">
                <a16:creationId xmlns:a16="http://schemas.microsoft.com/office/drawing/2014/main" id="{5249B4CB-6F68-D347-9A4C-32ADDB990073}"/>
              </a:ext>
            </a:extLst>
          </p:cNvPr>
          <p:cNvSpPr>
            <a:spLocks/>
          </p:cNvSpPr>
          <p:nvPr/>
        </p:nvSpPr>
        <p:spPr bwMode="auto">
          <a:xfrm>
            <a:off x="0" y="0"/>
            <a:ext cx="9144000" cy="6858000"/>
          </a:xfrm>
          <a:prstGeom prst="rect">
            <a:avLst/>
          </a:pr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10594" name="Rectangle 2">
            <a:extLst>
              <a:ext uri="{FF2B5EF4-FFF2-40B4-BE49-F238E27FC236}">
                <a16:creationId xmlns:a16="http://schemas.microsoft.com/office/drawing/2014/main" id="{0F0DA506-0568-6740-8764-BC086C16FCE3}"/>
              </a:ext>
            </a:extLst>
          </p:cNvPr>
          <p:cNvSpPr>
            <a:spLocks/>
          </p:cNvSpPr>
          <p:nvPr/>
        </p:nvSpPr>
        <p:spPr bwMode="auto">
          <a:xfrm>
            <a:off x="519113" y="6551613"/>
            <a:ext cx="835025"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500"/>
              </a:spcBef>
            </a:pPr>
            <a:r>
              <a:rPr lang="en-US" altLang="en-US" sz="900">
                <a:solidFill>
                  <a:srgbClr val="FFFFFF"/>
                </a:solidFill>
                <a:latin typeface="Arial" panose="020B0604020202020204" pitchFamily="34" charset="0"/>
                <a:cs typeface="Arial" panose="020B0604020202020204" pitchFamily="34" charset="0"/>
                <a:sym typeface="Arial" panose="020B0604020202020204" pitchFamily="34" charset="0"/>
              </a:rPr>
              <a:t>©2005 TBBMI</a:t>
            </a:r>
          </a:p>
        </p:txBody>
      </p:sp>
      <p:sp>
        <p:nvSpPr>
          <p:cNvPr id="110595" name="Rectangle 3">
            <a:extLst>
              <a:ext uri="{FF2B5EF4-FFF2-40B4-BE49-F238E27FC236}">
                <a16:creationId xmlns:a16="http://schemas.microsoft.com/office/drawing/2014/main" id="{1757FD44-9DEE-104E-A730-2E27F5AB5162}"/>
              </a:ext>
            </a:extLst>
          </p:cNvPr>
          <p:cNvSpPr>
            <a:spLocks/>
          </p:cNvSpPr>
          <p:nvPr/>
        </p:nvSpPr>
        <p:spPr bwMode="auto">
          <a:xfrm>
            <a:off x="7597775" y="6513513"/>
            <a:ext cx="646113"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9.7.03c.</a:t>
            </a:r>
          </a:p>
        </p:txBody>
      </p:sp>
      <p:sp>
        <p:nvSpPr>
          <p:cNvPr id="110596" name="Rectangle 4">
            <a:extLst>
              <a:ext uri="{FF2B5EF4-FFF2-40B4-BE49-F238E27FC236}">
                <a16:creationId xmlns:a16="http://schemas.microsoft.com/office/drawing/2014/main" id="{B4A8DD22-0B44-8B4E-9BE3-A76848D4E4A7}"/>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51</a:t>
            </a:r>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3C4E425C-1E1C-FE44-AEF4-CDBF851443C4}"/>
              </a:ext>
            </a:extLst>
          </p:cNvPr>
          <p:cNvSpPr>
            <a:spLocks/>
          </p:cNvSpPr>
          <p:nvPr/>
        </p:nvSpPr>
        <p:spPr bwMode="auto">
          <a:xfrm>
            <a:off x="1600200" y="838200"/>
            <a:ext cx="6858000" cy="5257800"/>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38" name="AutoShape 2">
            <a:extLst>
              <a:ext uri="{FF2B5EF4-FFF2-40B4-BE49-F238E27FC236}">
                <a16:creationId xmlns:a16="http://schemas.microsoft.com/office/drawing/2014/main" id="{0277E70D-4E7F-5E4B-8536-E96511EFDB6D}"/>
              </a:ext>
            </a:extLst>
          </p:cNvPr>
          <p:cNvSpPr>
            <a:spLocks/>
          </p:cNvSpPr>
          <p:nvPr/>
        </p:nvSpPr>
        <p:spPr bwMode="auto">
          <a:xfrm>
            <a:off x="1616075" y="858838"/>
            <a:ext cx="1619250" cy="304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39" name="AutoShape 3">
            <a:extLst>
              <a:ext uri="{FF2B5EF4-FFF2-40B4-BE49-F238E27FC236}">
                <a16:creationId xmlns:a16="http://schemas.microsoft.com/office/drawing/2014/main" id="{8F5D48C5-459A-E342-9D28-61B72CC1C78D}"/>
              </a:ext>
            </a:extLst>
          </p:cNvPr>
          <p:cNvSpPr>
            <a:spLocks/>
          </p:cNvSpPr>
          <p:nvPr/>
        </p:nvSpPr>
        <p:spPr bwMode="auto">
          <a:xfrm>
            <a:off x="6989763" y="3978275"/>
            <a:ext cx="1430337" cy="209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40" name="AutoShape 4">
            <a:extLst>
              <a:ext uri="{FF2B5EF4-FFF2-40B4-BE49-F238E27FC236}">
                <a16:creationId xmlns:a16="http://schemas.microsoft.com/office/drawing/2014/main" id="{CB6FA4E3-FB2F-434F-A6C6-B684D0EEF651}"/>
              </a:ext>
            </a:extLst>
          </p:cNvPr>
          <p:cNvSpPr>
            <a:spLocks/>
          </p:cNvSpPr>
          <p:nvPr/>
        </p:nvSpPr>
        <p:spPr bwMode="auto">
          <a:xfrm>
            <a:off x="3560763" y="1693863"/>
            <a:ext cx="4097337" cy="291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41" name="Rectangle 5">
            <a:extLst>
              <a:ext uri="{FF2B5EF4-FFF2-40B4-BE49-F238E27FC236}">
                <a16:creationId xmlns:a16="http://schemas.microsoft.com/office/drawing/2014/main" id="{B88E71E1-91D6-1041-8444-5E469EED59E4}"/>
              </a:ext>
            </a:extLst>
          </p:cNvPr>
          <p:cNvSpPr>
            <a:spLocks/>
          </p:cNvSpPr>
          <p:nvPr/>
        </p:nvSpPr>
        <p:spPr bwMode="auto">
          <a:xfrm>
            <a:off x="4630738" y="2649538"/>
            <a:ext cx="15208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ER</a:t>
            </a:r>
          </a:p>
        </p:txBody>
      </p:sp>
      <p:sp>
        <p:nvSpPr>
          <p:cNvPr id="14342" name="AutoShape 6">
            <a:extLst>
              <a:ext uri="{FF2B5EF4-FFF2-40B4-BE49-F238E27FC236}">
                <a16:creationId xmlns:a16="http://schemas.microsoft.com/office/drawing/2014/main" id="{B184886C-9D5D-2345-87FF-BE730441BF00}"/>
              </a:ext>
            </a:extLst>
          </p:cNvPr>
          <p:cNvSpPr>
            <a:spLocks/>
          </p:cNvSpPr>
          <p:nvPr/>
        </p:nvSpPr>
        <p:spPr bwMode="auto">
          <a:xfrm>
            <a:off x="2036763" y="4589463"/>
            <a:ext cx="1887537" cy="148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43" name="Rectangle 7">
            <a:extLst>
              <a:ext uri="{FF2B5EF4-FFF2-40B4-BE49-F238E27FC236}">
                <a16:creationId xmlns:a16="http://schemas.microsoft.com/office/drawing/2014/main" id="{6F53F802-9A5B-E64C-A802-011B13551043}"/>
              </a:ext>
            </a:extLst>
          </p:cNvPr>
          <p:cNvSpPr>
            <a:spLocks/>
          </p:cNvSpPr>
          <p:nvPr/>
        </p:nvSpPr>
        <p:spPr bwMode="auto">
          <a:xfrm>
            <a:off x="7259638" y="5259388"/>
            <a:ext cx="13112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PG</a:t>
            </a:r>
          </a:p>
        </p:txBody>
      </p:sp>
      <p:sp>
        <p:nvSpPr>
          <p:cNvPr id="14344" name="AutoShape 8">
            <a:extLst>
              <a:ext uri="{FF2B5EF4-FFF2-40B4-BE49-F238E27FC236}">
                <a16:creationId xmlns:a16="http://schemas.microsoft.com/office/drawing/2014/main" id="{0D87440E-BC8A-CF40-8F8C-82F3F1F1A3B0}"/>
              </a:ext>
            </a:extLst>
          </p:cNvPr>
          <p:cNvSpPr>
            <a:spLocks/>
          </p:cNvSpPr>
          <p:nvPr/>
        </p:nvSpPr>
        <p:spPr bwMode="auto">
          <a:xfrm>
            <a:off x="3257550" y="2628900"/>
            <a:ext cx="2667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45" name="AutoShape 9">
            <a:extLst>
              <a:ext uri="{FF2B5EF4-FFF2-40B4-BE49-F238E27FC236}">
                <a16:creationId xmlns:a16="http://schemas.microsoft.com/office/drawing/2014/main" id="{DF09FEB2-672D-5141-994D-FA6B7A6EC74D}"/>
              </a:ext>
            </a:extLst>
          </p:cNvPr>
          <p:cNvSpPr>
            <a:spLocks/>
          </p:cNvSpPr>
          <p:nvPr/>
        </p:nvSpPr>
        <p:spPr bwMode="auto">
          <a:xfrm>
            <a:off x="3067050" y="3333750"/>
            <a:ext cx="43815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46" name="AutoShape 10">
            <a:extLst>
              <a:ext uri="{FF2B5EF4-FFF2-40B4-BE49-F238E27FC236}">
                <a16:creationId xmlns:a16="http://schemas.microsoft.com/office/drawing/2014/main" id="{1CFDE27E-3228-F044-B4C5-18C3F446AA76}"/>
              </a:ext>
            </a:extLst>
          </p:cNvPr>
          <p:cNvSpPr>
            <a:spLocks/>
          </p:cNvSpPr>
          <p:nvPr/>
        </p:nvSpPr>
        <p:spPr bwMode="auto">
          <a:xfrm>
            <a:off x="3332163" y="2933700"/>
            <a:ext cx="5873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47" name="Rectangle 11">
            <a:extLst>
              <a:ext uri="{FF2B5EF4-FFF2-40B4-BE49-F238E27FC236}">
                <a16:creationId xmlns:a16="http://schemas.microsoft.com/office/drawing/2014/main" id="{9A7D25A9-87AD-1C4C-A4D1-DED83A9F035B}"/>
              </a:ext>
            </a:extLst>
          </p:cNvPr>
          <p:cNvSpPr>
            <a:spLocks/>
          </p:cNvSpPr>
          <p:nvPr/>
        </p:nvSpPr>
        <p:spPr bwMode="auto">
          <a:xfrm>
            <a:off x="3449638" y="2382838"/>
            <a:ext cx="12731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SG</a:t>
            </a:r>
          </a:p>
        </p:txBody>
      </p:sp>
      <p:sp>
        <p:nvSpPr>
          <p:cNvPr id="14348" name="Rectangle 12">
            <a:extLst>
              <a:ext uri="{FF2B5EF4-FFF2-40B4-BE49-F238E27FC236}">
                <a16:creationId xmlns:a16="http://schemas.microsoft.com/office/drawing/2014/main" id="{4874DBC0-5C99-C14A-B37C-831288A169BA}"/>
              </a:ext>
            </a:extLst>
          </p:cNvPr>
          <p:cNvSpPr>
            <a:spLocks/>
          </p:cNvSpPr>
          <p:nvPr/>
        </p:nvSpPr>
        <p:spPr bwMode="auto">
          <a:xfrm>
            <a:off x="2516188" y="5640388"/>
            <a:ext cx="701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RS</a:t>
            </a:r>
          </a:p>
        </p:txBody>
      </p:sp>
      <p:sp>
        <p:nvSpPr>
          <p:cNvPr id="14349" name="Rectangle 13">
            <a:extLst>
              <a:ext uri="{FF2B5EF4-FFF2-40B4-BE49-F238E27FC236}">
                <a16:creationId xmlns:a16="http://schemas.microsoft.com/office/drawing/2014/main" id="{2AAAF38D-E056-0843-9C3D-0F2C49BDEE7F}"/>
              </a:ext>
            </a:extLst>
          </p:cNvPr>
          <p:cNvSpPr>
            <a:spLocks/>
          </p:cNvSpPr>
          <p:nvPr/>
        </p:nvSpPr>
        <p:spPr bwMode="auto">
          <a:xfrm>
            <a:off x="2020888" y="9921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MS</a:t>
            </a:r>
          </a:p>
        </p:txBody>
      </p:sp>
      <p:sp>
        <p:nvSpPr>
          <p:cNvPr id="14350" name="Line 14">
            <a:extLst>
              <a:ext uri="{FF2B5EF4-FFF2-40B4-BE49-F238E27FC236}">
                <a16:creationId xmlns:a16="http://schemas.microsoft.com/office/drawing/2014/main" id="{594C5AAA-BD94-2440-AD4C-D61BF2470FF7}"/>
              </a:ext>
            </a:extLst>
          </p:cNvPr>
          <p:cNvSpPr>
            <a:spLocks noChangeShapeType="1"/>
          </p:cNvSpPr>
          <p:nvPr/>
        </p:nvSpPr>
        <p:spPr bwMode="auto">
          <a:xfrm>
            <a:off x="1746250" y="3505200"/>
            <a:ext cx="6546850" cy="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4351" name="Line 15">
            <a:extLst>
              <a:ext uri="{FF2B5EF4-FFF2-40B4-BE49-F238E27FC236}">
                <a16:creationId xmlns:a16="http://schemas.microsoft.com/office/drawing/2014/main" id="{6CE2F45A-1988-9942-A7BC-F6990B106523}"/>
              </a:ext>
            </a:extLst>
          </p:cNvPr>
          <p:cNvSpPr>
            <a:spLocks noChangeShapeType="1"/>
          </p:cNvSpPr>
          <p:nvPr/>
        </p:nvSpPr>
        <p:spPr bwMode="auto">
          <a:xfrm flipH="1">
            <a:off x="4991100" y="984250"/>
            <a:ext cx="0" cy="500380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4352" name="Rectangle 16">
            <a:extLst>
              <a:ext uri="{FF2B5EF4-FFF2-40B4-BE49-F238E27FC236}">
                <a16:creationId xmlns:a16="http://schemas.microsoft.com/office/drawing/2014/main" id="{E286A067-DE5E-3146-A2BF-8D6EC0C6604C}"/>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 OLAN EVON YUTA</a:t>
            </a:r>
          </a:p>
        </p:txBody>
      </p:sp>
      <p:sp>
        <p:nvSpPr>
          <p:cNvPr id="14353" name="Rectangle 17">
            <a:extLst>
              <a:ext uri="{FF2B5EF4-FFF2-40B4-BE49-F238E27FC236}">
                <a16:creationId xmlns:a16="http://schemas.microsoft.com/office/drawing/2014/main" id="{0F512475-8F7A-0349-9C9B-C5CFF2B5B589}"/>
              </a:ext>
            </a:extLst>
          </p:cNvPr>
          <p:cNvSpPr>
            <a:spLocks/>
          </p:cNvSpPr>
          <p:nvPr/>
        </p:nvSpPr>
        <p:spPr bwMode="auto">
          <a:xfrm>
            <a:off x="2613025" y="3613150"/>
            <a:ext cx="17303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DS</a:t>
            </a:r>
          </a:p>
        </p:txBody>
      </p:sp>
      <p:sp>
        <p:nvSpPr>
          <p:cNvPr id="14354" name="Rectangle 18">
            <a:extLst>
              <a:ext uri="{FF2B5EF4-FFF2-40B4-BE49-F238E27FC236}">
                <a16:creationId xmlns:a16="http://schemas.microsoft.com/office/drawing/2014/main" id="{13C5E91A-D5FB-E845-BE67-255FEDDBDFFE}"/>
              </a:ext>
            </a:extLst>
          </p:cNvPr>
          <p:cNvSpPr>
            <a:spLocks/>
          </p:cNvSpPr>
          <p:nvPr/>
        </p:nvSpPr>
        <p:spPr bwMode="auto">
          <a:xfrm>
            <a:off x="6896100" y="43957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U</a:t>
            </a:r>
          </a:p>
        </p:txBody>
      </p:sp>
      <p:sp>
        <p:nvSpPr>
          <p:cNvPr id="14355" name="Rectangle 19">
            <a:extLst>
              <a:ext uri="{FF2B5EF4-FFF2-40B4-BE49-F238E27FC236}">
                <a16:creationId xmlns:a16="http://schemas.microsoft.com/office/drawing/2014/main" id="{7A9BCD84-972F-3C4F-841B-8D67243D27AE}"/>
              </a:ext>
            </a:extLst>
          </p:cNvPr>
          <p:cNvSpPr>
            <a:spLocks/>
          </p:cNvSpPr>
          <p:nvPr/>
        </p:nvSpPr>
        <p:spPr bwMode="auto">
          <a:xfrm>
            <a:off x="5830888" y="28844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B</a:t>
            </a:r>
          </a:p>
        </p:txBody>
      </p:sp>
      <p:sp>
        <p:nvSpPr>
          <p:cNvPr id="14356" name="Rectangle 20">
            <a:extLst>
              <a:ext uri="{FF2B5EF4-FFF2-40B4-BE49-F238E27FC236}">
                <a16:creationId xmlns:a16="http://schemas.microsoft.com/office/drawing/2014/main" id="{C697534C-7909-914E-8855-D457C74DB16F}"/>
              </a:ext>
            </a:extLst>
          </p:cNvPr>
          <p:cNvSpPr>
            <a:spLocks/>
          </p:cNvSpPr>
          <p:nvPr/>
        </p:nvSpPr>
        <p:spPr bwMode="auto">
          <a:xfrm>
            <a:off x="5487988" y="181133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H</a:t>
            </a:r>
          </a:p>
        </p:txBody>
      </p:sp>
      <p:sp>
        <p:nvSpPr>
          <p:cNvPr id="14357" name="Rectangle 21">
            <a:extLst>
              <a:ext uri="{FF2B5EF4-FFF2-40B4-BE49-F238E27FC236}">
                <a16:creationId xmlns:a16="http://schemas.microsoft.com/office/drawing/2014/main" id="{363652C3-AD21-5746-856B-577A33718D62}"/>
              </a:ext>
            </a:extLst>
          </p:cNvPr>
          <p:cNvSpPr>
            <a:spLocks/>
          </p:cNvSpPr>
          <p:nvPr/>
        </p:nvSpPr>
        <p:spPr bwMode="auto">
          <a:xfrm>
            <a:off x="7088188" y="1525588"/>
            <a:ext cx="12922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N(A)</a:t>
            </a:r>
          </a:p>
        </p:txBody>
      </p:sp>
      <p:sp>
        <p:nvSpPr>
          <p:cNvPr id="14358" name="Oval 22">
            <a:extLst>
              <a:ext uri="{FF2B5EF4-FFF2-40B4-BE49-F238E27FC236}">
                <a16:creationId xmlns:a16="http://schemas.microsoft.com/office/drawing/2014/main" id="{EB386988-605C-3242-8723-C89F533E4D39}"/>
              </a:ext>
            </a:extLst>
          </p:cNvPr>
          <p:cNvSpPr>
            <a:spLocks/>
          </p:cNvSpPr>
          <p:nvPr/>
        </p:nvSpPr>
        <p:spPr bwMode="auto">
          <a:xfrm>
            <a:off x="6919913" y="1643063"/>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59" name="Rectangle 23">
            <a:extLst>
              <a:ext uri="{FF2B5EF4-FFF2-40B4-BE49-F238E27FC236}">
                <a16:creationId xmlns:a16="http://schemas.microsoft.com/office/drawing/2014/main" id="{6B418339-E810-1A41-A22C-2976021743CB}"/>
              </a:ext>
            </a:extLst>
          </p:cNvPr>
          <p:cNvSpPr>
            <a:spLocks/>
          </p:cNvSpPr>
          <p:nvPr/>
        </p:nvSpPr>
        <p:spPr bwMode="auto">
          <a:xfrm>
            <a:off x="3122613" y="2568575"/>
            <a:ext cx="320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C</a:t>
            </a:r>
          </a:p>
        </p:txBody>
      </p:sp>
      <p:sp>
        <p:nvSpPr>
          <p:cNvPr id="14360" name="Oval 24">
            <a:extLst>
              <a:ext uri="{FF2B5EF4-FFF2-40B4-BE49-F238E27FC236}">
                <a16:creationId xmlns:a16="http://schemas.microsoft.com/office/drawing/2014/main" id="{E5851965-5507-7D40-9B69-493C3D47EFE0}"/>
              </a:ext>
            </a:extLst>
          </p:cNvPr>
          <p:cNvSpPr>
            <a:spLocks/>
          </p:cNvSpPr>
          <p:nvPr/>
        </p:nvSpPr>
        <p:spPr bwMode="auto">
          <a:xfrm>
            <a:off x="2973388" y="3233738"/>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61" name="Rectangle 25">
            <a:extLst>
              <a:ext uri="{FF2B5EF4-FFF2-40B4-BE49-F238E27FC236}">
                <a16:creationId xmlns:a16="http://schemas.microsoft.com/office/drawing/2014/main" id="{FBA0A9B7-357A-7D42-9D6D-B3F12DF8269E}"/>
              </a:ext>
            </a:extLst>
          </p:cNvPr>
          <p:cNvSpPr>
            <a:spLocks/>
          </p:cNvSpPr>
          <p:nvPr/>
        </p:nvSpPr>
        <p:spPr bwMode="auto">
          <a:xfrm>
            <a:off x="2765425" y="3078163"/>
            <a:ext cx="2540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J</a:t>
            </a:r>
          </a:p>
        </p:txBody>
      </p:sp>
      <p:sp>
        <p:nvSpPr>
          <p:cNvPr id="14362" name="Oval 26">
            <a:extLst>
              <a:ext uri="{FF2B5EF4-FFF2-40B4-BE49-F238E27FC236}">
                <a16:creationId xmlns:a16="http://schemas.microsoft.com/office/drawing/2014/main" id="{6E98B107-E9F0-FC4E-9AB8-78AA81C3B5BC}"/>
              </a:ext>
            </a:extLst>
          </p:cNvPr>
          <p:cNvSpPr>
            <a:spLocks/>
          </p:cNvSpPr>
          <p:nvPr/>
        </p:nvSpPr>
        <p:spPr bwMode="auto">
          <a:xfrm>
            <a:off x="3516313" y="32019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63" name="Oval 27">
            <a:extLst>
              <a:ext uri="{FF2B5EF4-FFF2-40B4-BE49-F238E27FC236}">
                <a16:creationId xmlns:a16="http://schemas.microsoft.com/office/drawing/2014/main" id="{748CF93C-2ED4-D746-A125-08C6D91D8909}"/>
              </a:ext>
            </a:extLst>
          </p:cNvPr>
          <p:cNvSpPr>
            <a:spLocks/>
          </p:cNvSpPr>
          <p:nvPr/>
        </p:nvSpPr>
        <p:spPr bwMode="auto">
          <a:xfrm>
            <a:off x="2906713" y="45735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64" name="Rectangle 28">
            <a:extLst>
              <a:ext uri="{FF2B5EF4-FFF2-40B4-BE49-F238E27FC236}">
                <a16:creationId xmlns:a16="http://schemas.microsoft.com/office/drawing/2014/main" id="{0209D4EF-2B2E-F94C-94CE-43E070A18593}"/>
              </a:ext>
            </a:extLst>
          </p:cNvPr>
          <p:cNvSpPr>
            <a:spLocks/>
          </p:cNvSpPr>
          <p:nvPr/>
        </p:nvSpPr>
        <p:spPr bwMode="auto">
          <a:xfrm>
            <a:off x="3105150" y="4451350"/>
            <a:ext cx="5429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KB</a:t>
            </a:r>
          </a:p>
        </p:txBody>
      </p:sp>
      <p:sp>
        <p:nvSpPr>
          <p:cNvPr id="14365" name="Rectangle 29">
            <a:extLst>
              <a:ext uri="{FF2B5EF4-FFF2-40B4-BE49-F238E27FC236}">
                <a16:creationId xmlns:a16="http://schemas.microsoft.com/office/drawing/2014/main" id="{1F5F274D-ED65-D64B-8609-A5DC16C88E3D}"/>
              </a:ext>
            </a:extLst>
          </p:cNvPr>
          <p:cNvSpPr>
            <a:spLocks/>
          </p:cNvSpPr>
          <p:nvPr/>
        </p:nvSpPr>
        <p:spPr bwMode="auto">
          <a:xfrm>
            <a:off x="1847850" y="4081463"/>
            <a:ext cx="306388"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E</a:t>
            </a:r>
          </a:p>
        </p:txBody>
      </p:sp>
      <p:sp>
        <p:nvSpPr>
          <p:cNvPr id="14366" name="Rectangle 30">
            <a:extLst>
              <a:ext uri="{FF2B5EF4-FFF2-40B4-BE49-F238E27FC236}">
                <a16:creationId xmlns:a16="http://schemas.microsoft.com/office/drawing/2014/main" id="{03661DF8-A9A1-B744-892C-D8807E183CF7}"/>
              </a:ext>
            </a:extLst>
          </p:cNvPr>
          <p:cNvSpPr>
            <a:spLocks/>
          </p:cNvSpPr>
          <p:nvPr/>
        </p:nvSpPr>
        <p:spPr bwMode="auto">
          <a:xfrm>
            <a:off x="3790950" y="3078163"/>
            <a:ext cx="608013"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MN</a:t>
            </a:r>
          </a:p>
        </p:txBody>
      </p:sp>
      <p:sp>
        <p:nvSpPr>
          <p:cNvPr id="14367" name="AutoShape 31">
            <a:extLst>
              <a:ext uri="{FF2B5EF4-FFF2-40B4-BE49-F238E27FC236}">
                <a16:creationId xmlns:a16="http://schemas.microsoft.com/office/drawing/2014/main" id="{EA556B53-AF46-7749-8BD4-5388A8DA7F49}"/>
              </a:ext>
            </a:extLst>
          </p:cNvPr>
          <p:cNvSpPr>
            <a:spLocks/>
          </p:cNvSpPr>
          <p:nvPr/>
        </p:nvSpPr>
        <p:spPr bwMode="auto">
          <a:xfrm>
            <a:off x="5816600" y="3136900"/>
            <a:ext cx="939800" cy="142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noFill/>
          <a:ln w="57150" cap="flat" cmpd="sng">
            <a:solidFill>
              <a:srgbClr val="2E7E3B"/>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68" name="AutoShape 32">
            <a:extLst>
              <a:ext uri="{FF2B5EF4-FFF2-40B4-BE49-F238E27FC236}">
                <a16:creationId xmlns:a16="http://schemas.microsoft.com/office/drawing/2014/main" id="{9C89F17B-CCAE-6A41-BC7F-E545E80B8ADD}"/>
              </a:ext>
            </a:extLst>
          </p:cNvPr>
          <p:cNvSpPr>
            <a:spLocks/>
          </p:cNvSpPr>
          <p:nvPr/>
        </p:nvSpPr>
        <p:spPr bwMode="auto">
          <a:xfrm>
            <a:off x="2921000" y="1879600"/>
            <a:ext cx="2882900" cy="1231900"/>
          </a:xfrm>
          <a:custGeom>
            <a:avLst/>
            <a:gdLst>
              <a:gd name="T0" fmla="*/ 10800 w 21600"/>
              <a:gd name="T1" fmla="+- 0 11031 463"/>
              <a:gd name="T2" fmla="*/ 11031 h 21137"/>
              <a:gd name="T3" fmla="*/ 10800 w 21600"/>
              <a:gd name="T4" fmla="+- 0 11031 463"/>
              <a:gd name="T5" fmla="*/ 11031 h 21137"/>
              <a:gd name="T6" fmla="*/ 10800 w 21600"/>
              <a:gd name="T7" fmla="+- 0 11031 463"/>
              <a:gd name="T8" fmla="*/ 11031 h 21137"/>
              <a:gd name="T9" fmla="*/ 10800 w 21600"/>
              <a:gd name="T10" fmla="+- 0 11031 463"/>
              <a:gd name="T11" fmla="*/ 11031 h 21137"/>
            </a:gdLst>
            <a:ahLst/>
            <a:cxnLst>
              <a:cxn ang="0">
                <a:pos x="T0" y="T2"/>
              </a:cxn>
              <a:cxn ang="0">
                <a:pos x="T3" y="T5"/>
              </a:cxn>
              <a:cxn ang="0">
                <a:pos x="T6" y="T8"/>
              </a:cxn>
              <a:cxn ang="0">
                <a:pos x="T9" y="T11"/>
              </a:cxn>
            </a:cxnLst>
            <a:rect l="0" t="0" r="r" b="b"/>
            <a:pathLst>
              <a:path w="21600" h="21137">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noFill/>
          <a:ln w="57150" cap="flat" cmpd="sng">
            <a:solidFill>
              <a:srgbClr val="2E7E3B"/>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69" name="AutoShape 33">
            <a:extLst>
              <a:ext uri="{FF2B5EF4-FFF2-40B4-BE49-F238E27FC236}">
                <a16:creationId xmlns:a16="http://schemas.microsoft.com/office/drawing/2014/main" id="{B5C42A49-28C5-654F-AD9B-4F020BD729BD}"/>
              </a:ext>
            </a:extLst>
          </p:cNvPr>
          <p:cNvSpPr>
            <a:spLocks/>
          </p:cNvSpPr>
          <p:nvPr/>
        </p:nvSpPr>
        <p:spPr bwMode="auto">
          <a:xfrm>
            <a:off x="1739900" y="2832100"/>
            <a:ext cx="1181100" cy="140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noFill/>
          <a:ln w="57150" cap="flat" cmpd="sng">
            <a:solidFill>
              <a:srgbClr val="2E7E3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70" name="AutoShape 34">
            <a:extLst>
              <a:ext uri="{FF2B5EF4-FFF2-40B4-BE49-F238E27FC236}">
                <a16:creationId xmlns:a16="http://schemas.microsoft.com/office/drawing/2014/main" id="{777C2E69-500A-5544-9319-96F158265C31}"/>
              </a:ext>
            </a:extLst>
          </p:cNvPr>
          <p:cNvSpPr>
            <a:spLocks/>
          </p:cNvSpPr>
          <p:nvPr/>
        </p:nvSpPr>
        <p:spPr bwMode="auto">
          <a:xfrm>
            <a:off x="1758950" y="4229100"/>
            <a:ext cx="1314450" cy="1181100"/>
          </a:xfrm>
          <a:custGeom>
            <a:avLst/>
            <a:gdLst>
              <a:gd name="T0" fmla="+- 0 11641 1683"/>
              <a:gd name="T1" fmla="*/ T0 w 19917"/>
              <a:gd name="T2" fmla="*/ 10735 h 21471"/>
              <a:gd name="T3" fmla="+- 0 11641 1683"/>
              <a:gd name="T4" fmla="*/ T3 w 19917"/>
              <a:gd name="T5" fmla="*/ 10735 h 21471"/>
              <a:gd name="T6" fmla="+- 0 11641 1683"/>
              <a:gd name="T7" fmla="*/ T6 w 19917"/>
              <a:gd name="T8" fmla="*/ 10735 h 21471"/>
              <a:gd name="T9" fmla="+- 0 11641 1683"/>
              <a:gd name="T10" fmla="*/ T9 w 19917"/>
              <a:gd name="T11" fmla="*/ 10735 h 21471"/>
            </a:gdLst>
            <a:ahLst/>
            <a:cxnLst>
              <a:cxn ang="0">
                <a:pos x="T1" y="T2"/>
              </a:cxn>
              <a:cxn ang="0">
                <a:pos x="T4" y="T5"/>
              </a:cxn>
              <a:cxn ang="0">
                <a:pos x="T7" y="T8"/>
              </a:cxn>
              <a:cxn ang="0">
                <a:pos x="T10" y="T11"/>
              </a:cxn>
            </a:cxnLst>
            <a:rect l="0" t="0" r="r" b="b"/>
            <a:pathLst>
              <a:path w="19917" h="21471">
                <a:moveTo>
                  <a:pt x="268" y="0"/>
                </a:moveTo>
                <a:cubicBezTo>
                  <a:pt x="-1683" y="6950"/>
                  <a:pt x="7612" y="4989"/>
                  <a:pt x="9900" y="5076"/>
                </a:cubicBezTo>
                <a:cubicBezTo>
                  <a:pt x="12187" y="5970"/>
                  <a:pt x="14764" y="7988"/>
                  <a:pt x="15294" y="11074"/>
                </a:cubicBezTo>
                <a:cubicBezTo>
                  <a:pt x="15727" y="13669"/>
                  <a:pt x="15823" y="16351"/>
                  <a:pt x="16449" y="18918"/>
                </a:cubicBezTo>
                <a:cubicBezTo>
                  <a:pt x="16570" y="19495"/>
                  <a:pt x="16955" y="20793"/>
                  <a:pt x="17413" y="20994"/>
                </a:cubicBezTo>
                <a:cubicBezTo>
                  <a:pt x="18978" y="21600"/>
                  <a:pt x="18159" y="21456"/>
                  <a:pt x="19917" y="21456"/>
                </a:cubicBezTo>
              </a:path>
            </a:pathLst>
          </a:custGeom>
          <a:noFill/>
          <a:ln w="57150" cap="flat" cmpd="sng">
            <a:solidFill>
              <a:srgbClr val="FFFA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71" name="Oval 35">
            <a:extLst>
              <a:ext uri="{FF2B5EF4-FFF2-40B4-BE49-F238E27FC236}">
                <a16:creationId xmlns:a16="http://schemas.microsoft.com/office/drawing/2014/main" id="{831AACF2-BA29-8E46-8823-F3664EA059DB}"/>
              </a:ext>
            </a:extLst>
          </p:cNvPr>
          <p:cNvSpPr>
            <a:spLocks/>
          </p:cNvSpPr>
          <p:nvPr/>
        </p:nvSpPr>
        <p:spPr bwMode="auto">
          <a:xfrm>
            <a:off x="2514600" y="4914900"/>
            <a:ext cx="1066800" cy="990600"/>
          </a:xfrm>
          <a:prstGeom prst="ellipse">
            <a:avLst/>
          </a:prstGeom>
          <a:noFill/>
          <a:ln w="57150" cap="flat" cmpd="sng">
            <a:solidFill>
              <a:srgbClr val="FFFFFF"/>
            </a:solidFill>
            <a:prstDash val="solid"/>
            <a:round/>
            <a:headEnd type="none" w="med" len="med"/>
            <a:tailEnd type="none" w="med" len="med"/>
          </a:ln>
          <a:effectLst>
            <a:outerShdw blurRad="63500" dist="109250" dir="2132261"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72" name="Oval 36">
            <a:extLst>
              <a:ext uri="{FF2B5EF4-FFF2-40B4-BE49-F238E27FC236}">
                <a16:creationId xmlns:a16="http://schemas.microsoft.com/office/drawing/2014/main" id="{29E659AA-556B-754D-BE79-0C08D2A77334}"/>
              </a:ext>
            </a:extLst>
          </p:cNvPr>
          <p:cNvSpPr>
            <a:spLocks/>
          </p:cNvSpPr>
          <p:nvPr/>
        </p:nvSpPr>
        <p:spPr bwMode="auto">
          <a:xfrm>
            <a:off x="6735763" y="4506913"/>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73" name="Oval 37">
            <a:extLst>
              <a:ext uri="{FF2B5EF4-FFF2-40B4-BE49-F238E27FC236}">
                <a16:creationId xmlns:a16="http://schemas.microsoft.com/office/drawing/2014/main" id="{90EDD5FE-552C-D94B-9439-E9A0CFCD7375}"/>
              </a:ext>
            </a:extLst>
          </p:cNvPr>
          <p:cNvSpPr>
            <a:spLocks/>
          </p:cNvSpPr>
          <p:nvPr/>
        </p:nvSpPr>
        <p:spPr bwMode="auto">
          <a:xfrm>
            <a:off x="5700713" y="3033713"/>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74" name="Oval 38">
            <a:extLst>
              <a:ext uri="{FF2B5EF4-FFF2-40B4-BE49-F238E27FC236}">
                <a16:creationId xmlns:a16="http://schemas.microsoft.com/office/drawing/2014/main" id="{4EF52A26-218A-D747-A709-77D6CB24E6AA}"/>
              </a:ext>
            </a:extLst>
          </p:cNvPr>
          <p:cNvSpPr>
            <a:spLocks/>
          </p:cNvSpPr>
          <p:nvPr/>
        </p:nvSpPr>
        <p:spPr bwMode="auto">
          <a:xfrm>
            <a:off x="5313363" y="19827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75" name="Oval 39">
            <a:extLst>
              <a:ext uri="{FF2B5EF4-FFF2-40B4-BE49-F238E27FC236}">
                <a16:creationId xmlns:a16="http://schemas.microsoft.com/office/drawing/2014/main" id="{ABD12981-E3F6-654D-BC9B-33D532F0C649}"/>
              </a:ext>
            </a:extLst>
          </p:cNvPr>
          <p:cNvSpPr>
            <a:spLocks/>
          </p:cNvSpPr>
          <p:nvPr/>
        </p:nvSpPr>
        <p:spPr bwMode="auto">
          <a:xfrm>
            <a:off x="2871788" y="2744788"/>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76" name="Oval 40">
            <a:extLst>
              <a:ext uri="{FF2B5EF4-FFF2-40B4-BE49-F238E27FC236}">
                <a16:creationId xmlns:a16="http://schemas.microsoft.com/office/drawing/2014/main" id="{8AC7FC89-F36F-F64B-8004-30B473E7CB91}"/>
              </a:ext>
            </a:extLst>
          </p:cNvPr>
          <p:cNvSpPr>
            <a:spLocks/>
          </p:cNvSpPr>
          <p:nvPr/>
        </p:nvSpPr>
        <p:spPr bwMode="auto">
          <a:xfrm>
            <a:off x="2992438" y="5284788"/>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77" name="Rectangle 41">
            <a:extLst>
              <a:ext uri="{FF2B5EF4-FFF2-40B4-BE49-F238E27FC236}">
                <a16:creationId xmlns:a16="http://schemas.microsoft.com/office/drawing/2014/main" id="{A591BB50-BBA3-2745-BD7D-E05B19EF9BEB}"/>
              </a:ext>
            </a:extLst>
          </p:cNvPr>
          <p:cNvSpPr>
            <a:spLocks/>
          </p:cNvSpPr>
          <p:nvPr/>
        </p:nvSpPr>
        <p:spPr bwMode="auto">
          <a:xfrm>
            <a:off x="3067050" y="5164138"/>
            <a:ext cx="863600" cy="698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2400"/>
              </a:spcBef>
            </a:pPr>
            <a:r>
              <a:rPr lang="en-US" altLang="en-US" sz="4000">
                <a:solidFill>
                  <a:srgbClr val="EEFF4B"/>
                </a:solidFill>
              </a:rPr>
              <a:t>MS</a:t>
            </a:r>
          </a:p>
        </p:txBody>
      </p:sp>
      <p:sp>
        <p:nvSpPr>
          <p:cNvPr id="14378" name="Rectangle 42">
            <a:extLst>
              <a:ext uri="{FF2B5EF4-FFF2-40B4-BE49-F238E27FC236}">
                <a16:creationId xmlns:a16="http://schemas.microsoft.com/office/drawing/2014/main" id="{ACF25C9E-5375-4A49-9208-C87E81436F1D}"/>
              </a:ext>
            </a:extLst>
          </p:cNvPr>
          <p:cNvSpPr>
            <a:spLocks/>
          </p:cNvSpPr>
          <p:nvPr/>
        </p:nvSpPr>
        <p:spPr bwMode="auto">
          <a:xfrm>
            <a:off x="1768475" y="25400"/>
            <a:ext cx="3441700" cy="3317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12:31; 19:2</a:t>
            </a:r>
          </a:p>
        </p:txBody>
      </p:sp>
      <p:sp>
        <p:nvSpPr>
          <p:cNvPr id="14379" name="Oval 43">
            <a:extLst>
              <a:ext uri="{FF2B5EF4-FFF2-40B4-BE49-F238E27FC236}">
                <a16:creationId xmlns:a16="http://schemas.microsoft.com/office/drawing/2014/main" id="{A6BF1F97-7867-1044-B36E-CDEB09357E5A}"/>
              </a:ext>
            </a:extLst>
          </p:cNvPr>
          <p:cNvSpPr>
            <a:spLocks/>
          </p:cNvSpPr>
          <p:nvPr/>
        </p:nvSpPr>
        <p:spPr bwMode="auto">
          <a:xfrm>
            <a:off x="1671638" y="418623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80" name="Rectangle 44">
            <a:extLst>
              <a:ext uri="{FF2B5EF4-FFF2-40B4-BE49-F238E27FC236}">
                <a16:creationId xmlns:a16="http://schemas.microsoft.com/office/drawing/2014/main" id="{D7C0D66E-C284-0A45-B289-D2AFBE7C8E85}"/>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81" name="Rectangle 45">
            <a:extLst>
              <a:ext uri="{FF2B5EF4-FFF2-40B4-BE49-F238E27FC236}">
                <a16:creationId xmlns:a16="http://schemas.microsoft.com/office/drawing/2014/main" id="{C3A56290-9E69-B640-9472-FC7860D2455E}"/>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14382" name="AutoShape 46">
            <a:extLst>
              <a:ext uri="{FF2B5EF4-FFF2-40B4-BE49-F238E27FC236}">
                <a16:creationId xmlns:a16="http://schemas.microsoft.com/office/drawing/2014/main" id="{CD6A5C37-6C04-B445-825F-66182F1B8A21}"/>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83" name="Rectangle 47">
            <a:extLst>
              <a:ext uri="{FF2B5EF4-FFF2-40B4-BE49-F238E27FC236}">
                <a16:creationId xmlns:a16="http://schemas.microsoft.com/office/drawing/2014/main" id="{87E84DCD-6FD1-774D-99D1-A58928CFDEFD}"/>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84" name="AutoShape 48">
            <a:extLst>
              <a:ext uri="{FF2B5EF4-FFF2-40B4-BE49-F238E27FC236}">
                <a16:creationId xmlns:a16="http://schemas.microsoft.com/office/drawing/2014/main" id="{0DE33DDE-6834-2342-94DB-79D33A77143F}"/>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85" name="Line 49">
            <a:extLst>
              <a:ext uri="{FF2B5EF4-FFF2-40B4-BE49-F238E27FC236}">
                <a16:creationId xmlns:a16="http://schemas.microsoft.com/office/drawing/2014/main" id="{86F76BD9-BDA3-9849-8BE5-EEA9884DA1DD}"/>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4386" name="Line 50">
            <a:extLst>
              <a:ext uri="{FF2B5EF4-FFF2-40B4-BE49-F238E27FC236}">
                <a16:creationId xmlns:a16="http://schemas.microsoft.com/office/drawing/2014/main" id="{983AC105-954B-6242-8181-94E16A525FE5}"/>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4387" name="Line 51">
            <a:extLst>
              <a:ext uri="{FF2B5EF4-FFF2-40B4-BE49-F238E27FC236}">
                <a16:creationId xmlns:a16="http://schemas.microsoft.com/office/drawing/2014/main" id="{3FF93FB7-2C6E-2546-A36A-F4993F15BFBD}"/>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4388" name="Line 52">
            <a:extLst>
              <a:ext uri="{FF2B5EF4-FFF2-40B4-BE49-F238E27FC236}">
                <a16:creationId xmlns:a16="http://schemas.microsoft.com/office/drawing/2014/main" id="{541856A9-C565-0040-8DB8-612F58BDDA3D}"/>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4389" name="Line 53">
            <a:extLst>
              <a:ext uri="{FF2B5EF4-FFF2-40B4-BE49-F238E27FC236}">
                <a16:creationId xmlns:a16="http://schemas.microsoft.com/office/drawing/2014/main" id="{17397F16-A2DC-7640-A5B0-B5E24A585ACF}"/>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4390" name="Rectangle 54">
            <a:extLst>
              <a:ext uri="{FF2B5EF4-FFF2-40B4-BE49-F238E27FC236}">
                <a16:creationId xmlns:a16="http://schemas.microsoft.com/office/drawing/2014/main" id="{DD15F65C-7843-5747-91E9-B0BA8A4C9C42}"/>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14391" name="Line 55">
            <a:extLst>
              <a:ext uri="{FF2B5EF4-FFF2-40B4-BE49-F238E27FC236}">
                <a16:creationId xmlns:a16="http://schemas.microsoft.com/office/drawing/2014/main" id="{255DE476-6077-6146-84B3-3E45042C9965}"/>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4392" name="Rectangle 56">
            <a:extLst>
              <a:ext uri="{FF2B5EF4-FFF2-40B4-BE49-F238E27FC236}">
                <a16:creationId xmlns:a16="http://schemas.microsoft.com/office/drawing/2014/main" id="{BA206620-2661-F942-8EA7-8046E38B1F1F}"/>
              </a:ext>
            </a:extLst>
          </p:cNvPr>
          <p:cNvSpPr>
            <a:spLocks/>
          </p:cNvSpPr>
          <p:nvPr/>
        </p:nvSpPr>
        <p:spPr bwMode="auto">
          <a:xfrm>
            <a:off x="8120063" y="3668713"/>
            <a:ext cx="73501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endParaRPr lang="en-US" altLang="en-US" sz="900">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4393" name="Rectangle 57">
            <a:extLst>
              <a:ext uri="{FF2B5EF4-FFF2-40B4-BE49-F238E27FC236}">
                <a16:creationId xmlns:a16="http://schemas.microsoft.com/office/drawing/2014/main" id="{91C6A690-743B-8544-859D-646228B12A79}"/>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14394" name="Rectangle 58">
            <a:extLst>
              <a:ext uri="{FF2B5EF4-FFF2-40B4-BE49-F238E27FC236}">
                <a16:creationId xmlns:a16="http://schemas.microsoft.com/office/drawing/2014/main" id="{B1310520-3FF3-C34C-A97D-A8B0DD416166}"/>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05</a:t>
            </a:r>
          </a:p>
        </p:txBody>
      </p:sp>
      <p:sp>
        <p:nvSpPr>
          <p:cNvPr id="14395" name="Rectangle 59">
            <a:extLst>
              <a:ext uri="{FF2B5EF4-FFF2-40B4-BE49-F238E27FC236}">
                <a16:creationId xmlns:a16="http://schemas.microsoft.com/office/drawing/2014/main" id="{5043C821-3150-1045-A764-376707237DE6}"/>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sp>
        <p:nvSpPr>
          <p:cNvPr id="14396" name="Rectangle 60">
            <a:extLst>
              <a:ext uri="{FF2B5EF4-FFF2-40B4-BE49-F238E27FC236}">
                <a16:creationId xmlns:a16="http://schemas.microsoft.com/office/drawing/2014/main" id="{42509505-2741-964C-A9CB-376C07E76C9E}"/>
              </a:ext>
            </a:extLst>
          </p:cNvPr>
          <p:cNvSpPr>
            <a:spLocks/>
          </p:cNvSpPr>
          <p:nvPr/>
        </p:nvSpPr>
        <p:spPr bwMode="auto">
          <a:xfrm>
            <a:off x="3160713" y="3786188"/>
            <a:ext cx="4029075" cy="1146175"/>
          </a:xfrm>
          <a:prstGeom prst="rect">
            <a:avLst/>
          </a:prstGeom>
          <a:noFill/>
          <a:ln>
            <a:noFill/>
          </a:ln>
          <a:effectLst>
            <a:outerShdw blurRad="63500" dist="81320" dir="3080412"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5720" rIns="45720">
            <a:spAutoFit/>
          </a:bodyPr>
          <a:lstStyle/>
          <a:p>
            <a:r>
              <a:rPr lang="en-US" altLang="en-US" sz="60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KHOCHUK!</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70"/>
                                        </p:tgtEl>
                                        <p:attrNameLst>
                                          <p:attrName>style.visibility</p:attrName>
                                        </p:attrNameLst>
                                      </p:cBhvr>
                                      <p:to>
                                        <p:strVal val="visible"/>
                                      </p:to>
                                    </p:set>
                                    <p:animEffect transition="in" filter="wipe(left)">
                                      <p:cBhvr>
                                        <p:cTn id="7" dur="500"/>
                                        <p:tgtEl>
                                          <p:spTgt spid="1437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71"/>
                                        </p:tgtEl>
                                        <p:attrNameLst>
                                          <p:attrName>style.visibility</p:attrName>
                                        </p:attrNameLst>
                                      </p:cBhvr>
                                      <p:to>
                                        <p:strVal val="visible"/>
                                      </p:to>
                                    </p:set>
                                    <p:animEffect transition="in" filter="dissolve">
                                      <p:cBhvr>
                                        <p:cTn id="11" dur="500"/>
                                        <p:tgtEl>
                                          <p:spTgt spid="1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0" grpId="0" animBg="1" autoUpdateAnimBg="0"/>
      <p:bldP spid="14371"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78CEA275-C17A-E840-84E5-3FFF5EE74F1A}"/>
              </a:ext>
            </a:extLst>
          </p:cNvPr>
          <p:cNvSpPr>
            <a:spLocks/>
          </p:cNvSpPr>
          <p:nvPr/>
        </p:nvSpPr>
        <p:spPr bwMode="auto">
          <a:xfrm>
            <a:off x="1600200" y="838200"/>
            <a:ext cx="6858000" cy="5257800"/>
          </a:xfrm>
          <a:prstGeom prst="rect">
            <a:avLst/>
          </a:prstGeom>
          <a:gradFill rotWithShape="0">
            <a:gsLst>
              <a:gs pos="0">
                <a:srgbClr val="0331B3"/>
              </a:gs>
              <a:gs pos="100000">
                <a:srgbClr val="011753"/>
              </a:gs>
            </a:gsLst>
            <a:path path="rect">
              <a:fillToRect l="37720" t="-19635" r="62280" b="119635"/>
            </a:path>
          </a:gradFill>
          <a:ln w="76200" cap="flat" cmpd="sng">
            <a:solidFill>
              <a:schemeClr val="accent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386" name="AutoShape 2">
            <a:extLst>
              <a:ext uri="{FF2B5EF4-FFF2-40B4-BE49-F238E27FC236}">
                <a16:creationId xmlns:a16="http://schemas.microsoft.com/office/drawing/2014/main" id="{C78E5550-5D08-AA41-803C-B83E37F3EF9F}"/>
              </a:ext>
            </a:extLst>
          </p:cNvPr>
          <p:cNvSpPr>
            <a:spLocks/>
          </p:cNvSpPr>
          <p:nvPr/>
        </p:nvSpPr>
        <p:spPr bwMode="auto">
          <a:xfrm>
            <a:off x="1616075" y="858838"/>
            <a:ext cx="1619250" cy="304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8" y="0"/>
                </a:moveTo>
                <a:lnTo>
                  <a:pt x="20838" y="270"/>
                </a:lnTo>
                <a:lnTo>
                  <a:pt x="21092" y="540"/>
                </a:lnTo>
                <a:lnTo>
                  <a:pt x="21092" y="810"/>
                </a:lnTo>
                <a:lnTo>
                  <a:pt x="21346" y="1080"/>
                </a:lnTo>
                <a:lnTo>
                  <a:pt x="21346" y="1350"/>
                </a:lnTo>
                <a:lnTo>
                  <a:pt x="21600" y="1755"/>
                </a:lnTo>
                <a:lnTo>
                  <a:pt x="21600" y="4860"/>
                </a:lnTo>
                <a:lnTo>
                  <a:pt x="21346" y="5130"/>
                </a:lnTo>
                <a:lnTo>
                  <a:pt x="21346" y="5535"/>
                </a:lnTo>
                <a:lnTo>
                  <a:pt x="21092" y="5805"/>
                </a:lnTo>
                <a:lnTo>
                  <a:pt x="21092" y="6345"/>
                </a:lnTo>
                <a:lnTo>
                  <a:pt x="20584" y="7155"/>
                </a:lnTo>
                <a:lnTo>
                  <a:pt x="20584" y="7830"/>
                </a:lnTo>
                <a:lnTo>
                  <a:pt x="19821" y="8640"/>
                </a:lnTo>
                <a:lnTo>
                  <a:pt x="19821" y="8910"/>
                </a:lnTo>
                <a:lnTo>
                  <a:pt x="19567" y="9315"/>
                </a:lnTo>
                <a:lnTo>
                  <a:pt x="19567" y="9720"/>
                </a:lnTo>
                <a:lnTo>
                  <a:pt x="19059" y="10260"/>
                </a:lnTo>
                <a:lnTo>
                  <a:pt x="19059" y="10530"/>
                </a:lnTo>
                <a:lnTo>
                  <a:pt x="18551" y="11070"/>
                </a:lnTo>
                <a:lnTo>
                  <a:pt x="18296" y="11475"/>
                </a:lnTo>
                <a:lnTo>
                  <a:pt x="17534" y="12285"/>
                </a:lnTo>
                <a:lnTo>
                  <a:pt x="17534" y="12555"/>
                </a:lnTo>
                <a:lnTo>
                  <a:pt x="17026" y="12960"/>
                </a:lnTo>
                <a:lnTo>
                  <a:pt x="16264" y="13770"/>
                </a:lnTo>
                <a:lnTo>
                  <a:pt x="15755" y="13905"/>
                </a:lnTo>
                <a:lnTo>
                  <a:pt x="15501" y="14445"/>
                </a:lnTo>
                <a:lnTo>
                  <a:pt x="14993" y="14580"/>
                </a:lnTo>
                <a:lnTo>
                  <a:pt x="14739" y="14985"/>
                </a:lnTo>
                <a:lnTo>
                  <a:pt x="14485" y="15255"/>
                </a:lnTo>
                <a:lnTo>
                  <a:pt x="13976" y="15525"/>
                </a:lnTo>
                <a:lnTo>
                  <a:pt x="13214" y="16335"/>
                </a:lnTo>
                <a:lnTo>
                  <a:pt x="12706" y="16605"/>
                </a:lnTo>
                <a:lnTo>
                  <a:pt x="12452" y="16875"/>
                </a:lnTo>
                <a:lnTo>
                  <a:pt x="11944" y="17145"/>
                </a:lnTo>
                <a:lnTo>
                  <a:pt x="11944" y="17415"/>
                </a:lnTo>
                <a:lnTo>
                  <a:pt x="11435" y="17550"/>
                </a:lnTo>
                <a:lnTo>
                  <a:pt x="10927" y="18090"/>
                </a:lnTo>
                <a:lnTo>
                  <a:pt x="10419" y="18225"/>
                </a:lnTo>
                <a:lnTo>
                  <a:pt x="10165" y="18495"/>
                </a:lnTo>
                <a:lnTo>
                  <a:pt x="9148" y="19035"/>
                </a:lnTo>
                <a:lnTo>
                  <a:pt x="8640" y="19170"/>
                </a:lnTo>
                <a:lnTo>
                  <a:pt x="8386" y="19440"/>
                </a:lnTo>
                <a:lnTo>
                  <a:pt x="7624" y="19710"/>
                </a:lnTo>
                <a:lnTo>
                  <a:pt x="7115" y="19845"/>
                </a:lnTo>
                <a:lnTo>
                  <a:pt x="6607" y="20115"/>
                </a:lnTo>
                <a:lnTo>
                  <a:pt x="6099" y="20250"/>
                </a:lnTo>
                <a:lnTo>
                  <a:pt x="5336" y="20520"/>
                </a:lnTo>
                <a:lnTo>
                  <a:pt x="4828" y="20655"/>
                </a:lnTo>
                <a:lnTo>
                  <a:pt x="4066" y="20790"/>
                </a:lnTo>
                <a:lnTo>
                  <a:pt x="3558" y="20925"/>
                </a:lnTo>
                <a:lnTo>
                  <a:pt x="2795" y="21195"/>
                </a:lnTo>
                <a:lnTo>
                  <a:pt x="2033" y="21195"/>
                </a:lnTo>
                <a:lnTo>
                  <a:pt x="508" y="21600"/>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387" name="AutoShape 3">
            <a:extLst>
              <a:ext uri="{FF2B5EF4-FFF2-40B4-BE49-F238E27FC236}">
                <a16:creationId xmlns:a16="http://schemas.microsoft.com/office/drawing/2014/main" id="{493D1BE5-47B9-114D-BF2D-0AB77CC981CB}"/>
              </a:ext>
            </a:extLst>
          </p:cNvPr>
          <p:cNvSpPr>
            <a:spLocks/>
          </p:cNvSpPr>
          <p:nvPr/>
        </p:nvSpPr>
        <p:spPr bwMode="auto">
          <a:xfrm>
            <a:off x="6989763" y="3978275"/>
            <a:ext cx="1430337" cy="2095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8720" y="982"/>
                </a:lnTo>
                <a:lnTo>
                  <a:pt x="18432" y="1375"/>
                </a:lnTo>
                <a:lnTo>
                  <a:pt x="17856" y="1571"/>
                </a:lnTo>
                <a:lnTo>
                  <a:pt x="17280" y="1964"/>
                </a:lnTo>
                <a:lnTo>
                  <a:pt x="16704" y="2160"/>
                </a:lnTo>
                <a:lnTo>
                  <a:pt x="16416" y="2553"/>
                </a:lnTo>
                <a:lnTo>
                  <a:pt x="15840" y="2749"/>
                </a:lnTo>
                <a:lnTo>
                  <a:pt x="15552" y="3142"/>
                </a:lnTo>
                <a:lnTo>
                  <a:pt x="14976" y="3535"/>
                </a:lnTo>
                <a:lnTo>
                  <a:pt x="14688" y="3927"/>
                </a:lnTo>
                <a:lnTo>
                  <a:pt x="14112" y="4124"/>
                </a:lnTo>
                <a:lnTo>
                  <a:pt x="13824" y="4516"/>
                </a:lnTo>
                <a:lnTo>
                  <a:pt x="13248" y="4713"/>
                </a:lnTo>
                <a:lnTo>
                  <a:pt x="12672" y="5105"/>
                </a:lnTo>
                <a:lnTo>
                  <a:pt x="12384" y="5498"/>
                </a:lnTo>
                <a:lnTo>
                  <a:pt x="11808" y="5891"/>
                </a:lnTo>
                <a:lnTo>
                  <a:pt x="11232" y="6087"/>
                </a:lnTo>
                <a:lnTo>
                  <a:pt x="10944" y="6480"/>
                </a:lnTo>
                <a:lnTo>
                  <a:pt x="9792" y="7265"/>
                </a:lnTo>
                <a:lnTo>
                  <a:pt x="9504" y="7658"/>
                </a:lnTo>
                <a:lnTo>
                  <a:pt x="8928" y="8051"/>
                </a:lnTo>
                <a:lnTo>
                  <a:pt x="8640" y="8444"/>
                </a:lnTo>
                <a:lnTo>
                  <a:pt x="8064" y="8836"/>
                </a:lnTo>
                <a:lnTo>
                  <a:pt x="7488" y="9622"/>
                </a:lnTo>
                <a:lnTo>
                  <a:pt x="6912" y="10211"/>
                </a:lnTo>
                <a:lnTo>
                  <a:pt x="6624" y="10604"/>
                </a:lnTo>
                <a:lnTo>
                  <a:pt x="6336" y="11193"/>
                </a:lnTo>
                <a:lnTo>
                  <a:pt x="5760" y="11585"/>
                </a:lnTo>
                <a:lnTo>
                  <a:pt x="2880" y="15513"/>
                </a:lnTo>
                <a:lnTo>
                  <a:pt x="2880" y="15905"/>
                </a:lnTo>
                <a:lnTo>
                  <a:pt x="2304" y="16691"/>
                </a:lnTo>
                <a:lnTo>
                  <a:pt x="2304" y="17084"/>
                </a:lnTo>
                <a:lnTo>
                  <a:pt x="1440" y="18262"/>
                </a:lnTo>
                <a:lnTo>
                  <a:pt x="1440" y="18655"/>
                </a:lnTo>
                <a:lnTo>
                  <a:pt x="864" y="19440"/>
                </a:lnTo>
                <a:lnTo>
                  <a:pt x="864" y="19833"/>
                </a:lnTo>
                <a:lnTo>
                  <a:pt x="288" y="20618"/>
                </a:lnTo>
                <a:lnTo>
                  <a:pt x="288" y="21207"/>
                </a:lnTo>
                <a:lnTo>
                  <a:pt x="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388" name="AutoShape 4">
            <a:extLst>
              <a:ext uri="{FF2B5EF4-FFF2-40B4-BE49-F238E27FC236}">
                <a16:creationId xmlns:a16="http://schemas.microsoft.com/office/drawing/2014/main" id="{6958702E-1BA8-CE4F-B984-39C3B7ED4E06}"/>
              </a:ext>
            </a:extLst>
          </p:cNvPr>
          <p:cNvSpPr>
            <a:spLocks/>
          </p:cNvSpPr>
          <p:nvPr/>
        </p:nvSpPr>
        <p:spPr bwMode="auto">
          <a:xfrm>
            <a:off x="3560763" y="1693863"/>
            <a:ext cx="4097337" cy="2916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lnTo>
                  <a:pt x="21391" y="21459"/>
                </a:lnTo>
                <a:lnTo>
                  <a:pt x="21081" y="21318"/>
                </a:lnTo>
                <a:lnTo>
                  <a:pt x="20880" y="21176"/>
                </a:lnTo>
                <a:lnTo>
                  <a:pt x="20671" y="21176"/>
                </a:lnTo>
                <a:lnTo>
                  <a:pt x="20461" y="21024"/>
                </a:lnTo>
                <a:lnTo>
                  <a:pt x="20260" y="20741"/>
                </a:lnTo>
                <a:lnTo>
                  <a:pt x="20051" y="20741"/>
                </a:lnTo>
                <a:lnTo>
                  <a:pt x="19842" y="20459"/>
                </a:lnTo>
                <a:lnTo>
                  <a:pt x="19633" y="20318"/>
                </a:lnTo>
                <a:lnTo>
                  <a:pt x="19432" y="20165"/>
                </a:lnTo>
                <a:lnTo>
                  <a:pt x="19013" y="19882"/>
                </a:lnTo>
                <a:lnTo>
                  <a:pt x="18812" y="19741"/>
                </a:lnTo>
                <a:lnTo>
                  <a:pt x="18603" y="19459"/>
                </a:lnTo>
                <a:lnTo>
                  <a:pt x="18293" y="19306"/>
                </a:lnTo>
                <a:lnTo>
                  <a:pt x="18084" y="19024"/>
                </a:lnTo>
                <a:lnTo>
                  <a:pt x="17774" y="18882"/>
                </a:lnTo>
                <a:lnTo>
                  <a:pt x="17573" y="18741"/>
                </a:lnTo>
                <a:lnTo>
                  <a:pt x="17154" y="18459"/>
                </a:lnTo>
                <a:lnTo>
                  <a:pt x="16945" y="18306"/>
                </a:lnTo>
                <a:lnTo>
                  <a:pt x="16744" y="18165"/>
                </a:lnTo>
                <a:lnTo>
                  <a:pt x="16535" y="17882"/>
                </a:lnTo>
                <a:lnTo>
                  <a:pt x="16326" y="17741"/>
                </a:lnTo>
                <a:lnTo>
                  <a:pt x="16125" y="17600"/>
                </a:lnTo>
                <a:lnTo>
                  <a:pt x="16016" y="17306"/>
                </a:lnTo>
                <a:lnTo>
                  <a:pt x="15815" y="17306"/>
                </a:lnTo>
                <a:lnTo>
                  <a:pt x="15505" y="17024"/>
                </a:lnTo>
                <a:lnTo>
                  <a:pt x="15296" y="16741"/>
                </a:lnTo>
                <a:lnTo>
                  <a:pt x="15087" y="16741"/>
                </a:lnTo>
                <a:lnTo>
                  <a:pt x="14886" y="16588"/>
                </a:lnTo>
                <a:lnTo>
                  <a:pt x="14467" y="16024"/>
                </a:lnTo>
                <a:lnTo>
                  <a:pt x="14266" y="15882"/>
                </a:lnTo>
                <a:lnTo>
                  <a:pt x="14057" y="15729"/>
                </a:lnTo>
                <a:lnTo>
                  <a:pt x="13847" y="15447"/>
                </a:lnTo>
                <a:lnTo>
                  <a:pt x="13638" y="15306"/>
                </a:lnTo>
                <a:lnTo>
                  <a:pt x="13328" y="14882"/>
                </a:lnTo>
                <a:lnTo>
                  <a:pt x="13019" y="14588"/>
                </a:lnTo>
                <a:lnTo>
                  <a:pt x="12818" y="14447"/>
                </a:lnTo>
                <a:lnTo>
                  <a:pt x="12608" y="14306"/>
                </a:lnTo>
                <a:lnTo>
                  <a:pt x="12508" y="14024"/>
                </a:lnTo>
                <a:lnTo>
                  <a:pt x="12198" y="13729"/>
                </a:lnTo>
                <a:lnTo>
                  <a:pt x="11989" y="13306"/>
                </a:lnTo>
                <a:lnTo>
                  <a:pt x="11679" y="13012"/>
                </a:lnTo>
                <a:lnTo>
                  <a:pt x="11579" y="12729"/>
                </a:lnTo>
                <a:lnTo>
                  <a:pt x="11369" y="12447"/>
                </a:lnTo>
                <a:lnTo>
                  <a:pt x="11369" y="12165"/>
                </a:lnTo>
                <a:lnTo>
                  <a:pt x="11160" y="11871"/>
                </a:lnTo>
                <a:lnTo>
                  <a:pt x="11060" y="11588"/>
                </a:lnTo>
                <a:lnTo>
                  <a:pt x="10850" y="11306"/>
                </a:lnTo>
                <a:lnTo>
                  <a:pt x="10540" y="10871"/>
                </a:lnTo>
                <a:lnTo>
                  <a:pt x="10331" y="10729"/>
                </a:lnTo>
                <a:lnTo>
                  <a:pt x="9820" y="10012"/>
                </a:lnTo>
                <a:lnTo>
                  <a:pt x="9712" y="9729"/>
                </a:lnTo>
                <a:lnTo>
                  <a:pt x="9511" y="9588"/>
                </a:lnTo>
                <a:lnTo>
                  <a:pt x="9402" y="9294"/>
                </a:lnTo>
                <a:lnTo>
                  <a:pt x="9201" y="9012"/>
                </a:lnTo>
                <a:lnTo>
                  <a:pt x="9092" y="8729"/>
                </a:lnTo>
                <a:lnTo>
                  <a:pt x="8891" y="8588"/>
                </a:lnTo>
                <a:lnTo>
                  <a:pt x="8581" y="8294"/>
                </a:lnTo>
                <a:lnTo>
                  <a:pt x="8473" y="8012"/>
                </a:lnTo>
                <a:lnTo>
                  <a:pt x="8272" y="7729"/>
                </a:lnTo>
                <a:lnTo>
                  <a:pt x="8062" y="7576"/>
                </a:lnTo>
                <a:lnTo>
                  <a:pt x="7962" y="7294"/>
                </a:lnTo>
                <a:lnTo>
                  <a:pt x="7853" y="7012"/>
                </a:lnTo>
                <a:lnTo>
                  <a:pt x="7753" y="6718"/>
                </a:lnTo>
                <a:lnTo>
                  <a:pt x="7543" y="6576"/>
                </a:lnTo>
                <a:lnTo>
                  <a:pt x="7443" y="6294"/>
                </a:lnTo>
                <a:lnTo>
                  <a:pt x="7334" y="6012"/>
                </a:lnTo>
                <a:lnTo>
                  <a:pt x="7233" y="5718"/>
                </a:lnTo>
                <a:lnTo>
                  <a:pt x="7133" y="5435"/>
                </a:lnTo>
                <a:lnTo>
                  <a:pt x="6924" y="5153"/>
                </a:lnTo>
                <a:lnTo>
                  <a:pt x="6823" y="4859"/>
                </a:lnTo>
                <a:lnTo>
                  <a:pt x="6714" y="4576"/>
                </a:lnTo>
                <a:lnTo>
                  <a:pt x="6614" y="4294"/>
                </a:lnTo>
                <a:lnTo>
                  <a:pt x="6513" y="4000"/>
                </a:lnTo>
                <a:lnTo>
                  <a:pt x="6304" y="3859"/>
                </a:lnTo>
                <a:lnTo>
                  <a:pt x="6095" y="3435"/>
                </a:lnTo>
                <a:lnTo>
                  <a:pt x="5894" y="3141"/>
                </a:lnTo>
                <a:lnTo>
                  <a:pt x="5685" y="2859"/>
                </a:lnTo>
                <a:lnTo>
                  <a:pt x="5584" y="2576"/>
                </a:lnTo>
                <a:lnTo>
                  <a:pt x="5375" y="2435"/>
                </a:lnTo>
                <a:lnTo>
                  <a:pt x="5274" y="2141"/>
                </a:lnTo>
                <a:lnTo>
                  <a:pt x="5065" y="1859"/>
                </a:lnTo>
                <a:lnTo>
                  <a:pt x="4856" y="1718"/>
                </a:lnTo>
                <a:lnTo>
                  <a:pt x="4755" y="1435"/>
                </a:lnTo>
                <a:lnTo>
                  <a:pt x="4546" y="1435"/>
                </a:lnTo>
                <a:lnTo>
                  <a:pt x="4446" y="1141"/>
                </a:lnTo>
                <a:lnTo>
                  <a:pt x="4136" y="859"/>
                </a:lnTo>
                <a:lnTo>
                  <a:pt x="3927" y="859"/>
                </a:lnTo>
                <a:lnTo>
                  <a:pt x="3717" y="718"/>
                </a:lnTo>
                <a:lnTo>
                  <a:pt x="3407" y="576"/>
                </a:lnTo>
                <a:lnTo>
                  <a:pt x="3207" y="424"/>
                </a:lnTo>
                <a:lnTo>
                  <a:pt x="2997" y="424"/>
                </a:lnTo>
                <a:lnTo>
                  <a:pt x="2687" y="282"/>
                </a:lnTo>
                <a:lnTo>
                  <a:pt x="2478" y="141"/>
                </a:lnTo>
                <a:lnTo>
                  <a:pt x="2068" y="141"/>
                </a:lnTo>
                <a:lnTo>
                  <a:pt x="1859" y="0"/>
                </a:lnTo>
                <a:lnTo>
                  <a:pt x="1448" y="0"/>
                </a:lnTo>
                <a:lnTo>
                  <a:pt x="1239" y="141"/>
                </a:lnTo>
                <a:lnTo>
                  <a:pt x="829" y="141"/>
                </a:lnTo>
                <a:lnTo>
                  <a:pt x="410" y="424"/>
                </a:lnTo>
                <a:lnTo>
                  <a:pt x="209" y="576"/>
                </a:lnTo>
                <a:lnTo>
                  <a:pt x="100" y="859"/>
                </a:lnTo>
                <a:lnTo>
                  <a:pt x="0" y="1141"/>
                </a:lnTo>
                <a:lnTo>
                  <a:pt x="0" y="2000"/>
                </a:lnTo>
                <a:lnTo>
                  <a:pt x="100" y="2294"/>
                </a:lnTo>
                <a:lnTo>
                  <a:pt x="209" y="2576"/>
                </a:lnTo>
                <a:lnTo>
                  <a:pt x="310" y="2859"/>
                </a:lnTo>
                <a:lnTo>
                  <a:pt x="519" y="3000"/>
                </a:lnTo>
                <a:lnTo>
                  <a:pt x="620" y="3294"/>
                </a:lnTo>
                <a:lnTo>
                  <a:pt x="829" y="3294"/>
                </a:lnTo>
                <a:lnTo>
                  <a:pt x="1139" y="3576"/>
                </a:lnTo>
                <a:lnTo>
                  <a:pt x="1340" y="3718"/>
                </a:lnTo>
                <a:lnTo>
                  <a:pt x="1758" y="3718"/>
                </a:lnTo>
                <a:lnTo>
                  <a:pt x="1967" y="3859"/>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389" name="Rectangle 5">
            <a:extLst>
              <a:ext uri="{FF2B5EF4-FFF2-40B4-BE49-F238E27FC236}">
                <a16:creationId xmlns:a16="http://schemas.microsoft.com/office/drawing/2014/main" id="{314C3667-4687-5A47-8DE6-AC81BF9433B4}"/>
              </a:ext>
            </a:extLst>
          </p:cNvPr>
          <p:cNvSpPr>
            <a:spLocks/>
          </p:cNvSpPr>
          <p:nvPr/>
        </p:nvSpPr>
        <p:spPr bwMode="auto">
          <a:xfrm>
            <a:off x="4630738" y="2649538"/>
            <a:ext cx="15208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ER</a:t>
            </a:r>
          </a:p>
        </p:txBody>
      </p:sp>
      <p:sp>
        <p:nvSpPr>
          <p:cNvPr id="16390" name="AutoShape 6">
            <a:extLst>
              <a:ext uri="{FF2B5EF4-FFF2-40B4-BE49-F238E27FC236}">
                <a16:creationId xmlns:a16="http://schemas.microsoft.com/office/drawing/2014/main" id="{ED06F146-E715-114A-867F-808E199EFA89}"/>
              </a:ext>
            </a:extLst>
          </p:cNvPr>
          <p:cNvSpPr>
            <a:spLocks/>
          </p:cNvSpPr>
          <p:nvPr/>
        </p:nvSpPr>
        <p:spPr bwMode="auto">
          <a:xfrm>
            <a:off x="2036763" y="4589463"/>
            <a:ext cx="1887537" cy="148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55" y="21600"/>
                </a:moveTo>
                <a:lnTo>
                  <a:pt x="5018" y="20492"/>
                </a:lnTo>
                <a:lnTo>
                  <a:pt x="5018" y="18277"/>
                </a:lnTo>
                <a:lnTo>
                  <a:pt x="4800" y="17723"/>
                </a:lnTo>
                <a:lnTo>
                  <a:pt x="4800" y="17169"/>
                </a:lnTo>
                <a:lnTo>
                  <a:pt x="4582" y="16615"/>
                </a:lnTo>
                <a:lnTo>
                  <a:pt x="4582" y="16062"/>
                </a:lnTo>
                <a:lnTo>
                  <a:pt x="4364" y="15508"/>
                </a:lnTo>
                <a:lnTo>
                  <a:pt x="3927" y="15231"/>
                </a:lnTo>
                <a:lnTo>
                  <a:pt x="3927" y="14677"/>
                </a:lnTo>
                <a:lnTo>
                  <a:pt x="2400" y="10800"/>
                </a:lnTo>
                <a:lnTo>
                  <a:pt x="2182" y="9969"/>
                </a:lnTo>
                <a:lnTo>
                  <a:pt x="1745" y="9415"/>
                </a:lnTo>
                <a:lnTo>
                  <a:pt x="1527" y="8862"/>
                </a:lnTo>
                <a:lnTo>
                  <a:pt x="1091" y="8308"/>
                </a:lnTo>
                <a:lnTo>
                  <a:pt x="873" y="7754"/>
                </a:lnTo>
                <a:lnTo>
                  <a:pt x="436" y="7200"/>
                </a:lnTo>
                <a:lnTo>
                  <a:pt x="0" y="6092"/>
                </a:lnTo>
                <a:lnTo>
                  <a:pt x="0" y="3323"/>
                </a:lnTo>
                <a:lnTo>
                  <a:pt x="655" y="1662"/>
                </a:lnTo>
                <a:lnTo>
                  <a:pt x="1091" y="1108"/>
                </a:lnTo>
                <a:lnTo>
                  <a:pt x="1527" y="831"/>
                </a:lnTo>
                <a:lnTo>
                  <a:pt x="1745" y="277"/>
                </a:lnTo>
                <a:lnTo>
                  <a:pt x="2618" y="277"/>
                </a:lnTo>
                <a:lnTo>
                  <a:pt x="3055" y="0"/>
                </a:lnTo>
                <a:lnTo>
                  <a:pt x="3491" y="277"/>
                </a:lnTo>
                <a:lnTo>
                  <a:pt x="4145" y="554"/>
                </a:lnTo>
                <a:lnTo>
                  <a:pt x="4582" y="554"/>
                </a:lnTo>
                <a:lnTo>
                  <a:pt x="5018" y="1108"/>
                </a:lnTo>
                <a:lnTo>
                  <a:pt x="5455" y="1385"/>
                </a:lnTo>
                <a:lnTo>
                  <a:pt x="5891" y="1938"/>
                </a:lnTo>
                <a:lnTo>
                  <a:pt x="6982" y="4708"/>
                </a:lnTo>
                <a:lnTo>
                  <a:pt x="6982" y="5262"/>
                </a:lnTo>
                <a:lnTo>
                  <a:pt x="7418" y="6369"/>
                </a:lnTo>
                <a:lnTo>
                  <a:pt x="7418" y="6923"/>
                </a:lnTo>
                <a:lnTo>
                  <a:pt x="7855" y="8031"/>
                </a:lnTo>
                <a:lnTo>
                  <a:pt x="7855" y="9138"/>
                </a:lnTo>
                <a:lnTo>
                  <a:pt x="8073" y="9692"/>
                </a:lnTo>
                <a:lnTo>
                  <a:pt x="8073" y="10800"/>
                </a:lnTo>
                <a:lnTo>
                  <a:pt x="8291" y="11354"/>
                </a:lnTo>
                <a:lnTo>
                  <a:pt x="8291" y="11908"/>
                </a:lnTo>
                <a:lnTo>
                  <a:pt x="8727" y="13015"/>
                </a:lnTo>
                <a:lnTo>
                  <a:pt x="8727" y="13569"/>
                </a:lnTo>
                <a:lnTo>
                  <a:pt x="9164" y="14123"/>
                </a:lnTo>
                <a:lnTo>
                  <a:pt x="9382" y="14677"/>
                </a:lnTo>
                <a:lnTo>
                  <a:pt x="10255" y="15231"/>
                </a:lnTo>
                <a:lnTo>
                  <a:pt x="10909" y="15508"/>
                </a:lnTo>
                <a:lnTo>
                  <a:pt x="11345" y="15785"/>
                </a:lnTo>
                <a:lnTo>
                  <a:pt x="12655" y="15785"/>
                </a:lnTo>
                <a:lnTo>
                  <a:pt x="13527" y="15231"/>
                </a:lnTo>
                <a:lnTo>
                  <a:pt x="13964" y="14677"/>
                </a:lnTo>
                <a:lnTo>
                  <a:pt x="14182" y="14123"/>
                </a:lnTo>
                <a:lnTo>
                  <a:pt x="14618" y="13569"/>
                </a:lnTo>
                <a:lnTo>
                  <a:pt x="14618" y="13015"/>
                </a:lnTo>
                <a:lnTo>
                  <a:pt x="14836" y="12462"/>
                </a:lnTo>
                <a:lnTo>
                  <a:pt x="15055" y="11631"/>
                </a:lnTo>
                <a:lnTo>
                  <a:pt x="15055" y="11077"/>
                </a:lnTo>
                <a:lnTo>
                  <a:pt x="15273" y="10523"/>
                </a:lnTo>
                <a:lnTo>
                  <a:pt x="15273" y="9969"/>
                </a:lnTo>
                <a:lnTo>
                  <a:pt x="15927" y="8308"/>
                </a:lnTo>
                <a:lnTo>
                  <a:pt x="16364" y="7754"/>
                </a:lnTo>
                <a:lnTo>
                  <a:pt x="16800" y="6646"/>
                </a:lnTo>
                <a:lnTo>
                  <a:pt x="17236" y="6369"/>
                </a:lnTo>
                <a:lnTo>
                  <a:pt x="17455" y="5815"/>
                </a:lnTo>
                <a:lnTo>
                  <a:pt x="17891" y="5815"/>
                </a:lnTo>
                <a:lnTo>
                  <a:pt x="18327" y="5538"/>
                </a:lnTo>
                <a:lnTo>
                  <a:pt x="19636" y="5538"/>
                </a:lnTo>
                <a:lnTo>
                  <a:pt x="20945" y="6369"/>
                </a:lnTo>
                <a:lnTo>
                  <a:pt x="21382" y="7477"/>
                </a:lnTo>
                <a:lnTo>
                  <a:pt x="21382" y="8031"/>
                </a:lnTo>
                <a:lnTo>
                  <a:pt x="21600" y="8585"/>
                </a:lnTo>
                <a:lnTo>
                  <a:pt x="21600" y="9692"/>
                </a:lnTo>
                <a:lnTo>
                  <a:pt x="20291" y="13015"/>
                </a:lnTo>
                <a:lnTo>
                  <a:pt x="19855" y="13569"/>
                </a:lnTo>
                <a:lnTo>
                  <a:pt x="19636" y="14123"/>
                </a:lnTo>
                <a:lnTo>
                  <a:pt x="19200" y="14400"/>
                </a:lnTo>
                <a:lnTo>
                  <a:pt x="18982" y="15231"/>
                </a:lnTo>
                <a:lnTo>
                  <a:pt x="18545" y="15508"/>
                </a:lnTo>
                <a:lnTo>
                  <a:pt x="18545" y="16062"/>
                </a:lnTo>
                <a:lnTo>
                  <a:pt x="18109" y="16615"/>
                </a:lnTo>
                <a:lnTo>
                  <a:pt x="17891" y="17169"/>
                </a:lnTo>
                <a:lnTo>
                  <a:pt x="17455" y="17723"/>
                </a:lnTo>
                <a:lnTo>
                  <a:pt x="16364" y="20492"/>
                </a:lnTo>
                <a:lnTo>
                  <a:pt x="16364" y="21046"/>
                </a:lnTo>
                <a:lnTo>
                  <a:pt x="16145"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391" name="Rectangle 7">
            <a:extLst>
              <a:ext uri="{FF2B5EF4-FFF2-40B4-BE49-F238E27FC236}">
                <a16:creationId xmlns:a16="http://schemas.microsoft.com/office/drawing/2014/main" id="{CAE1CA5E-3423-AC4A-B721-653ED6312E71}"/>
              </a:ext>
            </a:extLst>
          </p:cNvPr>
          <p:cNvSpPr>
            <a:spLocks/>
          </p:cNvSpPr>
          <p:nvPr/>
        </p:nvSpPr>
        <p:spPr bwMode="auto">
          <a:xfrm>
            <a:off x="7259638" y="5259388"/>
            <a:ext cx="13112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PG</a:t>
            </a:r>
          </a:p>
        </p:txBody>
      </p:sp>
      <p:sp>
        <p:nvSpPr>
          <p:cNvPr id="16392" name="AutoShape 8">
            <a:extLst>
              <a:ext uri="{FF2B5EF4-FFF2-40B4-BE49-F238E27FC236}">
                <a16:creationId xmlns:a16="http://schemas.microsoft.com/office/drawing/2014/main" id="{CD76940C-1CFD-3146-9A3F-9F95B8169967}"/>
              </a:ext>
            </a:extLst>
          </p:cNvPr>
          <p:cNvSpPr>
            <a:spLocks/>
          </p:cNvSpPr>
          <p:nvPr/>
        </p:nvSpPr>
        <p:spPr bwMode="auto">
          <a:xfrm>
            <a:off x="3257550" y="2628900"/>
            <a:ext cx="266700"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86" y="1350"/>
                </a:moveTo>
                <a:lnTo>
                  <a:pt x="4629" y="5400"/>
                </a:lnTo>
                <a:lnTo>
                  <a:pt x="3086" y="8100"/>
                </a:lnTo>
                <a:lnTo>
                  <a:pt x="0" y="10800"/>
                </a:lnTo>
                <a:lnTo>
                  <a:pt x="0" y="16200"/>
                </a:lnTo>
                <a:lnTo>
                  <a:pt x="3086" y="17550"/>
                </a:lnTo>
                <a:lnTo>
                  <a:pt x="4629" y="20250"/>
                </a:lnTo>
                <a:lnTo>
                  <a:pt x="7714" y="21600"/>
                </a:lnTo>
                <a:lnTo>
                  <a:pt x="13886" y="21600"/>
                </a:lnTo>
                <a:lnTo>
                  <a:pt x="16971" y="20250"/>
                </a:lnTo>
                <a:lnTo>
                  <a:pt x="21600" y="12150"/>
                </a:lnTo>
                <a:lnTo>
                  <a:pt x="21600" y="6750"/>
                </a:lnTo>
                <a:lnTo>
                  <a:pt x="18514" y="1350"/>
                </a:lnTo>
                <a:lnTo>
                  <a:pt x="15429" y="0"/>
                </a:lnTo>
                <a:lnTo>
                  <a:pt x="13886" y="135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393" name="AutoShape 9">
            <a:extLst>
              <a:ext uri="{FF2B5EF4-FFF2-40B4-BE49-F238E27FC236}">
                <a16:creationId xmlns:a16="http://schemas.microsoft.com/office/drawing/2014/main" id="{B569E1EE-CB5C-B441-803E-A3C917DD02DA}"/>
              </a:ext>
            </a:extLst>
          </p:cNvPr>
          <p:cNvSpPr>
            <a:spLocks/>
          </p:cNvSpPr>
          <p:nvPr/>
        </p:nvSpPr>
        <p:spPr bwMode="auto">
          <a:xfrm>
            <a:off x="3067050" y="3333750"/>
            <a:ext cx="438150"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087" y="0"/>
                </a:moveTo>
                <a:lnTo>
                  <a:pt x="15965" y="900"/>
                </a:lnTo>
                <a:lnTo>
                  <a:pt x="17843" y="1350"/>
                </a:lnTo>
                <a:lnTo>
                  <a:pt x="18783" y="2250"/>
                </a:lnTo>
                <a:lnTo>
                  <a:pt x="20661" y="3150"/>
                </a:lnTo>
                <a:lnTo>
                  <a:pt x="21600" y="4050"/>
                </a:lnTo>
                <a:lnTo>
                  <a:pt x="21600" y="11250"/>
                </a:lnTo>
                <a:lnTo>
                  <a:pt x="20661" y="12150"/>
                </a:lnTo>
                <a:lnTo>
                  <a:pt x="20661" y="13050"/>
                </a:lnTo>
                <a:lnTo>
                  <a:pt x="18783" y="14850"/>
                </a:lnTo>
                <a:lnTo>
                  <a:pt x="16904" y="15750"/>
                </a:lnTo>
                <a:lnTo>
                  <a:pt x="15026" y="17550"/>
                </a:lnTo>
                <a:lnTo>
                  <a:pt x="13148" y="18000"/>
                </a:lnTo>
                <a:lnTo>
                  <a:pt x="13148" y="18900"/>
                </a:lnTo>
                <a:lnTo>
                  <a:pt x="11270" y="19350"/>
                </a:lnTo>
                <a:lnTo>
                  <a:pt x="10330" y="20250"/>
                </a:lnTo>
                <a:lnTo>
                  <a:pt x="8452" y="20700"/>
                </a:lnTo>
                <a:lnTo>
                  <a:pt x="7513" y="21600"/>
                </a:lnTo>
                <a:lnTo>
                  <a:pt x="3757" y="21600"/>
                </a:lnTo>
                <a:lnTo>
                  <a:pt x="939" y="20700"/>
                </a:lnTo>
                <a:lnTo>
                  <a:pt x="939" y="19800"/>
                </a:lnTo>
                <a:lnTo>
                  <a:pt x="0" y="18900"/>
                </a:lnTo>
                <a:lnTo>
                  <a:pt x="1878" y="17100"/>
                </a:lnTo>
                <a:lnTo>
                  <a:pt x="1878" y="16200"/>
                </a:lnTo>
                <a:lnTo>
                  <a:pt x="3757" y="15750"/>
                </a:lnTo>
                <a:lnTo>
                  <a:pt x="5635" y="13950"/>
                </a:lnTo>
                <a:lnTo>
                  <a:pt x="7513" y="13500"/>
                </a:lnTo>
                <a:lnTo>
                  <a:pt x="7513" y="12600"/>
                </a:lnTo>
                <a:lnTo>
                  <a:pt x="9391" y="11700"/>
                </a:lnTo>
                <a:lnTo>
                  <a:pt x="10330" y="10350"/>
                </a:lnTo>
                <a:lnTo>
                  <a:pt x="14087" y="6750"/>
                </a:lnTo>
                <a:lnTo>
                  <a:pt x="14087" y="450"/>
                </a:lnTo>
                <a:lnTo>
                  <a:pt x="15965" y="0"/>
                </a:lnTo>
                <a:lnTo>
                  <a:pt x="14087"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394" name="AutoShape 10">
            <a:extLst>
              <a:ext uri="{FF2B5EF4-FFF2-40B4-BE49-F238E27FC236}">
                <a16:creationId xmlns:a16="http://schemas.microsoft.com/office/drawing/2014/main" id="{C91F7469-8CE5-D940-B71F-2B187ACFB879}"/>
              </a:ext>
            </a:extLst>
          </p:cNvPr>
          <p:cNvSpPr>
            <a:spLocks/>
          </p:cNvSpPr>
          <p:nvPr/>
        </p:nvSpPr>
        <p:spPr bwMode="auto">
          <a:xfrm>
            <a:off x="3332163" y="2933700"/>
            <a:ext cx="58737"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0" y="982"/>
                </a:moveTo>
                <a:lnTo>
                  <a:pt x="21600" y="0"/>
                </a:lnTo>
                <a:lnTo>
                  <a:pt x="21600" y="7855"/>
                </a:lnTo>
                <a:lnTo>
                  <a:pt x="0" y="13745"/>
                </a:lnTo>
                <a:lnTo>
                  <a:pt x="0" y="19636"/>
                </a:lnTo>
                <a:lnTo>
                  <a:pt x="7200" y="2160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395" name="Rectangle 11">
            <a:extLst>
              <a:ext uri="{FF2B5EF4-FFF2-40B4-BE49-F238E27FC236}">
                <a16:creationId xmlns:a16="http://schemas.microsoft.com/office/drawing/2014/main" id="{04EE635E-9C34-8245-9159-F9390DBF8487}"/>
              </a:ext>
            </a:extLst>
          </p:cNvPr>
          <p:cNvSpPr>
            <a:spLocks/>
          </p:cNvSpPr>
          <p:nvPr/>
        </p:nvSpPr>
        <p:spPr bwMode="auto">
          <a:xfrm>
            <a:off x="3449638" y="2382838"/>
            <a:ext cx="12731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SG</a:t>
            </a:r>
          </a:p>
        </p:txBody>
      </p:sp>
      <p:sp>
        <p:nvSpPr>
          <p:cNvPr id="16396" name="Rectangle 12">
            <a:extLst>
              <a:ext uri="{FF2B5EF4-FFF2-40B4-BE49-F238E27FC236}">
                <a16:creationId xmlns:a16="http://schemas.microsoft.com/office/drawing/2014/main" id="{E6956BDD-DA29-864F-9891-5C2C60152321}"/>
              </a:ext>
            </a:extLst>
          </p:cNvPr>
          <p:cNvSpPr>
            <a:spLocks/>
          </p:cNvSpPr>
          <p:nvPr/>
        </p:nvSpPr>
        <p:spPr bwMode="auto">
          <a:xfrm>
            <a:off x="2516188" y="5640388"/>
            <a:ext cx="701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RS</a:t>
            </a:r>
          </a:p>
        </p:txBody>
      </p:sp>
      <p:sp>
        <p:nvSpPr>
          <p:cNvPr id="16397" name="Rectangle 13">
            <a:extLst>
              <a:ext uri="{FF2B5EF4-FFF2-40B4-BE49-F238E27FC236}">
                <a16:creationId xmlns:a16="http://schemas.microsoft.com/office/drawing/2014/main" id="{EA07BF89-6030-4640-94D9-F111764D5BC7}"/>
              </a:ext>
            </a:extLst>
          </p:cNvPr>
          <p:cNvSpPr>
            <a:spLocks/>
          </p:cNvSpPr>
          <p:nvPr/>
        </p:nvSpPr>
        <p:spPr bwMode="auto">
          <a:xfrm>
            <a:off x="2020888" y="9921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MS</a:t>
            </a:r>
          </a:p>
        </p:txBody>
      </p:sp>
      <p:sp>
        <p:nvSpPr>
          <p:cNvPr id="16398" name="Line 14">
            <a:extLst>
              <a:ext uri="{FF2B5EF4-FFF2-40B4-BE49-F238E27FC236}">
                <a16:creationId xmlns:a16="http://schemas.microsoft.com/office/drawing/2014/main" id="{19BA88E5-57B7-B242-A7C7-EDE5079A7F9C}"/>
              </a:ext>
            </a:extLst>
          </p:cNvPr>
          <p:cNvSpPr>
            <a:spLocks noChangeShapeType="1"/>
          </p:cNvSpPr>
          <p:nvPr/>
        </p:nvSpPr>
        <p:spPr bwMode="auto">
          <a:xfrm>
            <a:off x="1746250" y="3505200"/>
            <a:ext cx="6546850" cy="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6399" name="Line 15">
            <a:extLst>
              <a:ext uri="{FF2B5EF4-FFF2-40B4-BE49-F238E27FC236}">
                <a16:creationId xmlns:a16="http://schemas.microsoft.com/office/drawing/2014/main" id="{E7C9D8A9-D798-714D-B5E2-C48701401211}"/>
              </a:ext>
            </a:extLst>
          </p:cNvPr>
          <p:cNvSpPr>
            <a:spLocks noChangeShapeType="1"/>
          </p:cNvSpPr>
          <p:nvPr/>
        </p:nvSpPr>
        <p:spPr bwMode="auto">
          <a:xfrm flipH="1">
            <a:off x="4991100" y="984250"/>
            <a:ext cx="0" cy="5003800"/>
          </a:xfrm>
          <a:prstGeom prst="line">
            <a:avLst/>
          </a:prstGeom>
          <a:noFill/>
          <a:ln w="25400" cap="flat" cmpd="sng">
            <a:solidFill>
              <a:schemeClr val="accent2"/>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6400" name="Rectangle 16">
            <a:extLst>
              <a:ext uri="{FF2B5EF4-FFF2-40B4-BE49-F238E27FC236}">
                <a16:creationId xmlns:a16="http://schemas.microsoft.com/office/drawing/2014/main" id="{C222D2F7-7A9B-3A40-87BE-84F84172C21F}"/>
              </a:ext>
            </a:extLst>
          </p:cNvPr>
          <p:cNvSpPr>
            <a:spLocks/>
          </p:cNvSpPr>
          <p:nvPr/>
        </p:nvSpPr>
        <p:spPr bwMode="auto">
          <a:xfrm>
            <a:off x="76200" y="304800"/>
            <a:ext cx="2825750" cy="825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r>
              <a:rPr lang="en-US" altLang="en-US" sz="2400">
                <a:solidFill>
                  <a:srgbClr val="FFD34A"/>
                </a:solidFill>
              </a:rPr>
              <a:t> OLAN EVON YUTA</a:t>
            </a:r>
          </a:p>
        </p:txBody>
      </p:sp>
      <p:sp>
        <p:nvSpPr>
          <p:cNvPr id="16401" name="Rectangle 17">
            <a:extLst>
              <a:ext uri="{FF2B5EF4-FFF2-40B4-BE49-F238E27FC236}">
                <a16:creationId xmlns:a16="http://schemas.microsoft.com/office/drawing/2014/main" id="{23C386A2-D907-4C4B-B163-1F60C4B5063E}"/>
              </a:ext>
            </a:extLst>
          </p:cNvPr>
          <p:cNvSpPr>
            <a:spLocks/>
          </p:cNvSpPr>
          <p:nvPr/>
        </p:nvSpPr>
        <p:spPr bwMode="auto">
          <a:xfrm>
            <a:off x="2613025" y="3613150"/>
            <a:ext cx="17303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DS</a:t>
            </a:r>
          </a:p>
        </p:txBody>
      </p:sp>
      <p:sp>
        <p:nvSpPr>
          <p:cNvPr id="16402" name="Rectangle 18">
            <a:extLst>
              <a:ext uri="{FF2B5EF4-FFF2-40B4-BE49-F238E27FC236}">
                <a16:creationId xmlns:a16="http://schemas.microsoft.com/office/drawing/2014/main" id="{73BFD8E0-E968-474E-9E41-57AEFD3E60CF}"/>
              </a:ext>
            </a:extLst>
          </p:cNvPr>
          <p:cNvSpPr>
            <a:spLocks/>
          </p:cNvSpPr>
          <p:nvPr/>
        </p:nvSpPr>
        <p:spPr bwMode="auto">
          <a:xfrm>
            <a:off x="6896100" y="43957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U</a:t>
            </a:r>
          </a:p>
        </p:txBody>
      </p:sp>
      <p:sp>
        <p:nvSpPr>
          <p:cNvPr id="16403" name="Rectangle 19">
            <a:extLst>
              <a:ext uri="{FF2B5EF4-FFF2-40B4-BE49-F238E27FC236}">
                <a16:creationId xmlns:a16="http://schemas.microsoft.com/office/drawing/2014/main" id="{C0B1291B-AD3C-4E48-B495-FDB45E154DC3}"/>
              </a:ext>
            </a:extLst>
          </p:cNvPr>
          <p:cNvSpPr>
            <a:spLocks/>
          </p:cNvSpPr>
          <p:nvPr/>
        </p:nvSpPr>
        <p:spPr bwMode="auto">
          <a:xfrm>
            <a:off x="5830888" y="288448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B</a:t>
            </a:r>
          </a:p>
        </p:txBody>
      </p:sp>
      <p:sp>
        <p:nvSpPr>
          <p:cNvPr id="16404" name="Rectangle 20">
            <a:extLst>
              <a:ext uri="{FF2B5EF4-FFF2-40B4-BE49-F238E27FC236}">
                <a16:creationId xmlns:a16="http://schemas.microsoft.com/office/drawing/2014/main" id="{9878A6F1-7A2E-914A-A5D9-9A0C6192F263}"/>
              </a:ext>
            </a:extLst>
          </p:cNvPr>
          <p:cNvSpPr>
            <a:spLocks/>
          </p:cNvSpPr>
          <p:nvPr/>
        </p:nvSpPr>
        <p:spPr bwMode="auto">
          <a:xfrm>
            <a:off x="5487988" y="1811338"/>
            <a:ext cx="8350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H</a:t>
            </a:r>
          </a:p>
        </p:txBody>
      </p:sp>
      <p:sp>
        <p:nvSpPr>
          <p:cNvPr id="16405" name="Rectangle 21">
            <a:extLst>
              <a:ext uri="{FF2B5EF4-FFF2-40B4-BE49-F238E27FC236}">
                <a16:creationId xmlns:a16="http://schemas.microsoft.com/office/drawing/2014/main" id="{222BB498-2195-2247-8EC8-CEBFF6B36045}"/>
              </a:ext>
            </a:extLst>
          </p:cNvPr>
          <p:cNvSpPr>
            <a:spLocks/>
          </p:cNvSpPr>
          <p:nvPr/>
        </p:nvSpPr>
        <p:spPr bwMode="auto">
          <a:xfrm>
            <a:off x="7088188" y="1525588"/>
            <a:ext cx="12922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4450" tIns="44450" rIns="44450" bIns="44450">
            <a:spAutoFit/>
          </a:bodyPr>
          <a:lstStyle/>
          <a:p>
            <a:pPr>
              <a:spcBef>
                <a:spcPts val="1400"/>
              </a:spcBef>
            </a:pPr>
            <a:r>
              <a:rPr lang="en-US" altLang="en-US" sz="2400">
                <a:solidFill>
                  <a:srgbClr val="CECECE"/>
                </a:solidFill>
              </a:rPr>
              <a:t>N(A)</a:t>
            </a:r>
          </a:p>
        </p:txBody>
      </p:sp>
      <p:sp>
        <p:nvSpPr>
          <p:cNvPr id="16406" name="Oval 22">
            <a:extLst>
              <a:ext uri="{FF2B5EF4-FFF2-40B4-BE49-F238E27FC236}">
                <a16:creationId xmlns:a16="http://schemas.microsoft.com/office/drawing/2014/main" id="{750DDAF2-D32E-154D-9F69-06A21B53E3E9}"/>
              </a:ext>
            </a:extLst>
          </p:cNvPr>
          <p:cNvSpPr>
            <a:spLocks/>
          </p:cNvSpPr>
          <p:nvPr/>
        </p:nvSpPr>
        <p:spPr bwMode="auto">
          <a:xfrm>
            <a:off x="6919913" y="1643063"/>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07" name="Rectangle 23">
            <a:extLst>
              <a:ext uri="{FF2B5EF4-FFF2-40B4-BE49-F238E27FC236}">
                <a16:creationId xmlns:a16="http://schemas.microsoft.com/office/drawing/2014/main" id="{C05D6D73-6B0D-0C4E-BC8B-D13B7E0204BC}"/>
              </a:ext>
            </a:extLst>
          </p:cNvPr>
          <p:cNvSpPr>
            <a:spLocks/>
          </p:cNvSpPr>
          <p:nvPr/>
        </p:nvSpPr>
        <p:spPr bwMode="auto">
          <a:xfrm>
            <a:off x="3122613" y="2568575"/>
            <a:ext cx="32067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C</a:t>
            </a:r>
          </a:p>
        </p:txBody>
      </p:sp>
      <p:sp>
        <p:nvSpPr>
          <p:cNvPr id="16408" name="Oval 24">
            <a:extLst>
              <a:ext uri="{FF2B5EF4-FFF2-40B4-BE49-F238E27FC236}">
                <a16:creationId xmlns:a16="http://schemas.microsoft.com/office/drawing/2014/main" id="{4F3F91CB-8B66-A741-BEDF-E8B6BD298F5E}"/>
              </a:ext>
            </a:extLst>
          </p:cNvPr>
          <p:cNvSpPr>
            <a:spLocks/>
          </p:cNvSpPr>
          <p:nvPr/>
        </p:nvSpPr>
        <p:spPr bwMode="auto">
          <a:xfrm>
            <a:off x="2973388" y="3233738"/>
            <a:ext cx="195262"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09" name="Rectangle 25">
            <a:extLst>
              <a:ext uri="{FF2B5EF4-FFF2-40B4-BE49-F238E27FC236}">
                <a16:creationId xmlns:a16="http://schemas.microsoft.com/office/drawing/2014/main" id="{E6E5CD96-9570-6745-82C0-ADEDDEEC292B}"/>
              </a:ext>
            </a:extLst>
          </p:cNvPr>
          <p:cNvSpPr>
            <a:spLocks/>
          </p:cNvSpPr>
          <p:nvPr/>
        </p:nvSpPr>
        <p:spPr bwMode="auto">
          <a:xfrm>
            <a:off x="2765425" y="3078163"/>
            <a:ext cx="254000"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J</a:t>
            </a:r>
          </a:p>
        </p:txBody>
      </p:sp>
      <p:sp>
        <p:nvSpPr>
          <p:cNvPr id="16410" name="Oval 26">
            <a:extLst>
              <a:ext uri="{FF2B5EF4-FFF2-40B4-BE49-F238E27FC236}">
                <a16:creationId xmlns:a16="http://schemas.microsoft.com/office/drawing/2014/main" id="{07667FAA-DD87-034B-9190-6481B2A0A8D5}"/>
              </a:ext>
            </a:extLst>
          </p:cNvPr>
          <p:cNvSpPr>
            <a:spLocks/>
          </p:cNvSpPr>
          <p:nvPr/>
        </p:nvSpPr>
        <p:spPr bwMode="auto">
          <a:xfrm>
            <a:off x="3516313" y="32019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11" name="Oval 27">
            <a:extLst>
              <a:ext uri="{FF2B5EF4-FFF2-40B4-BE49-F238E27FC236}">
                <a16:creationId xmlns:a16="http://schemas.microsoft.com/office/drawing/2014/main" id="{B6910DD0-308C-BE4B-9731-9FDFF7BA4436}"/>
              </a:ext>
            </a:extLst>
          </p:cNvPr>
          <p:cNvSpPr>
            <a:spLocks/>
          </p:cNvSpPr>
          <p:nvPr/>
        </p:nvSpPr>
        <p:spPr bwMode="auto">
          <a:xfrm>
            <a:off x="2906713" y="45735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12" name="Rectangle 28">
            <a:extLst>
              <a:ext uri="{FF2B5EF4-FFF2-40B4-BE49-F238E27FC236}">
                <a16:creationId xmlns:a16="http://schemas.microsoft.com/office/drawing/2014/main" id="{F3D1F0C7-0D2F-8F4B-B03E-ED5B71C5FA6F}"/>
              </a:ext>
            </a:extLst>
          </p:cNvPr>
          <p:cNvSpPr>
            <a:spLocks/>
          </p:cNvSpPr>
          <p:nvPr/>
        </p:nvSpPr>
        <p:spPr bwMode="auto">
          <a:xfrm>
            <a:off x="3105150" y="4451350"/>
            <a:ext cx="542925"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KB</a:t>
            </a:r>
          </a:p>
        </p:txBody>
      </p:sp>
      <p:sp>
        <p:nvSpPr>
          <p:cNvPr id="16413" name="Oval 29">
            <a:extLst>
              <a:ext uri="{FF2B5EF4-FFF2-40B4-BE49-F238E27FC236}">
                <a16:creationId xmlns:a16="http://schemas.microsoft.com/office/drawing/2014/main" id="{A47EE4BA-077A-9E40-BEB6-633E877623C4}"/>
              </a:ext>
            </a:extLst>
          </p:cNvPr>
          <p:cNvSpPr>
            <a:spLocks/>
          </p:cNvSpPr>
          <p:nvPr/>
        </p:nvSpPr>
        <p:spPr bwMode="auto">
          <a:xfrm>
            <a:off x="1671638" y="418623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14" name="Rectangle 30">
            <a:extLst>
              <a:ext uri="{FF2B5EF4-FFF2-40B4-BE49-F238E27FC236}">
                <a16:creationId xmlns:a16="http://schemas.microsoft.com/office/drawing/2014/main" id="{FB265BFC-40D3-D14C-9FB4-731B99E119B6}"/>
              </a:ext>
            </a:extLst>
          </p:cNvPr>
          <p:cNvSpPr>
            <a:spLocks/>
          </p:cNvSpPr>
          <p:nvPr/>
        </p:nvSpPr>
        <p:spPr bwMode="auto">
          <a:xfrm>
            <a:off x="1847850" y="4081463"/>
            <a:ext cx="306388"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E</a:t>
            </a:r>
          </a:p>
        </p:txBody>
      </p:sp>
      <p:sp>
        <p:nvSpPr>
          <p:cNvPr id="16415" name="Rectangle 31">
            <a:extLst>
              <a:ext uri="{FF2B5EF4-FFF2-40B4-BE49-F238E27FC236}">
                <a16:creationId xmlns:a16="http://schemas.microsoft.com/office/drawing/2014/main" id="{78FE2E0D-09FC-714E-B421-E9491B14D538}"/>
              </a:ext>
            </a:extLst>
          </p:cNvPr>
          <p:cNvSpPr>
            <a:spLocks/>
          </p:cNvSpPr>
          <p:nvPr/>
        </p:nvSpPr>
        <p:spPr bwMode="auto">
          <a:xfrm>
            <a:off x="3790950" y="3078163"/>
            <a:ext cx="608013" cy="4572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1400"/>
              </a:spcBef>
            </a:pPr>
            <a:r>
              <a:rPr lang="en-US" altLang="en-US" sz="2400">
                <a:solidFill>
                  <a:srgbClr val="CECECE"/>
                </a:solidFill>
              </a:rPr>
              <a:t>MN</a:t>
            </a:r>
          </a:p>
        </p:txBody>
      </p:sp>
      <p:sp>
        <p:nvSpPr>
          <p:cNvPr id="16416" name="AutoShape 32">
            <a:extLst>
              <a:ext uri="{FF2B5EF4-FFF2-40B4-BE49-F238E27FC236}">
                <a16:creationId xmlns:a16="http://schemas.microsoft.com/office/drawing/2014/main" id="{0F697558-375A-BE42-A3C1-B7DE1DFE427F}"/>
              </a:ext>
            </a:extLst>
          </p:cNvPr>
          <p:cNvSpPr>
            <a:spLocks/>
          </p:cNvSpPr>
          <p:nvPr/>
        </p:nvSpPr>
        <p:spPr bwMode="auto">
          <a:xfrm>
            <a:off x="5816600" y="3136900"/>
            <a:ext cx="939800" cy="142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8535" y="20250"/>
                  <a:pt x="14777" y="19864"/>
                  <a:pt x="11968" y="18321"/>
                </a:cubicBezTo>
                <a:cubicBezTo>
                  <a:pt x="9778" y="17116"/>
                  <a:pt x="8465" y="15429"/>
                  <a:pt x="7005" y="13886"/>
                </a:cubicBezTo>
                <a:cubicBezTo>
                  <a:pt x="3904" y="10607"/>
                  <a:pt x="2846" y="7546"/>
                  <a:pt x="1459" y="3857"/>
                </a:cubicBezTo>
                <a:cubicBezTo>
                  <a:pt x="1204" y="3206"/>
                  <a:pt x="1095" y="2555"/>
                  <a:pt x="876" y="1929"/>
                </a:cubicBezTo>
                <a:cubicBezTo>
                  <a:pt x="620" y="1326"/>
                  <a:pt x="0" y="627"/>
                  <a:pt x="0" y="0"/>
                </a:cubicBezTo>
              </a:path>
            </a:pathLst>
          </a:custGeom>
          <a:noFill/>
          <a:ln w="57150" cap="flat" cmpd="sng">
            <a:solidFill>
              <a:srgbClr val="2E7E3B"/>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17" name="AutoShape 33">
            <a:extLst>
              <a:ext uri="{FF2B5EF4-FFF2-40B4-BE49-F238E27FC236}">
                <a16:creationId xmlns:a16="http://schemas.microsoft.com/office/drawing/2014/main" id="{DDBB1D36-62DB-5B49-B33D-2087A54EAC54}"/>
              </a:ext>
            </a:extLst>
          </p:cNvPr>
          <p:cNvSpPr>
            <a:spLocks/>
          </p:cNvSpPr>
          <p:nvPr/>
        </p:nvSpPr>
        <p:spPr bwMode="auto">
          <a:xfrm>
            <a:off x="2921000" y="1879600"/>
            <a:ext cx="2882900" cy="1231900"/>
          </a:xfrm>
          <a:custGeom>
            <a:avLst/>
            <a:gdLst>
              <a:gd name="T0" fmla="*/ 10800 w 21600"/>
              <a:gd name="T1" fmla="+- 0 11031 463"/>
              <a:gd name="T2" fmla="*/ 11031 h 21137"/>
              <a:gd name="T3" fmla="*/ 10800 w 21600"/>
              <a:gd name="T4" fmla="+- 0 11031 463"/>
              <a:gd name="T5" fmla="*/ 11031 h 21137"/>
              <a:gd name="T6" fmla="*/ 10800 w 21600"/>
              <a:gd name="T7" fmla="+- 0 11031 463"/>
              <a:gd name="T8" fmla="*/ 11031 h 21137"/>
              <a:gd name="T9" fmla="*/ 10800 w 21600"/>
              <a:gd name="T10" fmla="+- 0 11031 463"/>
              <a:gd name="T11" fmla="*/ 11031 h 21137"/>
            </a:gdLst>
            <a:ahLst/>
            <a:cxnLst>
              <a:cxn ang="0">
                <a:pos x="T0" y="T2"/>
              </a:cxn>
              <a:cxn ang="0">
                <a:pos x="T3" y="T5"/>
              </a:cxn>
              <a:cxn ang="0">
                <a:pos x="T6" y="T8"/>
              </a:cxn>
              <a:cxn ang="0">
                <a:pos x="T9" y="T11"/>
              </a:cxn>
            </a:cxnLst>
            <a:rect l="0" t="0" r="r" b="b"/>
            <a:pathLst>
              <a:path w="21600" h="21137">
                <a:moveTo>
                  <a:pt x="21600" y="21137"/>
                </a:moveTo>
                <a:cubicBezTo>
                  <a:pt x="21374" y="20347"/>
                  <a:pt x="21362" y="19775"/>
                  <a:pt x="21219" y="18958"/>
                </a:cubicBezTo>
                <a:cubicBezTo>
                  <a:pt x="20494" y="15090"/>
                  <a:pt x="20220" y="10814"/>
                  <a:pt x="19507" y="6973"/>
                </a:cubicBezTo>
                <a:cubicBezTo>
                  <a:pt x="19245" y="5584"/>
                  <a:pt x="19078" y="4031"/>
                  <a:pt x="18555" y="3051"/>
                </a:cubicBezTo>
                <a:cubicBezTo>
                  <a:pt x="17401" y="844"/>
                  <a:pt x="15201" y="245"/>
                  <a:pt x="13797" y="0"/>
                </a:cubicBezTo>
                <a:cubicBezTo>
                  <a:pt x="9837" y="136"/>
                  <a:pt x="9361" y="-463"/>
                  <a:pt x="6661" y="1307"/>
                </a:cubicBezTo>
                <a:cubicBezTo>
                  <a:pt x="6316" y="1879"/>
                  <a:pt x="5995" y="2234"/>
                  <a:pt x="5614" y="2615"/>
                </a:cubicBezTo>
                <a:cubicBezTo>
                  <a:pt x="5424" y="2778"/>
                  <a:pt x="5210" y="2778"/>
                  <a:pt x="5043" y="3051"/>
                </a:cubicBezTo>
                <a:cubicBezTo>
                  <a:pt x="4282" y="4195"/>
                  <a:pt x="3390" y="4848"/>
                  <a:pt x="2664" y="6101"/>
                </a:cubicBezTo>
                <a:cubicBezTo>
                  <a:pt x="2224" y="6837"/>
                  <a:pt x="1713" y="7872"/>
                  <a:pt x="1427" y="8934"/>
                </a:cubicBezTo>
                <a:cubicBezTo>
                  <a:pt x="1344" y="9207"/>
                  <a:pt x="1320" y="9533"/>
                  <a:pt x="1237" y="9806"/>
                </a:cubicBezTo>
                <a:cubicBezTo>
                  <a:pt x="1118" y="10133"/>
                  <a:pt x="963" y="10323"/>
                  <a:pt x="856" y="10677"/>
                </a:cubicBezTo>
                <a:cubicBezTo>
                  <a:pt x="404" y="12012"/>
                  <a:pt x="0" y="14409"/>
                  <a:pt x="0" y="16125"/>
                </a:cubicBezTo>
              </a:path>
            </a:pathLst>
          </a:custGeom>
          <a:noFill/>
          <a:ln w="57150" cap="flat" cmpd="sng">
            <a:solidFill>
              <a:srgbClr val="2E7E3B"/>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18" name="AutoShape 34">
            <a:extLst>
              <a:ext uri="{FF2B5EF4-FFF2-40B4-BE49-F238E27FC236}">
                <a16:creationId xmlns:a16="http://schemas.microsoft.com/office/drawing/2014/main" id="{8D2F9E29-B8EC-2B42-A377-FCCB6B1BA5BB}"/>
              </a:ext>
            </a:extLst>
          </p:cNvPr>
          <p:cNvSpPr>
            <a:spLocks/>
          </p:cNvSpPr>
          <p:nvPr/>
        </p:nvSpPr>
        <p:spPr bwMode="auto">
          <a:xfrm>
            <a:off x="1739900" y="2832100"/>
            <a:ext cx="1181100" cy="140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1165" y="2773"/>
                  <a:pt x="20468" y="5570"/>
                  <a:pt x="19974" y="8368"/>
                </a:cubicBezTo>
                <a:cubicBezTo>
                  <a:pt x="19626" y="10143"/>
                  <a:pt x="19510" y="13500"/>
                  <a:pt x="18348" y="14984"/>
                </a:cubicBezTo>
                <a:cubicBezTo>
                  <a:pt x="17187" y="16419"/>
                  <a:pt x="15126" y="17562"/>
                  <a:pt x="13239" y="18292"/>
                </a:cubicBezTo>
                <a:cubicBezTo>
                  <a:pt x="10626" y="19241"/>
                  <a:pt x="7868" y="19557"/>
                  <a:pt x="5110" y="20043"/>
                </a:cubicBezTo>
                <a:cubicBezTo>
                  <a:pt x="3223" y="20335"/>
                  <a:pt x="1394" y="20408"/>
                  <a:pt x="0" y="21600"/>
                </a:cubicBezTo>
              </a:path>
            </a:pathLst>
          </a:custGeom>
          <a:noFill/>
          <a:ln w="57150" cap="flat" cmpd="sng">
            <a:solidFill>
              <a:srgbClr val="2E7E3B"/>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19" name="AutoShape 35">
            <a:extLst>
              <a:ext uri="{FF2B5EF4-FFF2-40B4-BE49-F238E27FC236}">
                <a16:creationId xmlns:a16="http://schemas.microsoft.com/office/drawing/2014/main" id="{CAC5CE6C-C603-F04C-9686-BFE2542FBF2D}"/>
              </a:ext>
            </a:extLst>
          </p:cNvPr>
          <p:cNvSpPr>
            <a:spLocks/>
          </p:cNvSpPr>
          <p:nvPr/>
        </p:nvSpPr>
        <p:spPr bwMode="auto">
          <a:xfrm>
            <a:off x="1758950" y="4229100"/>
            <a:ext cx="1314450" cy="1181100"/>
          </a:xfrm>
          <a:custGeom>
            <a:avLst/>
            <a:gdLst>
              <a:gd name="T0" fmla="+- 0 11641 1683"/>
              <a:gd name="T1" fmla="*/ T0 w 19917"/>
              <a:gd name="T2" fmla="*/ 10735 h 21471"/>
              <a:gd name="T3" fmla="+- 0 11641 1683"/>
              <a:gd name="T4" fmla="*/ T3 w 19917"/>
              <a:gd name="T5" fmla="*/ 10735 h 21471"/>
              <a:gd name="T6" fmla="+- 0 11641 1683"/>
              <a:gd name="T7" fmla="*/ T6 w 19917"/>
              <a:gd name="T8" fmla="*/ 10735 h 21471"/>
              <a:gd name="T9" fmla="+- 0 11641 1683"/>
              <a:gd name="T10" fmla="*/ T9 w 19917"/>
              <a:gd name="T11" fmla="*/ 10735 h 21471"/>
            </a:gdLst>
            <a:ahLst/>
            <a:cxnLst>
              <a:cxn ang="0">
                <a:pos x="T1" y="T2"/>
              </a:cxn>
              <a:cxn ang="0">
                <a:pos x="T4" y="T5"/>
              </a:cxn>
              <a:cxn ang="0">
                <a:pos x="T7" y="T8"/>
              </a:cxn>
              <a:cxn ang="0">
                <a:pos x="T10" y="T11"/>
              </a:cxn>
            </a:cxnLst>
            <a:rect l="0" t="0" r="r" b="b"/>
            <a:pathLst>
              <a:path w="19917" h="21471">
                <a:moveTo>
                  <a:pt x="268" y="0"/>
                </a:moveTo>
                <a:cubicBezTo>
                  <a:pt x="-1683" y="6950"/>
                  <a:pt x="7612" y="4989"/>
                  <a:pt x="9900" y="5076"/>
                </a:cubicBezTo>
                <a:cubicBezTo>
                  <a:pt x="12187" y="5970"/>
                  <a:pt x="14764" y="7988"/>
                  <a:pt x="15294" y="11074"/>
                </a:cubicBezTo>
                <a:cubicBezTo>
                  <a:pt x="15727" y="13669"/>
                  <a:pt x="15823" y="16351"/>
                  <a:pt x="16449" y="18918"/>
                </a:cubicBezTo>
                <a:cubicBezTo>
                  <a:pt x="16570" y="19495"/>
                  <a:pt x="16955" y="20793"/>
                  <a:pt x="17413" y="20994"/>
                </a:cubicBezTo>
                <a:cubicBezTo>
                  <a:pt x="18978" y="21600"/>
                  <a:pt x="18159" y="21456"/>
                  <a:pt x="19917" y="21456"/>
                </a:cubicBezTo>
              </a:path>
            </a:pathLst>
          </a:custGeom>
          <a:noFill/>
          <a:ln w="57150" cap="flat" cmpd="sng">
            <a:solidFill>
              <a:srgbClr val="FFFA35"/>
            </a:solidFill>
            <a:prstDash val="solid"/>
            <a:round/>
            <a:headEnd type="none" w="med" len="med"/>
            <a:tailEnd type="none" w="med" len="med"/>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20" name="Oval 36">
            <a:extLst>
              <a:ext uri="{FF2B5EF4-FFF2-40B4-BE49-F238E27FC236}">
                <a16:creationId xmlns:a16="http://schemas.microsoft.com/office/drawing/2014/main" id="{07BA9343-1CF4-564A-A081-73097C3B43B8}"/>
              </a:ext>
            </a:extLst>
          </p:cNvPr>
          <p:cNvSpPr>
            <a:spLocks/>
          </p:cNvSpPr>
          <p:nvPr/>
        </p:nvSpPr>
        <p:spPr bwMode="auto">
          <a:xfrm>
            <a:off x="2514600" y="4914900"/>
            <a:ext cx="1066800" cy="990600"/>
          </a:xfrm>
          <a:prstGeom prst="ellipse">
            <a:avLst/>
          </a:prstGeom>
          <a:noFill/>
          <a:ln w="57150" cap="flat" cmpd="sng">
            <a:solidFill>
              <a:srgbClr val="FFFFFF"/>
            </a:solidFill>
            <a:prstDash val="solid"/>
            <a:round/>
            <a:headEnd type="none" w="med" len="med"/>
            <a:tailEnd type="none" w="med" len="med"/>
          </a:ln>
          <a:effectLst>
            <a:outerShdw blurRad="63500" dist="109250" dir="2132261"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21" name="Oval 37">
            <a:extLst>
              <a:ext uri="{FF2B5EF4-FFF2-40B4-BE49-F238E27FC236}">
                <a16:creationId xmlns:a16="http://schemas.microsoft.com/office/drawing/2014/main" id="{FE914AA3-68F4-B448-94C1-D4EDCDB8134F}"/>
              </a:ext>
            </a:extLst>
          </p:cNvPr>
          <p:cNvSpPr>
            <a:spLocks/>
          </p:cNvSpPr>
          <p:nvPr/>
        </p:nvSpPr>
        <p:spPr bwMode="auto">
          <a:xfrm>
            <a:off x="6735763" y="4506913"/>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22" name="Oval 38">
            <a:extLst>
              <a:ext uri="{FF2B5EF4-FFF2-40B4-BE49-F238E27FC236}">
                <a16:creationId xmlns:a16="http://schemas.microsoft.com/office/drawing/2014/main" id="{8B47E0D8-CC55-2342-9067-E073478FAF6F}"/>
              </a:ext>
            </a:extLst>
          </p:cNvPr>
          <p:cNvSpPr>
            <a:spLocks/>
          </p:cNvSpPr>
          <p:nvPr/>
        </p:nvSpPr>
        <p:spPr bwMode="auto">
          <a:xfrm>
            <a:off x="5700713" y="3033713"/>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23" name="Oval 39">
            <a:extLst>
              <a:ext uri="{FF2B5EF4-FFF2-40B4-BE49-F238E27FC236}">
                <a16:creationId xmlns:a16="http://schemas.microsoft.com/office/drawing/2014/main" id="{536E9952-0E1B-C743-B81D-502E7CD2254B}"/>
              </a:ext>
            </a:extLst>
          </p:cNvPr>
          <p:cNvSpPr>
            <a:spLocks/>
          </p:cNvSpPr>
          <p:nvPr/>
        </p:nvSpPr>
        <p:spPr bwMode="auto">
          <a:xfrm>
            <a:off x="5313363" y="1982788"/>
            <a:ext cx="193675"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24" name="Oval 40">
            <a:extLst>
              <a:ext uri="{FF2B5EF4-FFF2-40B4-BE49-F238E27FC236}">
                <a16:creationId xmlns:a16="http://schemas.microsoft.com/office/drawing/2014/main" id="{1AA22D8A-7038-5641-9E69-C9649E0EEE3E}"/>
              </a:ext>
            </a:extLst>
          </p:cNvPr>
          <p:cNvSpPr>
            <a:spLocks/>
          </p:cNvSpPr>
          <p:nvPr/>
        </p:nvSpPr>
        <p:spPr bwMode="auto">
          <a:xfrm>
            <a:off x="2871788" y="2744788"/>
            <a:ext cx="195262" cy="187325"/>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25" name="Oval 41">
            <a:extLst>
              <a:ext uri="{FF2B5EF4-FFF2-40B4-BE49-F238E27FC236}">
                <a16:creationId xmlns:a16="http://schemas.microsoft.com/office/drawing/2014/main" id="{9CAF8CCD-AD4F-0C44-BBE4-254B4A6DC017}"/>
              </a:ext>
            </a:extLst>
          </p:cNvPr>
          <p:cNvSpPr>
            <a:spLocks/>
          </p:cNvSpPr>
          <p:nvPr/>
        </p:nvSpPr>
        <p:spPr bwMode="auto">
          <a:xfrm>
            <a:off x="2992438" y="5284788"/>
            <a:ext cx="193675" cy="188912"/>
          </a:xfrm>
          <a:prstGeom prst="ellipse">
            <a:avLst/>
          </a:prstGeom>
          <a:solidFill>
            <a:srgbClr val="FAF200"/>
          </a:solidFill>
          <a:ln w="25400" cap="flat" cmpd="sng">
            <a:solidFill>
              <a:srgbClr val="00AE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26" name="Rectangle 42">
            <a:extLst>
              <a:ext uri="{FF2B5EF4-FFF2-40B4-BE49-F238E27FC236}">
                <a16:creationId xmlns:a16="http://schemas.microsoft.com/office/drawing/2014/main" id="{D8F7793A-9C27-B244-86FD-71BB545D3158}"/>
              </a:ext>
            </a:extLst>
          </p:cNvPr>
          <p:cNvSpPr>
            <a:spLocks/>
          </p:cNvSpPr>
          <p:nvPr/>
        </p:nvSpPr>
        <p:spPr bwMode="auto">
          <a:xfrm>
            <a:off x="3067050" y="5164138"/>
            <a:ext cx="863600" cy="698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spcBef>
                <a:spcPts val="2400"/>
              </a:spcBef>
            </a:pPr>
            <a:r>
              <a:rPr lang="en-US" altLang="en-US" sz="4000">
                <a:solidFill>
                  <a:srgbClr val="EEFF4B"/>
                </a:solidFill>
              </a:rPr>
              <a:t>MS</a:t>
            </a:r>
          </a:p>
        </p:txBody>
      </p:sp>
      <p:grpSp>
        <p:nvGrpSpPr>
          <p:cNvPr id="16427" name="Group 43">
            <a:extLst>
              <a:ext uri="{FF2B5EF4-FFF2-40B4-BE49-F238E27FC236}">
                <a16:creationId xmlns:a16="http://schemas.microsoft.com/office/drawing/2014/main" id="{5E866EA2-35E8-884B-A8A5-0919660BD3B5}"/>
              </a:ext>
            </a:extLst>
          </p:cNvPr>
          <p:cNvGrpSpPr>
            <a:grpSpLocks/>
          </p:cNvGrpSpPr>
          <p:nvPr/>
        </p:nvGrpSpPr>
        <p:grpSpPr bwMode="auto">
          <a:xfrm>
            <a:off x="3814763" y="4148138"/>
            <a:ext cx="4259262" cy="1370012"/>
            <a:chOff x="0" y="0"/>
            <a:chExt cx="4260337" cy="1371600"/>
          </a:xfrm>
        </p:grpSpPr>
        <p:sp>
          <p:nvSpPr>
            <p:cNvPr id="16428" name="Rectangle 44">
              <a:extLst>
                <a:ext uri="{FF2B5EF4-FFF2-40B4-BE49-F238E27FC236}">
                  <a16:creationId xmlns:a16="http://schemas.microsoft.com/office/drawing/2014/main" id="{CEBFB811-8AD8-4645-9378-61BED755B1E6}"/>
                </a:ext>
              </a:extLst>
            </p:cNvPr>
            <p:cNvSpPr>
              <a:spLocks/>
            </p:cNvSpPr>
            <p:nvPr/>
          </p:nvSpPr>
          <p:spPr bwMode="auto">
            <a:xfrm>
              <a:off x="0" y="0"/>
              <a:ext cx="4260337" cy="1371600"/>
            </a:xfrm>
            <a:prstGeom prst="rect">
              <a:avLst/>
            </a:prstGeom>
            <a:gradFill rotWithShape="0">
              <a:gsLst>
                <a:gs pos="0">
                  <a:srgbClr val="041034"/>
                </a:gs>
                <a:gs pos="50000">
                  <a:srgbClr val="114FFB"/>
                </a:gs>
                <a:gs pos="100000">
                  <a:srgbClr val="041034"/>
                </a:gs>
              </a:gsLst>
              <a:lin ang="5400000"/>
            </a:gradFill>
            <a:ln w="76200" cap="flat" cmpd="sng">
              <a:solidFill>
                <a:srgbClr val="280383"/>
              </a:solidFill>
              <a:prstDash val="solid"/>
              <a:miter lim="800000"/>
              <a:headEnd type="none" w="med" len="med"/>
              <a:tailEnd type="none" w="med" len="med"/>
            </a:ln>
            <a:effectLst>
              <a:outerShdw blurRad="63500" dist="26940" dir="54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29" name="Rectangle 45">
              <a:extLst>
                <a:ext uri="{FF2B5EF4-FFF2-40B4-BE49-F238E27FC236}">
                  <a16:creationId xmlns:a16="http://schemas.microsoft.com/office/drawing/2014/main" id="{BD926C5A-56D5-9745-A1B3-08FB3B9DC74B}"/>
                </a:ext>
              </a:extLst>
            </p:cNvPr>
            <p:cNvSpPr>
              <a:spLocks/>
            </p:cNvSpPr>
            <p:nvPr/>
          </p:nvSpPr>
          <p:spPr bwMode="auto">
            <a:xfrm>
              <a:off x="145052" y="146049"/>
              <a:ext cx="2705508" cy="1146811"/>
            </a:xfrm>
            <a:prstGeom prst="rect">
              <a:avLst/>
            </a:prstGeom>
            <a:noFill/>
            <a:ln>
              <a:noFill/>
            </a:ln>
            <a:effectLst>
              <a:outerShdw blurRad="63500" dist="74053" dir="3542175"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5720" rIns="45720">
              <a:spAutoFit/>
            </a:bodyPr>
            <a:lstStyle/>
            <a:p>
              <a:pPr algn="ctr">
                <a:lnSpc>
                  <a:spcPct val="70000"/>
                </a:lnSpc>
                <a:spcBef>
                  <a:spcPts val="1600"/>
                </a:spcBef>
              </a:pPr>
              <a:r>
                <a:rPr lang="en-US" altLang="en-US" sz="28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Reeds zhukvu:</a:t>
              </a:r>
            </a:p>
            <a:p>
              <a:pPr algn="ctr">
                <a:lnSpc>
                  <a:spcPct val="70000"/>
                </a:lnSpc>
                <a:spcBef>
                  <a:spcPts val="1600"/>
                </a:spcBef>
              </a:pPr>
              <a:r>
                <a:rPr lang="en-US" altLang="en-US" sz="2800">
                  <a:solidFill>
                    <a:srgbClr val="EEFF4B"/>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"YAM SUPH"</a:t>
              </a:r>
            </a:p>
          </p:txBody>
        </p:sp>
      </p:grpSp>
      <p:sp>
        <p:nvSpPr>
          <p:cNvPr id="16430" name="Rectangle 46">
            <a:extLst>
              <a:ext uri="{FF2B5EF4-FFF2-40B4-BE49-F238E27FC236}">
                <a16:creationId xmlns:a16="http://schemas.microsoft.com/office/drawing/2014/main" id="{DC8244E2-6C98-F543-ACCC-51F7680FCEA4}"/>
              </a:ext>
            </a:extLst>
          </p:cNvPr>
          <p:cNvSpPr>
            <a:spLocks/>
          </p:cNvSpPr>
          <p:nvPr/>
        </p:nvSpPr>
        <p:spPr bwMode="auto">
          <a:xfrm>
            <a:off x="1766888" y="22225"/>
            <a:ext cx="1993900" cy="3317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13:18</a:t>
            </a:r>
          </a:p>
        </p:txBody>
      </p:sp>
      <p:grpSp>
        <p:nvGrpSpPr>
          <p:cNvPr id="16431" name="Group 47">
            <a:extLst>
              <a:ext uri="{FF2B5EF4-FFF2-40B4-BE49-F238E27FC236}">
                <a16:creationId xmlns:a16="http://schemas.microsoft.com/office/drawing/2014/main" id="{786D3C02-CE7A-BA4B-81FE-6FDB4C0DC4A0}"/>
              </a:ext>
            </a:extLst>
          </p:cNvPr>
          <p:cNvGrpSpPr>
            <a:grpSpLocks/>
          </p:cNvGrpSpPr>
          <p:nvPr/>
        </p:nvGrpSpPr>
        <p:grpSpPr bwMode="auto">
          <a:xfrm>
            <a:off x="917575" y="2263775"/>
            <a:ext cx="1997075" cy="2301875"/>
            <a:chOff x="-1" y="0"/>
            <a:chExt cx="1997378" cy="2302392"/>
          </a:xfrm>
        </p:grpSpPr>
        <p:sp>
          <p:nvSpPr>
            <p:cNvPr id="16432" name="AutoShape 48">
              <a:extLst>
                <a:ext uri="{FF2B5EF4-FFF2-40B4-BE49-F238E27FC236}">
                  <a16:creationId xmlns:a16="http://schemas.microsoft.com/office/drawing/2014/main" id="{10B3D2DC-80AF-E140-86BE-E65793E14B16}"/>
                </a:ext>
              </a:extLst>
            </p:cNvPr>
            <p:cNvSpPr>
              <a:spLocks/>
            </p:cNvSpPr>
            <p:nvPr/>
          </p:nvSpPr>
          <p:spPr bwMode="auto">
            <a:xfrm rot="4098307">
              <a:off x="112639" y="489780"/>
              <a:ext cx="1772098" cy="14446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3" y="0"/>
                  </a:moveTo>
                  <a:lnTo>
                    <a:pt x="14703" y="7407"/>
                  </a:lnTo>
                  <a:lnTo>
                    <a:pt x="0" y="7407"/>
                  </a:lnTo>
                  <a:lnTo>
                    <a:pt x="0" y="14193"/>
                  </a:lnTo>
                  <a:lnTo>
                    <a:pt x="14703" y="14193"/>
                  </a:lnTo>
                  <a:lnTo>
                    <a:pt x="14703" y="21600"/>
                  </a:lnTo>
                  <a:lnTo>
                    <a:pt x="21600" y="10800"/>
                  </a:lnTo>
                  <a:lnTo>
                    <a:pt x="14703" y="0"/>
                  </a:lnTo>
                  <a:close/>
                </a:path>
              </a:pathLst>
            </a:custGeom>
            <a:solidFill>
              <a:srgbClr val="66FF6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33" name="Rectangle 49">
              <a:extLst>
                <a:ext uri="{FF2B5EF4-FFF2-40B4-BE49-F238E27FC236}">
                  <a16:creationId xmlns:a16="http://schemas.microsoft.com/office/drawing/2014/main" id="{F107324C-19D1-F044-BEB9-BAC782953F95}"/>
                </a:ext>
              </a:extLst>
            </p:cNvPr>
            <p:cNvSpPr>
              <a:spLocks/>
            </p:cNvSpPr>
            <p:nvPr/>
          </p:nvSpPr>
          <p:spPr bwMode="auto">
            <a:xfrm rot="4098307">
              <a:off x="556989" y="39912"/>
              <a:ext cx="131267" cy="453854"/>
            </a:xfrm>
            <a:prstGeom prst="rect">
              <a:avLst/>
            </a:prstGeom>
            <a:solidFill>
              <a:srgbClr val="66FF6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34" name="Rectangle 50">
              <a:extLst>
                <a:ext uri="{FF2B5EF4-FFF2-40B4-BE49-F238E27FC236}">
                  <a16:creationId xmlns:a16="http://schemas.microsoft.com/office/drawing/2014/main" id="{7CD06046-5D6E-C145-A0F8-F6FF9C40DB80}"/>
                </a:ext>
              </a:extLst>
            </p:cNvPr>
            <p:cNvSpPr>
              <a:spLocks/>
            </p:cNvSpPr>
            <p:nvPr/>
          </p:nvSpPr>
          <p:spPr bwMode="auto">
            <a:xfrm rot="4098307">
              <a:off x="529151" y="-112548"/>
              <a:ext cx="65634" cy="453854"/>
            </a:xfrm>
            <a:prstGeom prst="rect">
              <a:avLst/>
            </a:prstGeom>
            <a:solidFill>
              <a:srgbClr val="66FF6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6435" name="Rectangle 51">
            <a:extLst>
              <a:ext uri="{FF2B5EF4-FFF2-40B4-BE49-F238E27FC236}">
                <a16:creationId xmlns:a16="http://schemas.microsoft.com/office/drawing/2014/main" id="{EDE522E5-964D-3E4F-BBFB-199F82BF49BD}"/>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grpSp>
        <p:nvGrpSpPr>
          <p:cNvPr id="16436" name="Group 52">
            <a:extLst>
              <a:ext uri="{FF2B5EF4-FFF2-40B4-BE49-F238E27FC236}">
                <a16:creationId xmlns:a16="http://schemas.microsoft.com/office/drawing/2014/main" id="{E6F99A52-5143-104C-AACF-3C423087E8D7}"/>
              </a:ext>
            </a:extLst>
          </p:cNvPr>
          <p:cNvGrpSpPr>
            <a:grpSpLocks/>
          </p:cNvGrpSpPr>
          <p:nvPr/>
        </p:nvGrpSpPr>
        <p:grpSpPr bwMode="auto">
          <a:xfrm>
            <a:off x="2827338" y="465138"/>
            <a:ext cx="5761037" cy="3267075"/>
            <a:chOff x="-38894" y="0"/>
            <a:chExt cx="5761038" cy="3267075"/>
          </a:xfrm>
        </p:grpSpPr>
        <p:pic>
          <p:nvPicPr>
            <p:cNvPr id="16437" name="Picture 53" descr="image5.png">
              <a:extLst>
                <a:ext uri="{FF2B5EF4-FFF2-40B4-BE49-F238E27FC236}">
                  <a16:creationId xmlns:a16="http://schemas.microsoft.com/office/drawing/2014/main" id="{E21C44E0-E36F-624D-80CA-B88842B25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83250" cy="3267075"/>
            </a:xfrm>
            <a:prstGeom prst="rect">
              <a:avLst/>
            </a:prstGeom>
            <a:noFill/>
            <a:ln>
              <a:noFill/>
            </a:ln>
            <a:effectLst>
              <a:outerShdw blurRad="63500" dist="143684"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pic>
        <p:sp>
          <p:nvSpPr>
            <p:cNvPr id="16438" name="Rectangle 54">
              <a:extLst>
                <a:ext uri="{FF2B5EF4-FFF2-40B4-BE49-F238E27FC236}">
                  <a16:creationId xmlns:a16="http://schemas.microsoft.com/office/drawing/2014/main" id="{97C017A8-2F8E-1C4B-B91C-DC541D5D10AA}"/>
                </a:ext>
              </a:extLst>
            </p:cNvPr>
            <p:cNvSpPr>
              <a:spLocks/>
            </p:cNvSpPr>
            <p:nvPr/>
          </p:nvSpPr>
          <p:spPr bwMode="auto">
            <a:xfrm>
              <a:off x="-38894" y="2476500"/>
              <a:ext cx="5761038" cy="447040"/>
            </a:xfrm>
            <a:prstGeom prst="rect">
              <a:avLst/>
            </a:prstGeom>
            <a:noFill/>
            <a:ln>
              <a:noFill/>
            </a:ln>
            <a:effectLst>
              <a:outerShdw blurRad="63500" dist="143684"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lgn="ctr">
                <a:spcBef>
                  <a:spcPts val="1200"/>
                </a:spcBef>
              </a:pPr>
              <a:r>
                <a:rPr lang="en-US" altLang="en-US" sz="2000">
                  <a:solidFill>
                    <a:srgbClr val="FFFF00"/>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ENUNGHA ECHUNGRENI SUEZ CANALJI</a:t>
              </a:r>
            </a:p>
          </p:txBody>
        </p:sp>
        <p:sp>
          <p:nvSpPr>
            <p:cNvPr id="16439" name="Rectangle 55">
              <a:extLst>
                <a:ext uri="{FF2B5EF4-FFF2-40B4-BE49-F238E27FC236}">
                  <a16:creationId xmlns:a16="http://schemas.microsoft.com/office/drawing/2014/main" id="{67B0D731-373A-2F4E-A828-F32263E1FF43}"/>
                </a:ext>
              </a:extLst>
            </p:cNvPr>
            <p:cNvSpPr>
              <a:spLocks/>
            </p:cNvSpPr>
            <p:nvPr/>
          </p:nvSpPr>
          <p:spPr bwMode="auto">
            <a:xfrm>
              <a:off x="3225800" y="85725"/>
              <a:ext cx="546100" cy="314325"/>
            </a:xfrm>
            <a:prstGeom prst="rect">
              <a:avLst/>
            </a:prstGeom>
            <a:solidFill>
              <a:srgbClr val="A3CFF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6440" name="Rectangle 56">
            <a:extLst>
              <a:ext uri="{FF2B5EF4-FFF2-40B4-BE49-F238E27FC236}">
                <a16:creationId xmlns:a16="http://schemas.microsoft.com/office/drawing/2014/main" id="{31285691-4A33-694E-AD95-F9BF85A3669B}"/>
              </a:ext>
            </a:extLst>
          </p:cNvPr>
          <p:cNvSpPr>
            <a:spLocks/>
          </p:cNvSpPr>
          <p:nvPr/>
        </p:nvSpPr>
        <p:spPr bwMode="auto">
          <a:xfrm>
            <a:off x="8131175" y="6521450"/>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06</a:t>
            </a:r>
          </a:p>
        </p:txBody>
      </p:sp>
      <p:sp>
        <p:nvSpPr>
          <p:cNvPr id="16441" name="Rectangle 57">
            <a:extLst>
              <a:ext uri="{FF2B5EF4-FFF2-40B4-BE49-F238E27FC236}">
                <a16:creationId xmlns:a16="http://schemas.microsoft.com/office/drawing/2014/main" id="{D3491E50-A379-024D-B8F4-F2CBE621CE21}"/>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16442" name="Group 58">
            <a:extLst>
              <a:ext uri="{FF2B5EF4-FFF2-40B4-BE49-F238E27FC236}">
                <a16:creationId xmlns:a16="http://schemas.microsoft.com/office/drawing/2014/main" id="{F17CDF87-BBF7-8140-B843-BF6208483B07}"/>
              </a:ext>
            </a:extLst>
          </p:cNvPr>
          <p:cNvGrpSpPr>
            <a:grpSpLocks/>
          </p:cNvGrpSpPr>
          <p:nvPr/>
        </p:nvGrpSpPr>
        <p:grpSpPr bwMode="auto">
          <a:xfrm>
            <a:off x="7948613" y="3429000"/>
            <a:ext cx="952500" cy="1498600"/>
            <a:chOff x="0" y="0"/>
            <a:chExt cx="952500" cy="1498601"/>
          </a:xfrm>
        </p:grpSpPr>
        <p:sp>
          <p:nvSpPr>
            <p:cNvPr id="16443" name="Rectangle 59">
              <a:extLst>
                <a:ext uri="{FF2B5EF4-FFF2-40B4-BE49-F238E27FC236}">
                  <a16:creationId xmlns:a16="http://schemas.microsoft.com/office/drawing/2014/main" id="{ABB7E1EC-216E-5F40-AF91-0382E34E6C95}"/>
                </a:ext>
              </a:extLst>
            </p:cNvPr>
            <p:cNvSpPr>
              <a:spLocks/>
            </p:cNvSpPr>
            <p:nvPr/>
          </p:nvSpPr>
          <p:spPr bwMode="auto">
            <a:xfrm>
              <a:off x="228600" y="974724"/>
              <a:ext cx="254000" cy="115889"/>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44" name="Rectangle 60">
              <a:extLst>
                <a:ext uri="{FF2B5EF4-FFF2-40B4-BE49-F238E27FC236}">
                  <a16:creationId xmlns:a16="http://schemas.microsoft.com/office/drawing/2014/main" id="{AF39EC25-4750-984E-9AE4-FF4A76F35B19}"/>
                </a:ext>
              </a:extLst>
            </p:cNvPr>
            <p:cNvSpPr>
              <a:spLocks/>
            </p:cNvSpPr>
            <p:nvPr/>
          </p:nvSpPr>
          <p:spPr bwMode="auto">
            <a:xfrm>
              <a:off x="173037" y="927100"/>
              <a:ext cx="214611" cy="215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16445" name="AutoShape 61">
              <a:extLst>
                <a:ext uri="{FF2B5EF4-FFF2-40B4-BE49-F238E27FC236}">
                  <a16:creationId xmlns:a16="http://schemas.microsoft.com/office/drawing/2014/main" id="{E77563A3-796F-104B-A2AA-3920A706CBDD}"/>
                </a:ext>
              </a:extLst>
            </p:cNvPr>
            <p:cNvSpPr>
              <a:spLocks/>
            </p:cNvSpPr>
            <p:nvPr/>
          </p:nvSpPr>
          <p:spPr bwMode="auto">
            <a:xfrm>
              <a:off x="1587" y="28575"/>
              <a:ext cx="730251"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46" name="Rectangle 62">
              <a:extLst>
                <a:ext uri="{FF2B5EF4-FFF2-40B4-BE49-F238E27FC236}">
                  <a16:creationId xmlns:a16="http://schemas.microsoft.com/office/drawing/2014/main" id="{BFC62474-504B-474C-B74D-49E4E54A3080}"/>
                </a:ext>
              </a:extLst>
            </p:cNvPr>
            <p:cNvSpPr>
              <a:spLocks/>
            </p:cNvSpPr>
            <p:nvPr/>
          </p:nvSpPr>
          <p:spPr bwMode="auto">
            <a:xfrm>
              <a:off x="0" y="187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47" name="AutoShape 63">
              <a:extLst>
                <a:ext uri="{FF2B5EF4-FFF2-40B4-BE49-F238E27FC236}">
                  <a16:creationId xmlns:a16="http://schemas.microsoft.com/office/drawing/2014/main" id="{837398EB-1194-5543-AE11-DDEA4656FF94}"/>
                </a:ext>
              </a:extLst>
            </p:cNvPr>
            <p:cNvSpPr>
              <a:spLocks/>
            </p:cNvSpPr>
            <p:nvPr/>
          </p:nvSpPr>
          <p:spPr bwMode="auto">
            <a:xfrm>
              <a:off x="20637" y="57150"/>
              <a:ext cx="698501"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6448" name="Line 64">
              <a:extLst>
                <a:ext uri="{FF2B5EF4-FFF2-40B4-BE49-F238E27FC236}">
                  <a16:creationId xmlns:a16="http://schemas.microsoft.com/office/drawing/2014/main" id="{B55A1C37-728C-4349-9F98-505BE7264B4B}"/>
                </a:ext>
              </a:extLst>
            </p:cNvPr>
            <p:cNvSpPr>
              <a:spLocks noChangeShapeType="1"/>
            </p:cNvSpPr>
            <p:nvPr/>
          </p:nvSpPr>
          <p:spPr bwMode="auto">
            <a:xfrm>
              <a:off x="44450" y="4095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6449" name="Line 65">
              <a:extLst>
                <a:ext uri="{FF2B5EF4-FFF2-40B4-BE49-F238E27FC236}">
                  <a16:creationId xmlns:a16="http://schemas.microsoft.com/office/drawing/2014/main" id="{6C852A3F-D9AA-C846-BF91-9B240208F0C9}"/>
                </a:ext>
              </a:extLst>
            </p:cNvPr>
            <p:cNvSpPr>
              <a:spLocks noChangeShapeType="1"/>
            </p:cNvSpPr>
            <p:nvPr/>
          </p:nvSpPr>
          <p:spPr bwMode="auto">
            <a:xfrm>
              <a:off x="44450" y="5873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6450" name="Line 66">
              <a:extLst>
                <a:ext uri="{FF2B5EF4-FFF2-40B4-BE49-F238E27FC236}">
                  <a16:creationId xmlns:a16="http://schemas.microsoft.com/office/drawing/2014/main" id="{F012F664-4138-6E4E-AA8E-0591448AE4AB}"/>
                </a:ext>
              </a:extLst>
            </p:cNvPr>
            <p:cNvSpPr>
              <a:spLocks noChangeShapeType="1"/>
            </p:cNvSpPr>
            <p:nvPr/>
          </p:nvSpPr>
          <p:spPr bwMode="auto">
            <a:xfrm>
              <a:off x="44450" y="7651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6451" name="Line 67">
              <a:extLst>
                <a:ext uri="{FF2B5EF4-FFF2-40B4-BE49-F238E27FC236}">
                  <a16:creationId xmlns:a16="http://schemas.microsoft.com/office/drawing/2014/main" id="{1116B40A-AA50-284B-8273-1294732133EC}"/>
                </a:ext>
              </a:extLst>
            </p:cNvPr>
            <p:cNvSpPr>
              <a:spLocks noChangeShapeType="1"/>
            </p:cNvSpPr>
            <p:nvPr/>
          </p:nvSpPr>
          <p:spPr bwMode="auto">
            <a:xfrm>
              <a:off x="44450" y="942975"/>
              <a:ext cx="8509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6452" name="Line 68">
              <a:extLst>
                <a:ext uri="{FF2B5EF4-FFF2-40B4-BE49-F238E27FC236}">
                  <a16:creationId xmlns:a16="http://schemas.microsoft.com/office/drawing/2014/main" id="{7AED01CE-DF31-F648-A8EF-07E806058EF8}"/>
                </a:ext>
              </a:extLst>
            </p:cNvPr>
            <p:cNvSpPr>
              <a:spLocks noChangeShapeType="1"/>
            </p:cNvSpPr>
            <p:nvPr/>
          </p:nvSpPr>
          <p:spPr bwMode="auto">
            <a:xfrm>
              <a:off x="50799" y="1498600"/>
              <a:ext cx="850902" cy="1"/>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6453" name="Rectangle 69">
              <a:extLst>
                <a:ext uri="{FF2B5EF4-FFF2-40B4-BE49-F238E27FC236}">
                  <a16:creationId xmlns:a16="http://schemas.microsoft.com/office/drawing/2014/main" id="{42D5D7ED-D49D-E349-A17D-98A1006F9574}"/>
                </a:ext>
              </a:extLst>
            </p:cNvPr>
            <p:cNvSpPr>
              <a:spLocks/>
            </p:cNvSpPr>
            <p:nvPr/>
          </p:nvSpPr>
          <p:spPr bwMode="auto">
            <a:xfrm>
              <a:off x="58737" y="0"/>
              <a:ext cx="51443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16454" name="Line 70">
              <a:extLst>
                <a:ext uri="{FF2B5EF4-FFF2-40B4-BE49-F238E27FC236}">
                  <a16:creationId xmlns:a16="http://schemas.microsoft.com/office/drawing/2014/main" id="{E1F9F93B-6C3D-B14D-8B30-F415C0302C56}"/>
                </a:ext>
              </a:extLst>
            </p:cNvPr>
            <p:cNvSpPr>
              <a:spLocks noChangeShapeType="1"/>
            </p:cNvSpPr>
            <p:nvPr/>
          </p:nvSpPr>
          <p:spPr bwMode="auto">
            <a:xfrm>
              <a:off x="38100" y="1298575"/>
              <a:ext cx="863601"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6455" name="Rectangle 71">
              <a:extLst>
                <a:ext uri="{FF2B5EF4-FFF2-40B4-BE49-F238E27FC236}">
                  <a16:creationId xmlns:a16="http://schemas.microsoft.com/office/drawing/2014/main" id="{6C3AA9DF-4E77-CC46-A4E0-989831A3EAC8}"/>
                </a:ext>
              </a:extLst>
            </p:cNvPr>
            <p:cNvSpPr>
              <a:spLocks/>
            </p:cNvSpPr>
            <p:nvPr/>
          </p:nvSpPr>
          <p:spPr bwMode="auto">
            <a:xfrm>
              <a:off x="71434" y="187325"/>
              <a:ext cx="59055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grpSp>
      <p:sp>
        <p:nvSpPr>
          <p:cNvPr id="16456" name="Rectangle 72">
            <a:extLst>
              <a:ext uri="{FF2B5EF4-FFF2-40B4-BE49-F238E27FC236}">
                <a16:creationId xmlns:a16="http://schemas.microsoft.com/office/drawing/2014/main" id="{08A1CA17-7DB0-E64C-85CD-345C25F8620C}"/>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2</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427"/>
                                        </p:tgtEl>
                                        <p:attrNameLst>
                                          <p:attrName>style.visibility</p:attrName>
                                        </p:attrNameLst>
                                      </p:cBhvr>
                                      <p:to>
                                        <p:strVal val="visible"/>
                                      </p:to>
                                    </p:set>
                                    <p:anim calcmode="lin" valueType="num">
                                      <p:cBhvr>
                                        <p:cTn id="7" dur="500" fill="hold"/>
                                        <p:tgtEl>
                                          <p:spTgt spid="16427"/>
                                        </p:tgtEl>
                                        <p:attrNameLst>
                                          <p:attrName>ppt_w</p:attrName>
                                        </p:attrNameLst>
                                      </p:cBhvr>
                                      <p:tavLst>
                                        <p:tav tm="0">
                                          <p:val>
                                            <p:fltVal val="0"/>
                                          </p:val>
                                        </p:tav>
                                        <p:tav tm="100000">
                                          <p:val>
                                            <p:strVal val="#ppt_w"/>
                                          </p:val>
                                        </p:tav>
                                      </p:tavLst>
                                    </p:anim>
                                    <p:anim calcmode="lin" valueType="num">
                                      <p:cBhvr>
                                        <p:cTn id="8" dur="500" fill="hold"/>
                                        <p:tgtEl>
                                          <p:spTgt spid="1642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6431"/>
                                        </p:tgtEl>
                                        <p:attrNameLst>
                                          <p:attrName>style.visibility</p:attrName>
                                        </p:attrNameLst>
                                      </p:cBhvr>
                                      <p:to>
                                        <p:strVal val="visible"/>
                                      </p:to>
                                    </p:set>
                                    <p:anim calcmode="lin" valueType="num">
                                      <p:cBhvr additive="base">
                                        <p:cTn id="12" dur="500" fill="hold"/>
                                        <p:tgtEl>
                                          <p:spTgt spid="16431"/>
                                        </p:tgtEl>
                                        <p:attrNameLst>
                                          <p:attrName>ppt_x</p:attrName>
                                        </p:attrNameLst>
                                      </p:cBhvr>
                                      <p:tavLst>
                                        <p:tav tm="0">
                                          <p:val>
                                            <p:strVal val="#ppt_x"/>
                                          </p:val>
                                        </p:tav>
                                        <p:tav tm="100000">
                                          <p:val>
                                            <p:strVal val="#ppt_x"/>
                                          </p:val>
                                        </p:tav>
                                      </p:tavLst>
                                    </p:anim>
                                    <p:anim calcmode="lin" valueType="num">
                                      <p:cBhvr additive="base">
                                        <p:cTn id="13" dur="500" fill="hold"/>
                                        <p:tgtEl>
                                          <p:spTgt spid="16431"/>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6436"/>
                                        </p:tgtEl>
                                        <p:attrNameLst>
                                          <p:attrName>style.visibility</p:attrName>
                                        </p:attrNameLst>
                                      </p:cBhvr>
                                      <p:to>
                                        <p:strVal val="visible"/>
                                      </p:to>
                                    </p:set>
                                    <p:animEffect transition="in" filter="dissolve">
                                      <p:cBhvr>
                                        <p:cTn id="18" dur="500"/>
                                        <p:tgtEl>
                                          <p:spTgt spid="1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
            <a:extLst>
              <a:ext uri="{FF2B5EF4-FFF2-40B4-BE49-F238E27FC236}">
                <a16:creationId xmlns:a16="http://schemas.microsoft.com/office/drawing/2014/main" id="{69594236-09D0-3846-AC50-BD0D380C293A}"/>
              </a:ext>
            </a:extLst>
          </p:cNvPr>
          <p:cNvGrpSpPr>
            <a:grpSpLocks/>
          </p:cNvGrpSpPr>
          <p:nvPr/>
        </p:nvGrpSpPr>
        <p:grpSpPr bwMode="auto">
          <a:xfrm>
            <a:off x="6157913" y="3697288"/>
            <a:ext cx="896937" cy="946150"/>
            <a:chOff x="-1" y="-1"/>
            <a:chExt cx="896380" cy="947739"/>
          </a:xfrm>
        </p:grpSpPr>
        <p:grpSp>
          <p:nvGrpSpPr>
            <p:cNvPr id="18434" name="Group 2">
              <a:extLst>
                <a:ext uri="{FF2B5EF4-FFF2-40B4-BE49-F238E27FC236}">
                  <a16:creationId xmlns:a16="http://schemas.microsoft.com/office/drawing/2014/main" id="{6B0E0CCA-DDB3-C549-A0CB-E7CBE78E59B0}"/>
                </a:ext>
              </a:extLst>
            </p:cNvPr>
            <p:cNvGrpSpPr>
              <a:grpSpLocks/>
            </p:cNvGrpSpPr>
            <p:nvPr/>
          </p:nvGrpSpPr>
          <p:grpSpPr bwMode="auto">
            <a:xfrm>
              <a:off x="0" y="98226"/>
              <a:ext cx="896379" cy="690988"/>
              <a:chOff x="0" y="0"/>
              <a:chExt cx="896379" cy="690988"/>
            </a:xfrm>
          </p:grpSpPr>
          <p:sp>
            <p:nvSpPr>
              <p:cNvPr id="18435" name="AutoShape 3" descr="Cork">
                <a:extLst>
                  <a:ext uri="{FF2B5EF4-FFF2-40B4-BE49-F238E27FC236}">
                    <a16:creationId xmlns:a16="http://schemas.microsoft.com/office/drawing/2014/main" id="{2AFAF197-EE56-BC44-8995-0C2F0B14BC4D}"/>
                  </a:ext>
                </a:extLst>
              </p:cNvPr>
              <p:cNvSpPr>
                <a:spLocks/>
              </p:cNvSpPr>
              <p:nvPr/>
            </p:nvSpPr>
            <p:spPr bwMode="auto">
              <a:xfrm>
                <a:off x="25840" y="0"/>
                <a:ext cx="870539" cy="124485"/>
              </a:xfrm>
              <a:custGeom>
                <a:avLst/>
                <a:gdLst>
                  <a:gd name="T0" fmla="+- 0 10893 187"/>
                  <a:gd name="T1" fmla="*/ T0 w 21413"/>
                  <a:gd name="T2" fmla="*/ 10800 h 21600"/>
                  <a:gd name="T3" fmla="+- 0 10893 187"/>
                  <a:gd name="T4" fmla="*/ T3 w 21413"/>
                  <a:gd name="T5" fmla="*/ 10800 h 21600"/>
                  <a:gd name="T6" fmla="+- 0 10893 187"/>
                  <a:gd name="T7" fmla="*/ T6 w 21413"/>
                  <a:gd name="T8" fmla="*/ 10800 h 21600"/>
                  <a:gd name="T9" fmla="+- 0 10893 187"/>
                  <a:gd name="T10" fmla="*/ T9 w 21413"/>
                  <a:gd name="T11" fmla="*/ 10800 h 21600"/>
                </a:gdLst>
                <a:ahLst/>
                <a:cxnLst>
                  <a:cxn ang="0">
                    <a:pos x="T1" y="T2"/>
                  </a:cxn>
                  <a:cxn ang="0">
                    <a:pos x="T4" y="T5"/>
                  </a:cxn>
                  <a:cxn ang="0">
                    <a:pos x="T7" y="T8"/>
                  </a:cxn>
                  <a:cxn ang="0">
                    <a:pos x="T10" y="T11"/>
                  </a:cxn>
                </a:cxnLst>
                <a:rect l="0" t="0" r="r" b="b"/>
                <a:pathLst>
                  <a:path w="21413" h="21600">
                    <a:moveTo>
                      <a:pt x="105" y="21600"/>
                    </a:moveTo>
                    <a:cubicBezTo>
                      <a:pt x="-187" y="18720"/>
                      <a:pt x="178" y="12240"/>
                      <a:pt x="616" y="10560"/>
                    </a:cubicBezTo>
                    <a:cubicBezTo>
                      <a:pt x="798" y="8400"/>
                      <a:pt x="652" y="9360"/>
                      <a:pt x="1054" y="8640"/>
                    </a:cubicBezTo>
                    <a:cubicBezTo>
                      <a:pt x="1199" y="8160"/>
                      <a:pt x="1491" y="7680"/>
                      <a:pt x="1491" y="7680"/>
                    </a:cubicBezTo>
                    <a:cubicBezTo>
                      <a:pt x="2440" y="7920"/>
                      <a:pt x="2878" y="8400"/>
                      <a:pt x="3899" y="8160"/>
                    </a:cubicBezTo>
                    <a:cubicBezTo>
                      <a:pt x="4374" y="8400"/>
                      <a:pt x="4848" y="9120"/>
                      <a:pt x="5359" y="9600"/>
                    </a:cubicBezTo>
                    <a:cubicBezTo>
                      <a:pt x="5578" y="10080"/>
                      <a:pt x="6016" y="11040"/>
                      <a:pt x="6016" y="11040"/>
                    </a:cubicBezTo>
                    <a:cubicBezTo>
                      <a:pt x="6818" y="10080"/>
                      <a:pt x="7658" y="11040"/>
                      <a:pt x="8497" y="12480"/>
                    </a:cubicBezTo>
                    <a:cubicBezTo>
                      <a:pt x="9701" y="12000"/>
                      <a:pt x="10905" y="11280"/>
                      <a:pt x="12145" y="10560"/>
                    </a:cubicBezTo>
                    <a:cubicBezTo>
                      <a:pt x="13714" y="7920"/>
                      <a:pt x="15393" y="5760"/>
                      <a:pt x="17035" y="3840"/>
                    </a:cubicBezTo>
                    <a:cubicBezTo>
                      <a:pt x="17618" y="2880"/>
                      <a:pt x="18166" y="960"/>
                      <a:pt x="18786" y="0"/>
                    </a:cubicBezTo>
                    <a:cubicBezTo>
                      <a:pt x="19406" y="0"/>
                      <a:pt x="20027" y="0"/>
                      <a:pt x="20683" y="480"/>
                    </a:cubicBezTo>
                    <a:cubicBezTo>
                      <a:pt x="21048" y="720"/>
                      <a:pt x="21231" y="5040"/>
                      <a:pt x="21340" y="7200"/>
                    </a:cubicBezTo>
                    <a:cubicBezTo>
                      <a:pt x="21340" y="7680"/>
                      <a:pt x="21413" y="8640"/>
                      <a:pt x="21413" y="8640"/>
                    </a:cubicBezTo>
                    <a:cubicBezTo>
                      <a:pt x="21267" y="10800"/>
                      <a:pt x="21304" y="12480"/>
                      <a:pt x="21048" y="14400"/>
                    </a:cubicBezTo>
                    <a:cubicBezTo>
                      <a:pt x="20939" y="16080"/>
                      <a:pt x="20866" y="15840"/>
                      <a:pt x="21121" y="1584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36" name="AutoShape 4" descr="Cork">
                <a:extLst>
                  <a:ext uri="{FF2B5EF4-FFF2-40B4-BE49-F238E27FC236}">
                    <a16:creationId xmlns:a16="http://schemas.microsoft.com/office/drawing/2014/main" id="{95C1DECE-FA9B-B84F-A22B-322996503C10}"/>
                  </a:ext>
                </a:extLst>
              </p:cNvPr>
              <p:cNvSpPr>
                <a:spLocks/>
              </p:cNvSpPr>
              <p:nvPr/>
            </p:nvSpPr>
            <p:spPr bwMode="auto">
              <a:xfrm>
                <a:off x="0" y="92390"/>
                <a:ext cx="883100" cy="598598"/>
              </a:xfrm>
              <a:custGeom>
                <a:avLst/>
                <a:gdLst>
                  <a:gd name="T0" fmla="+- 0 10864 129"/>
                  <a:gd name="T1" fmla="*/ T0 w 21471"/>
                  <a:gd name="T2" fmla="*/ 10800 h 21600"/>
                  <a:gd name="T3" fmla="+- 0 10864 129"/>
                  <a:gd name="T4" fmla="*/ T3 w 21471"/>
                  <a:gd name="T5" fmla="*/ 10800 h 21600"/>
                  <a:gd name="T6" fmla="+- 0 10864 129"/>
                  <a:gd name="T7" fmla="*/ T6 w 21471"/>
                  <a:gd name="T8" fmla="*/ 10800 h 21600"/>
                  <a:gd name="T9" fmla="+- 0 10864 129"/>
                  <a:gd name="T10" fmla="*/ T9 w 21471"/>
                  <a:gd name="T11" fmla="*/ 10800 h 21600"/>
                </a:gdLst>
                <a:ahLst/>
                <a:cxnLst>
                  <a:cxn ang="0">
                    <a:pos x="T1" y="T2"/>
                  </a:cxn>
                  <a:cxn ang="0">
                    <a:pos x="T4" y="T5"/>
                  </a:cxn>
                  <a:cxn ang="0">
                    <a:pos x="T7" y="T8"/>
                  </a:cxn>
                  <a:cxn ang="0">
                    <a:pos x="T10" y="T11"/>
                  </a:cxn>
                </a:cxnLst>
                <a:rect l="0" t="0" r="r" b="b"/>
                <a:pathLst>
                  <a:path w="21471" h="21600">
                    <a:moveTo>
                      <a:pt x="21471" y="0"/>
                    </a:moveTo>
                    <a:cubicBezTo>
                      <a:pt x="21399" y="100"/>
                      <a:pt x="21363" y="200"/>
                      <a:pt x="21327" y="300"/>
                    </a:cubicBezTo>
                    <a:cubicBezTo>
                      <a:pt x="21255" y="350"/>
                      <a:pt x="21146" y="400"/>
                      <a:pt x="21110" y="500"/>
                    </a:cubicBezTo>
                    <a:cubicBezTo>
                      <a:pt x="21038" y="550"/>
                      <a:pt x="20966" y="1150"/>
                      <a:pt x="20966" y="1200"/>
                    </a:cubicBezTo>
                    <a:cubicBezTo>
                      <a:pt x="20606" y="2250"/>
                      <a:pt x="20425" y="3600"/>
                      <a:pt x="19956" y="4600"/>
                    </a:cubicBezTo>
                    <a:cubicBezTo>
                      <a:pt x="19740" y="6500"/>
                      <a:pt x="19235" y="8550"/>
                      <a:pt x="18803" y="10400"/>
                    </a:cubicBezTo>
                    <a:cubicBezTo>
                      <a:pt x="18730" y="11400"/>
                      <a:pt x="18586" y="12300"/>
                      <a:pt x="18442" y="13300"/>
                    </a:cubicBezTo>
                    <a:cubicBezTo>
                      <a:pt x="18298" y="14700"/>
                      <a:pt x="18298" y="16100"/>
                      <a:pt x="18081" y="17500"/>
                    </a:cubicBezTo>
                    <a:cubicBezTo>
                      <a:pt x="18009" y="18400"/>
                      <a:pt x="18009" y="19250"/>
                      <a:pt x="17721" y="20100"/>
                    </a:cubicBezTo>
                    <a:cubicBezTo>
                      <a:pt x="17613" y="20800"/>
                      <a:pt x="16963" y="21000"/>
                      <a:pt x="16495" y="21100"/>
                    </a:cubicBezTo>
                    <a:cubicBezTo>
                      <a:pt x="15737" y="20800"/>
                      <a:pt x="16098" y="20950"/>
                      <a:pt x="15485" y="20700"/>
                    </a:cubicBezTo>
                    <a:cubicBezTo>
                      <a:pt x="15341" y="20600"/>
                      <a:pt x="15052" y="20500"/>
                      <a:pt x="15052" y="20500"/>
                    </a:cubicBezTo>
                    <a:cubicBezTo>
                      <a:pt x="14656" y="19700"/>
                      <a:pt x="14800" y="18350"/>
                      <a:pt x="15197" y="17600"/>
                    </a:cubicBezTo>
                    <a:cubicBezTo>
                      <a:pt x="15233" y="17350"/>
                      <a:pt x="15413" y="17100"/>
                      <a:pt x="15413" y="16900"/>
                    </a:cubicBezTo>
                    <a:cubicBezTo>
                      <a:pt x="15341" y="16400"/>
                      <a:pt x="14475" y="16400"/>
                      <a:pt x="14475" y="16400"/>
                    </a:cubicBezTo>
                    <a:cubicBezTo>
                      <a:pt x="14007" y="15750"/>
                      <a:pt x="13033" y="15950"/>
                      <a:pt x="12384" y="15800"/>
                    </a:cubicBezTo>
                    <a:cubicBezTo>
                      <a:pt x="9535" y="16100"/>
                      <a:pt x="6650" y="16700"/>
                      <a:pt x="3946" y="18000"/>
                    </a:cubicBezTo>
                    <a:cubicBezTo>
                      <a:pt x="3513" y="18850"/>
                      <a:pt x="4054" y="17800"/>
                      <a:pt x="3585" y="18400"/>
                    </a:cubicBezTo>
                    <a:cubicBezTo>
                      <a:pt x="3441" y="18500"/>
                      <a:pt x="3116" y="19350"/>
                      <a:pt x="3008" y="19600"/>
                    </a:cubicBezTo>
                    <a:cubicBezTo>
                      <a:pt x="3261" y="21550"/>
                      <a:pt x="2576" y="20850"/>
                      <a:pt x="1782" y="21600"/>
                    </a:cubicBezTo>
                    <a:cubicBezTo>
                      <a:pt x="1458" y="21450"/>
                      <a:pt x="1169" y="21300"/>
                      <a:pt x="917" y="21100"/>
                    </a:cubicBezTo>
                    <a:cubicBezTo>
                      <a:pt x="736" y="20950"/>
                      <a:pt x="484" y="20700"/>
                      <a:pt x="484" y="20700"/>
                    </a:cubicBezTo>
                    <a:cubicBezTo>
                      <a:pt x="304" y="19950"/>
                      <a:pt x="448" y="20200"/>
                      <a:pt x="123" y="19900"/>
                    </a:cubicBezTo>
                    <a:cubicBezTo>
                      <a:pt x="-129" y="19400"/>
                      <a:pt x="51" y="19000"/>
                      <a:pt x="268" y="18600"/>
                    </a:cubicBezTo>
                    <a:cubicBezTo>
                      <a:pt x="159" y="17850"/>
                      <a:pt x="340" y="17350"/>
                      <a:pt x="484" y="16700"/>
                    </a:cubicBezTo>
                    <a:cubicBezTo>
                      <a:pt x="556" y="15550"/>
                      <a:pt x="556" y="14150"/>
                      <a:pt x="845" y="13100"/>
                    </a:cubicBezTo>
                    <a:cubicBezTo>
                      <a:pt x="881" y="11850"/>
                      <a:pt x="1025" y="10600"/>
                      <a:pt x="917" y="9400"/>
                    </a:cubicBezTo>
                    <a:cubicBezTo>
                      <a:pt x="989" y="8350"/>
                      <a:pt x="845" y="7300"/>
                      <a:pt x="989" y="6300"/>
                    </a:cubicBezTo>
                    <a:cubicBezTo>
                      <a:pt x="917" y="5400"/>
                      <a:pt x="845" y="4950"/>
                      <a:pt x="917" y="4100"/>
                    </a:cubicBezTo>
                    <a:cubicBezTo>
                      <a:pt x="809" y="3200"/>
                      <a:pt x="700" y="2350"/>
                      <a:pt x="628" y="1500"/>
                    </a:cubicBezTo>
                    <a:cubicBezTo>
                      <a:pt x="700" y="500"/>
                      <a:pt x="881" y="450"/>
                      <a:pt x="556" y="700"/>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8437" name="AutoShape 5">
              <a:extLst>
                <a:ext uri="{FF2B5EF4-FFF2-40B4-BE49-F238E27FC236}">
                  <a16:creationId xmlns:a16="http://schemas.microsoft.com/office/drawing/2014/main" id="{A5B53318-2ADB-744B-ABF8-7BFCF5D75D2F}"/>
                </a:ext>
              </a:extLst>
            </p:cNvPr>
            <p:cNvSpPr>
              <a:spLocks/>
            </p:cNvSpPr>
            <p:nvPr/>
          </p:nvSpPr>
          <p:spPr bwMode="auto">
            <a:xfrm>
              <a:off x="21742" y="801399"/>
              <a:ext cx="33688" cy="129954"/>
            </a:xfrm>
            <a:custGeom>
              <a:avLst/>
              <a:gdLst>
                <a:gd name="T0" fmla="+- 0 10677 1026"/>
                <a:gd name="T1" fmla="*/ T0 w 19303"/>
                <a:gd name="T2" fmla="+- 0 10892 473"/>
                <a:gd name="T3" fmla="*/ 10892 h 20839"/>
                <a:gd name="T4" fmla="+- 0 10677 1026"/>
                <a:gd name="T5" fmla="*/ T4 w 19303"/>
                <a:gd name="T6" fmla="+- 0 10892 473"/>
                <a:gd name="T7" fmla="*/ 10892 h 20839"/>
                <a:gd name="T8" fmla="+- 0 10677 1026"/>
                <a:gd name="T9" fmla="*/ T8 w 19303"/>
                <a:gd name="T10" fmla="+- 0 10892 473"/>
                <a:gd name="T11" fmla="*/ 10892 h 20839"/>
                <a:gd name="T12" fmla="+- 0 10677 1026"/>
                <a:gd name="T13" fmla="*/ T12 w 19303"/>
                <a:gd name="T14" fmla="+- 0 10892 473"/>
                <a:gd name="T15" fmla="*/ 10892 h 20839"/>
              </a:gdLst>
              <a:ahLst/>
              <a:cxnLst>
                <a:cxn ang="0">
                  <a:pos x="T1" y="T3"/>
                </a:cxn>
                <a:cxn ang="0">
                  <a:pos x="T5" y="T7"/>
                </a:cxn>
                <a:cxn ang="0">
                  <a:pos x="T9" y="T11"/>
                </a:cxn>
                <a:cxn ang="0">
                  <a:pos x="T13" y="T15"/>
                </a:cxn>
              </a:cxnLst>
              <a:rect l="0" t="0" r="r" b="b"/>
              <a:pathLst>
                <a:path w="19303" h="20839">
                  <a:moveTo>
                    <a:pt x="17270" y="9919"/>
                  </a:moveTo>
                  <a:cubicBezTo>
                    <a:pt x="16508" y="8018"/>
                    <a:pt x="16762" y="6048"/>
                    <a:pt x="15238" y="4214"/>
                  </a:cubicBezTo>
                  <a:cubicBezTo>
                    <a:pt x="14475" y="3467"/>
                    <a:pt x="13459" y="2448"/>
                    <a:pt x="10918" y="2448"/>
                  </a:cubicBezTo>
                  <a:cubicBezTo>
                    <a:pt x="8376" y="2448"/>
                    <a:pt x="12950" y="4214"/>
                    <a:pt x="12950" y="4214"/>
                  </a:cubicBezTo>
                  <a:cubicBezTo>
                    <a:pt x="13713" y="3263"/>
                    <a:pt x="16000" y="2244"/>
                    <a:pt x="15238" y="1361"/>
                  </a:cubicBezTo>
                  <a:cubicBezTo>
                    <a:pt x="14475" y="682"/>
                    <a:pt x="9393" y="-473"/>
                    <a:pt x="8630" y="206"/>
                  </a:cubicBezTo>
                  <a:cubicBezTo>
                    <a:pt x="6598" y="1361"/>
                    <a:pt x="14475" y="7067"/>
                    <a:pt x="8630" y="2448"/>
                  </a:cubicBezTo>
                  <a:cubicBezTo>
                    <a:pt x="10663" y="6048"/>
                    <a:pt x="13205" y="8629"/>
                    <a:pt x="10918" y="12229"/>
                  </a:cubicBezTo>
                  <a:cubicBezTo>
                    <a:pt x="9393" y="11618"/>
                    <a:pt x="6852" y="11142"/>
                    <a:pt x="6598" y="10463"/>
                  </a:cubicBezTo>
                  <a:cubicBezTo>
                    <a:pt x="6089" y="9648"/>
                    <a:pt x="5581" y="8221"/>
                    <a:pt x="8630" y="8221"/>
                  </a:cubicBezTo>
                  <a:cubicBezTo>
                    <a:pt x="11426" y="8221"/>
                    <a:pt x="10918" y="11210"/>
                    <a:pt x="10918" y="10463"/>
                  </a:cubicBezTo>
                  <a:cubicBezTo>
                    <a:pt x="10918" y="9104"/>
                    <a:pt x="8630" y="7746"/>
                    <a:pt x="8630" y="6455"/>
                  </a:cubicBezTo>
                  <a:cubicBezTo>
                    <a:pt x="8630" y="5233"/>
                    <a:pt x="10918" y="8697"/>
                    <a:pt x="10918" y="9919"/>
                  </a:cubicBezTo>
                  <a:cubicBezTo>
                    <a:pt x="10918" y="10667"/>
                    <a:pt x="8630" y="8357"/>
                    <a:pt x="8630" y="7610"/>
                  </a:cubicBezTo>
                  <a:cubicBezTo>
                    <a:pt x="8630" y="6999"/>
                    <a:pt x="10155" y="8697"/>
                    <a:pt x="10918" y="9308"/>
                  </a:cubicBezTo>
                  <a:cubicBezTo>
                    <a:pt x="11426" y="9852"/>
                    <a:pt x="12188" y="10463"/>
                    <a:pt x="12950" y="11074"/>
                  </a:cubicBezTo>
                  <a:cubicBezTo>
                    <a:pt x="17525" y="5165"/>
                    <a:pt x="12950" y="9580"/>
                    <a:pt x="17270" y="13316"/>
                  </a:cubicBezTo>
                  <a:cubicBezTo>
                    <a:pt x="17779" y="13859"/>
                    <a:pt x="18541" y="14470"/>
                    <a:pt x="19303" y="15082"/>
                  </a:cubicBezTo>
                  <a:cubicBezTo>
                    <a:pt x="18541" y="16169"/>
                    <a:pt x="20574" y="17799"/>
                    <a:pt x="17270" y="18478"/>
                  </a:cubicBezTo>
                  <a:cubicBezTo>
                    <a:pt x="15746" y="18682"/>
                    <a:pt x="8885" y="13248"/>
                    <a:pt x="15238" y="17935"/>
                  </a:cubicBezTo>
                  <a:cubicBezTo>
                    <a:pt x="14475" y="18885"/>
                    <a:pt x="15746" y="20244"/>
                    <a:pt x="12950" y="20787"/>
                  </a:cubicBezTo>
                  <a:cubicBezTo>
                    <a:pt x="10663" y="21127"/>
                    <a:pt x="9139" y="19701"/>
                    <a:pt x="8630" y="19089"/>
                  </a:cubicBezTo>
                  <a:cubicBezTo>
                    <a:pt x="6852" y="17187"/>
                    <a:pt x="7106" y="15218"/>
                    <a:pt x="6598" y="13316"/>
                  </a:cubicBezTo>
                  <a:cubicBezTo>
                    <a:pt x="5835" y="14267"/>
                    <a:pt x="7868" y="15897"/>
                    <a:pt x="4565" y="16236"/>
                  </a:cubicBezTo>
                  <a:cubicBezTo>
                    <a:pt x="1515" y="16508"/>
                    <a:pt x="499" y="14742"/>
                    <a:pt x="245" y="13927"/>
                  </a:cubicBezTo>
                  <a:cubicBezTo>
                    <a:pt x="-1026" y="11278"/>
                    <a:pt x="2786" y="10870"/>
                    <a:pt x="8630" y="9308"/>
                  </a:cubicBezTo>
                  <a:cubicBezTo>
                    <a:pt x="10663" y="9852"/>
                    <a:pt x="13713" y="10259"/>
                    <a:pt x="15238" y="11074"/>
                  </a:cubicBezTo>
                  <a:cubicBezTo>
                    <a:pt x="16762" y="12093"/>
                    <a:pt x="17270" y="13316"/>
                    <a:pt x="17270" y="14470"/>
                  </a:cubicBezTo>
                  <a:cubicBezTo>
                    <a:pt x="17270" y="15218"/>
                    <a:pt x="15746" y="12976"/>
                    <a:pt x="15238" y="12229"/>
                  </a:cubicBezTo>
                  <a:cubicBezTo>
                    <a:pt x="18795" y="7950"/>
                    <a:pt x="20320" y="4485"/>
                    <a:pt x="15238" y="206"/>
                  </a:cubicBezTo>
                  <a:cubicBezTo>
                    <a:pt x="13713" y="750"/>
                    <a:pt x="12696" y="1429"/>
                    <a:pt x="10918" y="1904"/>
                  </a:cubicBezTo>
                  <a:cubicBezTo>
                    <a:pt x="9139" y="2244"/>
                    <a:pt x="4819" y="1836"/>
                    <a:pt x="4565" y="2448"/>
                  </a:cubicBezTo>
                  <a:cubicBezTo>
                    <a:pt x="3802" y="3602"/>
                    <a:pt x="8630" y="5912"/>
                    <a:pt x="8630" y="5912"/>
                  </a:cubicBezTo>
                  <a:cubicBezTo>
                    <a:pt x="13459" y="2176"/>
                    <a:pt x="8630" y="4961"/>
                    <a:pt x="12950" y="8765"/>
                  </a:cubicBezTo>
                  <a:cubicBezTo>
                    <a:pt x="13459" y="9240"/>
                    <a:pt x="15746" y="9512"/>
                    <a:pt x="17270" y="9919"/>
                  </a:cubicBezTo>
                  <a:close/>
                </a:path>
              </a:pathLst>
            </a:custGeom>
            <a:solidFill>
              <a:srgbClr val="1A0004"/>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38" name="AutoShape 6">
              <a:extLst>
                <a:ext uri="{FF2B5EF4-FFF2-40B4-BE49-F238E27FC236}">
                  <a16:creationId xmlns:a16="http://schemas.microsoft.com/office/drawing/2014/main" id="{15AAF2CE-29FB-0241-A1C2-31EBE9F24CB1}"/>
                </a:ext>
              </a:extLst>
            </p:cNvPr>
            <p:cNvSpPr>
              <a:spLocks/>
            </p:cNvSpPr>
            <p:nvPr/>
          </p:nvSpPr>
          <p:spPr bwMode="auto">
            <a:xfrm>
              <a:off x="28507" y="797480"/>
              <a:ext cx="44527" cy="150258"/>
            </a:xfrm>
            <a:custGeom>
              <a:avLst/>
              <a:gdLst>
                <a:gd name="T0" fmla="+- 0 10492 193"/>
                <a:gd name="T1" fmla="*/ T0 w 20598"/>
                <a:gd name="T2" fmla="*/ 10800 h 21600"/>
                <a:gd name="T3" fmla="+- 0 10492 193"/>
                <a:gd name="T4" fmla="*/ T3 w 20598"/>
                <a:gd name="T5" fmla="*/ 10800 h 21600"/>
                <a:gd name="T6" fmla="+- 0 10492 193"/>
                <a:gd name="T7" fmla="*/ T6 w 20598"/>
                <a:gd name="T8" fmla="*/ 10800 h 21600"/>
                <a:gd name="T9" fmla="+- 0 10492 193"/>
                <a:gd name="T10" fmla="*/ T9 w 20598"/>
                <a:gd name="T11" fmla="*/ 10800 h 21600"/>
              </a:gdLst>
              <a:ahLst/>
              <a:cxnLst>
                <a:cxn ang="0">
                  <a:pos x="T1" y="T2"/>
                </a:cxn>
                <a:cxn ang="0">
                  <a:pos x="T4" y="T5"/>
                </a:cxn>
                <a:cxn ang="0">
                  <a:pos x="T7" y="T8"/>
                </a:cxn>
                <a:cxn ang="0">
                  <a:pos x="T10" y="T11"/>
                </a:cxn>
              </a:cxnLst>
              <a:rect l="0" t="0" r="r" b="b"/>
              <a:pathLst>
                <a:path w="20598" h="21600">
                  <a:moveTo>
                    <a:pt x="13" y="0"/>
                  </a:moveTo>
                  <a:cubicBezTo>
                    <a:pt x="3716" y="671"/>
                    <a:pt x="13590" y="183"/>
                    <a:pt x="18733" y="305"/>
                  </a:cubicBezTo>
                  <a:cubicBezTo>
                    <a:pt x="17704" y="976"/>
                    <a:pt x="16881" y="1342"/>
                    <a:pt x="14824" y="1769"/>
                  </a:cubicBezTo>
                  <a:cubicBezTo>
                    <a:pt x="15441" y="2380"/>
                    <a:pt x="16264" y="3051"/>
                    <a:pt x="17087" y="3722"/>
                  </a:cubicBezTo>
                  <a:cubicBezTo>
                    <a:pt x="16264" y="5431"/>
                    <a:pt x="14824" y="7200"/>
                    <a:pt x="17087" y="8908"/>
                  </a:cubicBezTo>
                  <a:cubicBezTo>
                    <a:pt x="17498" y="9641"/>
                    <a:pt x="18116" y="9641"/>
                    <a:pt x="19761" y="10251"/>
                  </a:cubicBezTo>
                  <a:cubicBezTo>
                    <a:pt x="20584" y="11837"/>
                    <a:pt x="20173" y="12936"/>
                    <a:pt x="19761" y="14644"/>
                  </a:cubicBezTo>
                  <a:cubicBezTo>
                    <a:pt x="20996" y="15925"/>
                    <a:pt x="21407" y="19464"/>
                    <a:pt x="17087" y="20502"/>
                  </a:cubicBezTo>
                  <a:cubicBezTo>
                    <a:pt x="16264" y="21173"/>
                    <a:pt x="16058" y="21417"/>
                    <a:pt x="13796" y="21600"/>
                  </a:cubicBezTo>
                  <a:cubicBezTo>
                    <a:pt x="7624" y="21417"/>
                    <a:pt x="4744" y="21234"/>
                    <a:pt x="2687" y="19525"/>
                  </a:cubicBezTo>
                  <a:cubicBezTo>
                    <a:pt x="2276" y="18732"/>
                    <a:pt x="1247" y="17939"/>
                    <a:pt x="2276" y="17207"/>
                  </a:cubicBezTo>
                  <a:cubicBezTo>
                    <a:pt x="1247" y="16414"/>
                    <a:pt x="1864" y="15681"/>
                    <a:pt x="2687" y="14949"/>
                  </a:cubicBezTo>
                  <a:cubicBezTo>
                    <a:pt x="218" y="12142"/>
                    <a:pt x="2481" y="8908"/>
                    <a:pt x="1658" y="5980"/>
                  </a:cubicBezTo>
                  <a:cubicBezTo>
                    <a:pt x="2070" y="4820"/>
                    <a:pt x="2481" y="3783"/>
                    <a:pt x="3921" y="2746"/>
                  </a:cubicBezTo>
                  <a:cubicBezTo>
                    <a:pt x="3304" y="1769"/>
                    <a:pt x="3921" y="1098"/>
                    <a:pt x="1041" y="793"/>
                  </a:cubicBezTo>
                  <a:cubicBezTo>
                    <a:pt x="-193" y="183"/>
                    <a:pt x="13" y="488"/>
                    <a:pt x="13" y="0"/>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39" name="AutoShape 7">
              <a:extLst>
                <a:ext uri="{FF2B5EF4-FFF2-40B4-BE49-F238E27FC236}">
                  <a16:creationId xmlns:a16="http://schemas.microsoft.com/office/drawing/2014/main" id="{7E306AFD-8FF2-8D40-9E6F-30B1FDDC402D}"/>
                </a:ext>
              </a:extLst>
            </p:cNvPr>
            <p:cNvSpPr>
              <a:spLocks/>
            </p:cNvSpPr>
            <p:nvPr/>
          </p:nvSpPr>
          <p:spPr bwMode="auto">
            <a:xfrm>
              <a:off x="616564" y="770053"/>
              <a:ext cx="64094" cy="154056"/>
            </a:xfrm>
            <a:custGeom>
              <a:avLst/>
              <a:gdLst>
                <a:gd name="T0" fmla="+- 0 10534 109"/>
                <a:gd name="T1" fmla="*/ T0 w 20851"/>
                <a:gd name="T2" fmla="+- 0 10931 500"/>
                <a:gd name="T3" fmla="*/ 10931 h 20863"/>
                <a:gd name="T4" fmla="+- 0 10534 109"/>
                <a:gd name="T5" fmla="*/ T4 w 20851"/>
                <a:gd name="T6" fmla="+- 0 10931 500"/>
                <a:gd name="T7" fmla="*/ 10931 h 20863"/>
                <a:gd name="T8" fmla="+- 0 10534 109"/>
                <a:gd name="T9" fmla="*/ T8 w 20851"/>
                <a:gd name="T10" fmla="+- 0 10931 500"/>
                <a:gd name="T11" fmla="*/ 10931 h 20863"/>
                <a:gd name="T12" fmla="+- 0 10534 109"/>
                <a:gd name="T13" fmla="*/ T12 w 20851"/>
                <a:gd name="T14" fmla="+- 0 10931 500"/>
                <a:gd name="T15" fmla="*/ 10931 h 20863"/>
              </a:gdLst>
              <a:ahLst/>
              <a:cxnLst>
                <a:cxn ang="0">
                  <a:pos x="T1" y="T3"/>
                </a:cxn>
                <a:cxn ang="0">
                  <a:pos x="T5" y="T7"/>
                </a:cxn>
                <a:cxn ang="0">
                  <a:pos x="T9" y="T11"/>
                </a:cxn>
                <a:cxn ang="0">
                  <a:pos x="T13" y="T15"/>
                </a:cxn>
              </a:cxnLst>
              <a:rect l="0" t="0" r="r" b="b"/>
              <a:pathLst>
                <a:path w="20851" h="20863">
                  <a:moveTo>
                    <a:pt x="20331" y="649"/>
                  </a:moveTo>
                  <a:cubicBezTo>
                    <a:pt x="19461" y="2200"/>
                    <a:pt x="19606" y="3751"/>
                    <a:pt x="19172" y="5417"/>
                  </a:cubicBezTo>
                  <a:cubicBezTo>
                    <a:pt x="18882" y="5934"/>
                    <a:pt x="18302" y="6394"/>
                    <a:pt x="18012" y="6968"/>
                  </a:cubicBezTo>
                  <a:cubicBezTo>
                    <a:pt x="17867" y="7140"/>
                    <a:pt x="17577" y="7543"/>
                    <a:pt x="17577" y="7543"/>
                  </a:cubicBezTo>
                  <a:cubicBezTo>
                    <a:pt x="18157" y="9323"/>
                    <a:pt x="17432" y="11851"/>
                    <a:pt x="14968" y="13517"/>
                  </a:cubicBezTo>
                  <a:cubicBezTo>
                    <a:pt x="14098" y="14609"/>
                    <a:pt x="14678" y="17079"/>
                    <a:pt x="11778" y="17538"/>
                  </a:cubicBezTo>
                  <a:cubicBezTo>
                    <a:pt x="11198" y="18228"/>
                    <a:pt x="9459" y="20238"/>
                    <a:pt x="9459" y="20296"/>
                  </a:cubicBezTo>
                  <a:cubicBezTo>
                    <a:pt x="8879" y="20296"/>
                    <a:pt x="8444" y="20353"/>
                    <a:pt x="8009" y="20411"/>
                  </a:cubicBezTo>
                  <a:cubicBezTo>
                    <a:pt x="6125" y="21100"/>
                    <a:pt x="5110" y="20813"/>
                    <a:pt x="2500" y="20755"/>
                  </a:cubicBezTo>
                  <a:cubicBezTo>
                    <a:pt x="1631" y="20353"/>
                    <a:pt x="1051" y="19951"/>
                    <a:pt x="181" y="19664"/>
                  </a:cubicBezTo>
                  <a:cubicBezTo>
                    <a:pt x="-109" y="18802"/>
                    <a:pt x="-109" y="18400"/>
                    <a:pt x="616" y="17653"/>
                  </a:cubicBezTo>
                  <a:cubicBezTo>
                    <a:pt x="906" y="15987"/>
                    <a:pt x="36" y="13689"/>
                    <a:pt x="1051" y="12138"/>
                  </a:cubicBezTo>
                  <a:cubicBezTo>
                    <a:pt x="1196" y="11621"/>
                    <a:pt x="2935" y="10932"/>
                    <a:pt x="2935" y="10932"/>
                  </a:cubicBezTo>
                  <a:cubicBezTo>
                    <a:pt x="3080" y="9151"/>
                    <a:pt x="2355" y="7140"/>
                    <a:pt x="4820" y="5589"/>
                  </a:cubicBezTo>
                  <a:cubicBezTo>
                    <a:pt x="5110" y="4957"/>
                    <a:pt x="5980" y="3751"/>
                    <a:pt x="5980" y="3751"/>
                  </a:cubicBezTo>
                  <a:cubicBezTo>
                    <a:pt x="6414" y="-328"/>
                    <a:pt x="4675" y="-500"/>
                    <a:pt x="11488" y="534"/>
                  </a:cubicBezTo>
                  <a:cubicBezTo>
                    <a:pt x="15547" y="304"/>
                    <a:pt x="14243" y="247"/>
                    <a:pt x="17577" y="534"/>
                  </a:cubicBezTo>
                  <a:cubicBezTo>
                    <a:pt x="20766" y="764"/>
                    <a:pt x="21491" y="1109"/>
                    <a:pt x="20331" y="64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40" name="AutoShape 8">
              <a:extLst>
                <a:ext uri="{FF2B5EF4-FFF2-40B4-BE49-F238E27FC236}">
                  <a16:creationId xmlns:a16="http://schemas.microsoft.com/office/drawing/2014/main" id="{DD087533-2082-6047-B7EA-33E7D90C8B51}"/>
                </a:ext>
              </a:extLst>
            </p:cNvPr>
            <p:cNvSpPr>
              <a:spLocks/>
            </p:cNvSpPr>
            <p:nvPr/>
          </p:nvSpPr>
          <p:spPr bwMode="auto">
            <a:xfrm>
              <a:off x="71108" y="8868"/>
              <a:ext cx="33231" cy="207167"/>
            </a:xfrm>
            <a:custGeom>
              <a:avLst/>
              <a:gdLst>
                <a:gd name="T0" fmla="+- 0 13137 4675"/>
                <a:gd name="T1" fmla="*/ T0 w 16925"/>
                <a:gd name="T2" fmla="+- 0 10714 257"/>
                <a:gd name="T3" fmla="*/ 10714 h 20914"/>
                <a:gd name="T4" fmla="+- 0 13137 4675"/>
                <a:gd name="T5" fmla="*/ T4 w 16925"/>
                <a:gd name="T6" fmla="+- 0 10714 257"/>
                <a:gd name="T7" fmla="*/ 10714 h 20914"/>
                <a:gd name="T8" fmla="+- 0 13137 4675"/>
                <a:gd name="T9" fmla="*/ T8 w 16925"/>
                <a:gd name="T10" fmla="+- 0 10714 257"/>
                <a:gd name="T11" fmla="*/ 10714 h 20914"/>
                <a:gd name="T12" fmla="+- 0 13137 4675"/>
                <a:gd name="T13" fmla="*/ T12 w 16925"/>
                <a:gd name="T14" fmla="+- 0 10714 257"/>
                <a:gd name="T15" fmla="*/ 10714 h 20914"/>
              </a:gdLst>
              <a:ahLst/>
              <a:cxnLst>
                <a:cxn ang="0">
                  <a:pos x="T1" y="T3"/>
                </a:cxn>
                <a:cxn ang="0">
                  <a:pos x="T5" y="T7"/>
                </a:cxn>
                <a:cxn ang="0">
                  <a:pos x="T9" y="T11"/>
                </a:cxn>
                <a:cxn ang="0">
                  <a:pos x="T13" y="T15"/>
                </a:cxn>
              </a:cxnLst>
              <a:rect l="0" t="0" r="r" b="b"/>
              <a:pathLst>
                <a:path w="16925" h="20914">
                  <a:moveTo>
                    <a:pt x="1175" y="20572"/>
                  </a:moveTo>
                  <a:cubicBezTo>
                    <a:pt x="6575" y="20829"/>
                    <a:pt x="3875" y="20700"/>
                    <a:pt x="9050" y="20914"/>
                  </a:cubicBezTo>
                  <a:cubicBezTo>
                    <a:pt x="10850" y="20314"/>
                    <a:pt x="10175" y="19672"/>
                    <a:pt x="11525" y="19072"/>
                  </a:cubicBezTo>
                  <a:cubicBezTo>
                    <a:pt x="12650" y="17229"/>
                    <a:pt x="13775" y="15429"/>
                    <a:pt x="11525" y="13586"/>
                  </a:cubicBezTo>
                  <a:cubicBezTo>
                    <a:pt x="11750" y="12086"/>
                    <a:pt x="12200" y="10329"/>
                    <a:pt x="15125" y="8914"/>
                  </a:cubicBezTo>
                  <a:cubicBezTo>
                    <a:pt x="16250" y="7414"/>
                    <a:pt x="15350" y="7972"/>
                    <a:pt x="16925" y="7200"/>
                  </a:cubicBezTo>
                  <a:cubicBezTo>
                    <a:pt x="16475" y="4714"/>
                    <a:pt x="16025" y="3857"/>
                    <a:pt x="15125" y="1929"/>
                  </a:cubicBezTo>
                  <a:cubicBezTo>
                    <a:pt x="15575" y="643"/>
                    <a:pt x="15350" y="857"/>
                    <a:pt x="12650" y="0"/>
                  </a:cubicBezTo>
                  <a:cubicBezTo>
                    <a:pt x="5000" y="86"/>
                    <a:pt x="4100" y="-257"/>
                    <a:pt x="1850" y="814"/>
                  </a:cubicBezTo>
                  <a:cubicBezTo>
                    <a:pt x="2300" y="2143"/>
                    <a:pt x="3650" y="3600"/>
                    <a:pt x="1175" y="4929"/>
                  </a:cubicBezTo>
                  <a:cubicBezTo>
                    <a:pt x="6350" y="8272"/>
                    <a:pt x="-4675" y="11700"/>
                    <a:pt x="2525" y="15300"/>
                  </a:cubicBezTo>
                  <a:cubicBezTo>
                    <a:pt x="2750" y="15986"/>
                    <a:pt x="2975" y="16457"/>
                    <a:pt x="4325" y="17143"/>
                  </a:cubicBezTo>
                  <a:cubicBezTo>
                    <a:pt x="2975" y="18086"/>
                    <a:pt x="1850" y="19029"/>
                    <a:pt x="725" y="20014"/>
                  </a:cubicBezTo>
                  <a:cubicBezTo>
                    <a:pt x="950" y="20272"/>
                    <a:pt x="5225" y="21343"/>
                    <a:pt x="1175" y="205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41" name="AutoShape 9">
              <a:extLst>
                <a:ext uri="{FF2B5EF4-FFF2-40B4-BE49-F238E27FC236}">
                  <a16:creationId xmlns:a16="http://schemas.microsoft.com/office/drawing/2014/main" id="{944ACAC8-27C4-EE43-BEAB-C724913AB3B9}"/>
                </a:ext>
              </a:extLst>
            </p:cNvPr>
            <p:cNvSpPr>
              <a:spLocks/>
            </p:cNvSpPr>
            <p:nvPr/>
          </p:nvSpPr>
          <p:spPr bwMode="auto">
            <a:xfrm>
              <a:off x="798071" y="0"/>
              <a:ext cx="65011" cy="174085"/>
            </a:xfrm>
            <a:custGeom>
              <a:avLst/>
              <a:gdLst>
                <a:gd name="T0" fmla="+- 0 10715 208"/>
                <a:gd name="T1" fmla="*/ T0 w 21014"/>
                <a:gd name="T2" fmla="*/ 10800 h 21600"/>
                <a:gd name="T3" fmla="+- 0 10715 208"/>
                <a:gd name="T4" fmla="*/ T3 w 21014"/>
                <a:gd name="T5" fmla="*/ 10800 h 21600"/>
                <a:gd name="T6" fmla="+- 0 10715 208"/>
                <a:gd name="T7" fmla="*/ T6 w 21014"/>
                <a:gd name="T8" fmla="*/ 10800 h 21600"/>
                <a:gd name="T9" fmla="+- 0 10715 208"/>
                <a:gd name="T10" fmla="*/ T9 w 21014"/>
                <a:gd name="T11" fmla="*/ 10800 h 21600"/>
              </a:gdLst>
              <a:ahLst/>
              <a:cxnLst>
                <a:cxn ang="0">
                  <a:pos x="T1" y="T2"/>
                </a:cxn>
                <a:cxn ang="0">
                  <a:pos x="T4" y="T5"/>
                </a:cxn>
                <a:cxn ang="0">
                  <a:pos x="T7" y="T8"/>
                </a:cxn>
                <a:cxn ang="0">
                  <a:pos x="T10" y="T11"/>
                </a:cxn>
              </a:cxnLst>
              <a:rect l="0" t="0" r="r" b="b"/>
              <a:pathLst>
                <a:path w="21014" h="21600">
                  <a:moveTo>
                    <a:pt x="512" y="20072"/>
                  </a:moveTo>
                  <a:cubicBezTo>
                    <a:pt x="2384" y="20757"/>
                    <a:pt x="2528" y="21231"/>
                    <a:pt x="5552" y="21600"/>
                  </a:cubicBezTo>
                  <a:cubicBezTo>
                    <a:pt x="7712" y="21495"/>
                    <a:pt x="9296" y="21442"/>
                    <a:pt x="11312" y="21179"/>
                  </a:cubicBezTo>
                  <a:cubicBezTo>
                    <a:pt x="13904" y="20178"/>
                    <a:pt x="11312" y="21337"/>
                    <a:pt x="13184" y="19071"/>
                  </a:cubicBezTo>
                  <a:cubicBezTo>
                    <a:pt x="14336" y="17649"/>
                    <a:pt x="15488" y="16174"/>
                    <a:pt x="16208" y="14751"/>
                  </a:cubicBezTo>
                  <a:cubicBezTo>
                    <a:pt x="15776" y="13698"/>
                    <a:pt x="16352" y="12222"/>
                    <a:pt x="18224" y="11380"/>
                  </a:cubicBezTo>
                  <a:cubicBezTo>
                    <a:pt x="18512" y="10905"/>
                    <a:pt x="19376" y="10115"/>
                    <a:pt x="19376" y="10115"/>
                  </a:cubicBezTo>
                  <a:cubicBezTo>
                    <a:pt x="19376" y="8798"/>
                    <a:pt x="19232" y="7428"/>
                    <a:pt x="19664" y="6164"/>
                  </a:cubicBezTo>
                  <a:cubicBezTo>
                    <a:pt x="19664" y="5848"/>
                    <a:pt x="20528" y="5321"/>
                    <a:pt x="20528" y="5321"/>
                  </a:cubicBezTo>
                  <a:cubicBezTo>
                    <a:pt x="20528" y="4531"/>
                    <a:pt x="21392" y="3319"/>
                    <a:pt x="20816" y="2529"/>
                  </a:cubicBezTo>
                  <a:cubicBezTo>
                    <a:pt x="20528" y="1580"/>
                    <a:pt x="20528" y="580"/>
                    <a:pt x="18512" y="0"/>
                  </a:cubicBezTo>
                  <a:cubicBezTo>
                    <a:pt x="16640" y="316"/>
                    <a:pt x="14912" y="369"/>
                    <a:pt x="13184" y="685"/>
                  </a:cubicBezTo>
                  <a:cubicBezTo>
                    <a:pt x="11888" y="1422"/>
                    <a:pt x="12896" y="2002"/>
                    <a:pt x="10880" y="2792"/>
                  </a:cubicBezTo>
                  <a:cubicBezTo>
                    <a:pt x="11744" y="4057"/>
                    <a:pt x="11456" y="6217"/>
                    <a:pt x="9296" y="7270"/>
                  </a:cubicBezTo>
                  <a:cubicBezTo>
                    <a:pt x="8864" y="7692"/>
                    <a:pt x="8288" y="8060"/>
                    <a:pt x="8144" y="8535"/>
                  </a:cubicBezTo>
                  <a:cubicBezTo>
                    <a:pt x="7424" y="9746"/>
                    <a:pt x="8144" y="10484"/>
                    <a:pt x="5840" y="11380"/>
                  </a:cubicBezTo>
                  <a:cubicBezTo>
                    <a:pt x="5696" y="11538"/>
                    <a:pt x="5696" y="11696"/>
                    <a:pt x="5552" y="11906"/>
                  </a:cubicBezTo>
                  <a:cubicBezTo>
                    <a:pt x="5264" y="12012"/>
                    <a:pt x="4688" y="12064"/>
                    <a:pt x="4688" y="12222"/>
                  </a:cubicBezTo>
                  <a:cubicBezTo>
                    <a:pt x="4400" y="12486"/>
                    <a:pt x="4544" y="12855"/>
                    <a:pt x="4400" y="13171"/>
                  </a:cubicBezTo>
                  <a:cubicBezTo>
                    <a:pt x="4256" y="13276"/>
                    <a:pt x="4112" y="13434"/>
                    <a:pt x="3968" y="13592"/>
                  </a:cubicBezTo>
                  <a:cubicBezTo>
                    <a:pt x="3536" y="15278"/>
                    <a:pt x="2672" y="16700"/>
                    <a:pt x="2096" y="18386"/>
                  </a:cubicBezTo>
                  <a:cubicBezTo>
                    <a:pt x="1808" y="18913"/>
                    <a:pt x="2240" y="19598"/>
                    <a:pt x="1232" y="20072"/>
                  </a:cubicBezTo>
                  <a:cubicBezTo>
                    <a:pt x="800" y="20178"/>
                    <a:pt x="512" y="20336"/>
                    <a:pt x="80" y="20336"/>
                  </a:cubicBezTo>
                  <a:cubicBezTo>
                    <a:pt x="-208" y="20336"/>
                    <a:pt x="368" y="20125"/>
                    <a:pt x="512" y="20072"/>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grpSp>
      <p:sp>
        <p:nvSpPr>
          <p:cNvPr id="18442" name="Rectangle 10">
            <a:extLst>
              <a:ext uri="{FF2B5EF4-FFF2-40B4-BE49-F238E27FC236}">
                <a16:creationId xmlns:a16="http://schemas.microsoft.com/office/drawing/2014/main" id="{A99B2580-CD1E-7E41-BD64-BF5AD6BBF1B4}"/>
              </a:ext>
            </a:extLst>
          </p:cNvPr>
          <p:cNvSpPr>
            <a:spLocks/>
          </p:cNvSpPr>
          <p:nvPr/>
        </p:nvSpPr>
        <p:spPr bwMode="auto">
          <a:xfrm>
            <a:off x="3130550" y="1339850"/>
            <a:ext cx="2882900" cy="3441700"/>
          </a:xfrm>
          <a:prstGeom prst="rect">
            <a:avLst/>
          </a:prstGeom>
          <a:solidFill>
            <a:srgbClr val="FFD34A"/>
          </a:solidFill>
          <a:ln w="12700" cap="flat" cmpd="sng">
            <a:solidFill>
              <a:srgbClr val="CECECE"/>
            </a:solidFill>
            <a:prstDash val="solid"/>
            <a:miter lim="800000"/>
            <a:headEnd type="none" w="med" len="med"/>
            <a:tailEnd type="none" w="med" len="med"/>
          </a:ln>
          <a:effectLst>
            <a:outerShdw blurRad="63500" dist="107763" dir="2700000" algn="ctr" rotWithShape="0">
              <a:srgbClr val="1A0004">
                <a:alpha val="74997"/>
              </a:srgbClr>
            </a:outerShdw>
          </a:effec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43" name="AutoShape 11">
            <a:extLst>
              <a:ext uri="{FF2B5EF4-FFF2-40B4-BE49-F238E27FC236}">
                <a16:creationId xmlns:a16="http://schemas.microsoft.com/office/drawing/2014/main" id="{15A960F6-599C-4F48-82B4-129C12FD5687}"/>
              </a:ext>
            </a:extLst>
          </p:cNvPr>
          <p:cNvSpPr>
            <a:spLocks/>
          </p:cNvSpPr>
          <p:nvPr/>
        </p:nvSpPr>
        <p:spPr bwMode="auto">
          <a:xfrm>
            <a:off x="3130550" y="971550"/>
            <a:ext cx="1663700" cy="1054100"/>
          </a:xfrm>
          <a:prstGeom prst="roundRect">
            <a:avLst>
              <a:gd name="adj" fmla="val 12495"/>
            </a:avLst>
          </a:prstGeom>
          <a:solidFill>
            <a:srgbClr val="FFD34A"/>
          </a:solidFill>
          <a:ln w="12700" cap="flat" cmpd="sng">
            <a:solidFill>
              <a:srgbClr val="CECEC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44" name="Rectangle 12">
            <a:extLst>
              <a:ext uri="{FF2B5EF4-FFF2-40B4-BE49-F238E27FC236}">
                <a16:creationId xmlns:a16="http://schemas.microsoft.com/office/drawing/2014/main" id="{92CEED1D-2661-2441-A13B-DDBA264C4560}"/>
              </a:ext>
            </a:extLst>
          </p:cNvPr>
          <p:cNvSpPr>
            <a:spLocks/>
          </p:cNvSpPr>
          <p:nvPr/>
        </p:nvSpPr>
        <p:spPr bwMode="auto">
          <a:xfrm>
            <a:off x="3130550" y="1352550"/>
            <a:ext cx="2044700" cy="1054100"/>
          </a:xfrm>
          <a:prstGeom prst="rect">
            <a:avLst/>
          </a:prstGeom>
          <a:solidFill>
            <a:srgbClr val="FFD34A"/>
          </a:solidFill>
          <a:ln w="12700" cap="flat" cmpd="sng">
            <a:solidFill>
              <a:srgbClr val="FFD34A"/>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45" name="Rectangle 13">
            <a:extLst>
              <a:ext uri="{FF2B5EF4-FFF2-40B4-BE49-F238E27FC236}">
                <a16:creationId xmlns:a16="http://schemas.microsoft.com/office/drawing/2014/main" id="{D48CA6B7-4075-024D-ACAB-8AB06500D314}"/>
              </a:ext>
            </a:extLst>
          </p:cNvPr>
          <p:cNvSpPr>
            <a:spLocks/>
          </p:cNvSpPr>
          <p:nvPr/>
        </p:nvSpPr>
        <p:spPr bwMode="auto">
          <a:xfrm>
            <a:off x="3021013" y="866775"/>
            <a:ext cx="16129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   MOSES</a:t>
            </a:r>
          </a:p>
        </p:txBody>
      </p:sp>
      <p:sp>
        <p:nvSpPr>
          <p:cNvPr id="18446" name="Line 14">
            <a:extLst>
              <a:ext uri="{FF2B5EF4-FFF2-40B4-BE49-F238E27FC236}">
                <a16:creationId xmlns:a16="http://schemas.microsoft.com/office/drawing/2014/main" id="{EEFB83E7-0C2A-DA48-A4EC-C2B67DFD3029}"/>
              </a:ext>
            </a:extLst>
          </p:cNvPr>
          <p:cNvSpPr>
            <a:spLocks noChangeShapeType="1"/>
          </p:cNvSpPr>
          <p:nvPr/>
        </p:nvSpPr>
        <p:spPr bwMode="auto">
          <a:xfrm>
            <a:off x="3340100" y="24892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47" name="Line 15">
            <a:extLst>
              <a:ext uri="{FF2B5EF4-FFF2-40B4-BE49-F238E27FC236}">
                <a16:creationId xmlns:a16="http://schemas.microsoft.com/office/drawing/2014/main" id="{60EB40FE-9E98-A244-8CEB-8DFB7E57A577}"/>
              </a:ext>
            </a:extLst>
          </p:cNvPr>
          <p:cNvSpPr>
            <a:spLocks noChangeShapeType="1"/>
          </p:cNvSpPr>
          <p:nvPr/>
        </p:nvSpPr>
        <p:spPr bwMode="auto">
          <a:xfrm>
            <a:off x="3340100" y="29464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48" name="Line 16">
            <a:extLst>
              <a:ext uri="{FF2B5EF4-FFF2-40B4-BE49-F238E27FC236}">
                <a16:creationId xmlns:a16="http://schemas.microsoft.com/office/drawing/2014/main" id="{65B6C733-0738-804B-A6EA-7A1D260875F9}"/>
              </a:ext>
            </a:extLst>
          </p:cNvPr>
          <p:cNvSpPr>
            <a:spLocks noChangeShapeType="1"/>
          </p:cNvSpPr>
          <p:nvPr/>
        </p:nvSpPr>
        <p:spPr bwMode="auto">
          <a:xfrm>
            <a:off x="3346450" y="34036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49" name="Line 17">
            <a:extLst>
              <a:ext uri="{FF2B5EF4-FFF2-40B4-BE49-F238E27FC236}">
                <a16:creationId xmlns:a16="http://schemas.microsoft.com/office/drawing/2014/main" id="{3A482927-D16E-7B4F-BBED-9999CE943369}"/>
              </a:ext>
            </a:extLst>
          </p:cNvPr>
          <p:cNvSpPr>
            <a:spLocks noChangeShapeType="1"/>
          </p:cNvSpPr>
          <p:nvPr/>
        </p:nvSpPr>
        <p:spPr bwMode="auto">
          <a:xfrm>
            <a:off x="3340100" y="2032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50" name="Line 18">
            <a:extLst>
              <a:ext uri="{FF2B5EF4-FFF2-40B4-BE49-F238E27FC236}">
                <a16:creationId xmlns:a16="http://schemas.microsoft.com/office/drawing/2014/main" id="{FA7AD1A4-B476-A34C-B68A-9179C4A65095}"/>
              </a:ext>
            </a:extLst>
          </p:cNvPr>
          <p:cNvSpPr>
            <a:spLocks noChangeShapeType="1"/>
          </p:cNvSpPr>
          <p:nvPr/>
        </p:nvSpPr>
        <p:spPr bwMode="auto">
          <a:xfrm>
            <a:off x="3340100" y="43180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51" name="Line 19">
            <a:extLst>
              <a:ext uri="{FF2B5EF4-FFF2-40B4-BE49-F238E27FC236}">
                <a16:creationId xmlns:a16="http://schemas.microsoft.com/office/drawing/2014/main" id="{403451F4-1479-E746-863F-CD81F87DCB3A}"/>
              </a:ext>
            </a:extLst>
          </p:cNvPr>
          <p:cNvSpPr>
            <a:spLocks noChangeShapeType="1"/>
          </p:cNvSpPr>
          <p:nvPr/>
        </p:nvSpPr>
        <p:spPr bwMode="auto">
          <a:xfrm>
            <a:off x="3340100" y="3860800"/>
            <a:ext cx="2463800" cy="0"/>
          </a:xfrm>
          <a:prstGeom prst="line">
            <a:avLst/>
          </a:prstGeom>
          <a:noFill/>
          <a:ln w="50800" cap="flat" cmpd="sng">
            <a:solidFill>
              <a:srgbClr val="1A0004"/>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52" name="Rectangle 20">
            <a:extLst>
              <a:ext uri="{FF2B5EF4-FFF2-40B4-BE49-F238E27FC236}">
                <a16:creationId xmlns:a16="http://schemas.microsoft.com/office/drawing/2014/main" id="{50D0EDA1-5706-3C4D-BAA4-64BC86BECBF5}"/>
              </a:ext>
            </a:extLst>
          </p:cNvPr>
          <p:cNvSpPr>
            <a:spLocks/>
          </p:cNvSpPr>
          <p:nvPr/>
        </p:nvSpPr>
        <p:spPr bwMode="auto">
          <a:xfrm>
            <a:off x="3630613" y="1584325"/>
            <a:ext cx="19970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t>KHOCHUK</a:t>
            </a:r>
          </a:p>
        </p:txBody>
      </p:sp>
      <p:sp>
        <p:nvSpPr>
          <p:cNvPr id="18453" name="Rectangle 21">
            <a:extLst>
              <a:ext uri="{FF2B5EF4-FFF2-40B4-BE49-F238E27FC236}">
                <a16:creationId xmlns:a16="http://schemas.microsoft.com/office/drawing/2014/main" id="{1F78BF21-7530-CB47-B0D6-2A475B5624E5}"/>
              </a:ext>
            </a:extLst>
          </p:cNvPr>
          <p:cNvSpPr>
            <a:spLocks/>
          </p:cNvSpPr>
          <p:nvPr/>
        </p:nvSpPr>
        <p:spPr bwMode="auto">
          <a:xfrm>
            <a:off x="3897313" y="2073275"/>
            <a:ext cx="10890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2800">
                <a:solidFill>
                  <a:schemeClr val="accent2"/>
                </a:solidFill>
              </a:rPr>
              <a:t>SINAI</a:t>
            </a:r>
          </a:p>
        </p:txBody>
      </p:sp>
      <p:sp>
        <p:nvSpPr>
          <p:cNvPr id="18454" name="Rectangle 22">
            <a:extLst>
              <a:ext uri="{FF2B5EF4-FFF2-40B4-BE49-F238E27FC236}">
                <a16:creationId xmlns:a16="http://schemas.microsoft.com/office/drawing/2014/main" id="{AE1A9EE8-487E-C84F-A48C-BC7BEDC7EA90}"/>
              </a:ext>
            </a:extLst>
          </p:cNvPr>
          <p:cNvSpPr>
            <a:spLocks/>
          </p:cNvSpPr>
          <p:nvPr/>
        </p:nvSpPr>
        <p:spPr bwMode="auto">
          <a:xfrm>
            <a:off x="4773613" y="963613"/>
            <a:ext cx="1376362" cy="3810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spcBef>
                <a:spcPts val="1000"/>
              </a:spcBef>
            </a:pPr>
            <a:r>
              <a:rPr lang="en-US" altLang="en-US" sz="1800">
                <a:solidFill>
                  <a:srgbClr val="FFD34A"/>
                </a:solidFill>
              </a:rPr>
              <a:t>ca. 1500 B.C.</a:t>
            </a:r>
          </a:p>
        </p:txBody>
      </p:sp>
      <p:sp>
        <p:nvSpPr>
          <p:cNvPr id="18455" name="Rectangle 23">
            <a:extLst>
              <a:ext uri="{FF2B5EF4-FFF2-40B4-BE49-F238E27FC236}">
                <a16:creationId xmlns:a16="http://schemas.microsoft.com/office/drawing/2014/main" id="{30235B32-3624-444C-AE67-11A565790070}"/>
              </a:ext>
            </a:extLst>
          </p:cNvPr>
          <p:cNvSpPr>
            <a:spLocks/>
          </p:cNvSpPr>
          <p:nvPr/>
        </p:nvSpPr>
        <p:spPr bwMode="auto">
          <a:xfrm>
            <a:off x="868363" y="2482850"/>
            <a:ext cx="1768475" cy="13081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pPr algn="ctr"/>
            <a:r>
              <a:rPr lang="en-US" altLang="en-US" sz="4000" b="0">
                <a:solidFill>
                  <a:srgbClr val="FFD34A"/>
                </a:solidFill>
              </a:rPr>
              <a:t>AJ</a:t>
            </a:r>
            <a:r>
              <a:rPr lang="en-US" altLang="en-US" sz="8000" b="0">
                <a:solidFill>
                  <a:srgbClr val="00FF00"/>
                </a:solidFill>
              </a:rPr>
              <a:t>M</a:t>
            </a:r>
            <a:r>
              <a:rPr lang="en-US" altLang="en-US" sz="4000" b="0">
                <a:solidFill>
                  <a:srgbClr val="FFD34A"/>
                </a:solidFill>
              </a:rPr>
              <a:t>J</a:t>
            </a:r>
          </a:p>
        </p:txBody>
      </p:sp>
      <p:sp>
        <p:nvSpPr>
          <p:cNvPr id="18456" name="Rectangle 24">
            <a:extLst>
              <a:ext uri="{FF2B5EF4-FFF2-40B4-BE49-F238E27FC236}">
                <a16:creationId xmlns:a16="http://schemas.microsoft.com/office/drawing/2014/main" id="{530799C0-E1FE-C14B-971E-BF187CDB4834}"/>
              </a:ext>
            </a:extLst>
          </p:cNvPr>
          <p:cNvSpPr>
            <a:spLocks/>
          </p:cNvSpPr>
          <p:nvPr/>
        </p:nvSpPr>
        <p:spPr bwMode="auto">
          <a:xfrm>
            <a:off x="1762125" y="25400"/>
            <a:ext cx="1993900" cy="3317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19</a:t>
            </a:r>
          </a:p>
        </p:txBody>
      </p:sp>
      <p:pic>
        <p:nvPicPr>
          <p:cNvPr id="18457" name="Picture 25" descr="image6.png">
            <a:extLst>
              <a:ext uri="{FF2B5EF4-FFF2-40B4-BE49-F238E27FC236}">
                <a16:creationId xmlns:a16="http://schemas.microsoft.com/office/drawing/2014/main" id="{61CFDB08-37E6-4847-98AB-6C6A3BBA30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2819400"/>
            <a:ext cx="2667000" cy="3509963"/>
          </a:xfrm>
          <a:prstGeom prst="rect">
            <a:avLst/>
          </a:prstGeom>
          <a:noFill/>
          <a:ln w="76200" cap="flat" cmpd="sng">
            <a:solidFill>
              <a:srgbClr val="FF0000"/>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sp>
        <p:nvSpPr>
          <p:cNvPr id="18458" name="Rectangle 26">
            <a:extLst>
              <a:ext uri="{FF2B5EF4-FFF2-40B4-BE49-F238E27FC236}">
                <a16:creationId xmlns:a16="http://schemas.microsoft.com/office/drawing/2014/main" id="{6671F7C1-0863-844E-8636-9F0E34A8EFF1}"/>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59" name="Rectangle 27">
            <a:extLst>
              <a:ext uri="{FF2B5EF4-FFF2-40B4-BE49-F238E27FC236}">
                <a16:creationId xmlns:a16="http://schemas.microsoft.com/office/drawing/2014/main" id="{E0A1587B-8AFC-1342-9727-561BC05B2EBD}"/>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18460" name="AutoShape 28">
            <a:extLst>
              <a:ext uri="{FF2B5EF4-FFF2-40B4-BE49-F238E27FC236}">
                <a16:creationId xmlns:a16="http://schemas.microsoft.com/office/drawing/2014/main" id="{FCFC5387-CB3B-654F-8424-3098E1997F4A}"/>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61" name="Rectangle 29">
            <a:extLst>
              <a:ext uri="{FF2B5EF4-FFF2-40B4-BE49-F238E27FC236}">
                <a16:creationId xmlns:a16="http://schemas.microsoft.com/office/drawing/2014/main" id="{21BF8425-408B-4345-A8EE-1A705DE07AA7}"/>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62" name="AutoShape 30">
            <a:extLst>
              <a:ext uri="{FF2B5EF4-FFF2-40B4-BE49-F238E27FC236}">
                <a16:creationId xmlns:a16="http://schemas.microsoft.com/office/drawing/2014/main" id="{D48AAC95-0A06-1A4A-811E-E0278AFF919D}"/>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63" name="Line 31">
            <a:extLst>
              <a:ext uri="{FF2B5EF4-FFF2-40B4-BE49-F238E27FC236}">
                <a16:creationId xmlns:a16="http://schemas.microsoft.com/office/drawing/2014/main" id="{7ABF0858-4103-B04D-9959-E8480D8F68D2}"/>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64" name="Line 32">
            <a:extLst>
              <a:ext uri="{FF2B5EF4-FFF2-40B4-BE49-F238E27FC236}">
                <a16:creationId xmlns:a16="http://schemas.microsoft.com/office/drawing/2014/main" id="{B3EE110B-18AD-4940-8FEA-71ACED65F7CB}"/>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65" name="Line 33">
            <a:extLst>
              <a:ext uri="{FF2B5EF4-FFF2-40B4-BE49-F238E27FC236}">
                <a16:creationId xmlns:a16="http://schemas.microsoft.com/office/drawing/2014/main" id="{21EFB234-B774-7C48-9D4B-7EEA92E6E8D5}"/>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66" name="Line 34">
            <a:extLst>
              <a:ext uri="{FF2B5EF4-FFF2-40B4-BE49-F238E27FC236}">
                <a16:creationId xmlns:a16="http://schemas.microsoft.com/office/drawing/2014/main" id="{96C8E5F6-44D5-464E-A168-00C7135E3845}"/>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67" name="Line 35">
            <a:extLst>
              <a:ext uri="{FF2B5EF4-FFF2-40B4-BE49-F238E27FC236}">
                <a16:creationId xmlns:a16="http://schemas.microsoft.com/office/drawing/2014/main" id="{8988C620-09D2-DE41-B8DB-E787A6661205}"/>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68" name="Rectangle 36">
            <a:extLst>
              <a:ext uri="{FF2B5EF4-FFF2-40B4-BE49-F238E27FC236}">
                <a16:creationId xmlns:a16="http://schemas.microsoft.com/office/drawing/2014/main" id="{4BF4C550-D743-6643-98C3-C6DB5140735C}"/>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18469" name="Rectangle 37">
            <a:extLst>
              <a:ext uri="{FF2B5EF4-FFF2-40B4-BE49-F238E27FC236}">
                <a16:creationId xmlns:a16="http://schemas.microsoft.com/office/drawing/2014/main" id="{A364DF5C-C227-4343-A2DB-E38A93D798AD}"/>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18470" name="Line 38">
            <a:extLst>
              <a:ext uri="{FF2B5EF4-FFF2-40B4-BE49-F238E27FC236}">
                <a16:creationId xmlns:a16="http://schemas.microsoft.com/office/drawing/2014/main" id="{68407D4F-C62B-F046-B010-44465689D6BA}"/>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18471" name="Rectangle 39">
            <a:extLst>
              <a:ext uri="{FF2B5EF4-FFF2-40B4-BE49-F238E27FC236}">
                <a16:creationId xmlns:a16="http://schemas.microsoft.com/office/drawing/2014/main" id="{8D9E5424-ECD7-A446-8E30-8677A8124C03}"/>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
        <p:nvSpPr>
          <p:cNvPr id="18472" name="Rectangle 40">
            <a:extLst>
              <a:ext uri="{FF2B5EF4-FFF2-40B4-BE49-F238E27FC236}">
                <a16:creationId xmlns:a16="http://schemas.microsoft.com/office/drawing/2014/main" id="{8E6E82FD-EE66-2040-BD41-F187D6579BDA}"/>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18473" name="Rectangle 41">
            <a:extLst>
              <a:ext uri="{FF2B5EF4-FFF2-40B4-BE49-F238E27FC236}">
                <a16:creationId xmlns:a16="http://schemas.microsoft.com/office/drawing/2014/main" id="{B009996F-AF61-F545-9D37-B00FB9E73DCD}"/>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07</a:t>
            </a:r>
          </a:p>
        </p:txBody>
      </p:sp>
      <p:sp>
        <p:nvSpPr>
          <p:cNvPr id="18474" name="Rectangle 42">
            <a:extLst>
              <a:ext uri="{FF2B5EF4-FFF2-40B4-BE49-F238E27FC236}">
                <a16:creationId xmlns:a16="http://schemas.microsoft.com/office/drawing/2014/main" id="{D5C17137-880F-094C-A3C0-C6C3EBADA2D3}"/>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grpSp>
        <p:nvGrpSpPr>
          <p:cNvPr id="18475" name="Group 43">
            <a:extLst>
              <a:ext uri="{FF2B5EF4-FFF2-40B4-BE49-F238E27FC236}">
                <a16:creationId xmlns:a16="http://schemas.microsoft.com/office/drawing/2014/main" id="{0213D319-6B21-9F41-B0FD-6ADCBEACE7E6}"/>
              </a:ext>
            </a:extLst>
          </p:cNvPr>
          <p:cNvGrpSpPr>
            <a:grpSpLocks/>
          </p:cNvGrpSpPr>
          <p:nvPr/>
        </p:nvGrpSpPr>
        <p:grpSpPr bwMode="auto">
          <a:xfrm>
            <a:off x="519113" y="7938"/>
            <a:ext cx="774700" cy="1714500"/>
            <a:chOff x="0" y="0"/>
            <a:chExt cx="774700" cy="1714500"/>
          </a:xfrm>
        </p:grpSpPr>
        <p:sp>
          <p:nvSpPr>
            <p:cNvPr id="18476" name="Rectangle 44">
              <a:extLst>
                <a:ext uri="{FF2B5EF4-FFF2-40B4-BE49-F238E27FC236}">
                  <a16:creationId xmlns:a16="http://schemas.microsoft.com/office/drawing/2014/main" id="{52A44574-0170-1E41-BCEF-F82BE1945E8D}"/>
                </a:ext>
              </a:extLst>
            </p:cNvPr>
            <p:cNvSpPr>
              <a:spLocks/>
            </p:cNvSpPr>
            <p:nvPr/>
          </p:nvSpPr>
          <p:spPr bwMode="auto">
            <a:xfrm>
              <a:off x="0" y="0"/>
              <a:ext cx="774700" cy="1714500"/>
            </a:xfrm>
            <a:prstGeom prst="rect">
              <a:avLst/>
            </a:prstGeom>
            <a:noFill/>
            <a:ln>
              <a:noFill/>
            </a:ln>
            <a:effectLst>
              <a:outerShdw blurRad="63500" dist="10776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wrap="none" lIns="44450" tIns="44450" rIns="44450" bIns="44450">
              <a:spAutoFit/>
            </a:bodyPr>
            <a:lstStyle/>
            <a:p>
              <a:r>
                <a:rPr lang="en-US" altLang="en-US" sz="10600" b="0">
                  <a:solidFill>
                    <a:srgbClr val="FFFF00"/>
                  </a:solidFill>
                </a:rPr>
                <a:t>7</a:t>
              </a:r>
            </a:p>
          </p:txBody>
        </p:sp>
        <p:sp>
          <p:nvSpPr>
            <p:cNvPr id="18477" name="Line 45">
              <a:extLst>
                <a:ext uri="{FF2B5EF4-FFF2-40B4-BE49-F238E27FC236}">
                  <a16:creationId xmlns:a16="http://schemas.microsoft.com/office/drawing/2014/main" id="{F045B79D-6628-F44B-802E-F1F728ABCF58}"/>
                </a:ext>
              </a:extLst>
            </p:cNvPr>
            <p:cNvSpPr>
              <a:spLocks noChangeShapeType="1"/>
            </p:cNvSpPr>
            <p:nvPr/>
          </p:nvSpPr>
          <p:spPr bwMode="auto">
            <a:xfrm>
              <a:off x="274637" y="902969"/>
              <a:ext cx="396876" cy="1"/>
            </a:xfrm>
            <a:prstGeom prst="line">
              <a:avLst/>
            </a:prstGeom>
            <a:noFill/>
            <a:ln w="76200" cap="flat" cmpd="sng">
              <a:solidFill>
                <a:srgbClr val="FFFF00"/>
              </a:solidFill>
              <a:prstDash val="solid"/>
              <a:round/>
              <a:headEnd type="none" w="med" len="med"/>
              <a:tailEnd type="none" w="med" len="med"/>
            </a:ln>
            <a:effectLst>
              <a:outerShdw blurRad="63500" dist="107763" dir="2700000" algn="ctr" rotWithShape="0">
                <a:srgbClr val="1A0004">
                  <a:alpha val="74997"/>
                </a:srgbClr>
              </a:outerShdw>
            </a:effectLst>
            <a:extLst>
              <a:ext uri="{909E8E84-426E-40DD-AFC4-6F175D3DCCD1}">
                <a14:hiddenFill xmlns:a14="http://schemas.microsoft.com/office/drawing/2010/main">
                  <a:noFill/>
                </a14:hiddenFill>
              </a:ext>
            </a:extLst>
          </p:spPr>
          <p:txBody>
            <a:bodyPr lIns="45720" rIns="45720"/>
            <a:lstStyle/>
            <a:p>
              <a:endParaRPr lang="en-US" altLang="en-US">
                <a:solidFill>
                  <a:srgbClr val="FFFFFF"/>
                </a:solidFill>
              </a:endParaRPr>
            </a:p>
          </p:txBody>
        </p:sp>
      </p:grpSp>
      <p:sp>
        <p:nvSpPr>
          <p:cNvPr id="18478" name="Oval 46">
            <a:extLst>
              <a:ext uri="{FF2B5EF4-FFF2-40B4-BE49-F238E27FC236}">
                <a16:creationId xmlns:a16="http://schemas.microsoft.com/office/drawing/2014/main" id="{B485BA76-29F6-1D46-B086-6C3B2B6C8BCE}"/>
              </a:ext>
            </a:extLst>
          </p:cNvPr>
          <p:cNvSpPr>
            <a:spLocks/>
          </p:cNvSpPr>
          <p:nvPr/>
        </p:nvSpPr>
        <p:spPr bwMode="auto">
          <a:xfrm>
            <a:off x="3344863" y="1984375"/>
            <a:ext cx="2136775" cy="698500"/>
          </a:xfrm>
          <a:prstGeom prst="ellipse">
            <a:avLst/>
          </a:prstGeom>
          <a:noFill/>
          <a:ln w="76200" cap="flat" cmpd="sng">
            <a:solidFill>
              <a:srgbClr val="FF0000"/>
            </a:solidFill>
            <a:prstDash val="solid"/>
            <a:round/>
            <a:headEnd type="none" w="med" len="med"/>
            <a:tailEnd type="none" w="med" len="med"/>
          </a:ln>
          <a:effectLst>
            <a:outerShdw blurRad="63500" dist="71842"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18479" name="Rectangle 47">
            <a:extLst>
              <a:ext uri="{FF2B5EF4-FFF2-40B4-BE49-F238E27FC236}">
                <a16:creationId xmlns:a16="http://schemas.microsoft.com/office/drawing/2014/main" id="{8660A3AA-74CD-8D43-99B9-BE7C218E9DEA}"/>
              </a:ext>
            </a:extLst>
          </p:cNvPr>
          <p:cNvSpPr>
            <a:spLocks/>
          </p:cNvSpPr>
          <p:nvPr/>
        </p:nvSpPr>
        <p:spPr bwMode="auto">
          <a:xfrm>
            <a:off x="8639175" y="6473825"/>
            <a:ext cx="211138"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1</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18453"/>
                                        </p:tgtEl>
                                        <p:attrNameLst>
                                          <p:attrName>style.visibility</p:attrName>
                                        </p:attrNameLst>
                                      </p:cBhvr>
                                      <p:to>
                                        <p:strVal val="visible"/>
                                      </p:to>
                                    </p:set>
                                    <p:anim calcmode="lin" valueType="num">
                                      <p:cBhvr>
                                        <p:cTn id="7" dur="5000" fill="hold"/>
                                        <p:tgtEl>
                                          <p:spTgt spid="18453"/>
                                        </p:tgtEl>
                                        <p:attrNameLst>
                                          <p:attrName>ppt_w</p:attrName>
                                        </p:attrNameLst>
                                      </p:cBhvr>
                                      <p:tavLst>
                                        <p:tav tm="0" fmla="#ppt_w*sin(2.5*pi*$)">
                                          <p:val>
                                            <p:fltVal val="0"/>
                                          </p:val>
                                        </p:tav>
                                        <p:tav tm="100000">
                                          <p:val>
                                            <p:fltVal val="1"/>
                                          </p:val>
                                        </p:tav>
                                      </p:tavLst>
                                    </p:anim>
                                    <p:anim calcmode="lin" valueType="num">
                                      <p:cBhvr>
                                        <p:cTn id="8" dur="5000" fill="hold"/>
                                        <p:tgtEl>
                                          <p:spTgt spid="18453"/>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 presetClass="entr" presetSubtype="4" fill="hold" grpId="0" nodeType="afterEffect">
                                  <p:stCondLst>
                                    <p:cond delay="0"/>
                                  </p:stCondLst>
                                  <p:childTnLst>
                                    <p:set>
                                      <p:cBhvr>
                                        <p:cTn id="11" dur="1" fill="hold">
                                          <p:stCondLst>
                                            <p:cond delay="0"/>
                                          </p:stCondLst>
                                        </p:cTn>
                                        <p:tgtEl>
                                          <p:spTgt spid="18478"/>
                                        </p:tgtEl>
                                        <p:attrNameLst>
                                          <p:attrName>style.visibility</p:attrName>
                                        </p:attrNameLst>
                                      </p:cBhvr>
                                      <p:to>
                                        <p:strVal val="visible"/>
                                      </p:to>
                                    </p:set>
                                    <p:anim calcmode="lin" valueType="num">
                                      <p:cBhvr additive="base">
                                        <p:cTn id="12" dur="500" fill="hold"/>
                                        <p:tgtEl>
                                          <p:spTgt spid="18478"/>
                                        </p:tgtEl>
                                        <p:attrNameLst>
                                          <p:attrName>ppt_x</p:attrName>
                                        </p:attrNameLst>
                                      </p:cBhvr>
                                      <p:tavLst>
                                        <p:tav tm="0">
                                          <p:val>
                                            <p:strVal val="#ppt_x"/>
                                          </p:val>
                                        </p:tav>
                                        <p:tav tm="100000">
                                          <p:val>
                                            <p:strVal val="#ppt_x"/>
                                          </p:val>
                                        </p:tav>
                                      </p:tavLst>
                                    </p:anim>
                                    <p:anim calcmode="lin" valueType="num">
                                      <p:cBhvr additive="base">
                                        <p:cTn id="13" dur="500" fill="hold"/>
                                        <p:tgtEl>
                                          <p:spTgt spid="1847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500"/>
                            </p:stCondLst>
                            <p:childTnLst>
                              <p:par>
                                <p:cTn id="15" presetID="2" presetClass="entr" presetSubtype="8" fill="hold" nodeType="afterEffect">
                                  <p:stCondLst>
                                    <p:cond delay="0"/>
                                  </p:stCondLst>
                                  <p:childTnLst>
                                    <p:set>
                                      <p:cBhvr>
                                        <p:cTn id="16" dur="1" fill="hold">
                                          <p:stCondLst>
                                            <p:cond delay="0"/>
                                          </p:stCondLst>
                                        </p:cTn>
                                        <p:tgtEl>
                                          <p:spTgt spid="18457"/>
                                        </p:tgtEl>
                                        <p:attrNameLst>
                                          <p:attrName>style.visibility</p:attrName>
                                        </p:attrNameLst>
                                      </p:cBhvr>
                                      <p:to>
                                        <p:strVal val="visible"/>
                                      </p:to>
                                    </p:set>
                                    <p:anim calcmode="lin" valueType="num">
                                      <p:cBhvr additive="base">
                                        <p:cTn id="17" dur="500" fill="hold"/>
                                        <p:tgtEl>
                                          <p:spTgt spid="18457"/>
                                        </p:tgtEl>
                                        <p:attrNameLst>
                                          <p:attrName>ppt_x</p:attrName>
                                        </p:attrNameLst>
                                      </p:cBhvr>
                                      <p:tavLst>
                                        <p:tav tm="0">
                                          <p:val>
                                            <p:strVal val="0-#ppt_w/2"/>
                                          </p:val>
                                        </p:tav>
                                        <p:tav tm="100000">
                                          <p:val>
                                            <p:strVal val="#ppt_x"/>
                                          </p:val>
                                        </p:tav>
                                      </p:tavLst>
                                    </p:anim>
                                    <p:anim calcmode="lin" valueType="num">
                                      <p:cBhvr additive="base">
                                        <p:cTn id="18" dur="500" fill="hold"/>
                                        <p:tgtEl>
                                          <p:spTgt spid="184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3" grpId="0" autoUpdateAnimBg="0"/>
      <p:bldP spid="1847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88E2F861-C657-9442-AC8B-07DDB48F2CC7}"/>
              </a:ext>
            </a:extLst>
          </p:cNvPr>
          <p:cNvSpPr>
            <a:spLocks/>
          </p:cNvSpPr>
          <p:nvPr/>
        </p:nvSpPr>
        <p:spPr bwMode="auto">
          <a:xfrm>
            <a:off x="1760538" y="25400"/>
            <a:ext cx="1993900" cy="331788"/>
          </a:xfrm>
          <a:prstGeom prst="rect">
            <a:avLst/>
          </a:prstGeom>
          <a:noFill/>
          <a:ln>
            <a:noFill/>
          </a:ln>
          <a:effectLst>
            <a:outerShdw blurRad="63500" dist="38099"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spAutoFit/>
          </a:bodyPr>
          <a:lstStyle/>
          <a:p>
            <a:pPr>
              <a:spcBef>
                <a:spcPts val="800"/>
              </a:spcBef>
            </a:pPr>
            <a:r>
              <a:rPr lang="en-US" altLang="en-US" sz="1400">
                <a:solidFill>
                  <a:srgbClr val="FFFFFF"/>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Ex. 19:2</a:t>
            </a:r>
          </a:p>
        </p:txBody>
      </p:sp>
      <p:sp>
        <p:nvSpPr>
          <p:cNvPr id="20482" name="Rectangle 2">
            <a:extLst>
              <a:ext uri="{FF2B5EF4-FFF2-40B4-BE49-F238E27FC236}">
                <a16:creationId xmlns:a16="http://schemas.microsoft.com/office/drawing/2014/main" id="{8A9F08DB-387A-494A-B472-97562FB47DC6}"/>
              </a:ext>
            </a:extLst>
          </p:cNvPr>
          <p:cNvSpPr>
            <a:spLocks/>
          </p:cNvSpPr>
          <p:nvPr/>
        </p:nvSpPr>
        <p:spPr bwMode="auto">
          <a:xfrm>
            <a:off x="8759825" y="65088"/>
            <a:ext cx="179388"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1200"/>
              </a:spcBef>
            </a:pPr>
            <a:r>
              <a:rPr lang="en-US" altLang="en-US" sz="2000" b="0">
                <a:solidFill>
                  <a:srgbClr val="FFA27C"/>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 </a:t>
            </a:r>
          </a:p>
        </p:txBody>
      </p:sp>
      <p:sp>
        <p:nvSpPr>
          <p:cNvPr id="20483" name="Rectangle 3">
            <a:extLst>
              <a:ext uri="{FF2B5EF4-FFF2-40B4-BE49-F238E27FC236}">
                <a16:creationId xmlns:a16="http://schemas.microsoft.com/office/drawing/2014/main" id="{472E964E-E549-2A46-AA4A-85BE9A1ADEE2}"/>
              </a:ext>
            </a:extLst>
          </p:cNvPr>
          <p:cNvSpPr>
            <a:spLocks/>
          </p:cNvSpPr>
          <p:nvPr/>
        </p:nvSpPr>
        <p:spPr bwMode="auto">
          <a:xfrm>
            <a:off x="8131175" y="6518275"/>
            <a:ext cx="258763"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r>
              <a:rPr lang="en-US" altLang="en-US" sz="1000">
                <a:solidFill>
                  <a:srgbClr val="FFFFFF"/>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08</a:t>
            </a:r>
          </a:p>
        </p:txBody>
      </p:sp>
      <p:sp>
        <p:nvSpPr>
          <p:cNvPr id="20484" name="Rectangle 4">
            <a:extLst>
              <a:ext uri="{FF2B5EF4-FFF2-40B4-BE49-F238E27FC236}">
                <a16:creationId xmlns:a16="http://schemas.microsoft.com/office/drawing/2014/main" id="{B67391E8-9F17-AE48-BF1C-8775115A849E}"/>
              </a:ext>
            </a:extLst>
          </p:cNvPr>
          <p:cNvSpPr>
            <a:spLocks/>
          </p:cNvSpPr>
          <p:nvPr/>
        </p:nvSpPr>
        <p:spPr bwMode="auto">
          <a:xfrm>
            <a:off x="7034213" y="6289675"/>
            <a:ext cx="1550987"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nchor="ctr">
            <a:spAutoFit/>
          </a:bodyPr>
          <a:lstStyle/>
          <a:p>
            <a:pPr algn="ctr">
              <a:spcBef>
                <a:spcPts val="700"/>
              </a:spcBef>
            </a:pPr>
            <a:r>
              <a:rPr lang="en-US" altLang="en-US" sz="1200">
                <a:solidFill>
                  <a:srgbClr val="FFFFFF"/>
                </a:solidFill>
                <a:latin typeface="Arial" panose="020B0604020202020204" pitchFamily="34" charset="0"/>
                <a:cs typeface="Arial" panose="020B0604020202020204" pitchFamily="34" charset="0"/>
                <a:sym typeface="Arial" panose="020B0604020202020204" pitchFamily="34" charset="0"/>
              </a:rPr>
              <a:t>Handbook pg. 26-29</a:t>
            </a:r>
          </a:p>
        </p:txBody>
      </p:sp>
      <p:pic>
        <p:nvPicPr>
          <p:cNvPr id="20485" name="Picture 5" descr="Elijah's Spring from above">
            <a:extLst>
              <a:ext uri="{FF2B5EF4-FFF2-40B4-BE49-F238E27FC236}">
                <a16:creationId xmlns:a16="http://schemas.microsoft.com/office/drawing/2014/main" id="{60C9973E-72FA-6D4A-826C-472FAFCDAA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338" y="708025"/>
            <a:ext cx="2365375" cy="1774825"/>
          </a:xfrm>
          <a:prstGeom prst="rect">
            <a:avLst/>
          </a:prstGeom>
          <a:no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pic>
        <p:nvPicPr>
          <p:cNvPr id="20486" name="Picture 6" descr="Elijah's Hollow from above">
            <a:extLst>
              <a:ext uri="{FF2B5EF4-FFF2-40B4-BE49-F238E27FC236}">
                <a16:creationId xmlns:a16="http://schemas.microsoft.com/office/drawing/2014/main" id="{9EC67680-A504-DB47-AC26-012832A1F8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3692525"/>
            <a:ext cx="3263900" cy="2447925"/>
          </a:xfrm>
          <a:prstGeom prst="rect">
            <a:avLst/>
          </a:prstGeom>
          <a:no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pic>
        <p:nvPicPr>
          <p:cNvPr id="20487" name="Picture 7" descr="Sunrise from Jebel Musa3">
            <a:extLst>
              <a:ext uri="{FF2B5EF4-FFF2-40B4-BE49-F238E27FC236}">
                <a16:creationId xmlns:a16="http://schemas.microsoft.com/office/drawing/2014/main" id="{829F1EF9-26BF-3145-A09A-152F4F6D88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8525" y="3652838"/>
            <a:ext cx="2746375" cy="2060575"/>
          </a:xfrm>
          <a:prstGeom prst="rect">
            <a:avLst/>
          </a:prstGeom>
          <a:no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sp>
        <p:nvSpPr>
          <p:cNvPr id="20488" name="Rectangle 8">
            <a:extLst>
              <a:ext uri="{FF2B5EF4-FFF2-40B4-BE49-F238E27FC236}">
                <a16:creationId xmlns:a16="http://schemas.microsoft.com/office/drawing/2014/main" id="{D12BCF3E-031F-B24C-9585-9C10A7C7203B}"/>
              </a:ext>
            </a:extLst>
          </p:cNvPr>
          <p:cNvSpPr>
            <a:spLocks/>
          </p:cNvSpPr>
          <p:nvPr/>
        </p:nvSpPr>
        <p:spPr bwMode="auto">
          <a:xfrm>
            <a:off x="0" y="5411788"/>
            <a:ext cx="91440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4450" tIns="44450" rIns="44450" bIns="44450">
            <a:spAutoFit/>
          </a:bodyPr>
          <a:lstStyle/>
          <a:p>
            <a:pPr algn="ctr"/>
            <a:r>
              <a:rPr lang="en-US" altLang="en-US" sz="2800">
                <a:solidFill>
                  <a:srgbClr val="FFD34A"/>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Mt. Sinai:</a:t>
            </a:r>
            <a:br>
              <a:rPr lang="en-US" altLang="en-US" sz="2800">
                <a:solidFill>
                  <a:srgbClr val="FFD34A"/>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br>
            <a:r>
              <a:rPr lang="en-US" altLang="en-US" sz="2800">
                <a:solidFill>
                  <a:srgbClr val="FFD34A"/>
                </a:solidFill>
                <a:effectLst>
                  <a:outerShdw blurRad="38100" dist="38100" dir="2700000" algn="tl">
                    <a:srgbClr val="000000"/>
                  </a:outerShdw>
                </a:effectLst>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rPr>
              <a:t>Pimosimo yuta lo aza pitav meta ji</a:t>
            </a:r>
          </a:p>
        </p:txBody>
      </p:sp>
      <p:pic>
        <p:nvPicPr>
          <p:cNvPr id="20489" name="Picture 9" descr="Jebel Musa Steps of Repentance">
            <a:extLst>
              <a:ext uri="{FF2B5EF4-FFF2-40B4-BE49-F238E27FC236}">
                <a16:creationId xmlns:a16="http://schemas.microsoft.com/office/drawing/2014/main" id="{8783A101-A30F-5A41-B955-023EC4EADC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4438" y="471488"/>
            <a:ext cx="3667125" cy="2749550"/>
          </a:xfrm>
          <a:prstGeom prst="rect">
            <a:avLst/>
          </a:prstGeom>
          <a:no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pic>
        <p:nvPicPr>
          <p:cNvPr id="20490" name="Picture 10" descr="Sinai view2">
            <a:extLst>
              <a:ext uri="{FF2B5EF4-FFF2-40B4-BE49-F238E27FC236}">
                <a16:creationId xmlns:a16="http://schemas.microsoft.com/office/drawing/2014/main" id="{C5ADC9BC-E7FA-FE4E-BA0B-D1ECA44322F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76513" y="1331913"/>
            <a:ext cx="3881437" cy="2911475"/>
          </a:xfrm>
          <a:prstGeom prst="rect">
            <a:avLst/>
          </a:prstGeom>
          <a:noFill/>
          <a:ln w="76200" cap="flat" cmpd="sng">
            <a:solidFill>
              <a:schemeClr val="accent2"/>
            </a:solidFill>
            <a:prstDash val="solid"/>
            <a:miter lim="800000"/>
            <a:headEnd type="none" w="med" len="med"/>
            <a:tailEnd type="none" w="med" len="med"/>
          </a:ln>
          <a:effectLst>
            <a:outerShdw blurRad="63500" dist="89803" dir="2700000" algn="ctr" rotWithShape="0">
              <a:srgbClr val="1A0004">
                <a:alpha val="74997"/>
              </a:srgbClr>
            </a:outerShdw>
          </a:effectLst>
          <a:extLst>
            <a:ext uri="{909E8E84-426E-40DD-AFC4-6F175D3DCCD1}">
              <a14:hiddenFill xmlns:a14="http://schemas.microsoft.com/office/drawing/2010/main">
                <a:solidFill>
                  <a:srgbClr val="FFFFFF"/>
                </a:solidFill>
              </a14:hiddenFill>
            </a:ext>
          </a:extLst>
        </p:spPr>
      </p:pic>
      <p:sp>
        <p:nvSpPr>
          <p:cNvPr id="20491" name="Rectangle 11">
            <a:extLst>
              <a:ext uri="{FF2B5EF4-FFF2-40B4-BE49-F238E27FC236}">
                <a16:creationId xmlns:a16="http://schemas.microsoft.com/office/drawing/2014/main" id="{67744506-CF42-274D-B979-772A443A8B21}"/>
              </a:ext>
            </a:extLst>
          </p:cNvPr>
          <p:cNvSpPr>
            <a:spLocks/>
          </p:cNvSpPr>
          <p:nvPr/>
        </p:nvSpPr>
        <p:spPr bwMode="auto">
          <a:xfrm>
            <a:off x="8177213" y="4403725"/>
            <a:ext cx="254000" cy="115888"/>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0492" name="Rectangle 12">
            <a:extLst>
              <a:ext uri="{FF2B5EF4-FFF2-40B4-BE49-F238E27FC236}">
                <a16:creationId xmlns:a16="http://schemas.microsoft.com/office/drawing/2014/main" id="{B2B0C715-DBE2-5B44-88D7-208D74C7B026}"/>
              </a:ext>
            </a:extLst>
          </p:cNvPr>
          <p:cNvSpPr>
            <a:spLocks/>
          </p:cNvSpPr>
          <p:nvPr/>
        </p:nvSpPr>
        <p:spPr bwMode="auto">
          <a:xfrm>
            <a:off x="8120063" y="4356100"/>
            <a:ext cx="2159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800">
                <a:solidFill>
                  <a:srgbClr val="000000"/>
                </a:solidFill>
                <a:latin typeface="Helvetica" pitchFamily="2" charset="0"/>
                <a:ea typeface="Helvetica" pitchFamily="2" charset="0"/>
                <a:cs typeface="Helvetica" pitchFamily="2" charset="0"/>
                <a:sym typeface="Helvetica" pitchFamily="2" charset="0"/>
              </a:rPr>
              <a:t>40</a:t>
            </a:r>
          </a:p>
        </p:txBody>
      </p:sp>
      <p:sp>
        <p:nvSpPr>
          <p:cNvPr id="20493" name="AutoShape 13">
            <a:extLst>
              <a:ext uri="{FF2B5EF4-FFF2-40B4-BE49-F238E27FC236}">
                <a16:creationId xmlns:a16="http://schemas.microsoft.com/office/drawing/2014/main" id="{497BB2FF-BD37-634A-8C42-023E37004BB1}"/>
              </a:ext>
            </a:extLst>
          </p:cNvPr>
          <p:cNvSpPr>
            <a:spLocks/>
          </p:cNvSpPr>
          <p:nvPr/>
        </p:nvSpPr>
        <p:spPr bwMode="auto">
          <a:xfrm>
            <a:off x="7950200" y="3457575"/>
            <a:ext cx="730250" cy="336550"/>
          </a:xfrm>
          <a:prstGeom prst="roundRect">
            <a:avLst>
              <a:gd name="adj" fmla="val 16667"/>
            </a:avLst>
          </a:prstGeom>
          <a:solidFill>
            <a:srgbClr val="E7EC26"/>
          </a:solidFill>
          <a:ln w="38100" cap="flat" cmpd="sng">
            <a:solidFill>
              <a:srgbClr val="1A000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0494" name="Rectangle 14">
            <a:extLst>
              <a:ext uri="{FF2B5EF4-FFF2-40B4-BE49-F238E27FC236}">
                <a16:creationId xmlns:a16="http://schemas.microsoft.com/office/drawing/2014/main" id="{A83BE7F9-80B1-EF4A-9B61-70B2E169982C}"/>
              </a:ext>
            </a:extLst>
          </p:cNvPr>
          <p:cNvSpPr>
            <a:spLocks/>
          </p:cNvSpPr>
          <p:nvPr/>
        </p:nvSpPr>
        <p:spPr bwMode="auto">
          <a:xfrm>
            <a:off x="7948613" y="3616325"/>
            <a:ext cx="952500" cy="1143000"/>
          </a:xfrm>
          <a:prstGeom prst="rect">
            <a:avLst/>
          </a:prstGeom>
          <a:solidFill>
            <a:srgbClr val="FFFF00"/>
          </a:solidFill>
          <a:ln w="38100"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0495" name="AutoShape 15">
            <a:extLst>
              <a:ext uri="{FF2B5EF4-FFF2-40B4-BE49-F238E27FC236}">
                <a16:creationId xmlns:a16="http://schemas.microsoft.com/office/drawing/2014/main" id="{FEC93BC6-1579-9644-8763-57C4140025D2}"/>
              </a:ext>
            </a:extLst>
          </p:cNvPr>
          <p:cNvSpPr>
            <a:spLocks/>
          </p:cNvSpPr>
          <p:nvPr/>
        </p:nvSpPr>
        <p:spPr bwMode="auto">
          <a:xfrm>
            <a:off x="7969250" y="3486150"/>
            <a:ext cx="698500" cy="336550"/>
          </a:xfrm>
          <a:prstGeom prst="roundRect">
            <a:avLst>
              <a:gd name="adj" fmla="val 16667"/>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en-US" altLang="en-US">
              <a:solidFill>
                <a:srgbClr val="00DFCA"/>
              </a:solidFill>
              <a:latin typeface="Comic Sans MS" panose="030F0902030302020204" pitchFamily="66" charset="0"/>
              <a:ea typeface="Comic Sans MS" panose="030F0902030302020204" pitchFamily="66" charset="0"/>
              <a:cs typeface="Comic Sans MS" panose="030F0902030302020204" pitchFamily="66" charset="0"/>
              <a:sym typeface="Comic Sans MS" panose="030F0902030302020204" pitchFamily="66" charset="0"/>
            </a:endParaRPr>
          </a:p>
        </p:txBody>
      </p:sp>
      <p:sp>
        <p:nvSpPr>
          <p:cNvPr id="20496" name="Line 16">
            <a:extLst>
              <a:ext uri="{FF2B5EF4-FFF2-40B4-BE49-F238E27FC236}">
                <a16:creationId xmlns:a16="http://schemas.microsoft.com/office/drawing/2014/main" id="{F74703C7-2B99-7B4F-B610-3445D7926365}"/>
              </a:ext>
            </a:extLst>
          </p:cNvPr>
          <p:cNvSpPr>
            <a:spLocks noChangeShapeType="1"/>
          </p:cNvSpPr>
          <p:nvPr/>
        </p:nvSpPr>
        <p:spPr bwMode="auto">
          <a:xfrm>
            <a:off x="7993063" y="38385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0497" name="Line 17">
            <a:extLst>
              <a:ext uri="{FF2B5EF4-FFF2-40B4-BE49-F238E27FC236}">
                <a16:creationId xmlns:a16="http://schemas.microsoft.com/office/drawing/2014/main" id="{FD8DB1AD-247E-D64F-B318-35F41B16FAD7}"/>
              </a:ext>
            </a:extLst>
          </p:cNvPr>
          <p:cNvSpPr>
            <a:spLocks noChangeShapeType="1"/>
          </p:cNvSpPr>
          <p:nvPr/>
        </p:nvSpPr>
        <p:spPr bwMode="auto">
          <a:xfrm>
            <a:off x="7993063" y="40163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0498" name="Line 18">
            <a:extLst>
              <a:ext uri="{FF2B5EF4-FFF2-40B4-BE49-F238E27FC236}">
                <a16:creationId xmlns:a16="http://schemas.microsoft.com/office/drawing/2014/main" id="{4B436A47-A677-ED48-808C-0F97B61BA82A}"/>
              </a:ext>
            </a:extLst>
          </p:cNvPr>
          <p:cNvSpPr>
            <a:spLocks noChangeShapeType="1"/>
          </p:cNvSpPr>
          <p:nvPr/>
        </p:nvSpPr>
        <p:spPr bwMode="auto">
          <a:xfrm>
            <a:off x="7993063" y="41941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0499" name="Line 19">
            <a:extLst>
              <a:ext uri="{FF2B5EF4-FFF2-40B4-BE49-F238E27FC236}">
                <a16:creationId xmlns:a16="http://schemas.microsoft.com/office/drawing/2014/main" id="{CBADF78F-B9E2-CA40-8186-1122DA1A6E9B}"/>
              </a:ext>
            </a:extLst>
          </p:cNvPr>
          <p:cNvSpPr>
            <a:spLocks noChangeShapeType="1"/>
          </p:cNvSpPr>
          <p:nvPr/>
        </p:nvSpPr>
        <p:spPr bwMode="auto">
          <a:xfrm>
            <a:off x="7993063" y="43719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0500" name="Line 20">
            <a:extLst>
              <a:ext uri="{FF2B5EF4-FFF2-40B4-BE49-F238E27FC236}">
                <a16:creationId xmlns:a16="http://schemas.microsoft.com/office/drawing/2014/main" id="{612B282E-BAF6-7E47-90E3-E739E08B27BE}"/>
              </a:ext>
            </a:extLst>
          </p:cNvPr>
          <p:cNvSpPr>
            <a:spLocks noChangeShapeType="1"/>
          </p:cNvSpPr>
          <p:nvPr/>
        </p:nvSpPr>
        <p:spPr bwMode="auto">
          <a:xfrm>
            <a:off x="8005763" y="4549775"/>
            <a:ext cx="8509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0501" name="Rectangle 21">
            <a:extLst>
              <a:ext uri="{FF2B5EF4-FFF2-40B4-BE49-F238E27FC236}">
                <a16:creationId xmlns:a16="http://schemas.microsoft.com/office/drawing/2014/main" id="{817A3F9E-59B1-1F46-9357-4A56795C687E}"/>
              </a:ext>
            </a:extLst>
          </p:cNvPr>
          <p:cNvSpPr>
            <a:spLocks/>
          </p:cNvSpPr>
          <p:nvPr/>
        </p:nvSpPr>
        <p:spPr bwMode="auto">
          <a:xfrm>
            <a:off x="8007350" y="34290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Chicago" charset="0"/>
                <a:ea typeface="Chicago" charset="0"/>
                <a:cs typeface="Chicago" charset="0"/>
                <a:sym typeface="Chicago" charset="0"/>
              </a:rPr>
              <a:t>MOSES</a:t>
            </a:r>
          </a:p>
        </p:txBody>
      </p:sp>
      <p:sp>
        <p:nvSpPr>
          <p:cNvPr id="20502" name="Rectangle 22">
            <a:extLst>
              <a:ext uri="{FF2B5EF4-FFF2-40B4-BE49-F238E27FC236}">
                <a16:creationId xmlns:a16="http://schemas.microsoft.com/office/drawing/2014/main" id="{CCCC78C5-CFCD-444E-BCDD-4FF2075E0F06}"/>
              </a:ext>
            </a:extLst>
          </p:cNvPr>
          <p:cNvSpPr>
            <a:spLocks/>
          </p:cNvSpPr>
          <p:nvPr/>
        </p:nvSpPr>
        <p:spPr bwMode="auto">
          <a:xfrm>
            <a:off x="8156575" y="3841750"/>
            <a:ext cx="374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Sinai</a:t>
            </a:r>
          </a:p>
        </p:txBody>
      </p:sp>
      <p:sp>
        <p:nvSpPr>
          <p:cNvPr id="20503" name="Line 23">
            <a:extLst>
              <a:ext uri="{FF2B5EF4-FFF2-40B4-BE49-F238E27FC236}">
                <a16:creationId xmlns:a16="http://schemas.microsoft.com/office/drawing/2014/main" id="{3A1F5421-40C0-DA44-826A-173E8DB2E93F}"/>
              </a:ext>
            </a:extLst>
          </p:cNvPr>
          <p:cNvSpPr>
            <a:spLocks noChangeShapeType="1"/>
          </p:cNvSpPr>
          <p:nvPr/>
        </p:nvSpPr>
        <p:spPr bwMode="auto">
          <a:xfrm>
            <a:off x="7986713" y="4727575"/>
            <a:ext cx="863600" cy="0"/>
          </a:xfrm>
          <a:prstGeom prst="line">
            <a:avLst/>
          </a:pr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lstStyle/>
          <a:p>
            <a:endParaRPr lang="en-US" altLang="en-US">
              <a:solidFill>
                <a:srgbClr val="FFFFFF"/>
              </a:solidFill>
            </a:endParaRPr>
          </a:p>
        </p:txBody>
      </p:sp>
      <p:sp>
        <p:nvSpPr>
          <p:cNvPr id="20504" name="Rectangle 24">
            <a:extLst>
              <a:ext uri="{FF2B5EF4-FFF2-40B4-BE49-F238E27FC236}">
                <a16:creationId xmlns:a16="http://schemas.microsoft.com/office/drawing/2014/main" id="{C6CBD6C1-840F-7F43-A753-DBCE450E5B78}"/>
              </a:ext>
            </a:extLst>
          </p:cNvPr>
          <p:cNvSpPr>
            <a:spLocks/>
          </p:cNvSpPr>
          <p:nvPr/>
        </p:nvSpPr>
        <p:spPr bwMode="auto">
          <a:xfrm>
            <a:off x="8120063" y="3670300"/>
            <a:ext cx="590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4450" tIns="44450" rIns="44450" bIns="44450">
            <a:spAutoFit/>
          </a:bodyPr>
          <a:lstStyle/>
          <a:p>
            <a:r>
              <a:rPr lang="en-US" altLang="en-US" sz="900">
                <a:solidFill>
                  <a:srgbClr val="000000"/>
                </a:solidFill>
                <a:latin typeface="Helvetica" pitchFamily="2" charset="0"/>
                <a:ea typeface="Helvetica" pitchFamily="2" charset="0"/>
                <a:cs typeface="Helvetica" pitchFamily="2" charset="0"/>
                <a:sym typeface="Helvetica" pitchFamily="2" charset="0"/>
              </a:rPr>
              <a:t>Khochuk</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dissolve">
                                      <p:cBhvr>
                                        <p:cTn id="7" dur="500"/>
                                        <p:tgtEl>
                                          <p:spTgt spid="2048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dissolve">
                                      <p:cBhvr>
                                        <p:cTn id="11" dur="500"/>
                                        <p:tgtEl>
                                          <p:spTgt spid="2048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0486"/>
                                        </p:tgtEl>
                                        <p:attrNameLst>
                                          <p:attrName>style.visibility</p:attrName>
                                        </p:attrNameLst>
                                      </p:cBhvr>
                                      <p:to>
                                        <p:strVal val="visible"/>
                                      </p:to>
                                    </p:set>
                                    <p:animEffect transition="in" filter="dissolve">
                                      <p:cBhvr>
                                        <p:cTn id="15" dur="500"/>
                                        <p:tgtEl>
                                          <p:spTgt spid="20486"/>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0487"/>
                                        </p:tgtEl>
                                        <p:attrNameLst>
                                          <p:attrName>style.visibility</p:attrName>
                                        </p:attrNameLst>
                                      </p:cBhvr>
                                      <p:to>
                                        <p:strVal val="visible"/>
                                      </p:to>
                                    </p:set>
                                    <p:animEffect transition="in" filter="dissolve">
                                      <p:cBhvr>
                                        <p:cTn id="19" dur="500"/>
                                        <p:tgtEl>
                                          <p:spTgt spid="2048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0490"/>
                                        </p:tgtEl>
                                        <p:attrNameLst>
                                          <p:attrName>style.visibility</p:attrName>
                                        </p:attrNameLst>
                                      </p:cBhvr>
                                      <p:to>
                                        <p:strVal val="visible"/>
                                      </p:to>
                                    </p:set>
                                    <p:animEffect transition="in" filter="dissolve">
                                      <p:cBhvr>
                                        <p:cTn id="23"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ntitled 3">
  <a:themeElements>
    <a:clrScheme name="">
      <a:dk1>
        <a:srgbClr val="1A0004"/>
      </a:dk1>
      <a:lt1>
        <a:srgbClr val="474747"/>
      </a:lt1>
      <a:dk2>
        <a:srgbClr val="A7A7A7"/>
      </a:dk2>
      <a:lt2>
        <a:srgbClr val="535353"/>
      </a:lt2>
      <a:accent1>
        <a:srgbClr val="114FFB"/>
      </a:accent1>
      <a:accent2>
        <a:srgbClr val="790015"/>
      </a:accent2>
      <a:accent3>
        <a:srgbClr val="B1B1B1"/>
      </a:accent3>
      <a:accent4>
        <a:srgbClr val="140003"/>
      </a:accent4>
      <a:accent5>
        <a:srgbClr val="AAB2FD"/>
      </a:accent5>
      <a:accent6>
        <a:srgbClr val="6D0012"/>
      </a:accent6>
      <a:hlink>
        <a:srgbClr val="0000FF"/>
      </a:hlink>
      <a:folHlink>
        <a:srgbClr val="FF00FF"/>
      </a:folHlink>
    </a:clrScheme>
    <a:fontScheme name="untitled 3">
      <a:majorFont>
        <a:latin typeface="Times"/>
        <a:ea typeface="Times"/>
        <a:cs typeface="Times"/>
      </a:majorFont>
      <a:minorFont>
        <a:latin typeface="Times"/>
        <a:ea typeface="Times"/>
        <a:cs typeface="Time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rgbClr val="1A0004"/>
            </a:solidFill>
            <a:effectLst/>
            <a:latin typeface="Times" pitchFamily="2" charset="0"/>
            <a:ea typeface="Times" pitchFamily="2" charset="0"/>
            <a:cs typeface="Times" pitchFamily="2" charset="0"/>
            <a:sym typeface="Times"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t"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altLang="en-US" sz="1600" b="1" i="0" u="none" strike="noStrike" cap="none" normalizeH="0" baseline="0" smtClean="0">
            <a:ln>
              <a:noFill/>
            </a:ln>
            <a:solidFill>
              <a:srgbClr val="1A0004"/>
            </a:solidFill>
            <a:effectLst/>
            <a:latin typeface="Times" pitchFamily="2" charset="0"/>
            <a:ea typeface="Times" pitchFamily="2" charset="0"/>
            <a:cs typeface="Times" pitchFamily="2" charset="0"/>
            <a:sym typeface="Times"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A7A7A7"/>
      </a:dk2>
      <a:lt2>
        <a:srgbClr val="535353"/>
      </a:lt2>
      <a:accent1>
        <a:srgbClr val="114FFB"/>
      </a:accent1>
      <a:accent2>
        <a:srgbClr val="790015"/>
      </a:accent2>
      <a:accent3>
        <a:srgbClr val="FFFFFF"/>
      </a:accent3>
      <a:accent4>
        <a:srgbClr val="000000"/>
      </a:accent4>
      <a:accent5>
        <a:srgbClr val="AAB2FD"/>
      </a:accent5>
      <a:accent6>
        <a:srgbClr val="6D0012"/>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4020</Words>
  <Application>Microsoft Macintosh PowerPoint</Application>
  <PresentationFormat>On-screen Show (4:3)</PresentationFormat>
  <Paragraphs>1173</Paragraphs>
  <Slides>53</Slides>
  <Notes>52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53</vt:i4>
      </vt:variant>
    </vt:vector>
  </HeadingPairs>
  <TitlesOfParts>
    <vt:vector size="68" baseType="lpstr">
      <vt:lpstr>Chicago</vt:lpstr>
      <vt:lpstr>Gulim</vt:lpstr>
      <vt:lpstr>Kosher-Normal</vt:lpstr>
      <vt:lpstr>ＭＳ Ｐゴシック</vt:lpstr>
      <vt:lpstr>Arial</vt:lpstr>
      <vt:lpstr>Comic Sans MS</vt:lpstr>
      <vt:lpstr>Geneva</vt:lpstr>
      <vt:lpstr>Helvetica</vt:lpstr>
      <vt:lpstr>Monotype Sorts</vt:lpstr>
      <vt:lpstr>Times</vt:lpstr>
      <vt:lpstr>Times New Roman</vt:lpstr>
      <vt:lpstr>Wingdings</vt:lpstr>
      <vt:lpstr>untitled 3</vt:lpstr>
      <vt:lpstr>1_untitled 1</vt:lpstr>
      <vt:lpstr>1_Orbit</vt:lpstr>
      <vt:lpstr>Lotha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Ntho Kako… silo hungu ka..BibleStudyDownloads.org</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Rick Griffith</cp:lastModifiedBy>
  <cp:revision>5</cp:revision>
  <dcterms:modified xsi:type="dcterms:W3CDTF">2018-11-01T08:25:51Z</dcterms:modified>
</cp:coreProperties>
</file>