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tags/tag21.xml" ContentType="application/vnd.openxmlformats-officedocument.presentationml.tags+xml"/>
  <Override PartName="/ppt/notesSlides/notesSlide29.xml" ContentType="application/vnd.openxmlformats-officedocument.presentationml.notesSlide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ppt/tags/tag23.xml" ContentType="application/vnd.openxmlformats-officedocument.presentationml.tags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notesSlides/notesSlide32.xml" ContentType="application/vnd.openxmlformats-officedocument.presentationml.notesSlide+xml"/>
  <Override PartName="/ppt/tags/tag25.xml" ContentType="application/vnd.openxmlformats-officedocument.presentationml.tags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tags/tag27.xml" ContentType="application/vnd.openxmlformats-officedocument.presentationml.tags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36.xml" ContentType="application/vnd.openxmlformats-officedocument.presentationml.notesSlide+xml"/>
  <Override PartName="/ppt/tags/tag29.xml" ContentType="application/vnd.openxmlformats-officedocument.presentationml.tags+xml"/>
  <Override PartName="/ppt/notesSlides/notesSlide37.xml" ContentType="application/vnd.openxmlformats-officedocument.presentationml.notesSlide+xml"/>
  <Override PartName="/ppt/tags/tag30.xml" ContentType="application/vnd.openxmlformats-officedocument.presentationml.tags+xml"/>
  <Override PartName="/ppt/notesSlides/notesSlide38.xml" ContentType="application/vnd.openxmlformats-officedocument.presentationml.notesSlide+xml"/>
  <Override PartName="/ppt/tags/tag31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3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3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34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37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818" r:id="rId2"/>
    <p:sldId id="817" r:id="rId3"/>
    <p:sldId id="530" r:id="rId4"/>
    <p:sldId id="416" r:id="rId5"/>
    <p:sldId id="624" r:id="rId6"/>
    <p:sldId id="696" r:id="rId7"/>
    <p:sldId id="732" r:id="rId8"/>
    <p:sldId id="414" r:id="rId9"/>
    <p:sldId id="426" r:id="rId10"/>
    <p:sldId id="439" r:id="rId11"/>
    <p:sldId id="417" r:id="rId12"/>
    <p:sldId id="646" r:id="rId13"/>
    <p:sldId id="631" r:id="rId14"/>
    <p:sldId id="427" r:id="rId15"/>
    <p:sldId id="428" r:id="rId16"/>
    <p:sldId id="715" r:id="rId17"/>
    <p:sldId id="716" r:id="rId18"/>
    <p:sldId id="717" r:id="rId19"/>
    <p:sldId id="718" r:id="rId20"/>
    <p:sldId id="719" r:id="rId21"/>
    <p:sldId id="720" r:id="rId22"/>
    <p:sldId id="721" r:id="rId23"/>
    <p:sldId id="729" r:id="rId24"/>
    <p:sldId id="722" r:id="rId25"/>
    <p:sldId id="723" r:id="rId26"/>
    <p:sldId id="819" r:id="rId27"/>
    <p:sldId id="591" r:id="rId28"/>
    <p:sldId id="725" r:id="rId29"/>
    <p:sldId id="726" r:id="rId30"/>
    <p:sldId id="727" r:id="rId31"/>
    <p:sldId id="728" r:id="rId32"/>
    <p:sldId id="748" r:id="rId33"/>
    <p:sldId id="749" r:id="rId34"/>
    <p:sldId id="731" r:id="rId35"/>
    <p:sldId id="730" r:id="rId36"/>
    <p:sldId id="733" r:id="rId37"/>
    <p:sldId id="735" r:id="rId38"/>
    <p:sldId id="736" r:id="rId39"/>
    <p:sldId id="734" r:id="rId40"/>
    <p:sldId id="437" r:id="rId41"/>
    <p:sldId id="737" r:id="rId42"/>
    <p:sldId id="438" r:id="rId43"/>
    <p:sldId id="690" r:id="rId44"/>
    <p:sldId id="429" r:id="rId45"/>
    <p:sldId id="681" r:id="rId46"/>
    <p:sldId id="430" r:id="rId47"/>
    <p:sldId id="772" r:id="rId48"/>
    <p:sldId id="563" r:id="rId49"/>
    <p:sldId id="419" r:id="rId50"/>
    <p:sldId id="622" r:id="rId51"/>
    <p:sldId id="623" r:id="rId52"/>
    <p:sldId id="420" r:id="rId53"/>
    <p:sldId id="641" r:id="rId54"/>
    <p:sldId id="814" r:id="rId55"/>
    <p:sldId id="519" r:id="rId56"/>
    <p:sldId id="643" r:id="rId57"/>
    <p:sldId id="644" r:id="rId58"/>
    <p:sldId id="645" r:id="rId59"/>
    <p:sldId id="629" r:id="rId60"/>
    <p:sldId id="802" r:id="rId61"/>
    <p:sldId id="813" r:id="rId62"/>
    <p:sldId id="803" r:id="rId63"/>
    <p:sldId id="808" r:id="rId64"/>
    <p:sldId id="810" r:id="rId65"/>
    <p:sldId id="707" r:id="rId66"/>
    <p:sldId id="759" r:id="rId67"/>
    <p:sldId id="708" r:id="rId68"/>
    <p:sldId id="709" r:id="rId69"/>
    <p:sldId id="712" r:id="rId70"/>
    <p:sldId id="710" r:id="rId71"/>
    <p:sldId id="684" r:id="rId72"/>
    <p:sldId id="745" r:id="rId73"/>
    <p:sldId id="774" r:id="rId74"/>
    <p:sldId id="792" r:id="rId75"/>
    <p:sldId id="775" r:id="rId76"/>
    <p:sldId id="776" r:id="rId77"/>
    <p:sldId id="777" r:id="rId78"/>
    <p:sldId id="778" r:id="rId79"/>
    <p:sldId id="779" r:id="rId80"/>
    <p:sldId id="780" r:id="rId81"/>
    <p:sldId id="793" r:id="rId82"/>
    <p:sldId id="782" r:id="rId83"/>
    <p:sldId id="783" r:id="rId84"/>
    <p:sldId id="784" r:id="rId85"/>
    <p:sldId id="785" r:id="rId86"/>
    <p:sldId id="786" r:id="rId87"/>
    <p:sldId id="787" r:id="rId88"/>
    <p:sldId id="788" r:id="rId89"/>
    <p:sldId id="789" r:id="rId90"/>
    <p:sldId id="811" r:id="rId91"/>
    <p:sldId id="746" r:id="rId92"/>
    <p:sldId id="747" r:id="rId93"/>
    <p:sldId id="688" r:id="rId94"/>
    <p:sldId id="544" r:id="rId95"/>
    <p:sldId id="691" r:id="rId9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orient="horz" pos="3072">
          <p15:clr>
            <a:srgbClr val="A4A3A4"/>
          </p15:clr>
        </p15:guide>
        <p15:guide id="3" orient="horz" pos="4212">
          <p15:clr>
            <a:srgbClr val="A4A3A4"/>
          </p15:clr>
        </p15:guide>
        <p15:guide id="4" pos="5487">
          <p15:clr>
            <a:srgbClr val="A4A3A4"/>
          </p15:clr>
        </p15:guide>
        <p15:guide id="5" pos="5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B35A17"/>
    <a:srgbClr val="F09F32"/>
    <a:srgbClr val="000000"/>
    <a:srgbClr val="FF0000"/>
    <a:srgbClr val="FFFF00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64" autoAdjust="0"/>
  </p:normalViewPr>
  <p:slideViewPr>
    <p:cSldViewPr snapToGrid="0">
      <p:cViewPr varScale="1">
        <p:scale>
          <a:sx n="59" d="100"/>
          <a:sy n="59" d="100"/>
        </p:scale>
        <p:origin x="1638" y="60"/>
      </p:cViewPr>
      <p:guideLst>
        <p:guide orient="horz" pos="2162"/>
        <p:guide orient="horz" pos="3072"/>
        <p:guide orient="horz" pos="4212"/>
        <p:guide pos="5487"/>
        <p:guide pos="5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3" d="100"/>
        <a:sy n="253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0AD141E-A253-AE41-9323-92FB849938C8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68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C22BA8EA-D8AE-C44C-B4F5-451121A5A2A6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86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charset="0"/>
        <a:cs typeface="Geneva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nkhavmei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#7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sinlana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zuanghmei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nkuaymei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kapanty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tatloukanmei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chaengluanv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keylou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 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kapanty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thayguangnimei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chuylou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gay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baansin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Sauhpuangv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bangbi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akumhbucho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Herod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dinhpouc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kangdai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––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1,000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Moria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Luangcbut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dwn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Solomon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…Abraham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kanac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Isaac ta,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nringh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Ringhpouc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khaemloumei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Moriah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Luangcbut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Israel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ravchap-ravriak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dihphunghmei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katwntuhmei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nanglung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o...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charuangc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siandui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nab-bi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heikumhmei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Rakai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makuatlouna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titaancpat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charuangc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asaekc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 ––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Rommei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charuangc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thuigancna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lyn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makumc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taancthau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adang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tatpatna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chuy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katumcna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taancthaupuibamv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dihpy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Judea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tatkaan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dicpy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Samaria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Patkanmei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1000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Solomon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theickanmei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Israelmei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Dihpy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Guangcdic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lingcthaulou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GUANGHDIC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Israelmei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KANDIC BAK KANMEI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Samaria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"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Samariamei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"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thaychui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Samariameipui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duikhun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kachuc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Kamei Shiloh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ana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Solomon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kathancmei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Israelmei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kaguangcmei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khwan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Nkhamhliang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howgay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Dihpy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khwan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chamckanmei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nymmei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kailuangc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duitin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 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Simon Peter kai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Zeiclat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duitin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dihpy-neihkey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Neihpat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ana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duh thang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e…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Kaguangcmei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synagog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machuc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concret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nailouduhmei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Peter kai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gumbinlouna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gaeklou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kaguangcmei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phupatloumei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Roman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Catholicmei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Franciscan archeologist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daeklouna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chuiloudatmei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anaana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the.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LIANVLOUMEI LIPH KHOU NTHEIHLOUMEI LAT RIANG TEI THAYLOUO! BAIBAL MAENG TEI THUIPAT LANA KATHEI KHOU NAIMEI LAT RIANG TEI HANLOU O. KALIPH PAENG KHOU </a:t>
            </a:r>
            <a:r>
              <a:rPr lang="en-US" b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Gandaih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Abraham </a:t>
            </a:r>
            <a:r>
              <a:rPr lang="en-US" b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khou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latrianv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swloumei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khou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rui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tingkwm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2,000 </a:t>
            </a:r>
            <a:r>
              <a:rPr lang="en-US" b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tangv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twna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HYLOU BAMMEI TEI THE.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Gandaih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latryan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chingnei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Damhmeipu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machakloumei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karucsinghmei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tatgut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the.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Kanac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tiphungc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charaphmei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riatloumei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khwan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paryluanv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BAIBAL KHUKH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thuaph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taanvlou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kaduailoupui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Patkanmei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tatgut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Manseina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chamraeng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guangtanghmei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Kaipouc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thuaph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pupouc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amaanlou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Damcloumeipu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maniatmei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meicguaya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tingsaeng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latowdat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Kaipouc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Ringhbamv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kathuicna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tithaylou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Heitwnhei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kakiak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Messia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Chamraeng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Thanh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sinthauloumei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––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Dihba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duichaeng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laupung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tingthaibang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anaa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runghthaekcbamv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reinungc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10,000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Capernaum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machakpatlou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endParaRPr lang="en-US" b="1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Aseic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katitna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baicmaih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basalt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geihmei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binlou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Niamhgaymei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Capernaum…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taanv-tyn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kasuakc-kaguakcmei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-ring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geihmei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Dihba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kantucho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kaluaihlou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Synagog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 Tiki,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phaynei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puanhmei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swthaulou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Tiki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synagogue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––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––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kauhliangmei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Grikmei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o…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Alexander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Hellenism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tipatloumei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Grikmei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synagog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kaluaihloumei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Tiki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lumsi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maekmei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synagog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raph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!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Rommei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Sipai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keyna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Rommei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kaiswmei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sinswna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bamsini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Grikmei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howpatmei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peyna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Synagog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basalt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kaguangcmei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mpeyna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tatruan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kaziapnunc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Guloumeipu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Thanh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laancpat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daickuna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2,000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giugamakna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tiloukanmei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LATDYNG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Lat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: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lung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tukumhna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taancnuhmei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nchamloumei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Kaipou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thaynuhmei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lungning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titatku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duanckulou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Amuc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saengcna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HAMH E, tiki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thaynuhmei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duancthau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kadwn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Kaluaihna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latdwn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nade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…kalam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saenghmei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thuap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e: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	•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PANTY,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• Kamei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KROS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taancpatloumei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thai</a:t>
            </a:r>
            <a:endParaRPr lang="en-US" sz="12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•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Kathancmei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thayngam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PHUAMLING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Catholicmei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kadatdatmei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tachatmei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reinungc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Catholicmei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reinungc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tiningtowlou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kasiamhloudat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 Peter kai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nailouduhmei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Phuminhmei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heikumhmei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neihkeymei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neihmaryn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tingzin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key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kalwnlungh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amphitheatre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neihpat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nkuaimei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nseic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Zaengaymei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luangcpung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sisimei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kangdai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Luanghbut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gaichamv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Zaenggaymei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-aching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titulou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Kalingna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patkanmei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Khristian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kathuk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katheilaymeinunc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chadaaloumei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geicna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Zeiclat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tatruanloumei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Tatruan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kungcsihna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timik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geicsih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heikumhmei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kalwnlungh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Caesarea Philippi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duipuakkai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Peter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“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mitaubut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”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Duigaykanmei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Jordan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karucbiak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lapatna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latchap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sinsw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katupna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sinna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“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dui”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…Jordan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duiba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keyna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Samaria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Judea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Duipui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luangclou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azuh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tatruan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duisav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howgai-gaymei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kalunlungh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howgay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hak-hakmei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tatriu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: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nkhavlou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heikumcna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e: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Alauc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panty, “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”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puanclou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daicthau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Kamei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dihpy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nganghna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nduinamei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Perea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Kapanty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kanitdak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kaneimei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gaengzaengc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re…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dihpy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Phoenicia…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Decapolis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Grikmei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Hellenmei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lunghriak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…Gadara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katamvloumei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Korinmei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katwntucna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Grikmei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nkuaymei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tatruanlana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tigaylou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azuh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Galilee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keyna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tatruan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Mousi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tiguangtangclou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taekmakna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Jihudimei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kalendar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KAPHAY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tithaylou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phaychaeng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gadha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dungcna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…mile 80 the…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kilometer 129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Jordan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Duiriang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Zeiclat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mun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duipui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…mile 75…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kilometer 121 e.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taancpatmei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chiwmak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 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katingmik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ana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Perea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tatkaanna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mpatlou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Kaguangcmei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Jericho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tatkaanna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the…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1500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dougei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gutlaanimei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Joshua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tatkaan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kathuknaimei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zaengthaekcpui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Heikhoutei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Jericho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meithiamvmei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Zacchaeus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mbubang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ariukanmei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heikumhmei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mbubang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hanguangdat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tangcpat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duaknuhmakmei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ariu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kanitdak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Tadan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Neihneic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gut the,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Herod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Moriah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nzuanv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gut the,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Chyngbut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dingbam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Meickang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Israelmei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guanghthanh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dihsinpouc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swpunithe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lwmgaybam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GUANGDIC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thuap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Solomon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chaengdai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dinglou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––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––Herod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Kathaichuymei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Chyngbut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Neihpat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Raengckat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gut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ramvlagutmei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katamvlou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mbanghlou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aseic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Maengh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hiakmei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hiaklou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bakchiwnamei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lunghning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dihmeinunc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dihluanv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ravchapluanv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athungmei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chiwnana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thayngam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azuh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Jihudimei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Rommei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lunghrianramei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nimeihei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…CROSS KHOU E.  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thuap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Maniat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taektu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–– LATDYNG THANH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bangbi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chaengluanv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nrianhloumei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Ramhbamv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mpeyna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chuylou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baansin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re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sakhi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gay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machak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chuy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nchamlou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sakhi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chiwnana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tiphanglou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tatruanlou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Olive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thingbang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aseic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Gethsemane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pikuan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Herod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Ravkai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Kidron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nzaengc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tatkaana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huaineykhang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the,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"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Apule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mibuangc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laganclou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o; tiki ai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swkandio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."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kata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Kros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zayguangloumei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ariu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latsav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"LUAI THE”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nthukna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––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!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 Kamei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mbeihmei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endParaRPr lang="en-US" sz="12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Kamei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hymdaicna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ringthaumei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chakdat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ngammakmei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katpatloumei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tingsaengzaeng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mpatloumei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thaymeinunc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tingsaengzaeng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piunuhmei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karamc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PHUAMLING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lianvhulou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ecclesia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endParaRPr lang="en-US" sz="11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—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kawpatloumei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endParaRPr lang="en-US" sz="11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…James lev Peter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azuh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endParaRPr lang="en-US" sz="11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Paul, Luke, Barnabas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  <a:endParaRPr lang="en-US" sz="11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gandaih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zuk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Chamraeng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raengcloumei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the.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Aseic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inchi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sinih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mbugut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Mizaeng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duithuat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pungkumei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lathanv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the: 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MILAM KHANG HEI ANIU TABUI SWBAM TUANG?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lagutngam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chanei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guangdatmak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kakwn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gutducliangmei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piuni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latsav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o: “……Jerusalem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Judia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Samaria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tintou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nganvna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alam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e.” 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KALINGMEI KHATNI JISU KHRISTA TUANG KATHANHMEI ZUK TUANG THEOLOGY.... 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rap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PHUAMLING RUANVRY 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Latdiutatmei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the, 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lat-hy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mpeyna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key the 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Tatdyn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PHUAMLING TUANG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kaguakcmei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Kahouhpatlou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kalwn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tatdyn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paac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latdiutatmeinunc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tatdyn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Suamcthaulou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tatdyn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tukumhna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alauc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PHUAMLING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KHATNI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nganvna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kaluanthau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howduhmei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tinailou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nchamlou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nkhamhliangmei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...NDAUHLOUMEI the...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nganvloumei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Thaytangc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ngammakmei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hymdaihmei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duinana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tihowlou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 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nzianmei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theologian, John Walvoord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e: "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buk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hymdaicna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luailoumei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lwnlung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aching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Ringhpouc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giugamakmei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luailou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Nrianhloumei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alamloumei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the."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nthukmei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Israel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zaucminc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kapanty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nkhavmei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gay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charuk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…	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Bethlehem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kata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puancloupuibamv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kaguangcmei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David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dicba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e;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Nazareth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lungcdaicthaumei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reychuymei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Capernaum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geihmei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taancpatlou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the,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Jihudimei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Ravchap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chapriak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Khristian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swthaureymei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lingcthauloureymei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Reyliangmei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Jerusalem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lungcdaic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thaumak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sinih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charuangcmei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re,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Palestinmei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ramhthanh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Cana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“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sihsingna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”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Heizaengrui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…ABRAHAM LATDYNG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KADIC, KATHW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SUAIHIAM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tangcloumei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tatgutna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e: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Israel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KADIC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taekmakna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how the -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KADIC LATDYNG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tiguangtangclou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the;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 KHRISTA,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nzihmei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DAVID TUANG KATHW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tingsaeng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DAVID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Guangcbamv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guanghtu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the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—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DAVID LATDYNG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e;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endParaRPr lang="en-US" sz="12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lungcdatmei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SUAIHIAM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how e,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—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KATHANCMEI LATDYNG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guangtanghmei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12: 1-3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chamdaanvloumei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nanglung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thuap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Khristian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pacloumei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makumhmei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huaineymei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latowmei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azuh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daickumei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Thanh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duancloumei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kida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maekmei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Guloumeipu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patnimei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PHUAMLING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lingcthaulounimei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daicthaunimei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thuaph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nthukliangna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thaypatmei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e: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BAIHMEI THUAPNUNC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alam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chuy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Latrik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akhatna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––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Kauhkanmei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chamraeng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taancpatna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e.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charai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bumaengh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alammei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kabiuna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katpatmei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ravsuai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suaic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reinungc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olive bang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chiwnamei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latbamvnunc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nthukmei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: KUMETHEI AKUMHNI?  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…theologian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 tiki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Metthiu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padeih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“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‘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laic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guangcdic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ana the,”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synagog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nchamlouna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guanghdic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Galili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the’.”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guangcdic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 Kamei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Metthiu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“Tiki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guangcdic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ravchaptatmei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.”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Paul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Kolossimei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tatdyn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e: “Kamei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zinghmei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pumtan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nzianmei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kaNac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guangcdic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the.”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Guangcdic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guangtangc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2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kabiswmei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nchamlou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reiymei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endParaRPr lang="en-US" sz="12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Kabuk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karamc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neihlalounuhmei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“RAGUANGC HYM”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Bumaengh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zayloumei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zayguanglou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reyliangmei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puipu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pikuan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mpatloukanmei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maniatmei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guanglaadat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Aseic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Cana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nailouduhmei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Israel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“tell,”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kaguangcmei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phupatmei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gaeklou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luangcbut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daicthaumei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azuh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khat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cake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mathuan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naibinna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4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nthanthiakna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amaan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ringsuangmei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Messia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laatow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kachangcna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nsinloumei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nchiwna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de: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ANIU TATNA DINC NDAUH NINA THE!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meicbaihmei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ringsuangmei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lwmloumeinunc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laatowmei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tithaylou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MITEI TAANHMAKMEI HEI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nthanthiakmei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chakhuang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swloumakmei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kaziapnunc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mpatlouna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guangcbamv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nzuanv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2,000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gandaih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nrianhlou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suaihiam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“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kaikhunc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”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6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nkhavmei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4 lev 31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nah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lungning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duancthaulou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nanglung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piuloumei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lunghgutloumei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nah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nkhuanbam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REYMEI KHOU…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DAMHMEI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MEICKANG 4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DIHZAAT 3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KARIMMEI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JISU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KANEIMEI KHOU…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khukh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kathuap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: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DAMHMEI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ABRAHAM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JOSEPH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MOUSI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JOSHUA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KAGUAKCMEI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GUANGHDIC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NYMLOUMEI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KARIMMEI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JISU.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KATHUMHMEI KHOU…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nangtuang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mphangmei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giugamakmei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padeih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nsui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ABRAHAM LATDYNG…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 RUI TUDAICPATLOUMEI LATDYNG NUNC: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Riakdanv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KADIC LATDYNG…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Kaneimei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Samuel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DAVID LATDYNG…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Jeremiah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LATDYNG THANH.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8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guangtangc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…KATUANV KUTANGC BAMMEI HEI…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Israel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saachaploumei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Nkhavmei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#8…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nsui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phaydyng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tichagangvloumei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bangbi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tisw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pheydakmei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meicguayna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dakloubam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the…Israel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Kandic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saachap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gay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ndunghloumei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raanvloumeita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mphaih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khat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ntip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Israelmei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machak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tamianglou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pincna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thaekbam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sinih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tina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Samna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kalamthu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tarina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khat-khat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phianc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ntip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tina e!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Kumtina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the!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ndunghloumei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pheydakmei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PHEYDUNG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…PHAILOUMEI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 PHEYDAKMEI KHOU PHEYDUNG LEV PHAYLOUMEI TWTHE.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BAIBAL RUANVRY TUANG PHEYLANGH.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Goulou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the… PHEYDUNG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PHAYLOUMEI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swlakho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LUNGNING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pheylangc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swlakho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!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PHEYDUNG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langhriang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15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RUH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machu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khatna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PANGUH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machu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machucni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punidihe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!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chuylou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machu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tap-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taph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the!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BAIBAL KHUKH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latkaeng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the: DAMHMEI, ABRAHAM, JOSEPH, MOUSI, JOSHUA, KAGUAKCMEI, GUANGHDIC, NYMLOUMEI, KARIMMEI,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JISU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Heikhouruina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langhriang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panguh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lwmloumeinunc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mpeyna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NKHAMHMEI GANV tuna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Reyliangmei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langhriang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mbaibiak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thaulakho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7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hiat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how bam the D-7-K-J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makumc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kumdatlana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MEICKANG 4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DIHZAAT 3 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BAIBAL KHUKH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THUAP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chakiu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e…DAMHMEI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KARIMMEI…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makumhlou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ngguic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sisimei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pitpatna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Mipuangv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luicna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hiaklou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o...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Mitangvdat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kasaekc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langhriang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laganclou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lynlou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6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ndunghloumei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mphaihlou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chagangvmei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pheypaek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: ABRAHAM LATDYNG.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gut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12 lev 15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mphangmei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8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Katangvdat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MOUSI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phaigutlou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KADIC LATDYNG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MOUSI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Riakdanv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30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1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keyna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GUANGHDIC LANGCRU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…DAVID LATDYNG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puatbamv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2 Samuel 7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3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nkhamhliangmei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…GUANGHDIC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phailoudatnimei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endParaRPr lang="en-US" sz="12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////	…LATDYNG THANH e…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 Jeremiah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31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DAVID LATDYNG KHATNI  LATDYNG THANH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GUANGHDIC LANGRU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padeih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pheypaek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saachaploumei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akumhna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titatgut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bansin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chamdaanvlou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nsudimei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langcpaek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phaituanvna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e.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Tabuizaeng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kalamthu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Abraham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nganvna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taanvswlou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e.  KAGUAY TEI GUANGTANGC NTHUIH PUNI!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key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…NKHAMHMEI GANV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akumh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bai-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e...tat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key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BAIBAL…KABISWMEI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Khristian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lwmloumeinunc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dinhpouc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ncham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geihmei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Thanh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Latdiutatmei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John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panguh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…NKHAMHMEI GANV…JISU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LAUZIU NAC NOUSUANH NGAI TAEKTU…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POUBAUHMEI GUANG KANEIMEI…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KHRISTA TINGKWM CHINGKHAT GUANGHTU NIMEI…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DAIHMEI MPHUANVMEI GUANGCBAMPAENG LATZAN…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NKHAMHMEI KHOU…KATHANCMEI TINGKAUC LEV KATHANCMEI KANDIC </a:t>
            </a:r>
            <a:endParaRPr lang="en-US" b="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7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...KALINGMEI, TINGSAENGHMEI KHATNI GIUGAMAKMEI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e...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luaimak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...NKHAMHMEI GANV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nganvna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Miguay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pheylangh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huilouna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KATHANCMEI TINGKAUC LEV KATHANCMEI KANDIC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kahouh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Tiki MILAM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katitna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tunuh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kalamthu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kumhmakgethei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panty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bangclou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Tiki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thiakmei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e: HEIKHOU RAMH KHAT PATNA BAM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mansei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kabiswmei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padeih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ngangvlouna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…MIKHOU CHAMRAENG AKHAT TAANCPATNA BAM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Katuang-tuang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taancpat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chamraeng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9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ndunghlou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langcrununc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TABUI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duanclou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...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Khukh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LATKAENG RUH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Heikhouruina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TABUIZAENG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TABUI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TABUIZAENG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lwmnuhmei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mitateic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sakhi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daicna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swngam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1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PHEIDUNG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PHAYLOUMEI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lungning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pheylangh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 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3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….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pheykiak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howpuisik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siatkaek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kalamthu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pheydung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langhru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tina 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lung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patbammei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TABUI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duinamei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bamsinih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…TABUIZAENG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giugamakmei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ngangvlou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chuy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!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Meickairammei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sakhi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adang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ngamnimei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maek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!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ruanvry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luwmnuhmei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chagangvmei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mikphaengv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daklou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mikphaengv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lwmsimei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chiwnana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siat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mbaanv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bumaengc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zauczihmei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suaimakna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phaydyng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tilwmsilou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karamcna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lwmsimei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lucpai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thing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khwn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azuh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suaimakna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phianguang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pusinih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ngammak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how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saucpuang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hiakpatloumei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maengc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Reynungc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Israel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hiaklou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–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Messia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lungcloumei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Rommei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JUDEA…SAMARIA…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GALILI.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2,000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huthangc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Rom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Palestin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kadic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sinbin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 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5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TINGSAENG CHAMRAENG DAIHMEI HUTHANGC TATGUTNA BAM E!  CHAMRAENG KHOU KABAH NAI E – CHAMRAENG HEI GUANGTANGC PUKHOU ANIU KAGUAINA KHANG TAANCPAT NUH MEI THOUC NAI E!  Tiki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ningtow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tantan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bam o…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tatkeybam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the… TINGSAENG CHAMRAENG DAIHMEI.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kauhliangmei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maekmei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Khrista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tatgut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ladanv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nkhavlou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gaychamv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likna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phungctat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7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Buk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the...ANIU LWMMEI KHANG KABANGBI SWMEI LAT HY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zintat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kiak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kaluankeymei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kasaekc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meicnunc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puatbamv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kasaekc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kasaekc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saa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meic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khat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kandih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kapwm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patna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hamh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ethei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taanduanv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naichuyna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hu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duanclouna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…Henrietta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pearl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nthuihna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Charynmei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nthanthiakmei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pary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baibal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kanganv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maekmei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lwmmei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rigwnmei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kathancmei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mikphaengv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Pu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chamv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Thaureymei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Ndauhloumei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nganv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key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bammei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Kumna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kahym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phuamling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tatdyn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chanei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lungsuhmei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zaenghuay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luailou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“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Jisu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!”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zaenghuay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kazauh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e…NGUAY, POUBAUHMEI JISU…GUANG KATUMC THO!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9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nangta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nkhavlou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kaluaih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nkhavmei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#9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flash card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tiap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pat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KATUMHMEI RUANVRY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thouduak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guai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1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keymei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lung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…BAIBAL KHUKH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makumc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…LAANCPAT KHANG LUNGNING SOTHING …NEIHPAT KACHUNG TUANG DIH HIAK NANG RANA ZAUHMAKNA HIAK THAYMEI …KUMNA NTAU RUI…BAIBAL PARY NGA… “KATUMHMEI RUANVRY” the.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mundaunimei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mi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ta e: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Tingkwm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4,000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miguay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tabui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nsuk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kariuloubam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?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Kalamthu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kabah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…kalam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tamhmei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////	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Rianhloumei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latkaeng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kathuic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karian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kalangv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khatni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kabuk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Hyloumei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padikna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e!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Mihei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aniu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Poubauhmei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tuang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duanv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kaguaina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thay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Ravguangc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lev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mansei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giugamakmei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latrianv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nkhavloumei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swna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e.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charynmei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chaengtat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re!  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Ntauthu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…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kathai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mbuna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chau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nthuk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ranv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gut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puni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11" charset="-128"/>
                <a:cs typeface="ＭＳ Ｐゴシック" pitchFamily="-111" charset="-128"/>
              </a:rPr>
              <a:t> the! 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3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5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1551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1768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012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9936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04276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7027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978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7354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88628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796739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3522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7" name="Group 26"/>
          <p:cNvGrpSpPr>
            <a:grpSpLocks/>
          </p:cNvGrpSpPr>
          <p:nvPr/>
        </p:nvGrpSpPr>
        <p:grpSpPr bwMode="auto">
          <a:xfrm>
            <a:off x="390525" y="323850"/>
            <a:ext cx="8378825" cy="6186488"/>
            <a:chOff x="246" y="204"/>
            <a:chExt cx="5271" cy="3889"/>
          </a:xfrm>
        </p:grpSpPr>
        <p:sp>
          <p:nvSpPr>
            <p:cNvPr id="1034" name="Rectangle 3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Freeform 4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5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6"/>
            <p:cNvSpPr>
              <a:spLocks/>
            </p:cNvSpPr>
            <p:nvPr/>
          </p:nvSpPr>
          <p:spPr bwMode="auto">
            <a:xfrm>
              <a:off x="4384" y="399"/>
              <a:ext cx="1048" cy="1764"/>
            </a:xfrm>
            <a:custGeom>
              <a:avLst/>
              <a:gdLst>
                <a:gd name="T0" fmla="*/ 995 w 1042"/>
                <a:gd name="T1" fmla="*/ 76 h 1764"/>
                <a:gd name="T2" fmla="*/ 922 w 1042"/>
                <a:gd name="T3" fmla="*/ 152 h 1764"/>
                <a:gd name="T4" fmla="*/ 841 w 1042"/>
                <a:gd name="T5" fmla="*/ 131 h 1764"/>
                <a:gd name="T6" fmla="*/ 757 w 1042"/>
                <a:gd name="T7" fmla="*/ 152 h 1764"/>
                <a:gd name="T8" fmla="*/ 697 w 1042"/>
                <a:gd name="T9" fmla="*/ 229 h 1764"/>
                <a:gd name="T10" fmla="*/ 614 w 1042"/>
                <a:gd name="T11" fmla="*/ 250 h 1764"/>
                <a:gd name="T12" fmla="*/ 533 w 1042"/>
                <a:gd name="T13" fmla="*/ 283 h 1764"/>
                <a:gd name="T14" fmla="*/ 452 w 1042"/>
                <a:gd name="T15" fmla="*/ 348 h 1764"/>
                <a:gd name="T16" fmla="*/ 389 w 1042"/>
                <a:gd name="T17" fmla="*/ 435 h 1764"/>
                <a:gd name="T18" fmla="*/ 349 w 1042"/>
                <a:gd name="T19" fmla="*/ 511 h 1764"/>
                <a:gd name="T20" fmla="*/ 308 w 1042"/>
                <a:gd name="T21" fmla="*/ 599 h 1764"/>
                <a:gd name="T22" fmla="*/ 225 w 1042"/>
                <a:gd name="T23" fmla="*/ 599 h 1764"/>
                <a:gd name="T24" fmla="*/ 144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4 w 1042"/>
                <a:gd name="T33" fmla="*/ 816 h 1764"/>
                <a:gd name="T34" fmla="*/ 225 w 1042"/>
                <a:gd name="T35" fmla="*/ 816 h 1764"/>
                <a:gd name="T36" fmla="*/ 308 w 1042"/>
                <a:gd name="T37" fmla="*/ 860 h 1764"/>
                <a:gd name="T38" fmla="*/ 389 w 1042"/>
                <a:gd name="T39" fmla="*/ 914 h 1764"/>
                <a:gd name="T40" fmla="*/ 472 w 1042"/>
                <a:gd name="T41" fmla="*/ 914 h 1764"/>
                <a:gd name="T42" fmla="*/ 533 w 1042"/>
                <a:gd name="T43" fmla="*/ 882 h 1764"/>
                <a:gd name="T44" fmla="*/ 593 w 1042"/>
                <a:gd name="T45" fmla="*/ 816 h 1764"/>
                <a:gd name="T46" fmla="*/ 667 w 1042"/>
                <a:gd name="T47" fmla="*/ 784 h 1764"/>
                <a:gd name="T48" fmla="*/ 717 w 1042"/>
                <a:gd name="T49" fmla="*/ 871 h 1764"/>
                <a:gd name="T50" fmla="*/ 747 w 1042"/>
                <a:gd name="T51" fmla="*/ 958 h 1764"/>
                <a:gd name="T52" fmla="*/ 811 w 1042"/>
                <a:gd name="T53" fmla="*/ 1088 h 1764"/>
                <a:gd name="T54" fmla="*/ 861 w 1042"/>
                <a:gd name="T55" fmla="*/ 1186 h 1764"/>
                <a:gd name="T56" fmla="*/ 891 w 1042"/>
                <a:gd name="T57" fmla="*/ 1273 h 1764"/>
                <a:gd name="T58" fmla="*/ 922 w 1042"/>
                <a:gd name="T59" fmla="*/ 1360 h 1764"/>
                <a:gd name="T60" fmla="*/ 932 w 1042"/>
                <a:gd name="T61" fmla="*/ 1447 h 1764"/>
                <a:gd name="T62" fmla="*/ 975 w 1042"/>
                <a:gd name="T63" fmla="*/ 1534 h 1764"/>
                <a:gd name="T64" fmla="*/ 995 w 1042"/>
                <a:gd name="T65" fmla="*/ 1622 h 1764"/>
                <a:gd name="T66" fmla="*/ 1035 w 1042"/>
                <a:gd name="T67" fmla="*/ 1709 h 1764"/>
                <a:gd name="T68" fmla="*/ 1059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7"/>
            <p:cNvSpPr>
              <a:spLocks/>
            </p:cNvSpPr>
            <p:nvPr/>
          </p:nvSpPr>
          <p:spPr bwMode="auto">
            <a:xfrm>
              <a:off x="502" y="1226"/>
              <a:ext cx="4888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7 w 4882"/>
                <a:gd name="T5" fmla="*/ 261 h 1403"/>
                <a:gd name="T6" fmla="*/ 689 w 4882"/>
                <a:gd name="T7" fmla="*/ 467 h 1403"/>
                <a:gd name="T8" fmla="*/ 769 w 4882"/>
                <a:gd name="T9" fmla="*/ 706 h 1403"/>
                <a:gd name="T10" fmla="*/ 921 w 4882"/>
                <a:gd name="T11" fmla="*/ 739 h 1403"/>
                <a:gd name="T12" fmla="*/ 1011 w 4882"/>
                <a:gd name="T13" fmla="*/ 815 h 1403"/>
                <a:gd name="T14" fmla="*/ 1213 w 4882"/>
                <a:gd name="T15" fmla="*/ 869 h 1403"/>
                <a:gd name="T16" fmla="*/ 1337 w 4882"/>
                <a:gd name="T17" fmla="*/ 772 h 1403"/>
                <a:gd name="T18" fmla="*/ 1418 w 4882"/>
                <a:gd name="T19" fmla="*/ 565 h 1403"/>
                <a:gd name="T20" fmla="*/ 1297 w 4882"/>
                <a:gd name="T21" fmla="*/ 359 h 1403"/>
                <a:gd name="T22" fmla="*/ 1418 w 4882"/>
                <a:gd name="T23" fmla="*/ 163 h 1403"/>
                <a:gd name="T24" fmla="*/ 1609 w 4882"/>
                <a:gd name="T25" fmla="*/ 206 h 1403"/>
                <a:gd name="T26" fmla="*/ 1791 w 4882"/>
                <a:gd name="T27" fmla="*/ 250 h 1403"/>
                <a:gd name="T28" fmla="*/ 1973 w 4882"/>
                <a:gd name="T29" fmla="*/ 250 h 1403"/>
                <a:gd name="T30" fmla="*/ 2097 w 4882"/>
                <a:gd name="T31" fmla="*/ 217 h 1403"/>
                <a:gd name="T32" fmla="*/ 2228 w 4882"/>
                <a:gd name="T33" fmla="*/ 120 h 1403"/>
                <a:gd name="T34" fmla="*/ 2429 w 4882"/>
                <a:gd name="T35" fmla="*/ 261 h 1403"/>
                <a:gd name="T36" fmla="*/ 2621 w 4882"/>
                <a:gd name="T37" fmla="*/ 348 h 1403"/>
                <a:gd name="T38" fmla="*/ 2792 w 4882"/>
                <a:gd name="T39" fmla="*/ 478 h 1403"/>
                <a:gd name="T40" fmla="*/ 2997 w 4882"/>
                <a:gd name="T41" fmla="*/ 576 h 1403"/>
                <a:gd name="T42" fmla="*/ 3189 w 4882"/>
                <a:gd name="T43" fmla="*/ 652 h 1403"/>
                <a:gd name="T44" fmla="*/ 3390 w 4882"/>
                <a:gd name="T45" fmla="*/ 772 h 1403"/>
                <a:gd name="T46" fmla="*/ 3592 w 4882"/>
                <a:gd name="T47" fmla="*/ 706 h 1403"/>
                <a:gd name="T48" fmla="*/ 3797 w 4882"/>
                <a:gd name="T49" fmla="*/ 772 h 1403"/>
                <a:gd name="T50" fmla="*/ 3998 w 4882"/>
                <a:gd name="T51" fmla="*/ 706 h 1403"/>
                <a:gd name="T52" fmla="*/ 4210 w 4882"/>
                <a:gd name="T53" fmla="*/ 696 h 1403"/>
                <a:gd name="T54" fmla="*/ 4412 w 4882"/>
                <a:gd name="T55" fmla="*/ 783 h 1403"/>
                <a:gd name="T56" fmla="*/ 4617 w 4882"/>
                <a:gd name="T57" fmla="*/ 783 h 1403"/>
                <a:gd name="T58" fmla="*/ 4818 w 4882"/>
                <a:gd name="T59" fmla="*/ 761 h 1403"/>
                <a:gd name="T60" fmla="*/ 4778 w 4882"/>
                <a:gd name="T61" fmla="*/ 848 h 1403"/>
                <a:gd name="T62" fmla="*/ 4516 w 4882"/>
                <a:gd name="T63" fmla="*/ 924 h 1403"/>
                <a:gd name="T64" fmla="*/ 4311 w 4882"/>
                <a:gd name="T65" fmla="*/ 978 h 1403"/>
                <a:gd name="T66" fmla="*/ 4291 w 4882"/>
                <a:gd name="T67" fmla="*/ 1130 h 1403"/>
                <a:gd name="T68" fmla="*/ 4180 w 4882"/>
                <a:gd name="T69" fmla="*/ 1293 h 1403"/>
                <a:gd name="T70" fmla="*/ 3948 w 4882"/>
                <a:gd name="T71" fmla="*/ 1337 h 1403"/>
                <a:gd name="T72" fmla="*/ 3632 w 4882"/>
                <a:gd name="T73" fmla="*/ 1185 h 1403"/>
                <a:gd name="T74" fmla="*/ 3421 w 4882"/>
                <a:gd name="T75" fmla="*/ 1011 h 1403"/>
                <a:gd name="T76" fmla="*/ 3189 w 4882"/>
                <a:gd name="T77" fmla="*/ 978 h 1403"/>
                <a:gd name="T78" fmla="*/ 2967 w 4882"/>
                <a:gd name="T79" fmla="*/ 859 h 1403"/>
                <a:gd name="T80" fmla="*/ 2712 w 4882"/>
                <a:gd name="T81" fmla="*/ 848 h 1403"/>
                <a:gd name="T82" fmla="*/ 2480 w 4882"/>
                <a:gd name="T83" fmla="*/ 924 h 1403"/>
                <a:gd name="T84" fmla="*/ 2248 w 4882"/>
                <a:gd name="T85" fmla="*/ 859 h 1403"/>
                <a:gd name="T86" fmla="*/ 2033 w 4882"/>
                <a:gd name="T87" fmla="*/ 772 h 1403"/>
                <a:gd name="T88" fmla="*/ 1932 w 4882"/>
                <a:gd name="T89" fmla="*/ 946 h 1403"/>
                <a:gd name="T90" fmla="*/ 1922 w 4882"/>
                <a:gd name="T91" fmla="*/ 1163 h 1403"/>
                <a:gd name="T92" fmla="*/ 1811 w 4882"/>
                <a:gd name="T93" fmla="*/ 1359 h 1403"/>
                <a:gd name="T94" fmla="*/ 1599 w 4882"/>
                <a:gd name="T95" fmla="*/ 1402 h 1403"/>
                <a:gd name="T96" fmla="*/ 1388 w 4882"/>
                <a:gd name="T97" fmla="*/ 1326 h 1403"/>
                <a:gd name="T98" fmla="*/ 1183 w 4882"/>
                <a:gd name="T99" fmla="*/ 1239 h 1403"/>
                <a:gd name="T100" fmla="*/ 981 w 4882"/>
                <a:gd name="T101" fmla="*/ 1217 h 1403"/>
                <a:gd name="T102" fmla="*/ 780 w 4882"/>
                <a:gd name="T103" fmla="*/ 1337 h 1403"/>
                <a:gd name="T104" fmla="*/ 628 w 4882"/>
                <a:gd name="T105" fmla="*/ 1250 h 1403"/>
                <a:gd name="T106" fmla="*/ 507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8"/>
            <p:cNvSpPr>
              <a:spLocks/>
            </p:cNvSpPr>
            <p:nvPr/>
          </p:nvSpPr>
          <p:spPr bwMode="auto">
            <a:xfrm>
              <a:off x="418" y="549"/>
              <a:ext cx="4993" cy="3247"/>
            </a:xfrm>
            <a:custGeom>
              <a:avLst/>
              <a:gdLst>
                <a:gd name="T0" fmla="*/ 968 w 4993"/>
                <a:gd name="T1" fmla="*/ 2671 h 3253"/>
                <a:gd name="T2" fmla="*/ 766 w 4993"/>
                <a:gd name="T3" fmla="*/ 3027 h 3253"/>
                <a:gd name="T4" fmla="*/ 474 w 4993"/>
                <a:gd name="T5" fmla="*/ 3103 h 3253"/>
                <a:gd name="T6" fmla="*/ 161 w 4993"/>
                <a:gd name="T7" fmla="*/ 3049 h 3253"/>
                <a:gd name="T8" fmla="*/ 182 w 4993"/>
                <a:gd name="T9" fmla="*/ 2878 h 3253"/>
                <a:gd name="T10" fmla="*/ 504 w 4993"/>
                <a:gd name="T11" fmla="*/ 2813 h 3253"/>
                <a:gd name="T12" fmla="*/ 807 w 4993"/>
                <a:gd name="T13" fmla="*/ 2693 h 3253"/>
                <a:gd name="T14" fmla="*/ 958 w 4993"/>
                <a:gd name="T15" fmla="*/ 2433 h 3253"/>
                <a:gd name="T16" fmla="*/ 645 w 4993"/>
                <a:gd name="T17" fmla="*/ 2174 h 3253"/>
                <a:gd name="T18" fmla="*/ 303 w 4993"/>
                <a:gd name="T19" fmla="*/ 1989 h 3253"/>
                <a:gd name="T20" fmla="*/ 444 w 4993"/>
                <a:gd name="T21" fmla="*/ 2000 h 3253"/>
                <a:gd name="T22" fmla="*/ 837 w 4993"/>
                <a:gd name="T23" fmla="*/ 2065 h 3253"/>
                <a:gd name="T24" fmla="*/ 1190 w 4993"/>
                <a:gd name="T25" fmla="*/ 2174 h 3253"/>
                <a:gd name="T26" fmla="*/ 1291 w 4993"/>
                <a:gd name="T27" fmla="*/ 2218 h 3253"/>
                <a:gd name="T28" fmla="*/ 1553 w 4993"/>
                <a:gd name="T29" fmla="*/ 1978 h 3253"/>
                <a:gd name="T30" fmla="*/ 1896 w 4993"/>
                <a:gd name="T31" fmla="*/ 1786 h 3253"/>
                <a:gd name="T32" fmla="*/ 2047 w 4993"/>
                <a:gd name="T33" fmla="*/ 1459 h 3253"/>
                <a:gd name="T34" fmla="*/ 2148 w 4993"/>
                <a:gd name="T35" fmla="*/ 1514 h 3253"/>
                <a:gd name="T36" fmla="*/ 2350 w 4993"/>
                <a:gd name="T37" fmla="*/ 1361 h 3253"/>
                <a:gd name="T38" fmla="*/ 2158 w 4993"/>
                <a:gd name="T39" fmla="*/ 1082 h 3253"/>
                <a:gd name="T40" fmla="*/ 2077 w 4993"/>
                <a:gd name="T41" fmla="*/ 650 h 3253"/>
                <a:gd name="T42" fmla="*/ 1876 w 4993"/>
                <a:gd name="T43" fmla="*/ 356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5 h 3253"/>
                <a:gd name="T50" fmla="*/ 2188 w 4993"/>
                <a:gd name="T51" fmla="*/ 671 h 3253"/>
                <a:gd name="T52" fmla="*/ 2309 w 4993"/>
                <a:gd name="T53" fmla="*/ 908 h 3253"/>
                <a:gd name="T54" fmla="*/ 2562 w 4993"/>
                <a:gd name="T55" fmla="*/ 704 h 3253"/>
                <a:gd name="T56" fmla="*/ 2400 w 4993"/>
                <a:gd name="T57" fmla="*/ 323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2 h 3253"/>
                <a:gd name="T64" fmla="*/ 3086 w 4993"/>
                <a:gd name="T65" fmla="*/ 780 h 3253"/>
                <a:gd name="T66" fmla="*/ 2783 w 4993"/>
                <a:gd name="T67" fmla="*/ 875 h 3253"/>
                <a:gd name="T68" fmla="*/ 3096 w 4993"/>
                <a:gd name="T69" fmla="*/ 1049 h 3253"/>
                <a:gd name="T70" fmla="*/ 3499 w 4993"/>
                <a:gd name="T71" fmla="*/ 1027 h 3253"/>
                <a:gd name="T72" fmla="*/ 3741 w 4993"/>
                <a:gd name="T73" fmla="*/ 1277 h 3253"/>
                <a:gd name="T74" fmla="*/ 3661 w 4993"/>
                <a:gd name="T75" fmla="*/ 1655 h 3253"/>
                <a:gd name="T76" fmla="*/ 3873 w 4993"/>
                <a:gd name="T77" fmla="*/ 1892 h 3253"/>
                <a:gd name="T78" fmla="*/ 4175 w 4993"/>
                <a:gd name="T79" fmla="*/ 1775 h 3253"/>
                <a:gd name="T80" fmla="*/ 4468 w 4993"/>
                <a:gd name="T81" fmla="*/ 1622 h 3253"/>
                <a:gd name="T82" fmla="*/ 4720 w 4993"/>
                <a:gd name="T83" fmla="*/ 1383 h 3253"/>
                <a:gd name="T84" fmla="*/ 4992 w 4993"/>
                <a:gd name="T85" fmla="*/ 1481 h 3253"/>
                <a:gd name="T86" fmla="*/ 4730 w 4993"/>
                <a:gd name="T87" fmla="*/ 1753 h 3253"/>
                <a:gd name="T88" fmla="*/ 4518 w 4993"/>
                <a:gd name="T89" fmla="*/ 2120 h 3253"/>
                <a:gd name="T90" fmla="*/ 4266 w 4993"/>
                <a:gd name="T91" fmla="*/ 2476 h 3253"/>
                <a:gd name="T92" fmla="*/ 3812 w 4993"/>
                <a:gd name="T93" fmla="*/ 2454 h 3253"/>
                <a:gd name="T94" fmla="*/ 3560 w 4993"/>
                <a:gd name="T95" fmla="*/ 2305 h 3253"/>
                <a:gd name="T96" fmla="*/ 3550 w 4993"/>
                <a:gd name="T97" fmla="*/ 1840 h 3253"/>
                <a:gd name="T98" fmla="*/ 3348 w 4993"/>
                <a:gd name="T99" fmla="*/ 1557 h 3253"/>
                <a:gd name="T100" fmla="*/ 3005 w 4993"/>
                <a:gd name="T101" fmla="*/ 1764 h 3253"/>
                <a:gd name="T102" fmla="*/ 2824 w 4993"/>
                <a:gd name="T103" fmla="*/ 1557 h 3253"/>
                <a:gd name="T104" fmla="*/ 2582 w 4993"/>
                <a:gd name="T105" fmla="*/ 1288 h 3253"/>
                <a:gd name="T106" fmla="*/ 2279 w 4993"/>
                <a:gd name="T107" fmla="*/ 1568 h 3253"/>
                <a:gd name="T108" fmla="*/ 2158 w 4993"/>
                <a:gd name="T109" fmla="*/ 1989 h 3253"/>
                <a:gd name="T110" fmla="*/ 1896 w 4993"/>
                <a:gd name="T111" fmla="*/ 2316 h 3253"/>
                <a:gd name="T112" fmla="*/ 1755 w 4993"/>
                <a:gd name="T113" fmla="*/ 2628 h 3253"/>
                <a:gd name="T114" fmla="*/ 1392 w 4993"/>
                <a:gd name="T115" fmla="*/ 2424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9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0"/>
            <p:cNvSpPr>
              <a:spLocks/>
            </p:cNvSpPr>
            <p:nvPr/>
          </p:nvSpPr>
          <p:spPr bwMode="auto">
            <a:xfrm>
              <a:off x="502" y="378"/>
              <a:ext cx="1136" cy="2546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22 h 2540"/>
                <a:gd name="T6" fmla="*/ 1034 w 1136"/>
                <a:gd name="T7" fmla="*/ 409 h 2540"/>
                <a:gd name="T8" fmla="*/ 1075 w 1136"/>
                <a:gd name="T9" fmla="*/ 525 h 2540"/>
                <a:gd name="T10" fmla="*/ 1054 w 1136"/>
                <a:gd name="T11" fmla="*/ 644 h 2540"/>
                <a:gd name="T12" fmla="*/ 1028 w 1136"/>
                <a:gd name="T13" fmla="*/ 760 h 2540"/>
                <a:gd name="T14" fmla="*/ 947 w 1136"/>
                <a:gd name="T15" fmla="*/ 869 h 2540"/>
                <a:gd name="T16" fmla="*/ 913 w 1136"/>
                <a:gd name="T17" fmla="*/ 985 h 2540"/>
                <a:gd name="T18" fmla="*/ 860 w 1136"/>
                <a:gd name="T19" fmla="*/ 1112 h 2540"/>
                <a:gd name="T20" fmla="*/ 813 w 1136"/>
                <a:gd name="T21" fmla="*/ 1228 h 2540"/>
                <a:gd name="T22" fmla="*/ 719 w 1136"/>
                <a:gd name="T23" fmla="*/ 1322 h 2540"/>
                <a:gd name="T24" fmla="*/ 611 w 1136"/>
                <a:gd name="T25" fmla="*/ 1329 h 2540"/>
                <a:gd name="T26" fmla="*/ 504 w 1136"/>
                <a:gd name="T27" fmla="*/ 1329 h 2540"/>
                <a:gd name="T28" fmla="*/ 396 w 1136"/>
                <a:gd name="T29" fmla="*/ 1373 h 2540"/>
                <a:gd name="T30" fmla="*/ 316 w 1136"/>
                <a:gd name="T31" fmla="*/ 1257 h 2540"/>
                <a:gd name="T32" fmla="*/ 208 w 1136"/>
                <a:gd name="T33" fmla="*/ 1184 h 2540"/>
                <a:gd name="T34" fmla="*/ 101 w 1136"/>
                <a:gd name="T35" fmla="*/ 1184 h 2540"/>
                <a:gd name="T36" fmla="*/ 40 w 1136"/>
                <a:gd name="T37" fmla="*/ 1191 h 2540"/>
                <a:gd name="T38" fmla="*/ 141 w 1136"/>
                <a:gd name="T39" fmla="*/ 1249 h 2540"/>
                <a:gd name="T40" fmla="*/ 235 w 1136"/>
                <a:gd name="T41" fmla="*/ 1337 h 2540"/>
                <a:gd name="T42" fmla="*/ 349 w 1136"/>
                <a:gd name="T43" fmla="*/ 1395 h 2540"/>
                <a:gd name="T44" fmla="*/ 356 w 1136"/>
                <a:gd name="T45" fmla="*/ 1543 h 2540"/>
                <a:gd name="T46" fmla="*/ 349 w 1136"/>
                <a:gd name="T47" fmla="*/ 1702 h 2540"/>
                <a:gd name="T48" fmla="*/ 296 w 1136"/>
                <a:gd name="T49" fmla="*/ 1833 h 2540"/>
                <a:gd name="T50" fmla="*/ 235 w 1136"/>
                <a:gd name="T51" fmla="*/ 1966 h 2540"/>
                <a:gd name="T52" fmla="*/ 168 w 1136"/>
                <a:gd name="T53" fmla="*/ 2097 h 2540"/>
                <a:gd name="T54" fmla="*/ 134 w 1136"/>
                <a:gd name="T55" fmla="*/ 2228 h 2540"/>
                <a:gd name="T56" fmla="*/ 67 w 1136"/>
                <a:gd name="T57" fmla="*/ 2347 h 2540"/>
                <a:gd name="T58" fmla="*/ 27 w 1136"/>
                <a:gd name="T59" fmla="*/ 2470 h 2540"/>
                <a:gd name="T60" fmla="*/ 20 w 1136"/>
                <a:gd name="T61" fmla="*/ 2528 h 2540"/>
                <a:gd name="T62" fmla="*/ 81 w 1136"/>
                <a:gd name="T63" fmla="*/ 2405 h 2540"/>
                <a:gd name="T64" fmla="*/ 148 w 1136"/>
                <a:gd name="T65" fmla="*/ 2286 h 2540"/>
                <a:gd name="T66" fmla="*/ 201 w 1136"/>
                <a:gd name="T67" fmla="*/ 2162 h 2540"/>
                <a:gd name="T68" fmla="*/ 242 w 1136"/>
                <a:gd name="T69" fmla="*/ 2017 h 2540"/>
                <a:gd name="T70" fmla="*/ 316 w 1136"/>
                <a:gd name="T71" fmla="*/ 1898 h 2540"/>
                <a:gd name="T72" fmla="*/ 403 w 1136"/>
                <a:gd name="T73" fmla="*/ 1775 h 2540"/>
                <a:gd name="T74" fmla="*/ 430 w 1136"/>
                <a:gd name="T75" fmla="*/ 1651 h 2540"/>
                <a:gd name="T76" fmla="*/ 423 w 1136"/>
                <a:gd name="T77" fmla="*/ 1535 h 2540"/>
                <a:gd name="T78" fmla="*/ 497 w 1136"/>
                <a:gd name="T79" fmla="*/ 1453 h 2540"/>
                <a:gd name="T80" fmla="*/ 651 w 1136"/>
                <a:gd name="T81" fmla="*/ 1416 h 2540"/>
                <a:gd name="T82" fmla="*/ 792 w 1136"/>
                <a:gd name="T83" fmla="*/ 1373 h 2540"/>
                <a:gd name="T84" fmla="*/ 866 w 1136"/>
                <a:gd name="T85" fmla="*/ 1264 h 2540"/>
                <a:gd name="T86" fmla="*/ 907 w 1136"/>
                <a:gd name="T87" fmla="*/ 1083 h 2540"/>
                <a:gd name="T88" fmla="*/ 1014 w 1136"/>
                <a:gd name="T89" fmla="*/ 985 h 2540"/>
                <a:gd name="T90" fmla="*/ 1048 w 1136"/>
                <a:gd name="T91" fmla="*/ 862 h 2540"/>
                <a:gd name="T92" fmla="*/ 1088 w 1136"/>
                <a:gd name="T93" fmla="*/ 739 h 2540"/>
                <a:gd name="T94" fmla="*/ 1115 w 1136"/>
                <a:gd name="T95" fmla="*/ 620 h 2540"/>
                <a:gd name="T96" fmla="*/ 1108 w 1136"/>
                <a:gd name="T97" fmla="*/ 496 h 2540"/>
                <a:gd name="T98" fmla="*/ 1081 w 1136"/>
                <a:gd name="T99" fmla="*/ 380 h 2540"/>
                <a:gd name="T100" fmla="*/ 1088 w 1136"/>
                <a:gd name="T101" fmla="*/ 264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1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auto">
            <a:xfrm>
              <a:off x="3466" y="559"/>
              <a:ext cx="1833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7 w 1827"/>
                <a:gd name="T5" fmla="*/ 814 h 880"/>
                <a:gd name="T6" fmla="*/ 265 w 1827"/>
                <a:gd name="T7" fmla="*/ 785 h 880"/>
                <a:gd name="T8" fmla="*/ 325 w 1827"/>
                <a:gd name="T9" fmla="*/ 726 h 880"/>
                <a:gd name="T10" fmla="*/ 379 w 1827"/>
                <a:gd name="T11" fmla="*/ 697 h 880"/>
                <a:gd name="T12" fmla="*/ 433 w 1827"/>
                <a:gd name="T13" fmla="*/ 661 h 880"/>
                <a:gd name="T14" fmla="*/ 503 w 1827"/>
                <a:gd name="T15" fmla="*/ 625 h 880"/>
                <a:gd name="T16" fmla="*/ 583 w 1827"/>
                <a:gd name="T17" fmla="*/ 610 h 880"/>
                <a:gd name="T18" fmla="*/ 657 w 1827"/>
                <a:gd name="T19" fmla="*/ 588 h 880"/>
                <a:gd name="T20" fmla="*/ 711 w 1827"/>
                <a:gd name="T21" fmla="*/ 559 h 880"/>
                <a:gd name="T22" fmla="*/ 774 w 1827"/>
                <a:gd name="T23" fmla="*/ 501 h 880"/>
                <a:gd name="T24" fmla="*/ 848 w 1827"/>
                <a:gd name="T25" fmla="*/ 465 h 880"/>
                <a:gd name="T26" fmla="*/ 895 w 1827"/>
                <a:gd name="T27" fmla="*/ 407 h 880"/>
                <a:gd name="T28" fmla="*/ 922 w 1827"/>
                <a:gd name="T29" fmla="*/ 341 h 880"/>
                <a:gd name="T30" fmla="*/ 976 w 1827"/>
                <a:gd name="T31" fmla="*/ 283 h 880"/>
                <a:gd name="T32" fmla="*/ 1036 w 1827"/>
                <a:gd name="T33" fmla="*/ 240 h 880"/>
                <a:gd name="T34" fmla="*/ 1106 w 1827"/>
                <a:gd name="T35" fmla="*/ 203 h 880"/>
                <a:gd name="T36" fmla="*/ 1187 w 1827"/>
                <a:gd name="T37" fmla="*/ 174 h 880"/>
                <a:gd name="T38" fmla="*/ 1254 w 1827"/>
                <a:gd name="T39" fmla="*/ 174 h 880"/>
                <a:gd name="T40" fmla="*/ 1348 w 1827"/>
                <a:gd name="T41" fmla="*/ 145 h 880"/>
                <a:gd name="T42" fmla="*/ 1405 w 1827"/>
                <a:gd name="T43" fmla="*/ 123 h 880"/>
                <a:gd name="T44" fmla="*/ 1458 w 1827"/>
                <a:gd name="T45" fmla="*/ 109 h 880"/>
                <a:gd name="T46" fmla="*/ 1512 w 1827"/>
                <a:gd name="T47" fmla="*/ 94 h 880"/>
                <a:gd name="T48" fmla="*/ 1599 w 1827"/>
                <a:gd name="T49" fmla="*/ 94 h 880"/>
                <a:gd name="T50" fmla="*/ 1653 w 1827"/>
                <a:gd name="T51" fmla="*/ 73 h 880"/>
                <a:gd name="T52" fmla="*/ 1716 w 1827"/>
                <a:gd name="T53" fmla="*/ 44 h 880"/>
                <a:gd name="T54" fmla="*/ 1784 w 1827"/>
                <a:gd name="T55" fmla="*/ 22 h 880"/>
                <a:gd name="T56" fmla="*/ 1844 w 1827"/>
                <a:gd name="T57" fmla="*/ 0 h 880"/>
                <a:gd name="T58" fmla="*/ 1784 w 1827"/>
                <a:gd name="T59" fmla="*/ 22 h 880"/>
                <a:gd name="T60" fmla="*/ 1723 w 1827"/>
                <a:gd name="T61" fmla="*/ 80 h 880"/>
                <a:gd name="T62" fmla="*/ 1640 w 1827"/>
                <a:gd name="T63" fmla="*/ 102 h 880"/>
                <a:gd name="T64" fmla="*/ 1579 w 1827"/>
                <a:gd name="T65" fmla="*/ 116 h 880"/>
                <a:gd name="T66" fmla="*/ 1499 w 1827"/>
                <a:gd name="T67" fmla="*/ 138 h 880"/>
                <a:gd name="T68" fmla="*/ 1445 w 1827"/>
                <a:gd name="T69" fmla="*/ 145 h 880"/>
                <a:gd name="T70" fmla="*/ 1384 w 1827"/>
                <a:gd name="T71" fmla="*/ 160 h 880"/>
                <a:gd name="T72" fmla="*/ 1314 w 1827"/>
                <a:gd name="T73" fmla="*/ 174 h 880"/>
                <a:gd name="T74" fmla="*/ 1254 w 1827"/>
                <a:gd name="T75" fmla="*/ 203 h 880"/>
                <a:gd name="T76" fmla="*/ 1187 w 1827"/>
                <a:gd name="T77" fmla="*/ 218 h 880"/>
                <a:gd name="T78" fmla="*/ 1133 w 1827"/>
                <a:gd name="T79" fmla="*/ 240 h 880"/>
                <a:gd name="T80" fmla="*/ 1079 w 1827"/>
                <a:gd name="T81" fmla="*/ 262 h 880"/>
                <a:gd name="T82" fmla="*/ 1023 w 1827"/>
                <a:gd name="T83" fmla="*/ 298 h 880"/>
                <a:gd name="T84" fmla="*/ 969 w 1827"/>
                <a:gd name="T85" fmla="*/ 327 h 880"/>
                <a:gd name="T86" fmla="*/ 922 w 1827"/>
                <a:gd name="T87" fmla="*/ 370 h 880"/>
                <a:gd name="T88" fmla="*/ 895 w 1827"/>
                <a:gd name="T89" fmla="*/ 443 h 880"/>
                <a:gd name="T90" fmla="*/ 855 w 1827"/>
                <a:gd name="T91" fmla="*/ 509 h 880"/>
                <a:gd name="T92" fmla="*/ 801 w 1827"/>
                <a:gd name="T93" fmla="*/ 545 h 880"/>
                <a:gd name="T94" fmla="*/ 738 w 1827"/>
                <a:gd name="T95" fmla="*/ 567 h 880"/>
                <a:gd name="T96" fmla="*/ 671 w 1827"/>
                <a:gd name="T97" fmla="*/ 588 h 880"/>
                <a:gd name="T98" fmla="*/ 597 w 1827"/>
                <a:gd name="T99" fmla="*/ 610 h 880"/>
                <a:gd name="T100" fmla="*/ 543 w 1827"/>
                <a:gd name="T101" fmla="*/ 647 h 880"/>
                <a:gd name="T102" fmla="*/ 483 w 1827"/>
                <a:gd name="T103" fmla="*/ 654 h 880"/>
                <a:gd name="T104" fmla="*/ 406 w 1827"/>
                <a:gd name="T105" fmla="*/ 676 h 880"/>
                <a:gd name="T106" fmla="*/ 359 w 1827"/>
                <a:gd name="T107" fmla="*/ 734 h 880"/>
                <a:gd name="T108" fmla="*/ 305 w 1827"/>
                <a:gd name="T109" fmla="*/ 777 h 880"/>
                <a:gd name="T110" fmla="*/ 211 w 1827"/>
                <a:gd name="T111" fmla="*/ 799 h 880"/>
                <a:gd name="T112" fmla="*/ 157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auto">
            <a:xfrm>
              <a:off x="531" y="356"/>
              <a:ext cx="4818" cy="3462"/>
            </a:xfrm>
            <a:custGeom>
              <a:avLst/>
              <a:gdLst>
                <a:gd name="T0" fmla="*/ 447 w 4812"/>
                <a:gd name="T1" fmla="*/ 348 h 3462"/>
                <a:gd name="T2" fmla="*/ 820 w 4812"/>
                <a:gd name="T3" fmla="*/ 664 h 3462"/>
                <a:gd name="T4" fmla="*/ 1193 w 4812"/>
                <a:gd name="T5" fmla="*/ 925 h 3462"/>
                <a:gd name="T6" fmla="*/ 1620 w 4812"/>
                <a:gd name="T7" fmla="*/ 1252 h 3462"/>
                <a:gd name="T8" fmla="*/ 2067 w 4812"/>
                <a:gd name="T9" fmla="*/ 1611 h 3462"/>
                <a:gd name="T10" fmla="*/ 2430 w 4812"/>
                <a:gd name="T11" fmla="*/ 1926 h 3462"/>
                <a:gd name="T12" fmla="*/ 2682 w 4812"/>
                <a:gd name="T13" fmla="*/ 2362 h 3462"/>
                <a:gd name="T14" fmla="*/ 2258 w 4812"/>
                <a:gd name="T15" fmla="*/ 2318 h 3462"/>
                <a:gd name="T16" fmla="*/ 1821 w 4812"/>
                <a:gd name="T17" fmla="*/ 2307 h 3462"/>
                <a:gd name="T18" fmla="*/ 1317 w 4812"/>
                <a:gd name="T19" fmla="*/ 2373 h 3462"/>
                <a:gd name="T20" fmla="*/ 921 w 4812"/>
                <a:gd name="T21" fmla="*/ 2318 h 3462"/>
                <a:gd name="T22" fmla="*/ 477 w 4812"/>
                <a:gd name="T23" fmla="*/ 2122 h 3462"/>
                <a:gd name="T24" fmla="*/ 30 w 4812"/>
                <a:gd name="T25" fmla="*/ 1752 h 3462"/>
                <a:gd name="T26" fmla="*/ 406 w 4812"/>
                <a:gd name="T27" fmla="*/ 2090 h 3462"/>
                <a:gd name="T28" fmla="*/ 830 w 4812"/>
                <a:gd name="T29" fmla="*/ 2296 h 3462"/>
                <a:gd name="T30" fmla="*/ 638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9 w 4812"/>
                <a:gd name="T37" fmla="*/ 2438 h 3462"/>
                <a:gd name="T38" fmla="*/ 1092 w 4812"/>
                <a:gd name="T39" fmla="*/ 2405 h 3462"/>
                <a:gd name="T40" fmla="*/ 1559 w 4812"/>
                <a:gd name="T41" fmla="*/ 2569 h 3462"/>
                <a:gd name="T42" fmla="*/ 1630 w 4812"/>
                <a:gd name="T43" fmla="*/ 3004 h 3462"/>
                <a:gd name="T44" fmla="*/ 1072 w 4812"/>
                <a:gd name="T45" fmla="*/ 3189 h 3462"/>
                <a:gd name="T46" fmla="*/ 598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70 w 4812"/>
                <a:gd name="T53" fmla="*/ 3298 h 3462"/>
                <a:gd name="T54" fmla="*/ 1247 w 4812"/>
                <a:gd name="T55" fmla="*/ 3189 h 3462"/>
                <a:gd name="T56" fmla="*/ 1660 w 4812"/>
                <a:gd name="T57" fmla="*/ 2982 h 3462"/>
                <a:gd name="T58" fmla="*/ 2097 w 4812"/>
                <a:gd name="T59" fmla="*/ 2917 h 3462"/>
                <a:gd name="T60" fmla="*/ 2530 w 4812"/>
                <a:gd name="T61" fmla="*/ 3058 h 3462"/>
                <a:gd name="T62" fmla="*/ 2987 w 4812"/>
                <a:gd name="T63" fmla="*/ 3200 h 3462"/>
                <a:gd name="T64" fmla="*/ 3502 w 4812"/>
                <a:gd name="T65" fmla="*/ 3309 h 3462"/>
                <a:gd name="T66" fmla="*/ 3959 w 4812"/>
                <a:gd name="T67" fmla="*/ 3385 h 3462"/>
                <a:gd name="T68" fmla="*/ 4425 w 4812"/>
                <a:gd name="T69" fmla="*/ 3450 h 3462"/>
                <a:gd name="T70" fmla="*/ 4312 w 4812"/>
                <a:gd name="T71" fmla="*/ 3439 h 3462"/>
                <a:gd name="T72" fmla="*/ 3797 w 4812"/>
                <a:gd name="T73" fmla="*/ 3330 h 3462"/>
                <a:gd name="T74" fmla="*/ 3209 w 4812"/>
                <a:gd name="T75" fmla="*/ 3200 h 3462"/>
                <a:gd name="T76" fmla="*/ 2742 w 4812"/>
                <a:gd name="T77" fmla="*/ 3124 h 3462"/>
                <a:gd name="T78" fmla="*/ 2208 w 4812"/>
                <a:gd name="T79" fmla="*/ 2884 h 3462"/>
                <a:gd name="T80" fmla="*/ 1690 w 4812"/>
                <a:gd name="T81" fmla="*/ 2677 h 3462"/>
                <a:gd name="T82" fmla="*/ 1226 w 4812"/>
                <a:gd name="T83" fmla="*/ 2471 h 3462"/>
                <a:gd name="T84" fmla="*/ 1499 w 4812"/>
                <a:gd name="T85" fmla="*/ 2394 h 3462"/>
                <a:gd name="T86" fmla="*/ 2087 w 4812"/>
                <a:gd name="T87" fmla="*/ 2318 h 3462"/>
                <a:gd name="T88" fmla="*/ 2591 w 4812"/>
                <a:gd name="T89" fmla="*/ 2362 h 3462"/>
                <a:gd name="T90" fmla="*/ 3068 w 4812"/>
                <a:gd name="T91" fmla="*/ 2569 h 3462"/>
                <a:gd name="T92" fmla="*/ 3512 w 4812"/>
                <a:gd name="T93" fmla="*/ 2743 h 3462"/>
                <a:gd name="T94" fmla="*/ 4090 w 4812"/>
                <a:gd name="T95" fmla="*/ 3004 h 3462"/>
                <a:gd name="T96" fmla="*/ 4587 w 4812"/>
                <a:gd name="T97" fmla="*/ 3243 h 3462"/>
                <a:gd name="T98" fmla="*/ 4668 w 4812"/>
                <a:gd name="T99" fmla="*/ 3265 h 3462"/>
                <a:gd name="T100" fmla="*/ 4211 w 4812"/>
                <a:gd name="T101" fmla="*/ 3015 h 3462"/>
                <a:gd name="T102" fmla="*/ 3757 w 4812"/>
                <a:gd name="T103" fmla="*/ 2764 h 3462"/>
                <a:gd name="T104" fmla="*/ 3290 w 4812"/>
                <a:gd name="T105" fmla="*/ 2634 h 3462"/>
                <a:gd name="T106" fmla="*/ 2742 w 4812"/>
                <a:gd name="T107" fmla="*/ 2362 h 3462"/>
                <a:gd name="T108" fmla="*/ 2470 w 4812"/>
                <a:gd name="T109" fmla="*/ 1959 h 3462"/>
                <a:gd name="T110" fmla="*/ 2177 w 4812"/>
                <a:gd name="T111" fmla="*/ 1600 h 3462"/>
                <a:gd name="T112" fmla="*/ 1771 w 4812"/>
                <a:gd name="T113" fmla="*/ 1317 h 3462"/>
                <a:gd name="T114" fmla="*/ 1368 w 4812"/>
                <a:gd name="T115" fmla="*/ 969 h 3462"/>
                <a:gd name="T116" fmla="*/ 941 w 4812"/>
                <a:gd name="T117" fmla="*/ 740 h 3462"/>
                <a:gd name="T118" fmla="*/ 598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7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8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9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20"/>
            <p:cNvSpPr>
              <a:spLocks/>
            </p:cNvSpPr>
            <p:nvPr/>
          </p:nvSpPr>
          <p:spPr bwMode="auto">
            <a:xfrm>
              <a:off x="2773" y="3976"/>
              <a:ext cx="1728" cy="81"/>
            </a:xfrm>
            <a:custGeom>
              <a:avLst/>
              <a:gdLst>
                <a:gd name="T0" fmla="*/ 0 w 1722"/>
                <a:gd name="T1" fmla="*/ 0 h 81"/>
                <a:gd name="T2" fmla="*/ 1739 w 1722"/>
                <a:gd name="T3" fmla="*/ 0 h 81"/>
                <a:gd name="T4" fmla="*/ 1739 w 1722"/>
                <a:gd name="T5" fmla="*/ 0 h 81"/>
                <a:gd name="T6" fmla="*/ 1658 w 1722"/>
                <a:gd name="T7" fmla="*/ 22 h 81"/>
                <a:gd name="T8" fmla="*/ 1631 w 1722"/>
                <a:gd name="T9" fmla="*/ 7 h 81"/>
                <a:gd name="T10" fmla="*/ 1605 w 1722"/>
                <a:gd name="T11" fmla="*/ 0 h 81"/>
                <a:gd name="T12" fmla="*/ 1575 w 1722"/>
                <a:gd name="T13" fmla="*/ 15 h 81"/>
                <a:gd name="T14" fmla="*/ 1548 w 1722"/>
                <a:gd name="T15" fmla="*/ 44 h 81"/>
                <a:gd name="T16" fmla="*/ 1521 w 1722"/>
                <a:gd name="T17" fmla="*/ 58 h 81"/>
                <a:gd name="T18" fmla="*/ 1494 w 1722"/>
                <a:gd name="T19" fmla="*/ 73 h 81"/>
                <a:gd name="T20" fmla="*/ 1433 w 1722"/>
                <a:gd name="T21" fmla="*/ 80 h 81"/>
                <a:gd name="T22" fmla="*/ 1366 w 1722"/>
                <a:gd name="T23" fmla="*/ 80 h 81"/>
                <a:gd name="T24" fmla="*/ 1326 w 1722"/>
                <a:gd name="T25" fmla="*/ 73 h 81"/>
                <a:gd name="T26" fmla="*/ 1297 w 1722"/>
                <a:gd name="T27" fmla="*/ 65 h 81"/>
                <a:gd name="T28" fmla="*/ 1262 w 1722"/>
                <a:gd name="T29" fmla="*/ 73 h 81"/>
                <a:gd name="T30" fmla="*/ 1236 w 1722"/>
                <a:gd name="T31" fmla="*/ 73 h 81"/>
                <a:gd name="T32" fmla="*/ 1182 w 1722"/>
                <a:gd name="T33" fmla="*/ 73 h 81"/>
                <a:gd name="T34" fmla="*/ 1135 w 1722"/>
                <a:gd name="T35" fmla="*/ 65 h 81"/>
                <a:gd name="T36" fmla="*/ 1108 w 1722"/>
                <a:gd name="T37" fmla="*/ 65 h 81"/>
                <a:gd name="T38" fmla="*/ 1067 w 1722"/>
                <a:gd name="T39" fmla="*/ 58 h 81"/>
                <a:gd name="T40" fmla="*/ 1041 w 1722"/>
                <a:gd name="T41" fmla="*/ 58 h 81"/>
                <a:gd name="T42" fmla="*/ 1013 w 1722"/>
                <a:gd name="T43" fmla="*/ 36 h 81"/>
                <a:gd name="T44" fmla="*/ 977 w 1722"/>
                <a:gd name="T45" fmla="*/ 15 h 81"/>
                <a:gd name="T46" fmla="*/ 943 w 1722"/>
                <a:gd name="T47" fmla="*/ 15 h 81"/>
                <a:gd name="T48" fmla="*/ 917 w 1722"/>
                <a:gd name="T49" fmla="*/ 15 h 81"/>
                <a:gd name="T50" fmla="*/ 890 w 1722"/>
                <a:gd name="T51" fmla="*/ 15 h 81"/>
                <a:gd name="T52" fmla="*/ 856 w 1722"/>
                <a:gd name="T53" fmla="*/ 29 h 81"/>
                <a:gd name="T54" fmla="*/ 796 w 1722"/>
                <a:gd name="T55" fmla="*/ 44 h 81"/>
                <a:gd name="T56" fmla="*/ 762 w 1722"/>
                <a:gd name="T57" fmla="*/ 51 h 81"/>
                <a:gd name="T58" fmla="*/ 735 w 1722"/>
                <a:gd name="T59" fmla="*/ 51 h 81"/>
                <a:gd name="T60" fmla="*/ 692 w 1722"/>
                <a:gd name="T61" fmla="*/ 44 h 81"/>
                <a:gd name="T62" fmla="*/ 665 w 1722"/>
                <a:gd name="T63" fmla="*/ 29 h 81"/>
                <a:gd name="T64" fmla="*/ 638 w 1722"/>
                <a:gd name="T65" fmla="*/ 22 h 81"/>
                <a:gd name="T66" fmla="*/ 604 w 1722"/>
                <a:gd name="T67" fmla="*/ 22 h 81"/>
                <a:gd name="T68" fmla="*/ 571 w 1722"/>
                <a:gd name="T69" fmla="*/ 22 h 81"/>
                <a:gd name="T70" fmla="*/ 537 w 1722"/>
                <a:gd name="T71" fmla="*/ 29 h 81"/>
                <a:gd name="T72" fmla="*/ 483 w 1722"/>
                <a:gd name="T73" fmla="*/ 29 h 81"/>
                <a:gd name="T74" fmla="*/ 443 w 1722"/>
                <a:gd name="T75" fmla="*/ 36 h 81"/>
                <a:gd name="T76" fmla="*/ 406 w 1722"/>
                <a:gd name="T77" fmla="*/ 44 h 81"/>
                <a:gd name="T78" fmla="*/ 379 w 1722"/>
                <a:gd name="T79" fmla="*/ 44 h 81"/>
                <a:gd name="T80" fmla="*/ 346 w 1722"/>
                <a:gd name="T81" fmla="*/ 44 h 81"/>
                <a:gd name="T82" fmla="*/ 285 w 1722"/>
                <a:gd name="T83" fmla="*/ 44 h 81"/>
                <a:gd name="T84" fmla="*/ 232 w 1722"/>
                <a:gd name="T85" fmla="*/ 29 h 81"/>
                <a:gd name="T86" fmla="*/ 198 w 1722"/>
                <a:gd name="T87" fmla="*/ 22 h 81"/>
                <a:gd name="T88" fmla="*/ 171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21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22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23"/>
            <p:cNvSpPr>
              <a:spLocks/>
            </p:cNvSpPr>
            <p:nvPr/>
          </p:nvSpPr>
          <p:spPr bwMode="auto">
            <a:xfrm>
              <a:off x="260" y="437"/>
              <a:ext cx="93" cy="1701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82 h 1699"/>
                <a:gd name="T18" fmla="*/ 53 w 93"/>
                <a:gd name="T19" fmla="*/ 540 h 1699"/>
                <a:gd name="T20" fmla="*/ 39 w 93"/>
                <a:gd name="T21" fmla="*/ 613 h 1699"/>
                <a:gd name="T22" fmla="*/ 39 w 93"/>
                <a:gd name="T23" fmla="*/ 671 h 1699"/>
                <a:gd name="T24" fmla="*/ 39 w 93"/>
                <a:gd name="T25" fmla="*/ 729 h 1699"/>
                <a:gd name="T26" fmla="*/ 39 w 93"/>
                <a:gd name="T27" fmla="*/ 787 h 1699"/>
                <a:gd name="T28" fmla="*/ 13 w 93"/>
                <a:gd name="T29" fmla="*/ 859 h 1699"/>
                <a:gd name="T30" fmla="*/ 0 w 93"/>
                <a:gd name="T31" fmla="*/ 917 h 1699"/>
                <a:gd name="T32" fmla="*/ 0 w 93"/>
                <a:gd name="T33" fmla="*/ 975 h 1699"/>
                <a:gd name="T34" fmla="*/ 26 w 93"/>
                <a:gd name="T35" fmla="*/ 1033 h 1699"/>
                <a:gd name="T36" fmla="*/ 26 w 93"/>
                <a:gd name="T37" fmla="*/ 1106 h 1699"/>
                <a:gd name="T38" fmla="*/ 13 w 93"/>
                <a:gd name="T39" fmla="*/ 1179 h 1699"/>
                <a:gd name="T40" fmla="*/ 13 w 93"/>
                <a:gd name="T41" fmla="*/ 1237 h 1699"/>
                <a:gd name="T42" fmla="*/ 13 w 93"/>
                <a:gd name="T43" fmla="*/ 1298 h 1699"/>
                <a:gd name="T44" fmla="*/ 13 w 93"/>
                <a:gd name="T45" fmla="*/ 1356 h 1699"/>
                <a:gd name="T46" fmla="*/ 0 w 93"/>
                <a:gd name="T47" fmla="*/ 1414 h 1699"/>
                <a:gd name="T48" fmla="*/ 0 w 93"/>
                <a:gd name="T49" fmla="*/ 1472 h 1699"/>
                <a:gd name="T50" fmla="*/ 13 w 93"/>
                <a:gd name="T51" fmla="*/ 1530 h 1699"/>
                <a:gd name="T52" fmla="*/ 53 w 93"/>
                <a:gd name="T53" fmla="*/ 1588 h 1699"/>
                <a:gd name="T54" fmla="*/ 53 w 93"/>
                <a:gd name="T55" fmla="*/ 1646 h 1699"/>
                <a:gd name="T56" fmla="*/ 26 w 93"/>
                <a:gd name="T57" fmla="*/ 1704 h 1699"/>
                <a:gd name="T58" fmla="*/ 53 w 93"/>
                <a:gd name="T59" fmla="*/ 1646 h 1699"/>
                <a:gd name="T60" fmla="*/ 39 w 93"/>
                <a:gd name="T61" fmla="*/ 1573 h 1699"/>
                <a:gd name="T62" fmla="*/ 26 w 93"/>
                <a:gd name="T63" fmla="*/ 1515 h 1699"/>
                <a:gd name="T64" fmla="*/ 26 w 93"/>
                <a:gd name="T65" fmla="*/ 1443 h 1699"/>
                <a:gd name="T66" fmla="*/ 26 w 93"/>
                <a:gd name="T67" fmla="*/ 1385 h 1699"/>
                <a:gd name="T68" fmla="*/ 26 w 93"/>
                <a:gd name="T69" fmla="*/ 1327 h 1699"/>
                <a:gd name="T70" fmla="*/ 26 w 93"/>
                <a:gd name="T71" fmla="*/ 1266 h 1699"/>
                <a:gd name="T72" fmla="*/ 26 w 93"/>
                <a:gd name="T73" fmla="*/ 1208 h 1699"/>
                <a:gd name="T74" fmla="*/ 53 w 93"/>
                <a:gd name="T75" fmla="*/ 1150 h 1699"/>
                <a:gd name="T76" fmla="*/ 66 w 93"/>
                <a:gd name="T77" fmla="*/ 1091 h 1699"/>
                <a:gd name="T78" fmla="*/ 39 w 93"/>
                <a:gd name="T79" fmla="*/ 1033 h 1699"/>
                <a:gd name="T80" fmla="*/ 13 w 93"/>
                <a:gd name="T81" fmla="*/ 975 h 1699"/>
                <a:gd name="T82" fmla="*/ 13 w 93"/>
                <a:gd name="T83" fmla="*/ 917 h 1699"/>
                <a:gd name="T84" fmla="*/ 26 w 93"/>
                <a:gd name="T85" fmla="*/ 859 h 1699"/>
                <a:gd name="T86" fmla="*/ 39 w 93"/>
                <a:gd name="T87" fmla="*/ 801 h 1699"/>
                <a:gd name="T88" fmla="*/ 39 w 93"/>
                <a:gd name="T89" fmla="*/ 743 h 1699"/>
                <a:gd name="T90" fmla="*/ 53 w 93"/>
                <a:gd name="T91" fmla="*/ 685 h 1699"/>
                <a:gd name="T92" fmla="*/ 66 w 93"/>
                <a:gd name="T93" fmla="*/ 627 h 1699"/>
                <a:gd name="T94" fmla="*/ 66 w 93"/>
                <a:gd name="T95" fmla="*/ 569 h 1699"/>
                <a:gd name="T96" fmla="*/ 53 w 93"/>
                <a:gd name="T97" fmla="*/ 511 h 1699"/>
                <a:gd name="T98" fmla="*/ 39 w 93"/>
                <a:gd name="T99" fmla="*/ 453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4"/>
            <p:cNvSpPr>
              <a:spLocks/>
            </p:cNvSpPr>
            <p:nvPr/>
          </p:nvSpPr>
          <p:spPr bwMode="auto">
            <a:xfrm>
              <a:off x="1161" y="204"/>
              <a:ext cx="2533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9 w 2527"/>
                <a:gd name="T5" fmla="*/ 58 h 117"/>
                <a:gd name="T6" fmla="*/ 420 w 2527"/>
                <a:gd name="T7" fmla="*/ 87 h 117"/>
                <a:gd name="T8" fmla="*/ 527 w 2527"/>
                <a:gd name="T9" fmla="*/ 87 h 117"/>
                <a:gd name="T10" fmla="*/ 651 w 2527"/>
                <a:gd name="T11" fmla="*/ 73 h 117"/>
                <a:gd name="T12" fmla="*/ 839 w 2527"/>
                <a:gd name="T13" fmla="*/ 58 h 117"/>
                <a:gd name="T14" fmla="*/ 947 w 2527"/>
                <a:gd name="T15" fmla="*/ 44 h 117"/>
                <a:gd name="T16" fmla="*/ 1070 w 2527"/>
                <a:gd name="T17" fmla="*/ 58 h 117"/>
                <a:gd name="T18" fmla="*/ 1218 w 2527"/>
                <a:gd name="T19" fmla="*/ 58 h 117"/>
                <a:gd name="T20" fmla="*/ 1353 w 2527"/>
                <a:gd name="T21" fmla="*/ 44 h 117"/>
                <a:gd name="T22" fmla="*/ 1460 w 2527"/>
                <a:gd name="T23" fmla="*/ 44 h 117"/>
                <a:gd name="T24" fmla="*/ 1571 w 2527"/>
                <a:gd name="T25" fmla="*/ 0 h 117"/>
                <a:gd name="T26" fmla="*/ 2490 w 2527"/>
                <a:gd name="T27" fmla="*/ 0 h 117"/>
                <a:gd name="T28" fmla="*/ 2490 w 2527"/>
                <a:gd name="T29" fmla="*/ 58 h 117"/>
                <a:gd name="T30" fmla="*/ 2369 w 2527"/>
                <a:gd name="T31" fmla="*/ 58 h 117"/>
                <a:gd name="T32" fmla="*/ 2259 w 2527"/>
                <a:gd name="T33" fmla="*/ 58 h 117"/>
                <a:gd name="T34" fmla="*/ 2138 w 2527"/>
                <a:gd name="T35" fmla="*/ 73 h 117"/>
                <a:gd name="T36" fmla="*/ 2030 w 2527"/>
                <a:gd name="T37" fmla="*/ 87 h 117"/>
                <a:gd name="T38" fmla="*/ 1880 w 2527"/>
                <a:gd name="T39" fmla="*/ 73 h 117"/>
                <a:gd name="T40" fmla="*/ 1772 w 2527"/>
                <a:gd name="T41" fmla="*/ 58 h 117"/>
                <a:gd name="T42" fmla="*/ 1651 w 2527"/>
                <a:gd name="T43" fmla="*/ 58 h 117"/>
                <a:gd name="T44" fmla="*/ 1544 w 2527"/>
                <a:gd name="T45" fmla="*/ 73 h 117"/>
                <a:gd name="T46" fmla="*/ 1433 w 2527"/>
                <a:gd name="T47" fmla="*/ 73 h 117"/>
                <a:gd name="T48" fmla="*/ 1326 w 2527"/>
                <a:gd name="T49" fmla="*/ 58 h 117"/>
                <a:gd name="T50" fmla="*/ 1097 w 2527"/>
                <a:gd name="T51" fmla="*/ 73 h 117"/>
                <a:gd name="T52" fmla="*/ 973 w 2527"/>
                <a:gd name="T53" fmla="*/ 73 h 117"/>
                <a:gd name="T54" fmla="*/ 852 w 2527"/>
                <a:gd name="T55" fmla="*/ 87 h 117"/>
                <a:gd name="T56" fmla="*/ 732 w 2527"/>
                <a:gd name="T57" fmla="*/ 73 h 117"/>
                <a:gd name="T58" fmla="*/ 594 w 2527"/>
                <a:gd name="T59" fmla="*/ 73 h 117"/>
                <a:gd name="T60" fmla="*/ 473 w 2527"/>
                <a:gd name="T61" fmla="*/ 73 h 117"/>
                <a:gd name="T62" fmla="*/ 366 w 2527"/>
                <a:gd name="T63" fmla="*/ 73 h 117"/>
                <a:gd name="T64" fmla="*/ 258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5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8" name="Group 30"/>
          <p:cNvGrpSpPr>
            <a:grpSpLocks/>
          </p:cNvGrpSpPr>
          <p:nvPr/>
        </p:nvGrpSpPr>
        <p:grpSpPr bwMode="auto">
          <a:xfrm>
            <a:off x="0" y="0"/>
            <a:ext cx="1981200" cy="1958975"/>
            <a:chOff x="0" y="0"/>
            <a:chExt cx="1246" cy="1232"/>
          </a:xfrm>
        </p:grpSpPr>
        <p:sp>
          <p:nvSpPr>
            <p:cNvPr id="103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" name="Text Box 38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470775" y="6510338"/>
            <a:ext cx="8016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3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5.xml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jpeg"/><Relationship Id="rId4" Type="http://schemas.openxmlformats.org/officeDocument/2006/relationships/tags" Target="../tags/tag6.xml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72.xml"/><Relationship Id="rId9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61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61.jpeg"/><Relationship Id="rId4" Type="http://schemas.openxmlformats.org/officeDocument/2006/relationships/image" Target="../media/image67.jpeg"/><Relationship Id="rId9" Type="http://schemas.openxmlformats.org/officeDocument/2006/relationships/image" Target="../media/image7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61.jpe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1.jpeg"/><Relationship Id="rId5" Type="http://schemas.openxmlformats.org/officeDocument/2006/relationships/image" Target="../media/image71.pn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1.jpeg"/><Relationship Id="rId5" Type="http://schemas.openxmlformats.org/officeDocument/2006/relationships/image" Target="../media/image71.pn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tmp"/><Relationship Id="rId5" Type="http://schemas.openxmlformats.org/officeDocument/2006/relationships/image" Target="../media/image80.png"/><Relationship Id="rId4" Type="http://schemas.openxmlformats.org/officeDocument/2006/relationships/image" Target="../media/image79.tm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8619" y="-1742535"/>
            <a:ext cx="9151938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397" tIns="45698" rIns="91397" bIns="45698"/>
          <a:lstStyle/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Kasiamhloumei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rui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Dr. John Fryman, Texas, USA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Nchamloumei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rui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Dr. Rick Griffith, Singapore Bible College</a:t>
            </a:r>
          </a:p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Lat bai-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baihmei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swna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BibleStudyDownloads.org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khou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rui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nsaa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latow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puni</a:t>
            </a:r>
            <a:endParaRPr lang="en-US" sz="20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75107" name="Text Box 22"/>
          <p:cNvSpPr txBox="1">
            <a:spLocks noChangeArrowheads="1"/>
          </p:cNvSpPr>
          <p:nvPr/>
        </p:nvSpPr>
        <p:spPr bwMode="auto">
          <a:xfrm>
            <a:off x="475495" y="4652044"/>
            <a:ext cx="923851" cy="2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8" rIns="91397" bIns="45698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i="0" dirty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4FB7723E-18AE-4EEE-A334-71D46395E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3011"/>
            <a:ext cx="9144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Baibal</a:t>
            </a:r>
            <a:r>
              <a:rPr lang="en-US" sz="9600" b="1" dirty="0">
                <a:solidFill>
                  <a:srgbClr val="FFFF00"/>
                </a:solidFill>
                <a:latin typeface="Kosher-Normal" charset="0"/>
              </a:rPr>
              <a:t>… </a:t>
            </a: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Kabiswmei</a:t>
            </a:r>
            <a:endParaRPr lang="en-US" sz="9600" b="1" dirty="0">
              <a:solidFill>
                <a:srgbClr val="FFFF00"/>
              </a:solidFill>
              <a:latin typeface="Kosher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0133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02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94663" name="Rectangle 103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94664" name="Line 104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pic>
        <p:nvPicPr>
          <p:cNvPr id="194659" name="Picture 9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7"/>
              </a:schemeClr>
            </a:outerShdw>
          </a:effectLst>
        </p:spPr>
      </p:pic>
      <p:grpSp>
        <p:nvGrpSpPr>
          <p:cNvPr id="20483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0512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0513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0514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0515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20484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277813" y="4035425"/>
            <a:ext cx="2405062" cy="1423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Krone" charset="0"/>
                <a:ea typeface="+mn-ea"/>
                <a:cs typeface="+mn-cs"/>
              </a:rPr>
              <a:t>1. POUBAUHMEI TUANG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Krone" charset="0"/>
                <a:ea typeface="+mn-ea"/>
                <a:cs typeface="+mn-cs"/>
              </a:rPr>
              <a:t>REYMEI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JERUSALEM</a:t>
            </a:r>
            <a:r>
              <a:rPr lang="en-US" sz="2000" dirty="0">
                <a:solidFill>
                  <a:schemeClr val="tx1"/>
                </a:solidFill>
                <a:latin typeface="Krone" charset="0"/>
                <a:ea typeface="+mn-ea"/>
                <a:cs typeface="+mn-cs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Krone" charset="0"/>
                <a:ea typeface="+mn-ea"/>
                <a:cs typeface="+mn-cs"/>
              </a:rPr>
              <a:t>DUANV</a:t>
            </a: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558800" y="384333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</a:rPr>
              <a:t> 2:13-25</a:t>
            </a:r>
          </a:p>
        </p:txBody>
      </p:sp>
      <p:sp>
        <p:nvSpPr>
          <p:cNvPr id="20492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2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4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Text Box 8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0" y="514499"/>
            <a:ext cx="4548188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KATHAI NKHAVMEI #07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893762" y="4386896"/>
            <a:ext cx="2047875" cy="3952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4657" name="Rectangle 9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0510" name="Text Box 98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20511" name="Text Box 101"/>
          <p:cNvSpPr txBox="1">
            <a:spLocks noChangeArrowheads="1"/>
          </p:cNvSpPr>
          <p:nvPr/>
        </p:nvSpPr>
        <p:spPr bwMode="auto">
          <a:xfrm>
            <a:off x="85645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9" name="Rectangle 86">
            <a:extLst>
              <a:ext uri="{FF2B5EF4-FFF2-40B4-BE49-F238E27FC236}">
                <a16:creationId xmlns:a16="http://schemas.microsoft.com/office/drawing/2014/main" id="{C403A9C3-A81A-4CE3-8925-F104D3B6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0" name="Rectangle 99">
            <a:extLst>
              <a:ext uri="{FF2B5EF4-FFF2-40B4-BE49-F238E27FC236}">
                <a16:creationId xmlns:a16="http://schemas.microsoft.com/office/drawing/2014/main" id="{4C31C9ED-7FE2-4D2A-B9F8-E036F5503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1" name="Rectangle 57">
            <a:extLst>
              <a:ext uri="{FF2B5EF4-FFF2-40B4-BE49-F238E27FC236}">
                <a16:creationId xmlns:a16="http://schemas.microsoft.com/office/drawing/2014/main" id="{F3B8D44A-85C4-4A5E-8619-45D4B1414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73460"/>
            <a:ext cx="8408987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Sauhpuangv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luihmei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Jisu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Chaengluanv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  <p:bldP spid="1946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2531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</a:rPr>
              <a:t> 2:13-25</a:t>
            </a:r>
          </a:p>
        </p:txBody>
      </p:sp>
      <p:sp>
        <p:nvSpPr>
          <p:cNvPr id="22532" name="Text Box 7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2534" name="Text Box 82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pic>
        <p:nvPicPr>
          <p:cNvPr id="22535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329" r="20380" b="10347"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AutoShape 6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Rectangle 6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6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6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6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Line 6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Line 6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Rectangle 6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Line 7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Line 7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Rectangle 7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Rectangle 7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315913" y="5672138"/>
            <a:ext cx="8408987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Daihmei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Herod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tuang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Jerusalem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Ravkai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Rectangle 86">
            <a:extLst>
              <a:ext uri="{FF2B5EF4-FFF2-40B4-BE49-F238E27FC236}">
                <a16:creationId xmlns:a16="http://schemas.microsoft.com/office/drawing/2014/main" id="{7A518650-3156-4ADB-AC1D-1D7D2046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6" name="Rectangle 99">
            <a:extLst>
              <a:ext uri="{FF2B5EF4-FFF2-40B4-BE49-F238E27FC236}">
                <a16:creationId xmlns:a16="http://schemas.microsoft.com/office/drawing/2014/main" id="{F5C8D6D3-4953-4001-B293-394F01119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</a:rPr>
              <a:t> 2:13-25</a:t>
            </a: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0701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dirty="0" err="1">
                <a:solidFill>
                  <a:srgbClr val="FFFF00"/>
                </a:solidFill>
                <a:ea typeface="+mn-ea"/>
                <a:cs typeface="+mn-cs"/>
              </a:rPr>
              <a:t>Kabamv</a:t>
            </a:r>
            <a:r>
              <a:rPr lang="en-US" sz="10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1000" dirty="0" err="1">
                <a:solidFill>
                  <a:srgbClr val="FFFF00"/>
                </a:solidFill>
                <a:ea typeface="+mn-ea"/>
                <a:cs typeface="+mn-cs"/>
              </a:rPr>
              <a:t>maengc</a:t>
            </a:r>
            <a:r>
              <a:rPr lang="en-US" sz="10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1000" dirty="0" err="1">
                <a:solidFill>
                  <a:srgbClr val="FFFF00"/>
                </a:solidFill>
                <a:ea typeface="+mn-ea"/>
                <a:cs typeface="+mn-cs"/>
              </a:rPr>
              <a:t>tiloumei</a:t>
            </a:r>
            <a:r>
              <a:rPr lang="en-US" sz="1000" dirty="0">
                <a:solidFill>
                  <a:srgbClr val="FFFF00"/>
                </a:solidFill>
                <a:ea typeface="+mn-ea"/>
                <a:cs typeface="+mn-cs"/>
              </a:rPr>
              <a:t>:                 </a:t>
            </a:r>
            <a:r>
              <a:rPr lang="en-US" sz="1000" dirty="0" err="1">
                <a:solidFill>
                  <a:srgbClr val="FFFF00"/>
                </a:solidFill>
                <a:ea typeface="+mn-ea"/>
                <a:cs typeface="+mn-cs"/>
              </a:rPr>
              <a:t>Holyland</a:t>
            </a:r>
            <a:r>
              <a:rPr lang="en-US" sz="1000" dirty="0">
                <a:solidFill>
                  <a:srgbClr val="FFFF00"/>
                </a:solidFill>
                <a:ea typeface="+mn-ea"/>
                <a:cs typeface="+mn-cs"/>
              </a:rPr>
              <a:t> Hotel, Jerusalem</a:t>
            </a:r>
          </a:p>
        </p:txBody>
      </p:sp>
      <p:sp>
        <p:nvSpPr>
          <p:cNvPr id="24579" name="Text Box 5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5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4581" name="Text Box 58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2463800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EA18"/>
                </a:solidFill>
                <a:ea typeface="+mn-ea"/>
                <a:cs typeface="+mn-cs"/>
              </a:rPr>
              <a:t>JERUSALEM JISU GANV KHOU</a:t>
            </a: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581025" y="3930650"/>
            <a:ext cx="25939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Nai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nkuaimei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kaidai</a:t>
            </a:r>
            <a:endParaRPr lang="en-US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1023938" y="4811713"/>
            <a:ext cx="2633662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Ravkai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Chyngbut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,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Ravkai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, Antonia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Ricgaek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kai</a:t>
            </a: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24603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24601" name="Picture 6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7" t="17245" r="18062" b="12317"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4587" name="AutoShape 3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Rectangle 3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Line 3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Line 4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Line 4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Line 4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4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Rectangle 4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4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Line 4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Rectangle 4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Rectangle 4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86">
            <a:extLst>
              <a:ext uri="{FF2B5EF4-FFF2-40B4-BE49-F238E27FC236}">
                <a16:creationId xmlns:a16="http://schemas.microsoft.com/office/drawing/2014/main" id="{EF61190F-8714-4805-8F0A-938F2283C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1" name="Rectangle 99">
            <a:extLst>
              <a:ext uri="{FF2B5EF4-FFF2-40B4-BE49-F238E27FC236}">
                <a16:creationId xmlns:a16="http://schemas.microsoft.com/office/drawing/2014/main" id="{D9A73265-AD33-4586-8E81-535D37960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Mark 11:27</a:t>
            </a:r>
          </a:p>
        </p:txBody>
      </p:sp>
      <p:sp>
        <p:nvSpPr>
          <p:cNvPr id="26627" name="AutoShape 5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5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5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6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Line 6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6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6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Rectangle 6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6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Line 6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Rectangle 6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Rectangle 6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Text Box 7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7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6643" name="Text Box 78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26645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26652" name="Picture 85"/>
            <p:cNvPicPr>
              <a:picLocks noChangeAspect="1" noChangeArrowheads="1"/>
            </p:cNvPicPr>
            <p:nvPr/>
          </p:nvPicPr>
          <p:blipFill>
            <a:blip r:embed="rId3">
              <a:lum bright="-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"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259397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Ravkai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Chyngbut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tuang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Dihba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phaykhuat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nunc</a:t>
            </a:r>
            <a:endParaRPr lang="en-US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023938" y="5370513"/>
            <a:ext cx="263366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Neihpat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a typeface="+mn-ea"/>
                <a:cs typeface="+mn-cs"/>
              </a:rPr>
              <a:t>Raengkat</a:t>
            </a:r>
            <a:endParaRPr lang="en-US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31" name="Rectangle 86">
            <a:extLst>
              <a:ext uri="{FF2B5EF4-FFF2-40B4-BE49-F238E27FC236}">
                <a16:creationId xmlns:a16="http://schemas.microsoft.com/office/drawing/2014/main" id="{429D761A-FC73-4F11-92B7-2898271D7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2" name="Rectangle 99">
            <a:extLst>
              <a:ext uri="{FF2B5EF4-FFF2-40B4-BE49-F238E27FC236}">
                <a16:creationId xmlns:a16="http://schemas.microsoft.com/office/drawing/2014/main" id="{C230B27E-1DFF-4603-8AA7-80FE54169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grpSp>
        <p:nvGrpSpPr>
          <p:cNvPr id="26646" name="Group 86"/>
          <p:cNvGrpSpPr>
            <a:grpSpLocks/>
          </p:cNvGrpSpPr>
          <p:nvPr/>
        </p:nvGrpSpPr>
        <p:grpSpPr bwMode="auto">
          <a:xfrm>
            <a:off x="3691603" y="2795587"/>
            <a:ext cx="4737100" cy="3200400"/>
            <a:chOff x="2312" y="1912"/>
            <a:chExt cx="2984" cy="2016"/>
          </a:xfrm>
        </p:grpSpPr>
        <p:pic>
          <p:nvPicPr>
            <p:cNvPr id="26650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3" name="Text Box 23">
            <a:extLst>
              <a:ext uri="{FF2B5EF4-FFF2-40B4-BE49-F238E27FC236}">
                <a16:creationId xmlns:a16="http://schemas.microsoft.com/office/drawing/2014/main" id="{8DE34C94-D8D4-4CEF-92E4-5DFF1F7C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5905500"/>
            <a:ext cx="20701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dirty="0" err="1">
                <a:solidFill>
                  <a:srgbClr val="FFFF00"/>
                </a:solidFill>
                <a:ea typeface="+mn-ea"/>
                <a:cs typeface="+mn-cs"/>
              </a:rPr>
              <a:t>Kabamv</a:t>
            </a:r>
            <a:r>
              <a:rPr lang="en-US" sz="10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1000" dirty="0" err="1">
                <a:solidFill>
                  <a:srgbClr val="FFFF00"/>
                </a:solidFill>
                <a:ea typeface="+mn-ea"/>
                <a:cs typeface="+mn-cs"/>
              </a:rPr>
              <a:t>maengc</a:t>
            </a:r>
            <a:r>
              <a:rPr lang="en-US" sz="10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1000" dirty="0" err="1">
                <a:solidFill>
                  <a:srgbClr val="FFFF00"/>
                </a:solidFill>
                <a:ea typeface="+mn-ea"/>
                <a:cs typeface="+mn-cs"/>
              </a:rPr>
              <a:t>tiloumei</a:t>
            </a:r>
            <a:r>
              <a:rPr lang="en-US" sz="1000" dirty="0">
                <a:solidFill>
                  <a:srgbClr val="FFFF00"/>
                </a:solidFill>
                <a:ea typeface="+mn-ea"/>
                <a:cs typeface="+mn-cs"/>
              </a:rPr>
              <a:t>:                 </a:t>
            </a:r>
            <a:r>
              <a:rPr lang="en-US" sz="1000" dirty="0" err="1">
                <a:solidFill>
                  <a:srgbClr val="FFFF00"/>
                </a:solidFill>
                <a:ea typeface="+mn-ea"/>
                <a:cs typeface="+mn-cs"/>
              </a:rPr>
              <a:t>Holyland</a:t>
            </a:r>
            <a:r>
              <a:rPr lang="en-US" sz="1000" dirty="0">
                <a:solidFill>
                  <a:srgbClr val="FFFF00"/>
                </a:solidFill>
                <a:ea typeface="+mn-ea"/>
                <a:cs typeface="+mn-cs"/>
              </a:rPr>
              <a:t> Hotel, Jerusalem</a:t>
            </a:r>
          </a:p>
        </p:txBody>
      </p:sp>
      <p:sp>
        <p:nvSpPr>
          <p:cNvPr id="34" name="Text Box 59">
            <a:extLst>
              <a:ext uri="{FF2B5EF4-FFF2-40B4-BE49-F238E27FC236}">
                <a16:creationId xmlns:a16="http://schemas.microsoft.com/office/drawing/2014/main" id="{DF49C108-C1CB-47D4-A7E9-095C087C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725" y="808038"/>
            <a:ext cx="2463800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EA18"/>
                </a:solidFill>
                <a:ea typeface="+mn-ea"/>
                <a:cs typeface="+mn-cs"/>
              </a:rPr>
              <a:t>JERUSALEM JISU GANV KHOU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06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7"/>
              </a:schemeClr>
            </a:outerShdw>
          </a:effectLst>
        </p:spPr>
      </p:pic>
      <p:grpSp>
        <p:nvGrpSpPr>
          <p:cNvPr id="28674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8718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8719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8720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8721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28675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82328" name="Picture 56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796492" y="931863"/>
            <a:ext cx="2783416" cy="20875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4</a:t>
            </a:r>
          </a:p>
        </p:txBody>
      </p:sp>
      <p:grpSp>
        <p:nvGrpSpPr>
          <p:cNvPr id="28681" name="Group 141"/>
          <p:cNvGrpSpPr>
            <a:grpSpLocks/>
          </p:cNvGrpSpPr>
          <p:nvPr/>
        </p:nvGrpSpPr>
        <p:grpSpPr bwMode="auto">
          <a:xfrm>
            <a:off x="8005763" y="3473450"/>
            <a:ext cx="952500" cy="1196975"/>
            <a:chOff x="5043" y="2188"/>
            <a:chExt cx="600" cy="754"/>
          </a:xfrm>
        </p:grpSpPr>
        <p:sp>
          <p:nvSpPr>
            <p:cNvPr id="28704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6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7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8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9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0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2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3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4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5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6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2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788988" y="26400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4" name="Group 107"/>
          <p:cNvGrpSpPr>
            <a:grpSpLocks/>
          </p:cNvGrpSpPr>
          <p:nvPr/>
        </p:nvGrpSpPr>
        <p:grpSpPr bwMode="auto">
          <a:xfrm>
            <a:off x="572293" y="2564098"/>
            <a:ext cx="3681413" cy="830264"/>
            <a:chOff x="353" y="1597"/>
            <a:chExt cx="2319" cy="523"/>
          </a:xfrm>
        </p:grpSpPr>
        <p:sp>
          <p:nvSpPr>
            <p:cNvPr id="182289" name="Rectangle 17"/>
            <p:cNvSpPr>
              <a:spLocks noChangeArrowheads="1"/>
            </p:cNvSpPr>
            <p:nvPr/>
          </p:nvSpPr>
          <p:spPr bwMode="auto">
            <a:xfrm>
              <a:off x="353" y="1737"/>
              <a:ext cx="1299" cy="3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1"/>
                  </a:solidFill>
                  <a:latin typeface="Krone" charset="0"/>
                  <a:ea typeface="+mn-ea"/>
                  <a:cs typeface="+mn-cs"/>
                </a:rPr>
                <a:t>2.</a:t>
              </a:r>
              <a:r>
                <a:rPr lang="en-US" sz="2000" dirty="0">
                  <a:solidFill>
                    <a:schemeClr val="tx2"/>
                  </a:solidFill>
                  <a:latin typeface="Krone" charset="0"/>
                  <a:ea typeface="+mn-ea"/>
                  <a:cs typeface="+mn-cs"/>
                </a:rPr>
                <a:t>SAMARIAMEI</a:t>
              </a:r>
              <a:endParaRPr lang="en-US" sz="2000" dirty="0">
                <a:solidFill>
                  <a:schemeClr val="tx1"/>
                </a:solidFill>
                <a:latin typeface="Krone" charset="0"/>
                <a:ea typeface="+mn-ea"/>
                <a:cs typeface="+mn-cs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1"/>
                  </a:solidFill>
                  <a:latin typeface="Krone" charset="0"/>
                  <a:ea typeface="+mn-ea"/>
                  <a:cs typeface="+mn-cs"/>
                </a:rPr>
                <a:t>CHAENG</a:t>
              </a:r>
            </a:p>
          </p:txBody>
        </p:sp>
        <p:sp>
          <p:nvSpPr>
            <p:cNvPr id="182294" name="Line 22"/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182299" name="Oval 27"/>
            <p:cNvSpPr>
              <a:spLocks noChangeArrowheads="1"/>
            </p:cNvSpPr>
            <p:nvPr/>
          </p:nvSpPr>
          <p:spPr bwMode="auto">
            <a:xfrm>
              <a:off x="495" y="1597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8687" name="Text Box 112"/>
          <p:cNvSpPr txBox="1">
            <a:spLocks noChangeArrowheads="1"/>
          </p:cNvSpPr>
          <p:nvPr/>
        </p:nvSpPr>
        <p:spPr bwMode="auto">
          <a:xfrm>
            <a:off x="8555038" y="64373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2393" name="Rectangle 121"/>
          <p:cNvSpPr>
            <a:spLocks noChangeArrowheads="1"/>
          </p:cNvSpPr>
          <p:nvPr/>
        </p:nvSpPr>
        <p:spPr bwMode="auto">
          <a:xfrm>
            <a:off x="277813" y="4022725"/>
            <a:ext cx="2405062" cy="1250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1. KAIPOUC TUANG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REYMEI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JERUSALEM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DUANV</a:t>
            </a:r>
          </a:p>
        </p:txBody>
      </p: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8690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8692" name="Text Box 128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5" name="Group 144"/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28697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698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163" y="2363"/>
              <a:chExt cx="1728" cy="1147"/>
            </a:xfrm>
          </p:grpSpPr>
          <p:pic>
            <p:nvPicPr>
              <p:cNvPr id="28699" name="Picture 13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36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29783" dir="1514402" algn="ctr" rotWithShape="0">
                  <a:schemeClr val="folHlink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r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2000" i="1" dirty="0">
                    <a:solidFill>
                      <a:schemeClr val="tx1"/>
                    </a:solidFill>
                    <a:effectLst>
                      <a:glow rad="101600">
                        <a:schemeClr val="bg2">
                          <a:alpha val="75000"/>
                        </a:schemeClr>
                      </a:glow>
                      <a:outerShdw blurRad="50800" dist="76200" dir="2700000" algn="tl" rotWithShape="0">
                        <a:srgbClr val="000000"/>
                      </a:outerShdw>
                    </a:effectLst>
                    <a:latin typeface="Arial" charset="0"/>
                  </a:rPr>
                  <a:t>SHILOH:                      PHEYKAI</a:t>
                </a:r>
                <a:endParaRPr lang="en-US" sz="1800" i="1" dirty="0">
                  <a:solidFill>
                    <a:schemeClr val="tx1"/>
                  </a:solidFill>
                  <a:effectLst>
                    <a:glow rad="101600">
                      <a:schemeClr val="bg2">
                        <a:alpha val="75000"/>
                      </a:schemeClr>
                    </a:glow>
                    <a:outerShdw blurRad="50800" dist="76200" dir="2700000" algn="tl" rotWithShape="0">
                      <a:srgbClr val="000000"/>
                    </a:outerShdw>
                  </a:effectLst>
                </a:endParaRPr>
              </a:p>
            </p:txBody>
          </p:sp>
        </p:grpSp>
      </p:grpSp>
      <p:grpSp>
        <p:nvGrpSpPr>
          <p:cNvPr id="28694" name="Group 145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82418" name="Rectangle 146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82419" name="Line 147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51" name="Rectangle 86">
            <a:extLst>
              <a:ext uri="{FF2B5EF4-FFF2-40B4-BE49-F238E27FC236}">
                <a16:creationId xmlns:a16="http://schemas.microsoft.com/office/drawing/2014/main" id="{0D88F50B-BC57-44F2-9D29-F7ABC3433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52" name="Rectangle 99">
            <a:extLst>
              <a:ext uri="{FF2B5EF4-FFF2-40B4-BE49-F238E27FC236}">
                <a16:creationId xmlns:a16="http://schemas.microsoft.com/office/drawing/2014/main" id="{B4CF8E23-2865-4E4F-8DEF-6C960640D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53" name="Rectangle 57">
            <a:extLst>
              <a:ext uri="{FF2B5EF4-FFF2-40B4-BE49-F238E27FC236}">
                <a16:creationId xmlns:a16="http://schemas.microsoft.com/office/drawing/2014/main" id="{595E08B1-62A3-4B6C-A1B5-A5619A458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73460"/>
            <a:ext cx="8408987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Sauhpuangv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luihmei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Jisu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Chaengluanv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7"/>
              </a:schemeClr>
            </a:outerShdw>
          </a:effectLst>
        </p:spPr>
      </p:pic>
      <p:grpSp>
        <p:nvGrpSpPr>
          <p:cNvPr id="30722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30758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30759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30760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30761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724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365946" y="2449513"/>
            <a:ext cx="2281519" cy="607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2. SAMARIAMEI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CHAENG</a:t>
            </a:r>
          </a:p>
        </p:txBody>
      </p:sp>
      <p:sp>
        <p:nvSpPr>
          <p:cNvPr id="30727" name="Line 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14288" y="822325"/>
            <a:ext cx="2608262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Krone" charset="0"/>
              </a:rPr>
              <a:t>3. GALILI DUANV</a:t>
            </a:r>
          </a:p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</a:rPr>
              <a:t>CAPERNAUM</a:t>
            </a:r>
            <a:r>
              <a:rPr lang="en-US" sz="2000" dirty="0">
                <a:solidFill>
                  <a:schemeClr val="tx1"/>
                </a:solidFill>
                <a:latin typeface="Krone" charset="0"/>
              </a:rPr>
              <a:t> KHOU DUANV</a:t>
            </a:r>
          </a:p>
        </p:txBody>
      </p:sp>
      <p:sp>
        <p:nvSpPr>
          <p:cNvPr id="30730" name="Line 23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/>
          <p:cNvSpPr>
            <a:spLocks noChangeArrowheads="1"/>
          </p:cNvSpPr>
          <p:nvPr/>
        </p:nvSpPr>
        <p:spPr bwMode="auto">
          <a:xfrm>
            <a:off x="542925" y="77470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000" b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35718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Met. 4:13-16; 9:1</a:t>
            </a:r>
          </a:p>
        </p:txBody>
      </p:sp>
      <p:grpSp>
        <p:nvGrpSpPr>
          <p:cNvPr id="30735" name="Group 1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0743" name="Rectangle 85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0744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7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0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6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68262" y="12208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3414" name="Rectangle 118"/>
          <p:cNvSpPr>
            <a:spLocks noChangeArrowheads="1"/>
          </p:cNvSpPr>
          <p:nvPr/>
        </p:nvSpPr>
        <p:spPr bwMode="auto">
          <a:xfrm>
            <a:off x="277813" y="4022725"/>
            <a:ext cx="2405062" cy="13770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1. POUBAUHMEI TUANG REYMEI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JERUSALEM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DUANV</a:t>
            </a: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740" name="Line 1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0742" name="Text Box 123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43" name="Rectangle 86">
            <a:extLst>
              <a:ext uri="{FF2B5EF4-FFF2-40B4-BE49-F238E27FC236}">
                <a16:creationId xmlns:a16="http://schemas.microsoft.com/office/drawing/2014/main" id="{872A14EA-F6BD-4E7A-B9AA-514997F23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4" name="Rectangle 99">
            <a:extLst>
              <a:ext uri="{FF2B5EF4-FFF2-40B4-BE49-F238E27FC236}">
                <a16:creationId xmlns:a16="http://schemas.microsoft.com/office/drawing/2014/main" id="{E3BBA2B1-D85B-433D-81F9-7E503787C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5" name="Rectangle 57">
            <a:extLst>
              <a:ext uri="{FF2B5EF4-FFF2-40B4-BE49-F238E27FC236}">
                <a16:creationId xmlns:a16="http://schemas.microsoft.com/office/drawing/2014/main" id="{21C6B9D8-E472-4000-9830-CDEB1D452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73460"/>
            <a:ext cx="8408987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Sauhpuangv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luihmei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Jisu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Chaengluanv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32770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Jisu</a:t>
            </a:r>
            <a:r>
              <a:rPr lang="en-US" sz="2400" dirty="0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Kadic</a:t>
            </a:r>
            <a:r>
              <a:rPr lang="en-US" sz="2400" dirty="0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Tatruanlou</a:t>
            </a:r>
            <a:r>
              <a:rPr lang="en-US" sz="2400" dirty="0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 Kan e: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Dihpy-neihkey</a:t>
            </a:r>
            <a:r>
              <a:rPr lang="en-US" sz="2400" dirty="0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Duitin</a:t>
            </a:r>
            <a:r>
              <a:rPr lang="en-US" sz="2400" dirty="0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Galili</a:t>
            </a:r>
            <a:r>
              <a:rPr lang="en-US" sz="2400" dirty="0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rPr>
              <a:t>Zeiclat</a:t>
            </a:r>
            <a:endParaRPr lang="en-US" sz="2400" dirty="0">
              <a:solidFill>
                <a:schemeClr val="tx1"/>
              </a:solidFill>
              <a:effectLst>
                <a:glow rad="127000">
                  <a:schemeClr val="bg2"/>
                </a:glow>
              </a:effectLst>
              <a:ea typeface="+mn-ea"/>
              <a:cs typeface="+mn-cs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47800" y="1806575"/>
            <a:ext cx="4206875" cy="744538"/>
            <a:chOff x="912" y="1138"/>
            <a:chExt cx="2650" cy="469"/>
          </a:xfrm>
        </p:grpSpPr>
        <p:sp>
          <p:nvSpPr>
            <p:cNvPr id="32792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glow rad="127000">
                    <a:schemeClr val="bg2"/>
                  </a:glow>
                </a:effectLst>
              </a:endParaRPr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tx1"/>
                  </a:solidFill>
                  <a:effectLst>
                    <a:glow rad="127000">
                      <a:schemeClr val="bg2"/>
                    </a:glow>
                  </a:effectLst>
                  <a:ea typeface="+mn-ea"/>
                  <a:cs typeface="+mn-cs"/>
                </a:rPr>
                <a:t>Capernaum: </a:t>
              </a:r>
              <a:r>
                <a:rPr lang="en-US" dirty="0" err="1">
                  <a:solidFill>
                    <a:schemeClr val="tx1"/>
                  </a:solidFill>
                  <a:effectLst>
                    <a:glow rad="127000">
                      <a:schemeClr val="bg2"/>
                    </a:glow>
                  </a:effectLst>
                  <a:ea typeface="+mn-ea"/>
                  <a:cs typeface="+mn-cs"/>
                </a:rPr>
                <a:t>Duanv</a:t>
              </a:r>
              <a:r>
                <a:rPr lang="en-US" dirty="0">
                  <a:solidFill>
                    <a:schemeClr val="tx1"/>
                  </a:solidFill>
                  <a:effectLst>
                    <a:glow rad="127000">
                      <a:schemeClr val="bg2"/>
                    </a:glow>
                  </a:effectLst>
                  <a:ea typeface="+mn-ea"/>
                  <a:cs typeface="+mn-cs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effectLst>
                    <a:glow rad="127000">
                      <a:schemeClr val="bg2"/>
                    </a:glow>
                  </a:effectLst>
                  <a:ea typeface="+mn-ea"/>
                  <a:cs typeface="+mn-cs"/>
                </a:rPr>
                <a:t>Taancpatpuibamv</a:t>
              </a:r>
              <a:endParaRPr lang="en-US" dirty="0">
                <a:solidFill>
                  <a:schemeClr val="tx1"/>
                </a:solidFill>
                <a:effectLst>
                  <a:glow rad="127000">
                    <a:schemeClr val="bg2"/>
                  </a:glow>
                </a:effectLst>
                <a:ea typeface="+mn-ea"/>
                <a:cs typeface="+mn-cs"/>
              </a:endParaRPr>
            </a:p>
          </p:txBody>
        </p:sp>
      </p:grp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2775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776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2777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2778" name="AutoShape 1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9" name="Rectangle 1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0" name="Line 1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1" name="Line 1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2" name="Line 1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3" name="Line 1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4" name="Line 1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6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7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9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0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Rectangle 86">
            <a:extLst>
              <a:ext uri="{FF2B5EF4-FFF2-40B4-BE49-F238E27FC236}">
                <a16:creationId xmlns:a16="http://schemas.microsoft.com/office/drawing/2014/main" id="{48060BB0-FD2F-434E-9CD0-AB9E70238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8" name="Rectangle 99">
            <a:extLst>
              <a:ext uri="{FF2B5EF4-FFF2-40B4-BE49-F238E27FC236}">
                <a16:creationId xmlns:a16="http://schemas.microsoft.com/office/drawing/2014/main" id="{01BA0F68-3E21-486E-9F78-4075A33A6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34818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036335" y="5495925"/>
            <a:ext cx="739487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Capernaum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daeng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tingpuk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rui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zauc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keymei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4822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23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482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482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86">
            <a:extLst>
              <a:ext uri="{FF2B5EF4-FFF2-40B4-BE49-F238E27FC236}">
                <a16:creationId xmlns:a16="http://schemas.microsoft.com/office/drawing/2014/main" id="{0CBA0918-2885-47C4-A32E-5F2F42D2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0E7FECB8-254D-4C06-9D0D-69A12FA42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1CE6BE7F-FDA6-47FE-A11D-2010334BF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36866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47864" name="Text Box 24"/>
          <p:cNvSpPr txBox="1">
            <a:spLocks noChangeArrowheads="1"/>
          </p:cNvSpPr>
          <p:nvPr/>
        </p:nvSpPr>
        <p:spPr bwMode="auto">
          <a:xfrm>
            <a:off x="1051083" y="5495925"/>
            <a:ext cx="743209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</a:rPr>
              <a:t>Capernaum </a:t>
            </a:r>
            <a:r>
              <a:rPr lang="en-US" sz="2400" dirty="0" err="1">
                <a:solidFill>
                  <a:schemeClr val="tx1"/>
                </a:solidFill>
              </a:rPr>
              <a:t>daeng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tingpuk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khou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rui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zauc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keymei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6870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1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6872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6873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6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8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1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3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4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5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86">
            <a:extLst>
              <a:ext uri="{FF2B5EF4-FFF2-40B4-BE49-F238E27FC236}">
                <a16:creationId xmlns:a16="http://schemas.microsoft.com/office/drawing/2014/main" id="{1AE3A05F-CE40-43E5-BB27-3473E24E7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0CD88D1B-11F2-4DA4-99CB-F2F933779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2D089AD4-9BE2-4B20-BF27-7BC1F8912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38914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8919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0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8921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8922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3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4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5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6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8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0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1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2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Rectangle 86">
            <a:extLst>
              <a:ext uri="{FF2B5EF4-FFF2-40B4-BE49-F238E27FC236}">
                <a16:creationId xmlns:a16="http://schemas.microsoft.com/office/drawing/2014/main" id="{C079EAA9-B0F1-4068-96CB-CC1556C2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6" name="Rectangle 99">
            <a:extLst>
              <a:ext uri="{FF2B5EF4-FFF2-40B4-BE49-F238E27FC236}">
                <a16:creationId xmlns:a16="http://schemas.microsoft.com/office/drawing/2014/main" id="{569CBDAF-869B-4879-906D-6C734A5F4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196A1874-F0D7-4CD9-BA66-EAE645F9F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083" y="5495925"/>
            <a:ext cx="71626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</a:rPr>
              <a:t>Capernaum </a:t>
            </a:r>
            <a:r>
              <a:rPr lang="en-US" sz="2400" dirty="0" err="1">
                <a:solidFill>
                  <a:schemeClr val="tx1"/>
                </a:solidFill>
              </a:rPr>
              <a:t>daeng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tingpuk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khou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rui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zauc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keymei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2427570" y="1009918"/>
            <a:ext cx="5657850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FF00"/>
                </a:solidFill>
              </a:rPr>
              <a:t>Gandaih</a:t>
            </a:r>
            <a:r>
              <a:rPr lang="en-US" sz="4800" dirty="0">
                <a:solidFill>
                  <a:srgbClr val="FFFF00"/>
                </a:solidFill>
              </a:rPr>
              <a:t> Abraham </a:t>
            </a:r>
            <a:r>
              <a:rPr lang="en-US" sz="4800" dirty="0" err="1">
                <a:solidFill>
                  <a:srgbClr val="FFFF00"/>
                </a:solidFill>
              </a:rPr>
              <a:t>khou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latryan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swloumei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khou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rui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tingkwm</a:t>
            </a:r>
            <a:r>
              <a:rPr lang="en-US" sz="4800" dirty="0">
                <a:solidFill>
                  <a:srgbClr val="FFFF00"/>
                </a:solidFill>
              </a:rPr>
              <a:t> 2,000 </a:t>
            </a:r>
            <a:r>
              <a:rPr lang="en-US" sz="4800" dirty="0" err="1">
                <a:solidFill>
                  <a:srgbClr val="FFFF00"/>
                </a:solidFill>
              </a:rPr>
              <a:t>tangv</a:t>
            </a:r>
            <a:r>
              <a:rPr lang="en-US" sz="4800" dirty="0">
                <a:solidFill>
                  <a:srgbClr val="FFFF00"/>
                </a:solidFill>
              </a:rPr>
              <a:t>…</a:t>
            </a:r>
          </a:p>
        </p:txBody>
      </p:sp>
      <p:pic>
        <p:nvPicPr>
          <p:cNvPr id="6881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573088" y="489700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89188" y="1531938"/>
            <a:ext cx="4398963" cy="3598862"/>
            <a:chOff x="1505" y="965"/>
            <a:chExt cx="2771" cy="2267"/>
          </a:xfrm>
        </p:grpSpPr>
        <p:sp>
          <p:nvSpPr>
            <p:cNvPr id="4141" name="Rectangle 5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4" name="Rectangle 6"/>
            <p:cNvSpPr>
              <a:spLocks noChangeArrowheads="1"/>
            </p:cNvSpPr>
            <p:nvPr/>
          </p:nvSpPr>
          <p:spPr bwMode="auto">
            <a:xfrm>
              <a:off x="1608" y="999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143" name="Rectangle 7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AutoShape 8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Rectangle 9"/>
            <p:cNvSpPr>
              <a:spLocks noChangeArrowheads="1"/>
            </p:cNvSpPr>
            <p:nvPr/>
          </p:nvSpPr>
          <p:spPr bwMode="auto">
            <a:xfrm>
              <a:off x="1528" y="1189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8" name="Rectangle 10"/>
            <p:cNvSpPr>
              <a:spLocks noChangeArrowheads="1"/>
            </p:cNvSpPr>
            <p:nvPr/>
          </p:nvSpPr>
          <p:spPr bwMode="auto">
            <a:xfrm>
              <a:off x="1505" y="967"/>
              <a:ext cx="77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790015"/>
                  </a:solidFill>
                  <a:latin typeface="Helvetica" charset="0"/>
                </a:rPr>
                <a:t>  DAMHMEI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147" name="Line 11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Line 12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Rectangle 13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2" name="Rectangle 14"/>
            <p:cNvSpPr>
              <a:spLocks noChangeArrowheads="1"/>
            </p:cNvSpPr>
            <p:nvPr/>
          </p:nvSpPr>
          <p:spPr bwMode="auto">
            <a:xfrm>
              <a:off x="1751" y="117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151" name="Rectangle 15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AutoShape 16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Rectangle 17"/>
            <p:cNvSpPr>
              <a:spLocks noChangeArrowheads="1"/>
            </p:cNvSpPr>
            <p:nvPr/>
          </p:nvSpPr>
          <p:spPr bwMode="auto">
            <a:xfrm>
              <a:off x="1675" y="1350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6" name="Rectangle 18"/>
            <p:cNvSpPr>
              <a:spLocks noChangeArrowheads="1"/>
            </p:cNvSpPr>
            <p:nvPr/>
          </p:nvSpPr>
          <p:spPr bwMode="auto">
            <a:xfrm>
              <a:off x="1615" y="1134"/>
              <a:ext cx="8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155" name="Line 19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Line 20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Rectangle 21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0" name="Rectangle 22"/>
            <p:cNvSpPr>
              <a:spLocks noChangeArrowheads="1"/>
            </p:cNvSpPr>
            <p:nvPr/>
          </p:nvSpPr>
          <p:spPr bwMode="auto">
            <a:xfrm>
              <a:off x="1894" y="1335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159" name="Rectangle 23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AutoShape 24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Rectangle 25"/>
            <p:cNvSpPr>
              <a:spLocks noChangeArrowheads="1"/>
            </p:cNvSpPr>
            <p:nvPr/>
          </p:nvSpPr>
          <p:spPr bwMode="auto">
            <a:xfrm>
              <a:off x="1822" y="1525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4" name="Rectangle 26"/>
            <p:cNvSpPr>
              <a:spLocks noChangeArrowheads="1"/>
            </p:cNvSpPr>
            <p:nvPr/>
          </p:nvSpPr>
          <p:spPr bwMode="auto">
            <a:xfrm>
              <a:off x="1811" y="1303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163" name="Line 27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Line 28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Rectangle 29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6" name="AutoShape 30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Rectangle 31"/>
            <p:cNvSpPr>
              <a:spLocks noChangeArrowheads="1"/>
            </p:cNvSpPr>
            <p:nvPr/>
          </p:nvSpPr>
          <p:spPr bwMode="auto">
            <a:xfrm>
              <a:off x="2012" y="1686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0" name="Rectangle 32"/>
            <p:cNvSpPr>
              <a:spLocks noChangeArrowheads="1"/>
            </p:cNvSpPr>
            <p:nvPr/>
          </p:nvSpPr>
          <p:spPr bwMode="auto">
            <a:xfrm>
              <a:off x="2045" y="1464"/>
              <a:ext cx="59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790015"/>
                  </a:solidFill>
                  <a:latin typeface="Helvetica" charset="0"/>
                </a:rPr>
                <a:t>   MOUSI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169" name="Line 33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Rectangle 34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AutoShape 35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2" name="Rectangle 36"/>
            <p:cNvSpPr>
              <a:spLocks noChangeArrowheads="1"/>
            </p:cNvSpPr>
            <p:nvPr/>
          </p:nvSpPr>
          <p:spPr bwMode="auto">
            <a:xfrm>
              <a:off x="2143" y="1848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5" name="Rectangle 37"/>
            <p:cNvSpPr>
              <a:spLocks noChangeArrowheads="1"/>
            </p:cNvSpPr>
            <p:nvPr/>
          </p:nvSpPr>
          <p:spPr bwMode="auto">
            <a:xfrm>
              <a:off x="2116" y="1639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174" name="Line 38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Rectangle 39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6" name="AutoShape 40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Rectangle 41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0" name="Rectangle 42"/>
            <p:cNvSpPr>
              <a:spLocks noChangeArrowheads="1"/>
            </p:cNvSpPr>
            <p:nvPr/>
          </p:nvSpPr>
          <p:spPr bwMode="auto">
            <a:xfrm>
              <a:off x="2150" y="1900"/>
              <a:ext cx="99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790015"/>
                  </a:solidFill>
                  <a:latin typeface="Helvetica" charset="0"/>
                </a:rPr>
                <a:t>   KAGUAKCMEI</a:t>
              </a:r>
              <a:endParaRPr lang="en-US" sz="16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179" name="Line 43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Rectangle 44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AutoShape 45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Rectangle 46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5" name="Rectangle 47"/>
            <p:cNvSpPr>
              <a:spLocks noChangeArrowheads="1"/>
            </p:cNvSpPr>
            <p:nvPr/>
          </p:nvSpPr>
          <p:spPr bwMode="auto">
            <a:xfrm>
              <a:off x="2326" y="2083"/>
              <a:ext cx="905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790015"/>
                  </a:solidFill>
                  <a:latin typeface="Helvetica" charset="0"/>
                </a:rPr>
                <a:t>   GUANGHDIC</a:t>
              </a:r>
            </a:p>
            <a:p>
              <a:pPr algn="ctr">
                <a:defRPr/>
              </a:pPr>
              <a:endParaRPr lang="en-US" sz="16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184" name="Line 48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Rectangle 49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AutoShape 50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Rectangle 51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0" name="Rectangle 52"/>
            <p:cNvSpPr>
              <a:spLocks noChangeArrowheads="1"/>
            </p:cNvSpPr>
            <p:nvPr/>
          </p:nvSpPr>
          <p:spPr bwMode="auto">
            <a:xfrm>
              <a:off x="2581" y="2213"/>
              <a:ext cx="79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NYMLOUMEI</a:t>
              </a:r>
              <a:endParaRPr lang="en-US" sz="16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189" name="Line 53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0" name="Line 54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1" name="Rectangle 55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AutoShape 56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Rectangle 57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6" name="Rectangle 58"/>
            <p:cNvSpPr>
              <a:spLocks noChangeArrowheads="1"/>
            </p:cNvSpPr>
            <p:nvPr/>
          </p:nvSpPr>
          <p:spPr bwMode="auto">
            <a:xfrm>
              <a:off x="2639" y="2345"/>
              <a:ext cx="85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790015"/>
                  </a:solidFill>
                  <a:latin typeface="Helvetica" charset="0"/>
                </a:rPr>
                <a:t>   KARIMMEI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195" name="Line 59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Line 60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Rectangle 61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AutoShape 62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" name="Rectangle 63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00" name="Group 64"/>
            <p:cNvGrpSpPr>
              <a:grpSpLocks/>
            </p:cNvGrpSpPr>
            <p:nvPr/>
          </p:nvGrpSpPr>
          <p:grpSpPr bwMode="auto">
            <a:xfrm>
              <a:off x="2990" y="2533"/>
              <a:ext cx="577" cy="281"/>
              <a:chOff x="3062" y="3101"/>
              <a:chExt cx="577" cy="281"/>
            </a:xfrm>
          </p:grpSpPr>
          <p:sp>
            <p:nvSpPr>
              <p:cNvPr id="688193" name="Rectangle 65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88194" name="Rectangle 66"/>
              <p:cNvSpPr>
                <a:spLocks noChangeArrowheads="1"/>
              </p:cNvSpPr>
              <p:nvPr/>
            </p:nvSpPr>
            <p:spPr bwMode="auto">
              <a:xfrm>
                <a:off x="3118" y="3101"/>
                <a:ext cx="521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900" dirty="0">
                    <a:solidFill>
                      <a:schemeClr val="accent1"/>
                    </a:solidFill>
                    <a:latin typeface="Helvetica" charset="0"/>
                  </a:rPr>
                  <a:t>JISU</a:t>
                </a:r>
                <a:endParaRPr lang="en-US" sz="4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4201" name="Line 67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" name="Line 68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335056" y="2076450"/>
            <a:ext cx="3035300" cy="3803652"/>
            <a:chOff x="50" y="1308"/>
            <a:chExt cx="1943" cy="2396"/>
          </a:xfrm>
        </p:grpSpPr>
        <p:sp>
          <p:nvSpPr>
            <p:cNvPr id="688198" name="Rectangle 70"/>
            <p:cNvSpPr>
              <a:spLocks noChangeArrowheads="1"/>
            </p:cNvSpPr>
            <p:nvPr/>
          </p:nvSpPr>
          <p:spPr bwMode="auto">
            <a:xfrm>
              <a:off x="50" y="2019"/>
              <a:ext cx="1943" cy="16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 dirty="0">
                  <a:solidFill>
                    <a:srgbClr val="FAFD00"/>
                  </a:solidFill>
                </a:rPr>
                <a:t>RINGHPOUC TUANG CHAMRAENG THANH GUANGTANGHMEI</a:t>
              </a:r>
              <a:r>
                <a:rPr lang="en-US" sz="2800" i="1" dirty="0">
                  <a:solidFill>
                    <a:srgbClr val="FAFD00"/>
                  </a:solidFill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688199" name="AutoShape 71"/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6372227" y="793750"/>
            <a:ext cx="2065338" cy="2262188"/>
            <a:chOff x="4014" y="500"/>
            <a:chExt cx="1301" cy="1425"/>
          </a:xfrm>
        </p:grpSpPr>
        <p:sp>
          <p:nvSpPr>
            <p:cNvPr id="688201" name="Rectangle 73"/>
            <p:cNvSpPr>
              <a:spLocks noChangeArrowheads="1"/>
            </p:cNvSpPr>
            <p:nvPr/>
          </p:nvSpPr>
          <p:spPr bwMode="auto">
            <a:xfrm>
              <a:off x="4080" y="500"/>
              <a:ext cx="1173" cy="125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1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19216"/>
                    <a:invGamma/>
                  </a:schemeClr>
                </a:gs>
              </a:gsLst>
              <a:lin ang="5400000" scaled="1"/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88202" name="Rectangle 74"/>
            <p:cNvSpPr>
              <a:spLocks noChangeArrowheads="1"/>
            </p:cNvSpPr>
            <p:nvPr/>
          </p:nvSpPr>
          <p:spPr bwMode="auto">
            <a:xfrm>
              <a:off x="4014" y="550"/>
              <a:ext cx="1301" cy="1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ja-JP" altLang="en-US" sz="2800" i="1" dirty="0">
                  <a:solidFill>
                    <a:srgbClr val="FAFD00"/>
                  </a:solidFill>
                  <a:latin typeface="Times" charset="0"/>
                </a:rPr>
                <a:t>“</a:t>
              </a:r>
              <a:r>
                <a:rPr lang="en-US" sz="2800" i="1" dirty="0">
                  <a:solidFill>
                    <a:srgbClr val="FAFD00"/>
                  </a:solidFill>
                  <a:latin typeface="Times" charset="0"/>
                </a:rPr>
                <a:t>...</a:t>
              </a:r>
              <a:r>
                <a:rPr lang="en-US" sz="2800" i="1" dirty="0" err="1">
                  <a:solidFill>
                    <a:srgbClr val="FAFD00"/>
                  </a:solidFill>
                  <a:latin typeface="Times" charset="0"/>
                </a:rPr>
                <a:t>kaganv</a:t>
              </a:r>
              <a:r>
                <a:rPr lang="en-US" sz="2800" i="1" dirty="0">
                  <a:solidFill>
                    <a:srgbClr val="FAFD00"/>
                  </a:solidFill>
                  <a:latin typeface="Times" charset="0"/>
                </a:rPr>
                <a:t> </a:t>
              </a:r>
              <a:r>
                <a:rPr lang="en-US" sz="2800" i="1" dirty="0" err="1">
                  <a:solidFill>
                    <a:srgbClr val="FAFD00"/>
                  </a:solidFill>
                  <a:latin typeface="Times" charset="0"/>
                </a:rPr>
                <a:t>tei</a:t>
              </a:r>
              <a:r>
                <a:rPr lang="en-US" sz="2800" i="1" dirty="0">
                  <a:solidFill>
                    <a:srgbClr val="FAFD00"/>
                  </a:solidFill>
                  <a:latin typeface="Times" charset="0"/>
                </a:rPr>
                <a:t> </a:t>
              </a:r>
              <a:r>
                <a:rPr lang="en-US" sz="2800" i="1" dirty="0" err="1">
                  <a:solidFill>
                    <a:srgbClr val="FAFD00"/>
                  </a:solidFill>
                  <a:latin typeface="Times" charset="0"/>
                </a:rPr>
                <a:t>guang</a:t>
              </a:r>
              <a:r>
                <a:rPr lang="en-US" sz="2800" i="1" dirty="0">
                  <a:solidFill>
                    <a:srgbClr val="FAFD00"/>
                  </a:solidFill>
                  <a:latin typeface="Times" charset="0"/>
                </a:rPr>
                <a:t> </a:t>
              </a:r>
              <a:r>
                <a:rPr lang="en-US" sz="2800" i="1" dirty="0" err="1">
                  <a:solidFill>
                    <a:srgbClr val="FAFD00"/>
                  </a:solidFill>
                  <a:latin typeface="Times" charset="0"/>
                </a:rPr>
                <a:t>pukhou</a:t>
              </a:r>
              <a:r>
                <a:rPr lang="en-US" sz="2800" i="1" dirty="0">
                  <a:solidFill>
                    <a:srgbClr val="FAFD00"/>
                  </a:solidFill>
                  <a:latin typeface="Times" charset="0"/>
                </a:rPr>
                <a:t>...</a:t>
              </a:r>
              <a:r>
                <a:rPr lang="ja-JP" altLang="en-US" sz="2800" i="1" dirty="0">
                  <a:solidFill>
                    <a:srgbClr val="FAFD00"/>
                  </a:solidFill>
                  <a:latin typeface="Times" charset="0"/>
                </a:rPr>
                <a:t>”</a:t>
              </a:r>
              <a:endParaRPr lang="en-US" sz="2800" i="1" dirty="0">
                <a:solidFill>
                  <a:srgbClr val="FAFD00"/>
                </a:solidFill>
                <a:latin typeface="Times" charset="0"/>
              </a:endParaRPr>
            </a:p>
            <a:p>
              <a:pPr algn="ctr">
                <a:defRPr/>
              </a:pPr>
              <a:r>
                <a:rPr lang="en-US" sz="2800" i="1" dirty="0">
                  <a:solidFill>
                    <a:srgbClr val="FAFD00"/>
                  </a:solidFill>
                  <a:latin typeface="Times" charset="0"/>
                </a:rPr>
                <a:t>     </a:t>
              </a:r>
              <a:r>
                <a:rPr lang="en-US" sz="2400" i="1" dirty="0">
                  <a:solidFill>
                    <a:srgbClr val="FAFD00"/>
                  </a:solidFill>
                  <a:latin typeface="Times" charset="0"/>
                </a:rPr>
                <a:t>Gal. 4:4</a:t>
              </a:r>
            </a:p>
            <a:p>
              <a:pPr algn="ctr">
                <a:defRPr/>
              </a:pPr>
              <a:endParaRPr lang="en-US" sz="2400" i="1" dirty="0">
                <a:solidFill>
                  <a:srgbClr val="FAFD00"/>
                </a:solidFill>
                <a:latin typeface="Times" charset="0"/>
              </a:endParaRP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4128295" y="3565525"/>
            <a:ext cx="3111500" cy="1930400"/>
            <a:chOff x="2600" y="2256"/>
            <a:chExt cx="1960" cy="1216"/>
          </a:xfrm>
        </p:grpSpPr>
        <p:sp>
          <p:nvSpPr>
            <p:cNvPr id="688204" name="AutoShape 76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88205" name="AutoShape 77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88206" name="AutoShape 78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7" name="Group 79"/>
          <p:cNvGrpSpPr>
            <a:grpSpLocks/>
          </p:cNvGrpSpPr>
          <p:nvPr/>
        </p:nvGrpSpPr>
        <p:grpSpPr bwMode="auto">
          <a:xfrm>
            <a:off x="3141946" y="1012622"/>
            <a:ext cx="3246437" cy="4870450"/>
            <a:chOff x="1839" y="576"/>
            <a:chExt cx="2045" cy="3068"/>
          </a:xfrm>
        </p:grpSpPr>
        <p:sp>
          <p:nvSpPr>
            <p:cNvPr id="688208" name="Rectangle 80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123" name="AutoShape 81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Rectangle 82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Rectangle 83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Line 84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Line 85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Line 86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Line 87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Line 88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Line 89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Line 90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Rectangle 91"/>
            <p:cNvSpPr>
              <a:spLocks noChangeArrowheads="1"/>
            </p:cNvSpPr>
            <p:nvPr/>
          </p:nvSpPr>
          <p:spPr bwMode="auto">
            <a:xfrm>
              <a:off x="1839" y="576"/>
              <a:ext cx="915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0" dirty="0">
                  <a:solidFill>
                    <a:schemeClr val="accent1"/>
                  </a:solidFill>
                  <a:latin typeface="Times" charset="0"/>
                </a:rPr>
                <a:t>   </a:t>
              </a:r>
              <a:r>
                <a:rPr lang="en-US" sz="3600" dirty="0">
                  <a:solidFill>
                    <a:schemeClr val="accent1"/>
                  </a:solidFill>
                  <a:latin typeface="Times" charset="0"/>
                </a:rPr>
                <a:t>JISU</a:t>
              </a:r>
            </a:p>
          </p:txBody>
        </p:sp>
      </p:grpSp>
      <p:sp>
        <p:nvSpPr>
          <p:cNvPr id="4104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Rectangle 99"/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112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Text Box 10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688234" name="Rectangle 106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4119" name="Text Box 107"/>
          <p:cNvSpPr txBox="1">
            <a:spLocks noChangeArrowheads="1"/>
          </p:cNvSpPr>
          <p:nvPr/>
        </p:nvSpPr>
        <p:spPr bwMode="auto">
          <a:xfrm>
            <a:off x="6843717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4120" name="Text Box 108"/>
          <p:cNvSpPr txBox="1">
            <a:spLocks noChangeArrowheads="1"/>
          </p:cNvSpPr>
          <p:nvPr/>
        </p:nvSpPr>
        <p:spPr bwMode="auto">
          <a:xfrm>
            <a:off x="8662988" y="6421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121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0" name="Text Box 2">
            <a:extLst>
              <a:ext uri="{FF2B5EF4-FFF2-40B4-BE49-F238E27FC236}">
                <a16:creationId xmlns:a16="http://schemas.microsoft.com/office/drawing/2014/main" id="{48AC3B43-3ADC-49FC-9499-81C5DD5FD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61455" y="1336675"/>
            <a:ext cx="5657850" cy="3749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6000" dirty="0">
                <a:solidFill>
                  <a:srgbClr val="FFFF00"/>
                </a:solidFill>
              </a:rPr>
              <a:t>2,000 years after God</a:t>
            </a:r>
            <a:r>
              <a:rPr lang="fr-FR" altLang="ja-JP" sz="6000" dirty="0">
                <a:solidFill>
                  <a:srgbClr val="FFFF00"/>
                </a:solidFill>
              </a:rPr>
              <a:t>'</a:t>
            </a:r>
            <a:r>
              <a:rPr lang="en-US" sz="6000" dirty="0">
                <a:solidFill>
                  <a:srgbClr val="FFFF00"/>
                </a:solidFill>
              </a:rPr>
              <a:t>s Promise to old Abraham…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40962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Hih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rui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zauckaanpatmei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4989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0966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7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0968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0969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0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1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86">
            <a:extLst>
              <a:ext uri="{FF2B5EF4-FFF2-40B4-BE49-F238E27FC236}">
                <a16:creationId xmlns:a16="http://schemas.microsoft.com/office/drawing/2014/main" id="{4F46713C-C717-4CFB-9007-824DA1058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C8157010-1D6C-46A5-B2B2-CB72E2A2C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43010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3014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15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3016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3017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8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9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0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1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2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86">
            <a:extLst>
              <a:ext uri="{FF2B5EF4-FFF2-40B4-BE49-F238E27FC236}">
                <a16:creationId xmlns:a16="http://schemas.microsoft.com/office/drawing/2014/main" id="{D8F94C48-289A-449C-9923-1B611F9A7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3C2A00CE-A445-4186-ABAA-58DAAC79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0CBD5272-4B52-47E7-823E-1C501CC8B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Hih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rui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zauckaanpatmei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A1CDDB44-CEDD-4D19-A330-23463D41B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45058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6" name="Rectangle 10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5062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063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5064" name="Rectangle 11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5065" name="AutoShape 1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6" name="Rectangle 1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7" name="Line 1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8" name="Line 1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9" name="Line 1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0" name="Line 1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1" name="Line 1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3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4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5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6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7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86">
            <a:extLst>
              <a:ext uri="{FF2B5EF4-FFF2-40B4-BE49-F238E27FC236}">
                <a16:creationId xmlns:a16="http://schemas.microsoft.com/office/drawing/2014/main" id="{646BF8AC-BBBE-4790-9799-CC9E7E5AE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B11DAFF0-852D-4492-895A-917A915E8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6B2ED1D2-94A6-409F-92D5-0F5DDBB3E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Hih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rui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zauckaanpatmei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4C4E71FD-9492-4ED8-A26E-5CD68976A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47106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75850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Capernaum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guangmei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: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Synagog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e</a:t>
            </a: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711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7112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7113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4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5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1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86">
            <a:extLst>
              <a:ext uri="{FF2B5EF4-FFF2-40B4-BE49-F238E27FC236}">
                <a16:creationId xmlns:a16="http://schemas.microsoft.com/office/drawing/2014/main" id="{A12058FE-9E83-4CF9-BF76-9D6D2DA38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05B0F0A8-7DF5-4D89-B6AF-1D6C711C9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D1F8FD51-4749-4B80-BAD2-7A7FB2F69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49154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“</a:t>
            </a:r>
            <a:r>
              <a:rPr lang="en-US" dirty="0" err="1">
                <a:solidFill>
                  <a:schemeClr val="tx1"/>
                </a:solidFill>
              </a:rPr>
              <a:t>Jisu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lunghmei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kaidai</a:t>
            </a:r>
            <a:r>
              <a:rPr lang="ja-JP" altLang="en-US" dirty="0">
                <a:solidFill>
                  <a:schemeClr val="tx1"/>
                </a:solidFill>
              </a:rPr>
              <a:t>” </a:t>
            </a:r>
            <a:r>
              <a:rPr lang="en-US" altLang="ja-JP" dirty="0" err="1">
                <a:solidFill>
                  <a:schemeClr val="tx1"/>
                </a:solidFill>
              </a:rPr>
              <a:t>gutmei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3993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49158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59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9160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9161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2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3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4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6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7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9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1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2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3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86">
            <a:extLst>
              <a:ext uri="{FF2B5EF4-FFF2-40B4-BE49-F238E27FC236}">
                <a16:creationId xmlns:a16="http://schemas.microsoft.com/office/drawing/2014/main" id="{965D2000-B8C8-4EBA-8540-77A44C798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D37ED498-F47C-4533-A734-8FC5AACD4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A638F8B5-F950-4F3A-8E3D-987D50B40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51202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Nkhamhmei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Capernaum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tuang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Synagog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120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07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1208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1209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0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1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2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3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4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5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7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8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0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1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86">
            <a:extLst>
              <a:ext uri="{FF2B5EF4-FFF2-40B4-BE49-F238E27FC236}">
                <a16:creationId xmlns:a16="http://schemas.microsoft.com/office/drawing/2014/main" id="{140B8F60-493D-4CF7-9805-E0C9DE611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3CCFB872-8FBF-4A01-AAB8-579E031F2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1E75B31C-23A5-4ED7-B08D-B23379FA0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53250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3254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23A48A43-174B-FA4C-B6DD-E06B570AB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400">
                <a:solidFill>
                  <a:schemeClr val="tx1"/>
                </a:solidFill>
                <a:effectLst>
                  <a:glow rad="228600">
                    <a:schemeClr val="bg2">
                      <a:alpha val="88000"/>
                    </a:schemeClr>
                  </a:glow>
                </a:effectLst>
                <a:ea typeface="+mn-ea"/>
                <a:cs typeface="+mn-cs"/>
              </a:defRPr>
            </a:lvl1pPr>
          </a:lstStyle>
          <a:p>
            <a:r>
              <a:rPr lang="en-US" dirty="0" err="1"/>
              <a:t>Jisu</a:t>
            </a:r>
            <a:r>
              <a:rPr lang="en-US" dirty="0"/>
              <a:t> </a:t>
            </a:r>
            <a:r>
              <a:rPr lang="en-US" dirty="0" err="1"/>
              <a:t>Kadic</a:t>
            </a:r>
            <a:r>
              <a:rPr lang="en-US" dirty="0"/>
              <a:t> </a:t>
            </a:r>
            <a:r>
              <a:rPr lang="en-US" dirty="0" err="1"/>
              <a:t>Tatruanlou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e: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831851A3-A79A-984B-836D-801F6C7BE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400">
                <a:solidFill>
                  <a:schemeClr val="tx1"/>
                </a:solidFill>
                <a:effectLst>
                  <a:glow rad="228600">
                    <a:schemeClr val="bg2">
                      <a:alpha val="88000"/>
                    </a:schemeClr>
                  </a:glow>
                </a:effectLst>
                <a:ea typeface="+mn-ea"/>
                <a:cs typeface="+mn-cs"/>
              </a:defRPr>
            </a:lvl1pPr>
          </a:lstStyle>
          <a:p>
            <a:pPr algn="ctr"/>
            <a:r>
              <a:rPr lang="en-US" dirty="0" err="1"/>
              <a:t>Nkhamhmei</a:t>
            </a:r>
            <a:r>
              <a:rPr lang="en-US" dirty="0"/>
              <a:t> Capernaum </a:t>
            </a:r>
            <a:r>
              <a:rPr lang="en-US" dirty="0" err="1"/>
              <a:t>tuang</a:t>
            </a:r>
            <a:r>
              <a:rPr lang="en-US" dirty="0"/>
              <a:t> </a:t>
            </a:r>
            <a:r>
              <a:rPr lang="en-US" dirty="0" err="1"/>
              <a:t>Synagog</a:t>
            </a:r>
            <a:endParaRPr lang="en-US" dirty="0"/>
          </a:p>
        </p:txBody>
      </p:sp>
      <p:grpSp>
        <p:nvGrpSpPr>
          <p:cNvPr id="28" name="Group 26">
            <a:extLst>
              <a:ext uri="{FF2B5EF4-FFF2-40B4-BE49-F238E27FC236}">
                <a16:creationId xmlns:a16="http://schemas.microsoft.com/office/drawing/2014/main" id="{F317F113-B582-4D7C-8F3A-3756D0DEC6C2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188AF0CC-FE15-4273-A93B-861770270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0" name="AutoShape 10">
              <a:extLst>
                <a:ext uri="{FF2B5EF4-FFF2-40B4-BE49-F238E27FC236}">
                  <a16:creationId xmlns:a16="http://schemas.microsoft.com/office/drawing/2014/main" id="{58252215-A9AC-463F-A67E-4F60A22D2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66D6C9A6-EC42-4FDB-920F-FB8D23E22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2A261F80-34E2-479E-93AD-2802489C59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3">
              <a:extLst>
                <a:ext uri="{FF2B5EF4-FFF2-40B4-BE49-F238E27FC236}">
                  <a16:creationId xmlns:a16="http://schemas.microsoft.com/office/drawing/2014/main" id="{FC615E02-350A-440C-916C-095C1CFD0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4">
              <a:extLst>
                <a:ext uri="{FF2B5EF4-FFF2-40B4-BE49-F238E27FC236}">
                  <a16:creationId xmlns:a16="http://schemas.microsoft.com/office/drawing/2014/main" id="{43075C32-C439-45E7-A041-A2F89BCA2B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5">
              <a:extLst>
                <a:ext uri="{FF2B5EF4-FFF2-40B4-BE49-F238E27FC236}">
                  <a16:creationId xmlns:a16="http://schemas.microsoft.com/office/drawing/2014/main" id="{A5138176-5174-4571-83E8-B6412FF19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6">
              <a:extLst>
                <a:ext uri="{FF2B5EF4-FFF2-40B4-BE49-F238E27FC236}">
                  <a16:creationId xmlns:a16="http://schemas.microsoft.com/office/drawing/2014/main" id="{389A1B03-BCB4-4A98-B142-831E1C8CFE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18">
              <a:extLst>
                <a:ext uri="{FF2B5EF4-FFF2-40B4-BE49-F238E27FC236}">
                  <a16:creationId xmlns:a16="http://schemas.microsoft.com/office/drawing/2014/main" id="{AE8E0C79-E922-4880-9B9C-0B7184099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19">
              <a:extLst>
                <a:ext uri="{FF2B5EF4-FFF2-40B4-BE49-F238E27FC236}">
                  <a16:creationId xmlns:a16="http://schemas.microsoft.com/office/drawing/2014/main" id="{E7EB947D-E7A3-4A32-BA91-E5731DFE1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20">
              <a:extLst>
                <a:ext uri="{FF2B5EF4-FFF2-40B4-BE49-F238E27FC236}">
                  <a16:creationId xmlns:a16="http://schemas.microsoft.com/office/drawing/2014/main" id="{F579A2E1-6E0B-4164-A0D8-2740F7135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1">
              <a:extLst>
                <a:ext uri="{FF2B5EF4-FFF2-40B4-BE49-F238E27FC236}">
                  <a16:creationId xmlns:a16="http://schemas.microsoft.com/office/drawing/2014/main" id="{EC0C845B-C754-46C4-B92A-58FBA0D7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2">
              <a:extLst>
                <a:ext uri="{FF2B5EF4-FFF2-40B4-BE49-F238E27FC236}">
                  <a16:creationId xmlns:a16="http://schemas.microsoft.com/office/drawing/2014/main" id="{F763EF05-E75C-48F6-8EDE-F7D17530B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" name="Rectangle 86">
            <a:extLst>
              <a:ext uri="{FF2B5EF4-FFF2-40B4-BE49-F238E27FC236}">
                <a16:creationId xmlns:a16="http://schemas.microsoft.com/office/drawing/2014/main" id="{43261345-7495-4D34-B8B2-AF1790812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3" name="Rectangle 99">
            <a:extLst>
              <a:ext uri="{FF2B5EF4-FFF2-40B4-BE49-F238E27FC236}">
                <a16:creationId xmlns:a16="http://schemas.microsoft.com/office/drawing/2014/main" id="{69146248-8DB0-4463-B9AC-D9ED2B6EE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Mark 1:21; </a:t>
            </a: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6:59</a:t>
            </a:r>
          </a:p>
        </p:txBody>
      </p:sp>
      <p:sp>
        <p:nvSpPr>
          <p:cNvPr id="55300" name="Text Box 74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5304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5" name="Group 87"/>
          <p:cNvGrpSpPr>
            <a:grpSpLocks/>
          </p:cNvGrpSpPr>
          <p:nvPr/>
        </p:nvGrpSpPr>
        <p:grpSpPr bwMode="auto">
          <a:xfrm>
            <a:off x="8005763" y="3473450"/>
            <a:ext cx="952500" cy="1196975"/>
            <a:chOff x="5043" y="2188"/>
            <a:chExt cx="600" cy="754"/>
          </a:xfrm>
        </p:grpSpPr>
        <p:sp>
          <p:nvSpPr>
            <p:cNvPr id="55306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7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8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9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0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1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2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4" name="Rectangle 6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5" name="Line 6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6" name="Line 7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Rectangle 7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8" name="Rectangle 7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Rectangle 86">
            <a:extLst>
              <a:ext uri="{FF2B5EF4-FFF2-40B4-BE49-F238E27FC236}">
                <a16:creationId xmlns:a16="http://schemas.microsoft.com/office/drawing/2014/main" id="{42727E68-7008-44B7-8942-3FF887FC3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6" name="Rectangle 99">
            <a:extLst>
              <a:ext uri="{FF2B5EF4-FFF2-40B4-BE49-F238E27FC236}">
                <a16:creationId xmlns:a16="http://schemas.microsoft.com/office/drawing/2014/main" id="{0AAD8A88-B1E5-42DE-8C72-55B33A4D7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83F0BECE-8F12-4E43-94C7-6CDABC7BE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Nkhamhmei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Capernaum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tuang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Synagog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704708DC-7BB5-434A-A87E-5B9E46CBF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57346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Basalt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rui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kasiamhmei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Capernaum Chaeng</a:t>
            </a: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735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5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7352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7353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4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5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6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7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8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9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1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2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3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4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5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86">
            <a:extLst>
              <a:ext uri="{FF2B5EF4-FFF2-40B4-BE49-F238E27FC236}">
                <a16:creationId xmlns:a16="http://schemas.microsoft.com/office/drawing/2014/main" id="{0DF76E52-1F19-449E-9D06-3BD5124B4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BC1513C3-FB47-478A-8751-5825C15EF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ABA51D37-AC28-4B42-A3FC-854AF07BB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59394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5939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EECB5CE7-02EB-4520-B510-7A779A3CF346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793CD3AF-0327-4F5D-A2F4-45E42B4E8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7DC20EC5-9891-4A61-8C7F-9213C04E7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CC9727CC-DAFF-4A25-9FB6-66206356A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0B503AA9-18EC-4735-8E3E-D74B46036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5A978F3A-250A-43A3-82E4-6C1488C505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5549EBDD-7C2B-4B90-97BF-651859A191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5D99D9FE-9C5D-4DA3-B2C7-8D079D2A3A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E40DA7BB-7929-4F41-ABB1-C22271BA6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9F0EA9E7-AC28-41E5-B67A-9E9195CC1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6B0B0B88-254B-4799-B054-2AC46D2ECA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96AA34F9-F7E3-4D08-BA87-2FC82C1ECA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DE4DCD90-3197-4E86-BC61-DF2DCCE52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BCE8DEB1-53B3-47C4-AA27-2A822116D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6C160927-C3A7-4B6F-8D64-83A774AAF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E00CE95F-2DA0-4447-A26D-88EF97A90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0" name="Text Box 7">
            <a:extLst>
              <a:ext uri="{FF2B5EF4-FFF2-40B4-BE49-F238E27FC236}">
                <a16:creationId xmlns:a16="http://schemas.microsoft.com/office/drawing/2014/main" id="{F26EC5DC-097F-4BD5-B473-DF20552F4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Basalt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rui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kasiamhmei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Capernaum Chaeng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F662EB41-7AFC-49C9-98DB-7724673F5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148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9" name="Group 61"/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299070" name="Rectangle 6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178" name="AutoShape 6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9" name="Rectangle 6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Rectangle 6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1" name="Line 6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Line 6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3" name="Line 6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Line 6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" name="Line 7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Line 7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Line 7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Rectangle 73"/>
            <p:cNvSpPr>
              <a:spLocks noChangeArrowheads="1"/>
            </p:cNvSpPr>
            <p:nvPr/>
          </p:nvSpPr>
          <p:spPr bwMode="auto">
            <a:xfrm>
              <a:off x="1839" y="576"/>
              <a:ext cx="915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0" dirty="0">
                  <a:solidFill>
                    <a:schemeClr val="accent1"/>
                  </a:solidFill>
                  <a:latin typeface="Times" charset="0"/>
                </a:rPr>
                <a:t>   </a:t>
              </a:r>
              <a:r>
                <a:rPr lang="en-US" sz="3600" dirty="0">
                  <a:solidFill>
                    <a:schemeClr val="accent1"/>
                  </a:solidFill>
                  <a:latin typeface="Times" charset="0"/>
                </a:rPr>
                <a:t>JISU</a:t>
              </a:r>
            </a:p>
          </p:txBody>
        </p:sp>
      </p:grp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948113" y="1724025"/>
            <a:ext cx="163608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PANTY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732213" y="2181225"/>
            <a:ext cx="13882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KROS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129034" y="2638425"/>
            <a:ext cx="300402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PHUAMLING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561975" y="3746500"/>
            <a:ext cx="765810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00FFFF"/>
                </a:solidFill>
                <a:effectLst>
                  <a:glow rad="101600">
                    <a:schemeClr val="bg2">
                      <a:alpha val="75000"/>
                    </a:schemeClr>
                  </a:glow>
                  <a:outerShdw blurRad="50800" dist="63500" dir="2700000" algn="tl" rotWithShape="0">
                    <a:srgbClr val="000000"/>
                  </a:outerShdw>
                </a:effectLst>
              </a:rPr>
              <a:t>ABRAHAM LATDYNG TUANG GIUGAMAKMEI LATRYAN NUNC!</a:t>
            </a:r>
            <a:endParaRPr lang="en-US" sz="3200" dirty="0">
              <a:solidFill>
                <a:srgbClr val="00FF00"/>
              </a:solidFill>
              <a:effectLst>
                <a:glow rad="101600">
                  <a:schemeClr val="bg2">
                    <a:alpha val="75000"/>
                  </a:schemeClr>
                </a:glow>
                <a:outerShdw blurRad="50800" dist="635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561975" y="5048250"/>
            <a:ext cx="765810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effectLst>
                  <a:glow rad="101600">
                    <a:schemeClr val="bg2">
                      <a:alpha val="75000"/>
                    </a:schemeClr>
                  </a:glow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KALUAIHNA…LATDWN SWMEI NADE…SAENGHMEI HAMH E.</a:t>
            </a:r>
          </a:p>
        </p:txBody>
      </p:sp>
      <p:sp>
        <p:nvSpPr>
          <p:cNvPr id="6155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Metthiu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, Mark,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Luk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,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Jahon</a:t>
            </a:r>
            <a:endParaRPr lang="en-US" sz="1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6157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Rectangle 99"/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6165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Text Box 10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71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6173" name="Text Box 112"/>
          <p:cNvSpPr txBox="1">
            <a:spLocks noChangeArrowheads="1"/>
          </p:cNvSpPr>
          <p:nvPr/>
        </p:nvSpPr>
        <p:spPr bwMode="auto">
          <a:xfrm>
            <a:off x="6822074" y="628373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6174" name="Group 116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299122" name="Rectangle 114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299123" name="Line 115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61442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Capernaum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Peter</a:t>
            </a:r>
            <a:r>
              <a:rPr lang="fr-FR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+mn-ea"/>
                <a:cs typeface="+mn-cs"/>
              </a:rPr>
              <a:t>kai</a:t>
            </a:r>
            <a:r>
              <a:rPr lang="fr-FR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+mn-ea"/>
                <a:cs typeface="+mn-cs"/>
              </a:rPr>
              <a:t>gaekloubammei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144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4C0AC745-57BD-459E-AE8F-7B3E09628F38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8801A8A5-2164-4B02-A73F-18447493C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13955FD1-16C2-4944-8848-FA962AD9B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60DAF9E2-7E00-46BB-8C27-22C926D41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3BD11DC1-332F-4C41-AD11-76E252CAF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948359E1-408B-418D-B71E-E5CA057F9F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EF2080C4-6E0C-4B06-9ADC-3A7FCB1DD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92F374BF-81C4-4FE8-8024-C70333E3B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D9023342-3802-403A-B6F0-11866DE63F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EE0FDAD1-B09A-46C8-AA98-5F71EB607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C94B2E9A-64A0-44A2-9B3C-8E139C8781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A4BB3055-0685-4BE2-89AB-10A41EC47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CF2E7708-66AF-4B93-A0A1-3F9676EE4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FB2E3037-8F97-44E2-9508-D5C7B5FED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2B03DD60-83BC-4803-BA0A-265320DDF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ADB3E632-6ECE-428B-A4F7-8A915AC0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1" name="Text Box 6">
            <a:extLst>
              <a:ext uri="{FF2B5EF4-FFF2-40B4-BE49-F238E27FC236}">
                <a16:creationId xmlns:a16="http://schemas.microsoft.com/office/drawing/2014/main" id="{50A20134-5AF3-49DA-9333-C7923D571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63490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Jisu</a:t>
            </a:r>
            <a:r>
              <a:rPr lang="en-US" sz="2400" dirty="0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Kadic</a:t>
            </a:r>
            <a:r>
              <a:rPr lang="en-US" sz="2400" dirty="0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Tatruanlou</a:t>
            </a:r>
            <a:r>
              <a:rPr lang="en-US" sz="2400" dirty="0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 Kan e:</a:t>
            </a: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682783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Capernaum </a:t>
            </a:r>
            <a:r>
              <a:rPr lang="en-US" sz="2400" dirty="0" err="1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nailouduhmei</a:t>
            </a:r>
            <a:r>
              <a:rPr lang="en-US" sz="2400" dirty="0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 Peter</a:t>
            </a:r>
            <a:r>
              <a:rPr lang="fr-FR" sz="2400" dirty="0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fr-FR" sz="2400" dirty="0" err="1">
                <a:solidFill>
                  <a:schemeClr val="accent1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ea typeface="+mn-ea"/>
                <a:cs typeface="+mn-cs"/>
              </a:rPr>
              <a:t>kai</a:t>
            </a:r>
            <a:endParaRPr lang="en-US" sz="2400" dirty="0">
              <a:solidFill>
                <a:schemeClr val="accent1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ea typeface="+mn-ea"/>
              <a:cs typeface="+mn-cs"/>
            </a:endParaRP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349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B253BA2A-C4B8-4C4E-AF96-F839F4094F8F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4F892957-1A32-48E9-9CC0-9B375FF1C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444D02AB-0F72-421E-B2CA-AE22A4C71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845270E0-15D6-46B5-966F-B0F83F2C2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95A599E0-9694-4617-A40A-D78D3D4D0C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94928B16-7A66-4117-9AC9-472E901CF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D3BBEB7B-1369-4278-9DA6-6A54D9423F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FC173F02-7204-4E2E-8694-2D246B21A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1CF16CB0-B370-47C9-BBF3-7728DED33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D5017ED7-E01D-48C2-B4BF-1DCEFFB9C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691C9D6A-C424-4E51-B5FD-C92C15CA7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8D55F471-6E20-4469-AC41-6760FF4CB6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4A75F626-41A5-4515-B548-CF3F78B20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E8F85F8E-8649-4A45-AFB1-7FCCF51C6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4D4B6784-F593-48FD-9395-A5A81C499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42944091-ED2D-4574-BE0B-BBA154EAC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65538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Galili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Zeiclat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neihkey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bammei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65542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A21AA09-C36D-409F-AF66-24C69127EFCB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B28E0F5B-4B91-4A51-B9D9-252B0E722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A5A16974-D18B-4D17-A896-0CF63A5AB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465A8D12-89D2-419D-8F0D-275C6D11F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6C528835-DA4C-4AD3-916F-39353F5CF5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65EC0824-0863-4331-8109-B398C4A33E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74A6CBB5-1270-4BBF-B505-49FE42254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BF65A65E-83EB-40E3-968A-145D5EB66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E454D5E6-1359-4C97-A6BA-EE7BC48AB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5015A1D3-2ACB-4C7D-8977-118C3F724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329F3D4B-6F20-4162-A30E-2DADB5B47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613DCD4B-B874-4321-A2C0-3254A0849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90EFB939-11F4-4834-ACF2-8D6D312E2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8FE2649E-FA2F-4903-82B3-D602450A5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08C2A2BA-178D-4FF6-92DA-861134736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3779423F-0015-4C36-883E-7E89F9BE5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1" name="Text Box 6">
            <a:extLst>
              <a:ext uri="{FF2B5EF4-FFF2-40B4-BE49-F238E27FC236}">
                <a16:creationId xmlns:a16="http://schemas.microsoft.com/office/drawing/2014/main" id="{5C88F460-F65F-44E8-AFD8-933F74944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pic>
        <p:nvPicPr>
          <p:cNvPr id="67587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701516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Zaenggaimeinunc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tumei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gaychamv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luangcbut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6759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A66315F3-B42E-46D8-A506-6073EF31F6B4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1CF7F0E8-34B3-4567-80B3-9EBC57E4C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8F9F80E8-1737-4CC3-B2D3-FD19CD8EF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359DF4B2-25B0-4C04-82B3-14071205C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41804F74-895A-4ED5-A997-9D9079DD53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6228BC2F-8F11-476D-80BB-421C32747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1FB8ED60-0473-466B-AA20-FC8718460E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4A4FB502-25A5-46CE-A589-8CD6A1F0E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D69E9AE7-81D2-4EC1-AFC8-5640747110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851BBCDF-4FFD-4C06-9DD5-24EE5D29D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FBCE32BE-44BA-48C2-871C-BEAFEF83B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6DE60DE1-6EAE-427C-AA2D-B0E6FECA4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58EDFB67-509E-41EB-90B0-AAE1D9617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BE6F4493-89B8-44B1-974A-27667EFA5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E140CB6E-546D-46E2-98C5-0E60B9D5C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2E48DB18-2A94-457B-ACB3-BADE61713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1" name="Text Box 6">
            <a:extLst>
              <a:ext uri="{FF2B5EF4-FFF2-40B4-BE49-F238E27FC236}">
                <a16:creationId xmlns:a16="http://schemas.microsoft.com/office/drawing/2014/main" id="{AE05642A-75D0-4855-AA08-158793A1D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69634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Galili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tuang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kauhmei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tuanv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6963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29AEDEC2-3549-4598-B176-EB68225DF3FB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5ED79CF3-01E7-4D5B-AD87-1FA65F23F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54CDC4ED-D1AE-4D50-9F35-C1F2F4DA7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6168F151-4EC0-40A5-8DEE-BCF2C6A15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6D81FA66-E9FC-45A1-9AC6-9163A0712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3D39FD77-70C4-44FE-9404-FEF4EB90B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5A97509D-961F-4BA9-B637-FF0441A5C6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E94DF659-FE24-4B29-B6AA-369223A59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CB55783A-7162-49D0-894B-AF83CC4B48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CD014A41-DF65-45E1-A491-E2BEA58AB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5E681B6A-6177-4B55-9F7D-D5B0665822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15BA5874-DC36-4F2C-970D-0EE356C428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A8EEFAE5-7FD4-4A20-AC1C-E373BDFA1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F7A06623-8F37-4450-B6A6-CF9E64707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DED31EF5-D28C-44E3-B1DE-0F6C498AA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45BB5E91-9264-4970-A92A-D25A5D5AA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1" name="Text Box 6">
            <a:extLst>
              <a:ext uri="{FF2B5EF4-FFF2-40B4-BE49-F238E27FC236}">
                <a16:creationId xmlns:a16="http://schemas.microsoft.com/office/drawing/2014/main" id="{949E99C2-C610-4D55-8380-C0839C4E8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71682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Galili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Tuang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Kauhmei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Namv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168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D75D769F-E535-455A-AAE6-B46EF3421EAF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17E00424-E9A8-4D51-B5CC-FC8C0CAEC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BDAC3630-EEEE-42BB-9BB1-AB285CBB2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7AF4781-C3FB-4CDB-84DC-C75580141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4B223CFA-CEDE-44F6-B661-DB3866A33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72F705E1-EB16-4C19-9B10-33F11BF0A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E2CE89F1-E35A-43CE-958B-9603CE89F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5F7129CB-A08B-4619-9B66-03A0B5CCC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8FC4CA23-B6CB-4C06-986B-66FC782771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AAF025F7-0502-4BE8-9139-2E9DDF913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81229A2E-B05D-4219-B40A-0674A91CE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656DF78C-AA01-4FC2-9E43-BEFA3631D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BE6A7782-5F0F-4FA6-BE12-0ED099637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8223990F-E43E-4B8E-9E24-C29752D89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EB7B549F-EA4A-4C1E-AB61-AC398E7DC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D77E38F9-59C3-4476-B8CA-BD5C50771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1" name="Text Box 6">
            <a:extLst>
              <a:ext uri="{FF2B5EF4-FFF2-40B4-BE49-F238E27FC236}">
                <a16:creationId xmlns:a16="http://schemas.microsoft.com/office/drawing/2014/main" id="{BD270079-399D-4B18-9EFC-ADD866153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73730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612775"/>
            <a:ext cx="7881937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25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1109662" y="4877876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Jisu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Kadic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Tatruanlou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kan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e:</a:t>
            </a: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507002" y="5282681"/>
            <a:ext cx="786923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</a:rPr>
              <a:t>Caesarea Philippi – Peter </a:t>
            </a:r>
            <a:r>
              <a:rPr lang="en-US" dirty="0" err="1">
                <a:solidFill>
                  <a:srgbClr val="FFFF00"/>
                </a:solidFill>
              </a:rPr>
              <a:t>khou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ja-JP" altLang="en-US" dirty="0">
                <a:solidFill>
                  <a:srgbClr val="FFFF00"/>
                </a:solidFill>
              </a:rPr>
              <a:t>“</a:t>
            </a:r>
            <a:r>
              <a:rPr lang="en-US" dirty="0">
                <a:solidFill>
                  <a:srgbClr val="FFFF00"/>
                </a:solidFill>
              </a:rPr>
              <a:t>…mi </a:t>
            </a:r>
            <a:r>
              <a:rPr lang="en-US" dirty="0" err="1">
                <a:solidFill>
                  <a:srgbClr val="FFFF00"/>
                </a:solidFill>
              </a:rPr>
              <a:t>taucbut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ruc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khou</a:t>
            </a:r>
            <a:r>
              <a:rPr lang="en-US" dirty="0">
                <a:solidFill>
                  <a:srgbClr val="FFFF00"/>
                </a:solidFill>
              </a:rPr>
              <a:t>!</a:t>
            </a:r>
            <a:r>
              <a:rPr lang="ja-JP" altLang="en-US" dirty="0">
                <a:solidFill>
                  <a:srgbClr val="FFFF00"/>
                </a:solidFill>
              </a:rPr>
              <a:t>”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Met 16:13-17</a:t>
            </a:r>
          </a:p>
        </p:txBody>
      </p:sp>
      <p:sp>
        <p:nvSpPr>
          <p:cNvPr id="73736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AF99DA-9811-4398-B10C-A6594BED53AE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BC4B5540-2F47-4799-82CA-434B1880B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8" name="AutoShape 10">
              <a:extLst>
                <a:ext uri="{FF2B5EF4-FFF2-40B4-BE49-F238E27FC236}">
                  <a16:creationId xmlns:a16="http://schemas.microsoft.com/office/drawing/2014/main" id="{DA570CE5-83EA-4EBB-8BD8-96179B99D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9906473F-1B1D-436E-9176-531A93A1E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2">
              <a:extLst>
                <a:ext uri="{FF2B5EF4-FFF2-40B4-BE49-F238E27FC236}">
                  <a16:creationId xmlns:a16="http://schemas.microsoft.com/office/drawing/2014/main" id="{0ECBF998-FF01-4095-BFAB-D781CD1E39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A107E219-0415-4429-B9CA-6EEEAFF655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4">
              <a:extLst>
                <a:ext uri="{FF2B5EF4-FFF2-40B4-BE49-F238E27FC236}">
                  <a16:creationId xmlns:a16="http://schemas.microsoft.com/office/drawing/2014/main" id="{40383C51-6346-4A5C-838A-D524542CED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5">
              <a:extLst>
                <a:ext uri="{FF2B5EF4-FFF2-40B4-BE49-F238E27FC236}">
                  <a16:creationId xmlns:a16="http://schemas.microsoft.com/office/drawing/2014/main" id="{60443B3B-3287-4531-95CD-DFC460574B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6">
              <a:extLst>
                <a:ext uri="{FF2B5EF4-FFF2-40B4-BE49-F238E27FC236}">
                  <a16:creationId xmlns:a16="http://schemas.microsoft.com/office/drawing/2014/main" id="{FE17BF32-BA5A-4068-BAD0-4E1A55403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18">
              <a:extLst>
                <a:ext uri="{FF2B5EF4-FFF2-40B4-BE49-F238E27FC236}">
                  <a16:creationId xmlns:a16="http://schemas.microsoft.com/office/drawing/2014/main" id="{E1224489-9FA7-409B-B1D4-B723FB2F6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9">
              <a:extLst>
                <a:ext uri="{FF2B5EF4-FFF2-40B4-BE49-F238E27FC236}">
                  <a16:creationId xmlns:a16="http://schemas.microsoft.com/office/drawing/2014/main" id="{3E826478-605D-4D6F-ABD6-487C5D7040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20">
              <a:extLst>
                <a:ext uri="{FF2B5EF4-FFF2-40B4-BE49-F238E27FC236}">
                  <a16:creationId xmlns:a16="http://schemas.microsoft.com/office/drawing/2014/main" id="{A6FC0628-394B-4529-A114-E625EC18EF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1">
              <a:extLst>
                <a:ext uri="{FF2B5EF4-FFF2-40B4-BE49-F238E27FC236}">
                  <a16:creationId xmlns:a16="http://schemas.microsoft.com/office/drawing/2014/main" id="{225F3DDD-6509-411C-A01E-F63BA5769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2">
              <a:extLst>
                <a:ext uri="{FF2B5EF4-FFF2-40B4-BE49-F238E27FC236}">
                  <a16:creationId xmlns:a16="http://schemas.microsoft.com/office/drawing/2014/main" id="{3570E4F6-224A-4BBD-95DF-E601FBE6C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" name="Rectangle 86">
            <a:extLst>
              <a:ext uri="{FF2B5EF4-FFF2-40B4-BE49-F238E27FC236}">
                <a16:creationId xmlns:a16="http://schemas.microsoft.com/office/drawing/2014/main" id="{D17F4289-F330-4CF8-99F2-3EECE04AF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1" name="Rectangle 99">
            <a:extLst>
              <a:ext uri="{FF2B5EF4-FFF2-40B4-BE49-F238E27FC236}">
                <a16:creationId xmlns:a16="http://schemas.microsoft.com/office/drawing/2014/main" id="{51178B6D-285A-42F4-A8C9-E038D8A9F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75778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Jordan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karucbiak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tuang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duithuat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6730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7578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76F3A2A9-CBCD-45E4-A73D-23383D220D59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DDB7CE9C-FC21-41B6-A844-910FC05E1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9EBD9222-8BA9-473C-957C-01AA69785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D3071C32-8981-4843-A653-8AEA3EB4F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566FB12B-66AE-4D2E-815C-860158E52F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3F4B2823-31FE-424E-A144-15CE2A7B79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E9F832F5-9125-4468-A596-2EC643C6BF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8B095CC2-CD59-4E95-999B-5495E373C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3E07504F-93F4-4293-A0BD-E7241D258B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13704346-7074-45C4-8055-BECEA4920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3D37951E-6720-4F1E-AD32-ED8B4D7C5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B9E507AA-EA1F-4E53-8C1B-73716DAAC9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1C871847-E655-4B10-8824-46DC9A4D0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E6E4F04D-BD80-458B-85FB-950D5BBBB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9924EBE2-42AA-47DE-9730-9ECEFE94C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2DE44EFD-F8AB-496C-9D56-5C95B611E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1A037B76-B2E9-4D5C-A417-53225B463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77826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Jordan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Duithuak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Dihba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biak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luangckeymei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7783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BBE808C0-EE48-433C-8DF8-3F916AA9EAA3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9D2A7AEC-96E7-47EC-9D17-D5EAAD9DB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E7ADE9F0-BBF6-4EDB-A33E-029F119B7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FC758F4B-AC3F-4F01-AA21-C204249B0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5E7BE450-4EA6-46E1-B007-56D105E8A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C8554979-3C25-4EEB-99E6-78E20205D2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03CB2367-EEB1-4320-9B8F-0D69437644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A152ADB2-3A98-4519-B388-0C9974B9B2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D164067F-C10E-4ABD-8B8D-57D1908C45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9D738BFE-D1AA-4A83-8251-DB585D5FF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4141A9BD-27FC-4867-9CE6-35D8D9ED8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1C443F22-7C05-4386-94D3-B546C9ED9E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9BD578DC-F331-46A8-87F1-90180EE74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F2F3CD5F-4AF8-40DD-AAFA-AC325E001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56B63D76-0054-42D3-A584-0D257392C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C204DFAD-0C94-4626-905A-FD173F0D6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2A99AEF2-F13E-4D12-96E2-D79C597A6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79874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Galili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tuang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giugamakmei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Duisav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66280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7987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E08D0E1C-7804-4658-B01C-2F7F9EEAEAB7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0A402A03-02FB-4A91-AC33-A5E3D9BE3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9E110639-027A-4C04-B026-71E5F7080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71D49BE-783C-45C5-A231-25BD4AD5A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3A06F707-D66D-4610-9017-3AF181AA75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B1CF56C2-CC24-4469-B45D-C1E1E4BF0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109F1911-09AA-423C-957A-D39BFCEAC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626E9D2F-095C-4546-8C7D-A76A7FF3DA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61DB181F-C02D-434C-ACD4-B0AD82FA1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AC3DE28B-5521-477E-A8A7-AA1A15C7E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5D9A7FCA-0834-47C3-BCA2-86DE1B9171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75CA8E9C-BEAC-4D36-A7EA-907F5FA63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B4C438EB-8665-4FA0-AD84-CDCFC443E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B54F0A18-B045-44F3-AB07-993A3072F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146F86BD-247A-458E-ADF0-6F73D069A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C11F3309-C079-4810-87D3-6A9AF0330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61A4414A-0DBD-47E5-A971-49D48DE59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5">
            <a:extLst>
              <a:ext uri="{FF2B5EF4-FFF2-40B4-BE49-F238E27FC236}">
                <a16:creationId xmlns:a16="http://schemas.microsoft.com/office/drawing/2014/main" id="{64E26C80-213B-44AD-9A40-46F8A55DC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034" y="2638425"/>
            <a:ext cx="300402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PHUAMLING</a:t>
            </a:r>
          </a:p>
        </p:txBody>
      </p:sp>
      <p:grpSp>
        <p:nvGrpSpPr>
          <p:cNvPr id="58" name="Group 61">
            <a:extLst>
              <a:ext uri="{FF2B5EF4-FFF2-40B4-BE49-F238E27FC236}">
                <a16:creationId xmlns:a16="http://schemas.microsoft.com/office/drawing/2014/main" id="{1D38452B-F2D8-4760-8902-04D6C66D73C1}"/>
              </a:ext>
            </a:extLst>
          </p:cNvPr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59" name="Rectangle 62">
              <a:extLst>
                <a:ext uri="{FF2B5EF4-FFF2-40B4-BE49-F238E27FC236}">
                  <a16:creationId xmlns:a16="http://schemas.microsoft.com/office/drawing/2014/main" id="{57DA099D-D06A-494B-A24A-C10265591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" name="AutoShape 63">
              <a:extLst>
                <a:ext uri="{FF2B5EF4-FFF2-40B4-BE49-F238E27FC236}">
                  <a16:creationId xmlns:a16="http://schemas.microsoft.com/office/drawing/2014/main" id="{0149DE0B-116F-4992-853E-A37B22D90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8C70B063-B41E-46B5-BD7E-EB958D308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65">
              <a:extLst>
                <a:ext uri="{FF2B5EF4-FFF2-40B4-BE49-F238E27FC236}">
                  <a16:creationId xmlns:a16="http://schemas.microsoft.com/office/drawing/2014/main" id="{AD717BE4-301B-4EE9-9B7C-8D054042A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66">
              <a:extLst>
                <a:ext uri="{FF2B5EF4-FFF2-40B4-BE49-F238E27FC236}">
                  <a16:creationId xmlns:a16="http://schemas.microsoft.com/office/drawing/2014/main" id="{AFAE1B72-2258-4B5A-83B7-D4084E0CD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67">
              <a:extLst>
                <a:ext uri="{FF2B5EF4-FFF2-40B4-BE49-F238E27FC236}">
                  <a16:creationId xmlns:a16="http://schemas.microsoft.com/office/drawing/2014/main" id="{F77EF66F-0916-4ED8-B7D0-4A7827A69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68">
              <a:extLst>
                <a:ext uri="{FF2B5EF4-FFF2-40B4-BE49-F238E27FC236}">
                  <a16:creationId xmlns:a16="http://schemas.microsoft.com/office/drawing/2014/main" id="{3EA7A316-7739-437F-94AD-1AD87398FA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69">
              <a:extLst>
                <a:ext uri="{FF2B5EF4-FFF2-40B4-BE49-F238E27FC236}">
                  <a16:creationId xmlns:a16="http://schemas.microsoft.com/office/drawing/2014/main" id="{649FD6A5-B213-48E7-B58D-43DCEE4A38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70">
              <a:extLst>
                <a:ext uri="{FF2B5EF4-FFF2-40B4-BE49-F238E27FC236}">
                  <a16:creationId xmlns:a16="http://schemas.microsoft.com/office/drawing/2014/main" id="{30A7C837-E955-4EC6-9FFE-683A573D5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71">
              <a:extLst>
                <a:ext uri="{FF2B5EF4-FFF2-40B4-BE49-F238E27FC236}">
                  <a16:creationId xmlns:a16="http://schemas.microsoft.com/office/drawing/2014/main" id="{A4C30632-828A-44F3-A961-A52FDB6EDB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72">
              <a:extLst>
                <a:ext uri="{FF2B5EF4-FFF2-40B4-BE49-F238E27FC236}">
                  <a16:creationId xmlns:a16="http://schemas.microsoft.com/office/drawing/2014/main" id="{21183EFA-3128-4CE8-A9C2-47FCBA56FC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73">
              <a:extLst>
                <a:ext uri="{FF2B5EF4-FFF2-40B4-BE49-F238E27FC236}">
                  <a16:creationId xmlns:a16="http://schemas.microsoft.com/office/drawing/2014/main" id="{AF6D22AE-6ACE-4B6E-AC99-D98FF0F4E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576"/>
              <a:ext cx="915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0" dirty="0">
                  <a:solidFill>
                    <a:schemeClr val="accent1"/>
                  </a:solidFill>
                  <a:latin typeface="Times" charset="0"/>
                </a:rPr>
                <a:t>   </a:t>
              </a:r>
              <a:r>
                <a:rPr lang="en-US" sz="3600" dirty="0">
                  <a:solidFill>
                    <a:schemeClr val="accent1"/>
                  </a:solidFill>
                  <a:latin typeface="Times" charset="0"/>
                </a:rPr>
                <a:t>JISU</a:t>
              </a:r>
            </a:p>
          </p:txBody>
        </p:sp>
      </p:grpSp>
      <p:sp>
        <p:nvSpPr>
          <p:cNvPr id="8203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630488" y="2693988"/>
            <a:ext cx="5530850" cy="319246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565423" y="2744957"/>
            <a:ext cx="5786840" cy="2933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• </a:t>
            </a:r>
            <a:r>
              <a:rPr lang="en-US" sz="2600" dirty="0" err="1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Alauc</a:t>
            </a: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 panty:</a:t>
            </a:r>
            <a:r>
              <a:rPr lang="ja-JP" alt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“</a:t>
            </a:r>
            <a:r>
              <a:rPr lang="en-US" sz="2600" dirty="0" err="1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Galilimei</a:t>
            </a:r>
            <a:r>
              <a:rPr lang="ja-JP" alt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” </a:t>
            </a:r>
            <a:r>
              <a:rPr lang="en-US" altLang="ja-JP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the</a:t>
            </a:r>
            <a:endParaRPr lang="en-US" sz="2600" dirty="0">
              <a:solidFill>
                <a:srgbClr val="FAFD00"/>
              </a:solidFill>
              <a:effectLst>
                <a:outerShdw blurRad="41275" dist="114300" dir="2700000" algn="tl" rotWithShape="0">
                  <a:srgbClr val="000000">
                    <a:alpha val="95000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defRPr/>
            </a:pP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• 1mei </a:t>
            </a:r>
            <a:r>
              <a:rPr lang="en-US" sz="2600" dirty="0">
                <a:solidFill>
                  <a:schemeClr val="hlink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JERUSALEM </a:t>
            </a:r>
            <a:r>
              <a:rPr lang="en-US" sz="2600" dirty="0" err="1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Duanv</a:t>
            </a:r>
            <a:endParaRPr lang="en-US" sz="2600" dirty="0">
              <a:solidFill>
                <a:srgbClr val="FAFD00"/>
              </a:solidFill>
              <a:effectLst>
                <a:outerShdw blurRad="41275" dist="114300" dir="2700000" algn="tl" rotWithShape="0">
                  <a:srgbClr val="000000">
                    <a:alpha val="95000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defRPr/>
            </a:pP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• </a:t>
            </a:r>
            <a:r>
              <a:rPr lang="en-US" sz="2600" dirty="0">
                <a:solidFill>
                  <a:schemeClr val="hlink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GALILEE</a:t>
            </a: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 </a:t>
            </a:r>
            <a:r>
              <a:rPr lang="en-US" sz="2600" dirty="0" err="1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guang</a:t>
            </a: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 </a:t>
            </a:r>
            <a:r>
              <a:rPr lang="en-US" sz="2600" dirty="0" err="1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lunghmei</a:t>
            </a: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 </a:t>
            </a:r>
            <a:endParaRPr lang="en-US" sz="2600" dirty="0">
              <a:solidFill>
                <a:srgbClr val="00FF00"/>
              </a:solidFill>
              <a:effectLst>
                <a:outerShdw blurRad="41275" dist="114300" dir="2700000" algn="tl" rotWithShape="0">
                  <a:srgbClr val="000000">
                    <a:alpha val="95000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defRPr/>
            </a:pP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• </a:t>
            </a:r>
            <a:r>
              <a:rPr lang="en-US" sz="2600" dirty="0">
                <a:solidFill>
                  <a:schemeClr val="hlink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CAPERNAUM</a:t>
            </a: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 </a:t>
            </a:r>
            <a:r>
              <a:rPr lang="en-US" sz="2600" dirty="0" err="1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Taanvbamv</a:t>
            </a:r>
            <a:endParaRPr lang="en-US" sz="2600" dirty="0">
              <a:solidFill>
                <a:srgbClr val="FAFD00"/>
              </a:solidFill>
              <a:effectLst>
                <a:outerShdw blurRad="41275" dist="114300" dir="2700000" algn="tl" rotWithShape="0">
                  <a:srgbClr val="000000">
                    <a:alpha val="95000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defRPr/>
            </a:pP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• </a:t>
            </a:r>
            <a:r>
              <a:rPr lang="en-US" sz="2600" dirty="0">
                <a:solidFill>
                  <a:schemeClr val="hlink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PEREAMEI </a:t>
            </a:r>
            <a:r>
              <a:rPr lang="en-US" sz="2600" dirty="0" err="1">
                <a:solidFill>
                  <a:schemeClr val="hlink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Duanv</a:t>
            </a:r>
            <a:endParaRPr lang="en-US" sz="2600" dirty="0">
              <a:solidFill>
                <a:srgbClr val="FAFD00"/>
              </a:solidFill>
              <a:effectLst>
                <a:outerShdw blurRad="41275" dist="114300" dir="2700000" algn="tl" rotWithShape="0">
                  <a:srgbClr val="000000">
                    <a:alpha val="95000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defRPr/>
            </a:pP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• </a:t>
            </a:r>
            <a:r>
              <a:rPr lang="en-US" sz="2600" dirty="0" err="1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Nkhamhmei</a:t>
            </a: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 </a:t>
            </a:r>
            <a:r>
              <a:rPr lang="en-US" sz="2600" dirty="0">
                <a:solidFill>
                  <a:schemeClr val="hlink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JERUSALEM</a:t>
            </a:r>
            <a:r>
              <a:rPr lang="en-US" sz="2600" dirty="0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 </a:t>
            </a:r>
            <a:r>
              <a:rPr lang="en-US" sz="2600" dirty="0" err="1">
                <a:solidFill>
                  <a:srgbClr val="FAFD00"/>
                </a:solidFill>
                <a:effectLst>
                  <a:outerShdw blurRad="41275" dist="114300" dir="2700000" algn="tl" rotWithShape="0">
                    <a:srgbClr val="000000">
                      <a:alpha val="95000"/>
                    </a:srgbClr>
                  </a:outerShdw>
                </a:effectLst>
              </a:rPr>
              <a:t>Duanv</a:t>
            </a:r>
            <a:endParaRPr lang="en-US" sz="2600" b="0" dirty="0">
              <a:solidFill>
                <a:srgbClr val="FAFD00"/>
              </a:solidFill>
              <a:effectLst>
                <a:outerShdw blurRad="41275" dist="114300" dir="2700000" algn="tl" rotWithShape="0">
                  <a:srgbClr val="000000">
                    <a:alpha val="95000"/>
                  </a:srgbClr>
                </a:outerShdw>
              </a:effectLst>
              <a:latin typeface="Times" charset="0"/>
            </a:endParaRPr>
          </a:p>
        </p:txBody>
      </p:sp>
      <p:sp>
        <p:nvSpPr>
          <p:cNvPr id="8208" name="Text Box 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209" name="AutoShape 7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Rectangle 7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Line 7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Line 7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Line 7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7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Line 7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Rectangle 8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8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Line 8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Rectangle 8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Rectangle 8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" name="Text Box 8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224" name="Text Box 91"/>
          <p:cNvSpPr txBox="1">
            <a:spLocks noChangeArrowheads="1"/>
          </p:cNvSpPr>
          <p:nvPr/>
        </p:nvSpPr>
        <p:spPr bwMode="auto">
          <a:xfrm>
            <a:off x="8601075" y="64373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1100" name="Rectangle 9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8227" name="Text Box 94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8228" name="Group 95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1104" name="Rectangle 96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71105" name="Line 97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2" name="Rectangle 86">
            <a:extLst>
              <a:ext uri="{FF2B5EF4-FFF2-40B4-BE49-F238E27FC236}">
                <a16:creationId xmlns:a16="http://schemas.microsoft.com/office/drawing/2014/main" id="{839815E9-76B4-4783-870C-9779920DB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3" name="Rectangle 99">
            <a:extLst>
              <a:ext uri="{FF2B5EF4-FFF2-40B4-BE49-F238E27FC236}">
                <a16:creationId xmlns:a16="http://schemas.microsoft.com/office/drawing/2014/main" id="{CCA480E0-DB6F-4B4B-A9CC-3D41EB7A0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4" name="Text Box 77">
            <a:extLst>
              <a:ext uri="{FF2B5EF4-FFF2-40B4-BE49-F238E27FC236}">
                <a16:creationId xmlns:a16="http://schemas.microsoft.com/office/drawing/2014/main" id="{5657455D-E51E-4119-8390-4203D9E7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Metthiu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, Mark,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Luk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,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Jahon</a:t>
            </a:r>
            <a:endParaRPr lang="en-US" sz="1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74" name="Rectangle 98">
            <a:extLst>
              <a:ext uri="{FF2B5EF4-FFF2-40B4-BE49-F238E27FC236}">
                <a16:creationId xmlns:a16="http://schemas.microsoft.com/office/drawing/2014/main" id="{4E995880-B5DC-40CE-8B41-BE171B545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24025"/>
            <a:ext cx="1247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rgbClr val="993300"/>
                </a:solidFill>
                <a:latin typeface="Times" charset="0"/>
              </a:rPr>
              <a:t>LIFE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utoUpdateAnimBg="0"/>
      <p:bldP spid="17102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7"/>
              </a:schemeClr>
            </a:outerShdw>
          </a:effectLst>
        </p:spPr>
      </p:pic>
      <p:grpSp>
        <p:nvGrpSpPr>
          <p:cNvPr id="81922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81959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81960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81961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81962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81923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1925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4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/>
          <p:cNvSpPr>
            <a:spLocks noChangeArrowheads="1"/>
          </p:cNvSpPr>
          <p:nvPr/>
        </p:nvSpPr>
        <p:spPr bwMode="auto">
          <a:xfrm>
            <a:off x="196850" y="6286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34559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Met. 4:25; Mark 7:31</a:t>
            </a:r>
          </a:p>
        </p:txBody>
      </p:sp>
      <p:sp>
        <p:nvSpPr>
          <p:cNvPr id="81952" name="Text Box 9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1954" name="Line 11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1958" name="Text Box 117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4" name="Group 25">
            <a:extLst>
              <a:ext uri="{FF2B5EF4-FFF2-40B4-BE49-F238E27FC236}">
                <a16:creationId xmlns:a16="http://schemas.microsoft.com/office/drawing/2014/main" id="{5711C5D0-EC20-43AB-8216-D6DAFFE29F2A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5" name="Rectangle 9">
              <a:extLst>
                <a:ext uri="{FF2B5EF4-FFF2-40B4-BE49-F238E27FC236}">
                  <a16:creationId xmlns:a16="http://schemas.microsoft.com/office/drawing/2014/main" id="{0825EFB3-8E0D-4FD6-A046-545102B8F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6" name="AutoShape 10">
              <a:extLst>
                <a:ext uri="{FF2B5EF4-FFF2-40B4-BE49-F238E27FC236}">
                  <a16:creationId xmlns:a16="http://schemas.microsoft.com/office/drawing/2014/main" id="{98F5390C-F6D9-4524-9112-857F2946F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11">
              <a:extLst>
                <a:ext uri="{FF2B5EF4-FFF2-40B4-BE49-F238E27FC236}">
                  <a16:creationId xmlns:a16="http://schemas.microsoft.com/office/drawing/2014/main" id="{B5AA5737-029D-491B-BCC1-35393941A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2">
              <a:extLst>
                <a:ext uri="{FF2B5EF4-FFF2-40B4-BE49-F238E27FC236}">
                  <a16:creationId xmlns:a16="http://schemas.microsoft.com/office/drawing/2014/main" id="{BBE5C8C7-F602-4F1D-A9DF-AD68849930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13">
              <a:extLst>
                <a:ext uri="{FF2B5EF4-FFF2-40B4-BE49-F238E27FC236}">
                  <a16:creationId xmlns:a16="http://schemas.microsoft.com/office/drawing/2014/main" id="{64CD623C-D4A8-487F-BB5D-4380A3101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14">
              <a:extLst>
                <a:ext uri="{FF2B5EF4-FFF2-40B4-BE49-F238E27FC236}">
                  <a16:creationId xmlns:a16="http://schemas.microsoft.com/office/drawing/2014/main" id="{A82B1469-C154-45D7-8035-6293B9224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15">
              <a:extLst>
                <a:ext uri="{FF2B5EF4-FFF2-40B4-BE49-F238E27FC236}">
                  <a16:creationId xmlns:a16="http://schemas.microsoft.com/office/drawing/2014/main" id="{F0B8CD04-81F6-4CAC-971E-6D20D4E92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16">
              <a:extLst>
                <a:ext uri="{FF2B5EF4-FFF2-40B4-BE49-F238E27FC236}">
                  <a16:creationId xmlns:a16="http://schemas.microsoft.com/office/drawing/2014/main" id="{F09B2201-1F06-4323-8996-F16526813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18">
              <a:extLst>
                <a:ext uri="{FF2B5EF4-FFF2-40B4-BE49-F238E27FC236}">
                  <a16:creationId xmlns:a16="http://schemas.microsoft.com/office/drawing/2014/main" id="{0FA23D98-A6CA-464C-8CF3-4FE90F364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19">
              <a:extLst>
                <a:ext uri="{FF2B5EF4-FFF2-40B4-BE49-F238E27FC236}">
                  <a16:creationId xmlns:a16="http://schemas.microsoft.com/office/drawing/2014/main" id="{D927D7DB-C2ED-4DD4-A369-98A7CAD9D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20">
              <a:extLst>
                <a:ext uri="{FF2B5EF4-FFF2-40B4-BE49-F238E27FC236}">
                  <a16:creationId xmlns:a16="http://schemas.microsoft.com/office/drawing/2014/main" id="{2946E47B-0C13-4483-B82B-5ADF39FEA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21">
              <a:extLst>
                <a:ext uri="{FF2B5EF4-FFF2-40B4-BE49-F238E27FC236}">
                  <a16:creationId xmlns:a16="http://schemas.microsoft.com/office/drawing/2014/main" id="{991C7B26-DE36-4DE8-B250-C1A717FF4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22">
              <a:extLst>
                <a:ext uri="{FF2B5EF4-FFF2-40B4-BE49-F238E27FC236}">
                  <a16:creationId xmlns:a16="http://schemas.microsoft.com/office/drawing/2014/main" id="{EE24D696-9A75-415C-A6B6-8AE1DD65A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" name="Rectangle 86">
            <a:extLst>
              <a:ext uri="{FF2B5EF4-FFF2-40B4-BE49-F238E27FC236}">
                <a16:creationId xmlns:a16="http://schemas.microsoft.com/office/drawing/2014/main" id="{321E1B3B-4A77-4C54-86B2-90BD8177C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59" name="Rectangle 99">
            <a:extLst>
              <a:ext uri="{FF2B5EF4-FFF2-40B4-BE49-F238E27FC236}">
                <a16:creationId xmlns:a16="http://schemas.microsoft.com/office/drawing/2014/main" id="{0F90BEB3-D23F-4F5C-AF57-ACB9E8EB6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60" name="Rectangle 17">
            <a:extLst>
              <a:ext uri="{FF2B5EF4-FFF2-40B4-BE49-F238E27FC236}">
                <a16:creationId xmlns:a16="http://schemas.microsoft.com/office/drawing/2014/main" id="{B61DBBE5-4AB8-4C46-BCFF-95B83912B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46" y="2449513"/>
            <a:ext cx="2281519" cy="607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2. SAMARIAMEI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CHAENG</a:t>
            </a:r>
          </a:p>
        </p:txBody>
      </p:sp>
      <p:sp>
        <p:nvSpPr>
          <p:cNvPr id="61" name="Rectangle 18">
            <a:extLst>
              <a:ext uri="{FF2B5EF4-FFF2-40B4-BE49-F238E27FC236}">
                <a16:creationId xmlns:a16="http://schemas.microsoft.com/office/drawing/2014/main" id="{A85BA2F3-E2E0-4683-A10A-1272A648B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822325"/>
            <a:ext cx="2608262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Krone" charset="0"/>
              </a:rPr>
              <a:t>3. GALILI DUANV</a:t>
            </a:r>
          </a:p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</a:rPr>
              <a:t>CAPERNAUM</a:t>
            </a:r>
            <a:r>
              <a:rPr lang="en-US" sz="2000" dirty="0">
                <a:solidFill>
                  <a:schemeClr val="tx1"/>
                </a:solidFill>
                <a:latin typeface="Krone" charset="0"/>
              </a:rPr>
              <a:t> KHOU TAANCPATMEI</a:t>
            </a:r>
          </a:p>
        </p:txBody>
      </p:sp>
      <p:sp>
        <p:nvSpPr>
          <p:cNvPr id="62" name="Rectangle 118">
            <a:extLst>
              <a:ext uri="{FF2B5EF4-FFF2-40B4-BE49-F238E27FC236}">
                <a16:creationId xmlns:a16="http://schemas.microsoft.com/office/drawing/2014/main" id="{E03BF07B-DCC7-468B-B6A4-4BEDE818B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13770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1. </a:t>
            </a:r>
            <a:r>
              <a:rPr lang="en-US" sz="2000" dirty="0">
                <a:solidFill>
                  <a:srgbClr val="FFFF00"/>
                </a:solidFill>
                <a:latin typeface="Krone" charset="0"/>
              </a:rPr>
              <a:t>POUBAUHMEI </a:t>
            </a: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TUANG REYMEI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JERUSALEM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DUANV</a:t>
            </a:r>
          </a:p>
        </p:txBody>
      </p:sp>
      <p:sp>
        <p:nvSpPr>
          <p:cNvPr id="63" name="Rectangle 57">
            <a:extLst>
              <a:ext uri="{FF2B5EF4-FFF2-40B4-BE49-F238E27FC236}">
                <a16:creationId xmlns:a16="http://schemas.microsoft.com/office/drawing/2014/main" id="{26FA6C33-5AEE-4034-9D0D-8CF07EA6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73460"/>
            <a:ext cx="8408987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Sauhpuang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luihmei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Jisu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Chaengluanv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83970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25"/>
          <p:cNvSpPr>
            <a:spLocks noChangeArrowheads="1"/>
          </p:cNvSpPr>
          <p:nvPr/>
        </p:nvSpPr>
        <p:spPr bwMode="auto">
          <a:xfrm>
            <a:off x="1050925" y="5116513"/>
            <a:ext cx="6016625" cy="8715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1198563" y="5562600"/>
            <a:ext cx="701516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Grikmei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Thiak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Swloumei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Gadara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Kaidai</a:t>
            </a:r>
            <a:endParaRPr lang="en-US" sz="2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Mark 5:1;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Luk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8:26-37; Met 8:28-34</a:t>
            </a:r>
          </a:p>
        </p:txBody>
      </p:sp>
      <p:sp>
        <p:nvSpPr>
          <p:cNvPr id="83976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10F46E-EB83-46F2-AE72-080C20FD1CDE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732DBCCC-2E58-4C56-BE76-7606ABB8B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8" name="AutoShape 10">
              <a:extLst>
                <a:ext uri="{FF2B5EF4-FFF2-40B4-BE49-F238E27FC236}">
                  <a16:creationId xmlns:a16="http://schemas.microsoft.com/office/drawing/2014/main" id="{841FF45B-767C-4BD9-8A7D-3E13BF0E5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BE88777A-A41A-456B-8925-26BC54C88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2">
              <a:extLst>
                <a:ext uri="{FF2B5EF4-FFF2-40B4-BE49-F238E27FC236}">
                  <a16:creationId xmlns:a16="http://schemas.microsoft.com/office/drawing/2014/main" id="{1A293749-C186-40C6-97D5-60FCAF02B0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81B99587-F45A-4656-A986-EFF315CAE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4">
              <a:extLst>
                <a:ext uri="{FF2B5EF4-FFF2-40B4-BE49-F238E27FC236}">
                  <a16:creationId xmlns:a16="http://schemas.microsoft.com/office/drawing/2014/main" id="{4A2D8BFD-C264-44BD-B2C1-66ED56CD8F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5">
              <a:extLst>
                <a:ext uri="{FF2B5EF4-FFF2-40B4-BE49-F238E27FC236}">
                  <a16:creationId xmlns:a16="http://schemas.microsoft.com/office/drawing/2014/main" id="{6638A2D2-45D2-4A1B-96EB-3AD8D32E9D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6">
              <a:extLst>
                <a:ext uri="{FF2B5EF4-FFF2-40B4-BE49-F238E27FC236}">
                  <a16:creationId xmlns:a16="http://schemas.microsoft.com/office/drawing/2014/main" id="{A60FB1E1-3851-4CE9-A463-F0AB3EADB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18">
              <a:extLst>
                <a:ext uri="{FF2B5EF4-FFF2-40B4-BE49-F238E27FC236}">
                  <a16:creationId xmlns:a16="http://schemas.microsoft.com/office/drawing/2014/main" id="{290CAF32-7165-4081-A061-640014D20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9">
              <a:extLst>
                <a:ext uri="{FF2B5EF4-FFF2-40B4-BE49-F238E27FC236}">
                  <a16:creationId xmlns:a16="http://schemas.microsoft.com/office/drawing/2014/main" id="{AEBC1167-AD2F-44CE-97C1-4B7B3DC67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20">
              <a:extLst>
                <a:ext uri="{FF2B5EF4-FFF2-40B4-BE49-F238E27FC236}">
                  <a16:creationId xmlns:a16="http://schemas.microsoft.com/office/drawing/2014/main" id="{F92949D7-72AB-4EAA-8B44-3997EF260C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1">
              <a:extLst>
                <a:ext uri="{FF2B5EF4-FFF2-40B4-BE49-F238E27FC236}">
                  <a16:creationId xmlns:a16="http://schemas.microsoft.com/office/drawing/2014/main" id="{B783EF8F-C6E3-4955-AA01-700C12065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2">
              <a:extLst>
                <a:ext uri="{FF2B5EF4-FFF2-40B4-BE49-F238E27FC236}">
                  <a16:creationId xmlns:a16="http://schemas.microsoft.com/office/drawing/2014/main" id="{BB4E5552-BDC7-42F6-8359-D87114FB8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" name="Rectangle 86">
            <a:extLst>
              <a:ext uri="{FF2B5EF4-FFF2-40B4-BE49-F238E27FC236}">
                <a16:creationId xmlns:a16="http://schemas.microsoft.com/office/drawing/2014/main" id="{3A4F2B01-9C02-40C3-A952-2D857F32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1" name="Rectangle 99">
            <a:extLst>
              <a:ext uri="{FF2B5EF4-FFF2-40B4-BE49-F238E27FC236}">
                <a16:creationId xmlns:a16="http://schemas.microsoft.com/office/drawing/2014/main" id="{C34FA0B2-E45D-4E39-AA54-0E7E4DE5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0AE666C9-8D6C-465B-8E54-3A2DE9FDB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2" y="4877876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Jisu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Kadic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Tatruanlou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kan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e:</a:t>
            </a: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61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7"/>
              </a:schemeClr>
            </a:outerShdw>
          </a:effectLst>
        </p:spPr>
      </p:pic>
      <p:grpSp>
        <p:nvGrpSpPr>
          <p:cNvPr id="86018" name="Group 10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86062" name="Oval 10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86063" name="Oval 10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86064" name="Oval 10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86065" name="Oval 10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86019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6021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2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4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5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6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0" name="Line 19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1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2:23; 4:45; 5:1-2; 10:22; 12:12</a:t>
            </a:r>
          </a:p>
        </p:txBody>
      </p:sp>
      <p:sp>
        <p:nvSpPr>
          <p:cNvPr id="86048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3646" name="Oval 110"/>
          <p:cNvSpPr>
            <a:spLocks noChangeArrowheads="1"/>
          </p:cNvSpPr>
          <p:nvPr/>
        </p:nvSpPr>
        <p:spPr bwMode="auto">
          <a:xfrm>
            <a:off x="196850" y="6286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3648" name="Rectangle 11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6052" name="Text Box 113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3" name="Group 118"/>
          <p:cNvGrpSpPr>
            <a:grpSpLocks/>
          </p:cNvGrpSpPr>
          <p:nvPr/>
        </p:nvGrpSpPr>
        <p:grpSpPr bwMode="auto">
          <a:xfrm>
            <a:off x="5794376" y="387350"/>
            <a:ext cx="2774950" cy="1922463"/>
            <a:chOff x="3650" y="244"/>
            <a:chExt cx="1748" cy="1211"/>
          </a:xfrm>
        </p:grpSpPr>
        <p:pic>
          <p:nvPicPr>
            <p:cNvPr id="193650" name="Picture 114"/>
            <p:cNvPicPr>
              <a:picLocks noChangeAspect="1" noChangeArrowheads="1"/>
            </p:cNvPicPr>
            <p:nvPr/>
          </p:nvPicPr>
          <p:blipFill>
            <a:blip r:embed="rId4"/>
            <a:srcRect b="9006"/>
            <a:stretch>
              <a:fillRect/>
            </a:stretch>
          </p:blipFill>
          <p:spPr bwMode="auto">
            <a:xfrm>
              <a:off x="3650" y="244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93652" name="Text Box 116"/>
            <p:cNvSpPr txBox="1">
              <a:spLocks noChangeArrowheads="1"/>
            </p:cNvSpPr>
            <p:nvPr/>
          </p:nvSpPr>
          <p:spPr bwMode="auto">
            <a:xfrm>
              <a:off x="3892" y="1048"/>
              <a:ext cx="1432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dirty="0">
                  <a:solidFill>
                    <a:srgbClr val="FFFF00"/>
                  </a:solidFill>
                  <a:ea typeface="+mn-ea"/>
                  <a:cs typeface="+mn-cs"/>
                </a:rPr>
                <a:t>Capernaum </a:t>
              </a:r>
              <a:r>
                <a:rPr lang="en-US" dirty="0" err="1">
                  <a:solidFill>
                    <a:srgbClr val="FFFF00"/>
                  </a:solidFill>
                  <a:ea typeface="+mn-ea"/>
                  <a:cs typeface="+mn-cs"/>
                </a:rPr>
                <a:t>nailouduhmei</a:t>
              </a:r>
              <a:endParaRPr lang="en-US" dirty="0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4" name="Group 119"/>
          <p:cNvGrpSpPr>
            <a:grpSpLocks/>
          </p:cNvGrpSpPr>
          <p:nvPr/>
        </p:nvGrpSpPr>
        <p:grpSpPr bwMode="auto">
          <a:xfrm>
            <a:off x="3725863" y="4572000"/>
            <a:ext cx="2120900" cy="1450975"/>
            <a:chOff x="2347" y="2880"/>
            <a:chExt cx="1336" cy="914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5"/>
            <a:srcRect t="11774" r="14687"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ea typeface="+mn-ea"/>
                  <a:cs typeface="+mn-cs"/>
                </a:rPr>
                <a:t>Jerusalem</a:t>
              </a:r>
            </a:p>
          </p:txBody>
        </p:sp>
      </p:grp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51" name="Group 25">
            <a:extLst>
              <a:ext uri="{FF2B5EF4-FFF2-40B4-BE49-F238E27FC236}">
                <a16:creationId xmlns:a16="http://schemas.microsoft.com/office/drawing/2014/main" id="{4E88D235-B280-43F3-A7EC-8A1D518E006D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2" name="Rectangle 9">
              <a:extLst>
                <a:ext uri="{FF2B5EF4-FFF2-40B4-BE49-F238E27FC236}">
                  <a16:creationId xmlns:a16="http://schemas.microsoft.com/office/drawing/2014/main" id="{C3BB60ED-993C-44C7-95AB-DC0182976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3" name="AutoShape 10">
              <a:extLst>
                <a:ext uri="{FF2B5EF4-FFF2-40B4-BE49-F238E27FC236}">
                  <a16:creationId xmlns:a16="http://schemas.microsoft.com/office/drawing/2014/main" id="{FE5BD757-CCB3-4C77-9DA9-01CA6C218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11">
              <a:extLst>
                <a:ext uri="{FF2B5EF4-FFF2-40B4-BE49-F238E27FC236}">
                  <a16:creationId xmlns:a16="http://schemas.microsoft.com/office/drawing/2014/main" id="{2BF84E72-ECCF-490D-AC75-2E4036A94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12">
              <a:extLst>
                <a:ext uri="{FF2B5EF4-FFF2-40B4-BE49-F238E27FC236}">
                  <a16:creationId xmlns:a16="http://schemas.microsoft.com/office/drawing/2014/main" id="{087548D0-ECB1-499E-96AB-10F6B85AA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3">
              <a:extLst>
                <a:ext uri="{FF2B5EF4-FFF2-40B4-BE49-F238E27FC236}">
                  <a16:creationId xmlns:a16="http://schemas.microsoft.com/office/drawing/2014/main" id="{F3F3B5B0-8A3B-4976-B465-91771C4C4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14">
              <a:extLst>
                <a:ext uri="{FF2B5EF4-FFF2-40B4-BE49-F238E27FC236}">
                  <a16:creationId xmlns:a16="http://schemas.microsoft.com/office/drawing/2014/main" id="{097DBE8E-FC1C-45D8-8B73-852F8AF7EA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5">
              <a:extLst>
                <a:ext uri="{FF2B5EF4-FFF2-40B4-BE49-F238E27FC236}">
                  <a16:creationId xmlns:a16="http://schemas.microsoft.com/office/drawing/2014/main" id="{E7A3C9C9-8A41-488E-B0C3-C58609F975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6">
              <a:extLst>
                <a:ext uri="{FF2B5EF4-FFF2-40B4-BE49-F238E27FC236}">
                  <a16:creationId xmlns:a16="http://schemas.microsoft.com/office/drawing/2014/main" id="{F02D9EE6-81F7-4D86-941B-FC9EFE6D7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18">
              <a:extLst>
                <a:ext uri="{FF2B5EF4-FFF2-40B4-BE49-F238E27FC236}">
                  <a16:creationId xmlns:a16="http://schemas.microsoft.com/office/drawing/2014/main" id="{42460A6A-9F0F-45CC-9821-9F48E2A04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9">
              <a:extLst>
                <a:ext uri="{FF2B5EF4-FFF2-40B4-BE49-F238E27FC236}">
                  <a16:creationId xmlns:a16="http://schemas.microsoft.com/office/drawing/2014/main" id="{581236E4-E5A2-4F4D-8C34-85C7F644A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20">
              <a:extLst>
                <a:ext uri="{FF2B5EF4-FFF2-40B4-BE49-F238E27FC236}">
                  <a16:creationId xmlns:a16="http://schemas.microsoft.com/office/drawing/2014/main" id="{FFCF162C-17C2-48B4-BC6B-833B719B3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21">
              <a:extLst>
                <a:ext uri="{FF2B5EF4-FFF2-40B4-BE49-F238E27FC236}">
                  <a16:creationId xmlns:a16="http://schemas.microsoft.com/office/drawing/2014/main" id="{9309A043-8261-49F2-ABF4-10859B893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22">
              <a:extLst>
                <a:ext uri="{FF2B5EF4-FFF2-40B4-BE49-F238E27FC236}">
                  <a16:creationId xmlns:a16="http://schemas.microsoft.com/office/drawing/2014/main" id="{A404F298-5EA5-4235-90ED-CB24C3018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" name="Rectangle 86">
            <a:extLst>
              <a:ext uri="{FF2B5EF4-FFF2-40B4-BE49-F238E27FC236}">
                <a16:creationId xmlns:a16="http://schemas.microsoft.com/office/drawing/2014/main" id="{53F3623A-D7D3-44A3-AF3C-FBEDDB1DE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66" name="Rectangle 99">
            <a:extLst>
              <a:ext uri="{FF2B5EF4-FFF2-40B4-BE49-F238E27FC236}">
                <a16:creationId xmlns:a16="http://schemas.microsoft.com/office/drawing/2014/main" id="{4C1F9FCB-058D-48C5-9896-77638CC81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67" name="Rectangle 17">
            <a:extLst>
              <a:ext uri="{FF2B5EF4-FFF2-40B4-BE49-F238E27FC236}">
                <a16:creationId xmlns:a16="http://schemas.microsoft.com/office/drawing/2014/main" id="{EC351BB6-237F-4536-A415-27A3AA192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46" y="2449513"/>
            <a:ext cx="2281519" cy="607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2. SAMARIAMEI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CHAENG</a:t>
            </a:r>
          </a:p>
        </p:txBody>
      </p:sp>
      <p:sp>
        <p:nvSpPr>
          <p:cNvPr id="68" name="Rectangle 18">
            <a:extLst>
              <a:ext uri="{FF2B5EF4-FFF2-40B4-BE49-F238E27FC236}">
                <a16:creationId xmlns:a16="http://schemas.microsoft.com/office/drawing/2014/main" id="{885569AB-8502-4D7A-8A1E-3F3765E26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822325"/>
            <a:ext cx="2608262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Krone" charset="0"/>
              </a:rPr>
              <a:t>3. GALILI DUANV</a:t>
            </a:r>
          </a:p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</a:rPr>
              <a:t>CAPERNAUM</a:t>
            </a:r>
            <a:r>
              <a:rPr lang="en-US" sz="2000" dirty="0">
                <a:solidFill>
                  <a:schemeClr val="tx1"/>
                </a:solidFill>
                <a:latin typeface="Krone" charset="0"/>
              </a:rPr>
              <a:t> KHOU TAANCPATMEI</a:t>
            </a:r>
          </a:p>
        </p:txBody>
      </p:sp>
      <p:sp>
        <p:nvSpPr>
          <p:cNvPr id="69" name="Rectangle 118">
            <a:extLst>
              <a:ext uri="{FF2B5EF4-FFF2-40B4-BE49-F238E27FC236}">
                <a16:creationId xmlns:a16="http://schemas.microsoft.com/office/drawing/2014/main" id="{D8193B31-94FA-48A0-B83E-C8B1183A7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13770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1. </a:t>
            </a:r>
            <a:r>
              <a:rPr lang="en-US" sz="2000" dirty="0">
                <a:solidFill>
                  <a:srgbClr val="FFFF00"/>
                </a:solidFill>
                <a:latin typeface="Krone" charset="0"/>
              </a:rPr>
              <a:t>POUBAUHMEI </a:t>
            </a: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TUANG REYMEI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JERUSALEM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DUANV</a:t>
            </a:r>
          </a:p>
        </p:txBody>
      </p:sp>
      <p:sp>
        <p:nvSpPr>
          <p:cNvPr id="70" name="Rectangle 57">
            <a:extLst>
              <a:ext uri="{FF2B5EF4-FFF2-40B4-BE49-F238E27FC236}">
                <a16:creationId xmlns:a16="http://schemas.microsoft.com/office/drawing/2014/main" id="{12D652C7-92E2-46F6-B86E-613E7929B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73460"/>
            <a:ext cx="8408987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Sauhpuang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luihmei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Jisu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Chaengluanv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7" name="Rectangle 6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8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35513" y="1817688"/>
            <a:ext cx="5095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pic>
        <p:nvPicPr>
          <p:cNvPr id="515117" name="Picture 45"/>
          <p:cNvPicPr>
            <a:picLocks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3006725" y="1063625"/>
            <a:ext cx="1787525" cy="1347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15122" name="Picture 50"/>
          <p:cNvPicPr>
            <a:picLocks noChangeArrowheads="1"/>
          </p:cNvPicPr>
          <p:nvPr/>
        </p:nvPicPr>
        <p:blipFill>
          <a:blip r:embed="rId6"/>
          <a:srcRect t="11774" r="14687"/>
          <a:stretch>
            <a:fillRect/>
          </a:stretch>
        </p:blipFill>
        <p:spPr bwMode="auto">
          <a:xfrm>
            <a:off x="1203325" y="3235325"/>
            <a:ext cx="2505075" cy="1808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15121" name="Picture 49"/>
          <p:cNvPicPr>
            <a:picLocks noChangeAspect="1" noChangeArrowheads="1"/>
          </p:cNvPicPr>
          <p:nvPr/>
        </p:nvPicPr>
        <p:blipFill>
          <a:blip r:embed="rId7"/>
          <a:srcRect l="26624" t="20508" r="41418" b="49136"/>
          <a:stretch>
            <a:fillRect/>
          </a:stretch>
        </p:blipFill>
        <p:spPr bwMode="auto">
          <a:xfrm>
            <a:off x="5830888" y="2146300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</p:spPr>
      </p:pic>
      <p:sp>
        <p:nvSpPr>
          <p:cNvPr id="88073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74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75" name="Text Box 59"/>
          <p:cNvSpPr txBox="1">
            <a:spLocks noChangeArrowheads="1"/>
          </p:cNvSpPr>
          <p:nvPr/>
        </p:nvSpPr>
        <p:spPr bwMode="auto">
          <a:xfrm>
            <a:off x="8555038" y="64516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2032000" y="2306639"/>
            <a:ext cx="2265363" cy="1292225"/>
            <a:chOff x="1609" y="1413"/>
            <a:chExt cx="1427" cy="814"/>
          </a:xfrm>
        </p:grpSpPr>
        <p:sp>
          <p:nvSpPr>
            <p:cNvPr id="515118" name="Rectangle 46"/>
            <p:cNvSpPr>
              <a:spLocks noChangeArrowheads="1"/>
            </p:cNvSpPr>
            <p:nvPr/>
          </p:nvSpPr>
          <p:spPr bwMode="auto">
            <a:xfrm>
              <a:off x="1614" y="1434"/>
              <a:ext cx="1422" cy="793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bg2"/>
                  </a:solidFill>
                  <a:latin typeface="Krone" charset="0"/>
                  <a:ea typeface="+mn-ea"/>
                  <a:cs typeface="+mn-cs"/>
                </a:rPr>
                <a:t>CAPERNAUM KHOU RUI JERUSALEM: </a:t>
              </a:r>
              <a:r>
                <a:rPr lang="en-US" sz="2000" dirty="0">
                  <a:solidFill>
                    <a:schemeClr val="bg2"/>
                  </a:solidFill>
                  <a:latin typeface="Krone" charset="0"/>
                </a:rPr>
                <a:t>MILE </a:t>
              </a:r>
              <a:r>
                <a:rPr lang="en-US" sz="2000" dirty="0">
                  <a:solidFill>
                    <a:schemeClr val="bg2"/>
                  </a:solidFill>
                  <a:latin typeface="Krone" charset="0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88103" name="Rectangle 60"/>
            <p:cNvSpPr>
              <a:spLocks noChangeArrowheads="1"/>
            </p:cNvSpPr>
            <p:nvPr/>
          </p:nvSpPr>
          <p:spPr bwMode="auto">
            <a:xfrm>
              <a:off x="1609" y="1413"/>
              <a:ext cx="1422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 dirty="0">
                  <a:solidFill>
                    <a:srgbClr val="FFEA18"/>
                  </a:solidFill>
                  <a:latin typeface="Krone" charset="0"/>
                </a:rPr>
                <a:t>CAPERNAUM KHOU RUI JERUSALEM: </a:t>
              </a:r>
              <a:r>
                <a:rPr lang="en-US" sz="2000" dirty="0">
                  <a:solidFill>
                    <a:schemeClr val="tx1"/>
                  </a:solidFill>
                  <a:latin typeface="Krone" charset="0"/>
                </a:rPr>
                <a:t>MILE 80</a:t>
              </a:r>
            </a:p>
          </p:txBody>
        </p:sp>
      </p:grpSp>
      <p:sp>
        <p:nvSpPr>
          <p:cNvPr id="515136" name="Rectangle 6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5137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2:23; 4:45; 5:1-2; 10:22; 12:12</a:t>
            </a:r>
          </a:p>
        </p:txBody>
      </p:sp>
      <p:sp>
        <p:nvSpPr>
          <p:cNvPr id="88079" name="Text Box 67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pic>
        <p:nvPicPr>
          <p:cNvPr id="515155" name="Picture 83" descr="Dead Sea western cliffs to south from En Gedi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795838" y="4618038"/>
            <a:ext cx="1935162" cy="1304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5365749" y="3379788"/>
            <a:ext cx="2419349" cy="1279524"/>
            <a:chOff x="4236" y="1177"/>
            <a:chExt cx="1524" cy="806"/>
          </a:xfrm>
        </p:grpSpPr>
        <p:sp>
          <p:nvSpPr>
            <p:cNvPr id="515119" name="Rectangle 47"/>
            <p:cNvSpPr>
              <a:spLocks noChangeArrowheads="1"/>
            </p:cNvSpPr>
            <p:nvPr/>
          </p:nvSpPr>
          <p:spPr bwMode="auto">
            <a:xfrm>
              <a:off x="4245" y="1190"/>
              <a:ext cx="1515" cy="793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rgbClr val="0A0A0A">
                  <a:alpha val="74998"/>
                </a:srgb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bg2"/>
                  </a:solidFill>
                  <a:latin typeface="Krone" charset="0"/>
                  <a:ea typeface="+mn-ea"/>
                  <a:cs typeface="+mn-cs"/>
                </a:rPr>
                <a:t>GALILEE ZEICLAT, JORDAN DUIRIANG KHOU RUI THEIHMEI DUIPUI: </a:t>
              </a:r>
              <a:r>
                <a:rPr lang="en-US" sz="2000" dirty="0">
                  <a:solidFill>
                    <a:schemeClr val="bg2"/>
                  </a:solidFill>
                  <a:latin typeface="Krone" charset="0"/>
                </a:rPr>
                <a:t>MILE </a:t>
              </a:r>
              <a:r>
                <a:rPr lang="en-US" sz="2000" dirty="0">
                  <a:solidFill>
                    <a:schemeClr val="bg2"/>
                  </a:solidFill>
                  <a:latin typeface="Krone" charset="0"/>
                  <a:ea typeface="+mn-ea"/>
                  <a:cs typeface="+mn-cs"/>
                </a:rPr>
                <a:t>75</a:t>
              </a:r>
            </a:p>
          </p:txBody>
        </p:sp>
        <p:sp>
          <p:nvSpPr>
            <p:cNvPr id="88101" name="Rectangle 61"/>
            <p:cNvSpPr>
              <a:spLocks noChangeArrowheads="1"/>
            </p:cNvSpPr>
            <p:nvPr/>
          </p:nvSpPr>
          <p:spPr bwMode="auto">
            <a:xfrm>
              <a:off x="4236" y="1177"/>
              <a:ext cx="1515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 dirty="0">
                  <a:solidFill>
                    <a:srgbClr val="FFEA18"/>
                  </a:solidFill>
                  <a:latin typeface="Krone" charset="0"/>
                </a:rPr>
                <a:t>GALILEE ZEICLAT, JORDAN DUIRIANG KHOU RUI THEIHMEI DUIPUI: </a:t>
              </a:r>
              <a:r>
                <a:rPr lang="en-US" sz="2000" dirty="0">
                  <a:solidFill>
                    <a:schemeClr val="tx1"/>
                  </a:solidFill>
                  <a:latin typeface="Krone" charset="0"/>
                </a:rPr>
                <a:t>MILE 75</a:t>
              </a:r>
            </a:p>
          </p:txBody>
        </p:sp>
      </p:grpSp>
      <p:sp>
        <p:nvSpPr>
          <p:cNvPr id="88097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98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41" name="Group 25">
            <a:extLst>
              <a:ext uri="{FF2B5EF4-FFF2-40B4-BE49-F238E27FC236}">
                <a16:creationId xmlns:a16="http://schemas.microsoft.com/office/drawing/2014/main" id="{52FAC485-82E0-4C6D-A34D-FF3598BBA4E6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2" name="Rectangle 9">
              <a:extLst>
                <a:ext uri="{FF2B5EF4-FFF2-40B4-BE49-F238E27FC236}">
                  <a16:creationId xmlns:a16="http://schemas.microsoft.com/office/drawing/2014/main" id="{8D41462B-34F1-4E6D-A62D-21B5DE75C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3" name="AutoShape 10">
              <a:extLst>
                <a:ext uri="{FF2B5EF4-FFF2-40B4-BE49-F238E27FC236}">
                  <a16:creationId xmlns:a16="http://schemas.microsoft.com/office/drawing/2014/main" id="{E4A268FC-C6BF-415C-B359-A8C655B76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11">
              <a:extLst>
                <a:ext uri="{FF2B5EF4-FFF2-40B4-BE49-F238E27FC236}">
                  <a16:creationId xmlns:a16="http://schemas.microsoft.com/office/drawing/2014/main" id="{4639BF9E-4B32-49BA-BC10-B1C3379D7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2">
              <a:extLst>
                <a:ext uri="{FF2B5EF4-FFF2-40B4-BE49-F238E27FC236}">
                  <a16:creationId xmlns:a16="http://schemas.microsoft.com/office/drawing/2014/main" id="{CDDF6439-0DEA-4575-9092-0BF13EB5DC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13">
              <a:extLst>
                <a:ext uri="{FF2B5EF4-FFF2-40B4-BE49-F238E27FC236}">
                  <a16:creationId xmlns:a16="http://schemas.microsoft.com/office/drawing/2014/main" id="{16E99BAE-C63A-472B-93DD-DA9C7FE7D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4">
              <a:extLst>
                <a:ext uri="{FF2B5EF4-FFF2-40B4-BE49-F238E27FC236}">
                  <a16:creationId xmlns:a16="http://schemas.microsoft.com/office/drawing/2014/main" id="{FA0EDA11-E0D8-4690-BF5B-90CC4CD7B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5">
              <a:extLst>
                <a:ext uri="{FF2B5EF4-FFF2-40B4-BE49-F238E27FC236}">
                  <a16:creationId xmlns:a16="http://schemas.microsoft.com/office/drawing/2014/main" id="{F190414D-4390-461A-B118-92B328492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16">
              <a:extLst>
                <a:ext uri="{FF2B5EF4-FFF2-40B4-BE49-F238E27FC236}">
                  <a16:creationId xmlns:a16="http://schemas.microsoft.com/office/drawing/2014/main" id="{E2678E94-561E-4596-A6D1-B25B0F5D8F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18">
              <a:extLst>
                <a:ext uri="{FF2B5EF4-FFF2-40B4-BE49-F238E27FC236}">
                  <a16:creationId xmlns:a16="http://schemas.microsoft.com/office/drawing/2014/main" id="{29A004C3-C206-4BA5-86AB-A46EFE699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19">
              <a:extLst>
                <a:ext uri="{FF2B5EF4-FFF2-40B4-BE49-F238E27FC236}">
                  <a16:creationId xmlns:a16="http://schemas.microsoft.com/office/drawing/2014/main" id="{BDA0D134-9A98-4D0E-94D5-7E134182BE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20">
              <a:extLst>
                <a:ext uri="{FF2B5EF4-FFF2-40B4-BE49-F238E27FC236}">
                  <a16:creationId xmlns:a16="http://schemas.microsoft.com/office/drawing/2014/main" id="{A6D08048-D2F1-474C-B881-220CDDCED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21">
              <a:extLst>
                <a:ext uri="{FF2B5EF4-FFF2-40B4-BE49-F238E27FC236}">
                  <a16:creationId xmlns:a16="http://schemas.microsoft.com/office/drawing/2014/main" id="{C13A2D87-7CB0-49D5-809A-B13738444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22">
              <a:extLst>
                <a:ext uri="{FF2B5EF4-FFF2-40B4-BE49-F238E27FC236}">
                  <a16:creationId xmlns:a16="http://schemas.microsoft.com/office/drawing/2014/main" id="{40CFB34E-18AE-4E66-8DB7-A0E1DD63F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" name="Rectangle 86">
            <a:extLst>
              <a:ext uri="{FF2B5EF4-FFF2-40B4-BE49-F238E27FC236}">
                <a16:creationId xmlns:a16="http://schemas.microsoft.com/office/drawing/2014/main" id="{B4276603-3994-451B-8CA2-DDD18116B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56" name="Rectangle 99">
            <a:extLst>
              <a:ext uri="{FF2B5EF4-FFF2-40B4-BE49-F238E27FC236}">
                <a16:creationId xmlns:a16="http://schemas.microsoft.com/office/drawing/2014/main" id="{C5092EEA-A7DB-4E8D-854D-57C460B25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55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0114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90156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0157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0158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0159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11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4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5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8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5588000" y="2255838"/>
            <a:ext cx="3405188" cy="1079500"/>
            <a:chOff x="3520" y="1421"/>
            <a:chExt cx="2145" cy="680"/>
          </a:xfrm>
        </p:grpSpPr>
        <p:sp>
          <p:nvSpPr>
            <p:cNvPr id="184339" name="Rectangle 19"/>
            <p:cNvSpPr>
              <a:spLocks noChangeArrowheads="1"/>
            </p:cNvSpPr>
            <p:nvPr/>
          </p:nvSpPr>
          <p:spPr bwMode="auto">
            <a:xfrm>
              <a:off x="4088" y="1531"/>
              <a:ext cx="1577" cy="3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1"/>
                  </a:solidFill>
                  <a:latin typeface="Krone" charset="0"/>
                  <a:ea typeface="+mn-ea"/>
                  <a:cs typeface="+mn-cs"/>
                </a:rPr>
                <a:t>4. </a:t>
              </a:r>
              <a:r>
                <a:rPr lang="en-US" sz="2000" dirty="0">
                  <a:solidFill>
                    <a:srgbClr val="FFFF00"/>
                  </a:solidFill>
                  <a:latin typeface="Krone" charset="0"/>
                  <a:ea typeface="+mn-ea"/>
                  <a:cs typeface="+mn-cs"/>
                </a:rPr>
                <a:t>PEREAN</a:t>
              </a:r>
              <a:endParaRPr lang="en-US" sz="2000" dirty="0">
                <a:solidFill>
                  <a:schemeClr val="tx1"/>
                </a:solidFill>
                <a:latin typeface="Krone" charset="0"/>
                <a:ea typeface="+mn-ea"/>
                <a:cs typeface="+mn-cs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1"/>
                  </a:solidFill>
                  <a:latin typeface="Krone" charset="0"/>
                  <a:ea typeface="+mn-ea"/>
                  <a:cs typeface="+mn-cs"/>
                </a:rPr>
                <a:t>    DUANV</a:t>
              </a: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184349" name="Oval 29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90130" name="Line 33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Luk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19:1-26</a:t>
            </a:r>
          </a:p>
        </p:txBody>
      </p:sp>
      <p:sp>
        <p:nvSpPr>
          <p:cNvPr id="90147" name="Text Box 102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6514844" y="2300433"/>
            <a:ext cx="1506538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151" name="Line 116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grpSp>
        <p:nvGrpSpPr>
          <p:cNvPr id="49" name="Group 25">
            <a:extLst>
              <a:ext uri="{FF2B5EF4-FFF2-40B4-BE49-F238E27FC236}">
                <a16:creationId xmlns:a16="http://schemas.microsoft.com/office/drawing/2014/main" id="{F5C106D8-9F4C-4A68-995B-80098C2F0C76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0" name="Rectangle 9">
              <a:extLst>
                <a:ext uri="{FF2B5EF4-FFF2-40B4-BE49-F238E27FC236}">
                  <a16:creationId xmlns:a16="http://schemas.microsoft.com/office/drawing/2014/main" id="{C9F9F509-663A-4E82-BFC7-C5AA803E8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1" name="AutoShape 10">
              <a:extLst>
                <a:ext uri="{FF2B5EF4-FFF2-40B4-BE49-F238E27FC236}">
                  <a16:creationId xmlns:a16="http://schemas.microsoft.com/office/drawing/2014/main" id="{B2D0677A-25A1-46FA-80ED-216EBCB6C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11">
              <a:extLst>
                <a:ext uri="{FF2B5EF4-FFF2-40B4-BE49-F238E27FC236}">
                  <a16:creationId xmlns:a16="http://schemas.microsoft.com/office/drawing/2014/main" id="{C73358C4-AED2-450D-909D-CAE3C297C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12">
              <a:extLst>
                <a:ext uri="{FF2B5EF4-FFF2-40B4-BE49-F238E27FC236}">
                  <a16:creationId xmlns:a16="http://schemas.microsoft.com/office/drawing/2014/main" id="{AF044519-6324-440D-AACB-FB11F015B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13">
              <a:extLst>
                <a:ext uri="{FF2B5EF4-FFF2-40B4-BE49-F238E27FC236}">
                  <a16:creationId xmlns:a16="http://schemas.microsoft.com/office/drawing/2014/main" id="{929A21BA-D510-4F1B-83CB-20DA015A1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14">
              <a:extLst>
                <a:ext uri="{FF2B5EF4-FFF2-40B4-BE49-F238E27FC236}">
                  <a16:creationId xmlns:a16="http://schemas.microsoft.com/office/drawing/2014/main" id="{7A577625-E7FA-48EC-BE24-03AF22E2C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5">
              <a:extLst>
                <a:ext uri="{FF2B5EF4-FFF2-40B4-BE49-F238E27FC236}">
                  <a16:creationId xmlns:a16="http://schemas.microsoft.com/office/drawing/2014/main" id="{B8A5A577-AE88-4533-93E2-9F5C32C94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id="{2707BEF8-1C0A-4916-8639-25B3E243A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18">
              <a:extLst>
                <a:ext uri="{FF2B5EF4-FFF2-40B4-BE49-F238E27FC236}">
                  <a16:creationId xmlns:a16="http://schemas.microsoft.com/office/drawing/2014/main" id="{D0981C10-3E92-4DB0-9A6B-B7BFA5171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9">
              <a:extLst>
                <a:ext uri="{FF2B5EF4-FFF2-40B4-BE49-F238E27FC236}">
                  <a16:creationId xmlns:a16="http://schemas.microsoft.com/office/drawing/2014/main" id="{A264A6CA-B913-43BF-8C42-7000AC84A8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20">
              <a:extLst>
                <a:ext uri="{FF2B5EF4-FFF2-40B4-BE49-F238E27FC236}">
                  <a16:creationId xmlns:a16="http://schemas.microsoft.com/office/drawing/2014/main" id="{E418822B-2613-42F6-817A-5B1DE574D7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21">
              <a:extLst>
                <a:ext uri="{FF2B5EF4-FFF2-40B4-BE49-F238E27FC236}">
                  <a16:creationId xmlns:a16="http://schemas.microsoft.com/office/drawing/2014/main" id="{2368F396-25FF-4ECC-A164-00568955E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22">
              <a:extLst>
                <a:ext uri="{FF2B5EF4-FFF2-40B4-BE49-F238E27FC236}">
                  <a16:creationId xmlns:a16="http://schemas.microsoft.com/office/drawing/2014/main" id="{F0765AC5-DF75-45D1-9EF2-86583F7F0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" name="Rectangle 86">
            <a:extLst>
              <a:ext uri="{FF2B5EF4-FFF2-40B4-BE49-F238E27FC236}">
                <a16:creationId xmlns:a16="http://schemas.microsoft.com/office/drawing/2014/main" id="{15CEE5CE-78C5-429B-BC29-AD0C8FD07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64" name="Rectangle 99">
            <a:extLst>
              <a:ext uri="{FF2B5EF4-FFF2-40B4-BE49-F238E27FC236}">
                <a16:creationId xmlns:a16="http://schemas.microsoft.com/office/drawing/2014/main" id="{78C965F6-154E-4687-86F5-1F051A6A8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65" name="Rectangle 17">
            <a:extLst>
              <a:ext uri="{FF2B5EF4-FFF2-40B4-BE49-F238E27FC236}">
                <a16:creationId xmlns:a16="http://schemas.microsoft.com/office/drawing/2014/main" id="{33DF2A5E-1D8E-4952-ACF9-D5C70D443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46" y="2449513"/>
            <a:ext cx="2281519" cy="607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2. SAMARIAMEI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CHAENG</a:t>
            </a:r>
          </a:p>
        </p:txBody>
      </p:sp>
      <p:sp>
        <p:nvSpPr>
          <p:cNvPr id="66" name="Rectangle 18">
            <a:extLst>
              <a:ext uri="{FF2B5EF4-FFF2-40B4-BE49-F238E27FC236}">
                <a16:creationId xmlns:a16="http://schemas.microsoft.com/office/drawing/2014/main" id="{AC8D11D1-63B2-4ACD-9CE6-11045B6C6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822325"/>
            <a:ext cx="2608262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Krone" charset="0"/>
              </a:rPr>
              <a:t>3. GALILI DUANV</a:t>
            </a:r>
          </a:p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</a:rPr>
              <a:t>CAPERNAUM</a:t>
            </a:r>
            <a:r>
              <a:rPr lang="en-US" sz="2000" dirty="0">
                <a:solidFill>
                  <a:schemeClr val="tx1"/>
                </a:solidFill>
                <a:latin typeface="Krone" charset="0"/>
              </a:rPr>
              <a:t> KHOU TAANCPATMEI</a:t>
            </a:r>
          </a:p>
        </p:txBody>
      </p:sp>
      <p:sp>
        <p:nvSpPr>
          <p:cNvPr id="67" name="Rectangle 118">
            <a:extLst>
              <a:ext uri="{FF2B5EF4-FFF2-40B4-BE49-F238E27FC236}">
                <a16:creationId xmlns:a16="http://schemas.microsoft.com/office/drawing/2014/main" id="{9D2CDDDC-3A60-4A28-AD55-07FCCBFD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13770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1. </a:t>
            </a:r>
            <a:r>
              <a:rPr lang="en-US" sz="2000" dirty="0">
                <a:solidFill>
                  <a:srgbClr val="FFFF00"/>
                </a:solidFill>
                <a:latin typeface="Krone" charset="0"/>
              </a:rPr>
              <a:t>POUBAUHMEI</a:t>
            </a: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 TUANG REYMEI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JERUSALEM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DUANV</a:t>
            </a:r>
          </a:p>
        </p:txBody>
      </p:sp>
      <p:sp>
        <p:nvSpPr>
          <p:cNvPr id="68" name="Rectangle 57">
            <a:extLst>
              <a:ext uri="{FF2B5EF4-FFF2-40B4-BE49-F238E27FC236}">
                <a16:creationId xmlns:a16="http://schemas.microsoft.com/office/drawing/2014/main" id="{45E76019-C94D-40B4-AAFB-DC4237956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73460"/>
            <a:ext cx="8408987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Sauhpuang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luihmei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Jisu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Chaengluanv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Luk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19:2-10</a:t>
            </a:r>
          </a:p>
        </p:txBody>
      </p:sp>
      <p:sp>
        <p:nvSpPr>
          <p:cNvPr id="487451" name="Rectangle 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92164" name="Text Box 28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92165" name="Text Box 33"/>
          <p:cNvSpPr txBox="1">
            <a:spLocks noChangeArrowheads="1"/>
          </p:cNvSpPr>
          <p:nvPr/>
        </p:nvSpPr>
        <p:spPr bwMode="auto">
          <a:xfrm>
            <a:off x="8558213" y="64516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92166" name="Rectangle 41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67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652463"/>
            <a:ext cx="7700963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56" name="Picture 32" descr="Sycamore tree in Jericho, tb n0621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903288"/>
            <a:ext cx="4371975" cy="321945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Zacchaeus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Mbubang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kumei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grpSp>
        <p:nvGrpSpPr>
          <p:cNvPr id="27" name="Group 25">
            <a:extLst>
              <a:ext uri="{FF2B5EF4-FFF2-40B4-BE49-F238E27FC236}">
                <a16:creationId xmlns:a16="http://schemas.microsoft.com/office/drawing/2014/main" id="{4270F9F2-FC28-49FD-8314-07AA0AC19578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8" name="Rectangle 9">
              <a:extLst>
                <a:ext uri="{FF2B5EF4-FFF2-40B4-BE49-F238E27FC236}">
                  <a16:creationId xmlns:a16="http://schemas.microsoft.com/office/drawing/2014/main" id="{F8120557-878B-4A93-B83C-21E8529C1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9" name="AutoShape 10">
              <a:extLst>
                <a:ext uri="{FF2B5EF4-FFF2-40B4-BE49-F238E27FC236}">
                  <a16:creationId xmlns:a16="http://schemas.microsoft.com/office/drawing/2014/main" id="{EDE37AF6-12F1-49E4-BC2F-B5E2AA999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3A0FECC4-1C26-42E5-87EE-74FF0F5AF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2">
              <a:extLst>
                <a:ext uri="{FF2B5EF4-FFF2-40B4-BE49-F238E27FC236}">
                  <a16:creationId xmlns:a16="http://schemas.microsoft.com/office/drawing/2014/main" id="{E3F1D4E7-2748-4A05-BAC1-6778A915C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3">
              <a:extLst>
                <a:ext uri="{FF2B5EF4-FFF2-40B4-BE49-F238E27FC236}">
                  <a16:creationId xmlns:a16="http://schemas.microsoft.com/office/drawing/2014/main" id="{2E9F85BD-1F5C-462F-A630-55F1BC4A40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4">
              <a:extLst>
                <a:ext uri="{FF2B5EF4-FFF2-40B4-BE49-F238E27FC236}">
                  <a16:creationId xmlns:a16="http://schemas.microsoft.com/office/drawing/2014/main" id="{2518FBF6-1583-47E1-96A6-0C22106D5F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5">
              <a:extLst>
                <a:ext uri="{FF2B5EF4-FFF2-40B4-BE49-F238E27FC236}">
                  <a16:creationId xmlns:a16="http://schemas.microsoft.com/office/drawing/2014/main" id="{FD21949A-066F-4BF6-A532-8E71A39CE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6">
              <a:extLst>
                <a:ext uri="{FF2B5EF4-FFF2-40B4-BE49-F238E27FC236}">
                  <a16:creationId xmlns:a16="http://schemas.microsoft.com/office/drawing/2014/main" id="{DDAB9F83-3BB8-4178-BC35-EBFE7E505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A9E967A3-C440-4CF4-A529-72CC4BCC0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9">
              <a:extLst>
                <a:ext uri="{FF2B5EF4-FFF2-40B4-BE49-F238E27FC236}">
                  <a16:creationId xmlns:a16="http://schemas.microsoft.com/office/drawing/2014/main" id="{6AFF08E4-7308-402A-9AA6-1F65228ED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20">
              <a:extLst>
                <a:ext uri="{FF2B5EF4-FFF2-40B4-BE49-F238E27FC236}">
                  <a16:creationId xmlns:a16="http://schemas.microsoft.com/office/drawing/2014/main" id="{D2559E5D-7591-431F-A553-2825950638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1">
              <a:extLst>
                <a:ext uri="{FF2B5EF4-FFF2-40B4-BE49-F238E27FC236}">
                  <a16:creationId xmlns:a16="http://schemas.microsoft.com/office/drawing/2014/main" id="{B8D7CB09-3F4E-4C3C-8A3F-276B03AF6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2">
              <a:extLst>
                <a:ext uri="{FF2B5EF4-FFF2-40B4-BE49-F238E27FC236}">
                  <a16:creationId xmlns:a16="http://schemas.microsoft.com/office/drawing/2014/main" id="{9C9F6E1B-EC4E-4E40-A6B5-4677354E5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" name="Rectangle 86">
            <a:extLst>
              <a:ext uri="{FF2B5EF4-FFF2-40B4-BE49-F238E27FC236}">
                <a16:creationId xmlns:a16="http://schemas.microsoft.com/office/drawing/2014/main" id="{79010791-3544-432A-8895-6D038C5AE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2" name="Rectangle 99">
            <a:extLst>
              <a:ext uri="{FF2B5EF4-FFF2-40B4-BE49-F238E27FC236}">
                <a16:creationId xmlns:a16="http://schemas.microsoft.com/office/drawing/2014/main" id="{A5733F2E-AA4C-49AB-97E6-867FF9B7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3" name="Text Box 6">
            <a:extLst>
              <a:ext uri="{FF2B5EF4-FFF2-40B4-BE49-F238E27FC236}">
                <a16:creationId xmlns:a16="http://schemas.microsoft.com/office/drawing/2014/main" id="{2FBFD2CE-920F-48F1-9B39-058E418E5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Jisu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Kadic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Tatruanlou</a:t>
            </a:r>
            <a:r>
              <a:rPr lang="en-US" sz="2400" dirty="0">
                <a:solidFill>
                  <a:schemeClr val="tx1"/>
                </a:solidFill>
              </a:rPr>
              <a:t> Kan e: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4210" name="Group 106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94254" name="Oval 107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4255" name="Oval 108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4256" name="Oval 109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4257" name="Oval 110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421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0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1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5" name="Line 24"/>
          <p:cNvSpPr>
            <a:spLocks noChangeShapeType="1"/>
          </p:cNvSpPr>
          <p:nvPr/>
        </p:nvSpPr>
        <p:spPr bwMode="auto">
          <a:xfrm flipH="1">
            <a:off x="5588000" y="2674938"/>
            <a:ext cx="947738" cy="660400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Line 32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14" name="Text Box 70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Met 21:10-16; </a:t>
            </a: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12:13</a:t>
            </a:r>
          </a:p>
        </p:txBody>
      </p:sp>
      <p:sp>
        <p:nvSpPr>
          <p:cNvPr id="94243" name="Text Box 10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3" name="Group 102"/>
          <p:cNvGrpSpPr>
            <a:grpSpLocks/>
          </p:cNvGrpSpPr>
          <p:nvPr/>
        </p:nvGrpSpPr>
        <p:grpSpPr bwMode="auto">
          <a:xfrm>
            <a:off x="4762500" y="4402138"/>
            <a:ext cx="3724275" cy="1344612"/>
            <a:chOff x="3000" y="2773"/>
            <a:chExt cx="2346" cy="847"/>
          </a:xfrm>
        </p:grpSpPr>
        <p:sp>
          <p:nvSpPr>
            <p:cNvPr id="185364" name="Rectangle 20"/>
            <p:cNvSpPr>
              <a:spLocks noChangeArrowheads="1"/>
            </p:cNvSpPr>
            <p:nvPr/>
          </p:nvSpPr>
          <p:spPr bwMode="auto">
            <a:xfrm>
              <a:off x="4015" y="3034"/>
              <a:ext cx="1331" cy="58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1"/>
                  </a:solidFill>
                  <a:latin typeface="Krone" charset="0"/>
                  <a:ea typeface="+mn-ea"/>
                  <a:cs typeface="+mn-cs"/>
                </a:rPr>
                <a:t> 5.NKHAMHMEI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FFFF00"/>
                  </a:solidFill>
                  <a:latin typeface="Krone" charset="0"/>
                  <a:ea typeface="+mn-ea"/>
                  <a:cs typeface="+mn-cs"/>
                </a:rPr>
                <a:t>   JERUSALEM</a:t>
              </a:r>
              <a:endParaRPr lang="en-US" sz="2000" dirty="0">
                <a:solidFill>
                  <a:schemeClr val="tx1"/>
                </a:solidFill>
                <a:latin typeface="Krone" charset="0"/>
                <a:ea typeface="+mn-ea"/>
                <a:cs typeface="+mn-cs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1"/>
                  </a:solidFill>
                  <a:latin typeface="Krone" charset="0"/>
                  <a:ea typeface="+mn-ea"/>
                  <a:cs typeface="+mn-cs"/>
                </a:rPr>
                <a:t>   DUANV</a:t>
              </a:r>
            </a:p>
          </p:txBody>
        </p:sp>
        <p:sp>
          <p:nvSpPr>
            <p:cNvPr id="185369" name="Line 25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185374" name="Oval 30"/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85447" name="Oval 103"/>
          <p:cNvSpPr>
            <a:spLocks noChangeArrowheads="1"/>
          </p:cNvSpPr>
          <p:nvPr/>
        </p:nvSpPr>
        <p:spPr bwMode="auto">
          <a:xfrm>
            <a:off x="6302375" y="4999038"/>
            <a:ext cx="224472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5458" name="Oval 114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4248" name="Line 115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60" name="Rectangle 116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85462" name="Rectangle 118"/>
          <p:cNvSpPr>
            <a:spLocks noChangeArrowheads="1"/>
          </p:cNvSpPr>
          <p:nvPr/>
        </p:nvSpPr>
        <p:spPr bwMode="auto">
          <a:xfrm>
            <a:off x="6489700" y="2430463"/>
            <a:ext cx="2503488" cy="607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4. PEREAN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    DUANV</a:t>
            </a:r>
          </a:p>
        </p:txBody>
      </p:sp>
      <p:grpSp>
        <p:nvGrpSpPr>
          <p:cNvPr id="51" name="Group 25">
            <a:extLst>
              <a:ext uri="{FF2B5EF4-FFF2-40B4-BE49-F238E27FC236}">
                <a16:creationId xmlns:a16="http://schemas.microsoft.com/office/drawing/2014/main" id="{58F15A37-5E34-422F-A6F1-F03319AB6387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2" name="Rectangle 9">
              <a:extLst>
                <a:ext uri="{FF2B5EF4-FFF2-40B4-BE49-F238E27FC236}">
                  <a16:creationId xmlns:a16="http://schemas.microsoft.com/office/drawing/2014/main" id="{6882E131-2ABD-4D6D-9178-6E5442B76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3" name="AutoShape 10">
              <a:extLst>
                <a:ext uri="{FF2B5EF4-FFF2-40B4-BE49-F238E27FC236}">
                  <a16:creationId xmlns:a16="http://schemas.microsoft.com/office/drawing/2014/main" id="{87DBE56A-1065-4F66-A848-8E10F0D09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11">
              <a:extLst>
                <a:ext uri="{FF2B5EF4-FFF2-40B4-BE49-F238E27FC236}">
                  <a16:creationId xmlns:a16="http://schemas.microsoft.com/office/drawing/2014/main" id="{995AC22E-17CA-4BA7-B0A9-7FB68823D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12">
              <a:extLst>
                <a:ext uri="{FF2B5EF4-FFF2-40B4-BE49-F238E27FC236}">
                  <a16:creationId xmlns:a16="http://schemas.microsoft.com/office/drawing/2014/main" id="{24203DC0-7DD9-4F78-850D-2C43A943F1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3">
              <a:extLst>
                <a:ext uri="{FF2B5EF4-FFF2-40B4-BE49-F238E27FC236}">
                  <a16:creationId xmlns:a16="http://schemas.microsoft.com/office/drawing/2014/main" id="{5EDB8056-3D64-4D85-832C-CD4C303C9A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14">
              <a:extLst>
                <a:ext uri="{FF2B5EF4-FFF2-40B4-BE49-F238E27FC236}">
                  <a16:creationId xmlns:a16="http://schemas.microsoft.com/office/drawing/2014/main" id="{007CF74B-2748-44C4-B6E5-73C470AF4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5">
              <a:extLst>
                <a:ext uri="{FF2B5EF4-FFF2-40B4-BE49-F238E27FC236}">
                  <a16:creationId xmlns:a16="http://schemas.microsoft.com/office/drawing/2014/main" id="{7153E378-3472-4770-9BE0-C393E33D82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6">
              <a:extLst>
                <a:ext uri="{FF2B5EF4-FFF2-40B4-BE49-F238E27FC236}">
                  <a16:creationId xmlns:a16="http://schemas.microsoft.com/office/drawing/2014/main" id="{A57295F8-6853-41DC-9938-C558B3C484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18">
              <a:extLst>
                <a:ext uri="{FF2B5EF4-FFF2-40B4-BE49-F238E27FC236}">
                  <a16:creationId xmlns:a16="http://schemas.microsoft.com/office/drawing/2014/main" id="{F9EFD9E4-7007-4F47-852A-35802F858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9">
              <a:extLst>
                <a:ext uri="{FF2B5EF4-FFF2-40B4-BE49-F238E27FC236}">
                  <a16:creationId xmlns:a16="http://schemas.microsoft.com/office/drawing/2014/main" id="{643A6797-62F7-445C-9C24-06AE13F31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20">
              <a:extLst>
                <a:ext uri="{FF2B5EF4-FFF2-40B4-BE49-F238E27FC236}">
                  <a16:creationId xmlns:a16="http://schemas.microsoft.com/office/drawing/2014/main" id="{5659758F-2911-47D3-B306-3A064F88D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21">
              <a:extLst>
                <a:ext uri="{FF2B5EF4-FFF2-40B4-BE49-F238E27FC236}">
                  <a16:creationId xmlns:a16="http://schemas.microsoft.com/office/drawing/2014/main" id="{EED64643-D7B1-4351-8B23-AEDD8C27B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22">
              <a:extLst>
                <a:ext uri="{FF2B5EF4-FFF2-40B4-BE49-F238E27FC236}">
                  <a16:creationId xmlns:a16="http://schemas.microsoft.com/office/drawing/2014/main" id="{BB5A4BA4-9FB1-4157-8580-22183E371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" name="Rectangle 86">
            <a:extLst>
              <a:ext uri="{FF2B5EF4-FFF2-40B4-BE49-F238E27FC236}">
                <a16:creationId xmlns:a16="http://schemas.microsoft.com/office/drawing/2014/main" id="{778FD284-4979-46AF-8228-A1BA72863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66" name="Rectangle 99">
            <a:extLst>
              <a:ext uri="{FF2B5EF4-FFF2-40B4-BE49-F238E27FC236}">
                <a16:creationId xmlns:a16="http://schemas.microsoft.com/office/drawing/2014/main" id="{DE98FC9A-7590-44E6-ABE0-F3C6124CD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68" name="Rectangle 17">
            <a:extLst>
              <a:ext uri="{FF2B5EF4-FFF2-40B4-BE49-F238E27FC236}">
                <a16:creationId xmlns:a16="http://schemas.microsoft.com/office/drawing/2014/main" id="{046A78E2-DEBE-4ECC-9071-10F701EAE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46" y="2449513"/>
            <a:ext cx="2281519" cy="607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2. SAMARIAMEI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CHAENG</a:t>
            </a:r>
          </a:p>
        </p:txBody>
      </p:sp>
      <p:sp>
        <p:nvSpPr>
          <p:cNvPr id="69" name="Rectangle 18">
            <a:extLst>
              <a:ext uri="{FF2B5EF4-FFF2-40B4-BE49-F238E27FC236}">
                <a16:creationId xmlns:a16="http://schemas.microsoft.com/office/drawing/2014/main" id="{6C63FA0B-D1C6-4256-AD0F-F7784BE15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822325"/>
            <a:ext cx="2608262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Krone" charset="0"/>
              </a:rPr>
              <a:t>3. GALILI DUANV</a:t>
            </a:r>
          </a:p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</a:rPr>
              <a:t>CAPERNAUM</a:t>
            </a:r>
            <a:r>
              <a:rPr lang="en-US" sz="2000" dirty="0">
                <a:solidFill>
                  <a:schemeClr val="tx1"/>
                </a:solidFill>
                <a:latin typeface="Krone" charset="0"/>
              </a:rPr>
              <a:t> KHOU TAANCPATMEI</a:t>
            </a:r>
          </a:p>
        </p:txBody>
      </p:sp>
      <p:sp>
        <p:nvSpPr>
          <p:cNvPr id="70" name="Rectangle 118">
            <a:extLst>
              <a:ext uri="{FF2B5EF4-FFF2-40B4-BE49-F238E27FC236}">
                <a16:creationId xmlns:a16="http://schemas.microsoft.com/office/drawing/2014/main" id="{8AFDC367-D286-403A-837D-8617E8867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4022725"/>
            <a:ext cx="2405062" cy="13770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1. </a:t>
            </a:r>
            <a:r>
              <a:rPr lang="en-US" sz="2000" dirty="0">
                <a:solidFill>
                  <a:srgbClr val="FFFF00"/>
                </a:solidFill>
                <a:latin typeface="Krone" charset="0"/>
              </a:rPr>
              <a:t>POUBAUHMEI</a:t>
            </a: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 TUANG REYMEI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JERUSALEM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DUANV</a:t>
            </a:r>
          </a:p>
        </p:txBody>
      </p:sp>
      <p:sp>
        <p:nvSpPr>
          <p:cNvPr id="71" name="Rectangle 57">
            <a:extLst>
              <a:ext uri="{FF2B5EF4-FFF2-40B4-BE49-F238E27FC236}">
                <a16:creationId xmlns:a16="http://schemas.microsoft.com/office/drawing/2014/main" id="{5535EB74-5638-4531-8073-9EB57ACC1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5873460"/>
            <a:ext cx="8408987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Sauhpuang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luihmei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Jisu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Chaengluanv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39738" y="5532438"/>
            <a:ext cx="82645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Abraham</a:t>
            </a:r>
            <a:r>
              <a:rPr lang="fr-F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tuang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Moria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chyng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</a:p>
          <a:p>
            <a:pPr algn="ctr">
              <a:lnSpc>
                <a:spcPct val="95000"/>
              </a:lnSpc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Jihudimei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ravkai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bamv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5865813" y="3040063"/>
            <a:ext cx="3278187" cy="2459037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 err="1">
                  <a:solidFill>
                    <a:srgbClr val="FFFF00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ea typeface="+mn-ea"/>
                  <a:cs typeface="+mn-cs"/>
                </a:rPr>
                <a:t>Ravkai</a:t>
              </a:r>
              <a:r>
                <a:rPr lang="en-US" sz="2000" dirty="0">
                  <a:solidFill>
                    <a:srgbClr val="FFFF00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ea typeface="+mn-ea"/>
                  <a:cs typeface="+mn-cs"/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ea typeface="+mn-ea"/>
                  <a:cs typeface="+mn-cs"/>
                </a:rPr>
                <a:t>chyngbut</a:t>
              </a:r>
              <a:r>
                <a:rPr lang="en-US" sz="2000" dirty="0">
                  <a:solidFill>
                    <a:srgbClr val="FFFF00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ea typeface="+mn-ea"/>
                  <a:cs typeface="+mn-cs"/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ea typeface="+mn-ea"/>
                  <a:cs typeface="+mn-cs"/>
                </a:rPr>
                <a:t>tuang</a:t>
              </a:r>
              <a:r>
                <a:rPr lang="en-US" sz="2000" dirty="0">
                  <a:solidFill>
                    <a:srgbClr val="FFFF00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ea typeface="+mn-ea"/>
                  <a:cs typeface="+mn-cs"/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ea typeface="+mn-ea"/>
                  <a:cs typeface="+mn-cs"/>
                </a:rPr>
                <a:t>neihpat</a:t>
              </a:r>
              <a:r>
                <a:rPr lang="en-US" sz="2000" dirty="0">
                  <a:solidFill>
                    <a:srgbClr val="FFFF00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ea typeface="+mn-ea"/>
                  <a:cs typeface="+mn-cs"/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ea typeface="+mn-ea"/>
                  <a:cs typeface="+mn-cs"/>
                </a:rPr>
                <a:t>raengckat</a:t>
              </a:r>
              <a:endParaRPr lang="en-US" sz="2000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Met 21:12-16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7"/>
          <a:srcRect l="-214" t="9695" r="3148" b="7982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96280" name="Text Box 24"/>
          <p:cNvSpPr txBox="1">
            <a:spLocks noChangeArrowheads="1"/>
          </p:cNvSpPr>
          <p:nvPr/>
        </p:nvSpPr>
        <p:spPr bwMode="auto">
          <a:xfrm>
            <a:off x="8551863" y="64563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851360" y="180975"/>
            <a:ext cx="7694613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9DEDF1"/>
                </a:solidFill>
                <a:latin typeface="Arial" charset="0"/>
                <a:ea typeface="+mn-ea"/>
                <a:cs typeface="+mn-cs"/>
              </a:rPr>
              <a:t>Aseicdou</a:t>
            </a:r>
            <a:r>
              <a:rPr lang="en-US" sz="3200" dirty="0">
                <a:solidFill>
                  <a:srgbClr val="9DEDF1"/>
                </a:solidFill>
                <a:latin typeface="Arial" charset="0"/>
                <a:ea typeface="+mn-ea"/>
                <a:cs typeface="+mn-cs"/>
              </a:rPr>
              <a:t> Jerusalem </a:t>
            </a:r>
            <a:r>
              <a:rPr lang="en-US" sz="3200" dirty="0" err="1">
                <a:solidFill>
                  <a:srgbClr val="9DEDF1"/>
                </a:solidFill>
                <a:latin typeface="Arial" charset="0"/>
                <a:ea typeface="+mn-ea"/>
                <a:cs typeface="+mn-cs"/>
              </a:rPr>
              <a:t>Ravkai</a:t>
            </a:r>
            <a:r>
              <a:rPr lang="en-US" sz="3200" dirty="0">
                <a:solidFill>
                  <a:srgbClr val="9DEDF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9DEDF1"/>
                </a:solidFill>
                <a:latin typeface="Arial" charset="0"/>
                <a:ea typeface="+mn-ea"/>
                <a:cs typeface="+mn-cs"/>
              </a:rPr>
              <a:t>Chyngbut</a:t>
            </a:r>
            <a:endParaRPr lang="en-US" sz="3200" dirty="0">
              <a:solidFill>
                <a:srgbClr val="9DEDF1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9" name="Group 25">
            <a:extLst>
              <a:ext uri="{FF2B5EF4-FFF2-40B4-BE49-F238E27FC236}">
                <a16:creationId xmlns:a16="http://schemas.microsoft.com/office/drawing/2014/main" id="{096BCAB1-E345-4063-A343-97FC9C9F4798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0" name="Rectangle 9">
              <a:extLst>
                <a:ext uri="{FF2B5EF4-FFF2-40B4-BE49-F238E27FC236}">
                  <a16:creationId xmlns:a16="http://schemas.microsoft.com/office/drawing/2014/main" id="{A4CEA5B5-CC0C-482A-A285-CE849003A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1" name="AutoShape 10">
              <a:extLst>
                <a:ext uri="{FF2B5EF4-FFF2-40B4-BE49-F238E27FC236}">
                  <a16:creationId xmlns:a16="http://schemas.microsoft.com/office/drawing/2014/main" id="{D70B7F8A-C77B-44B6-926E-A7903C92D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24F308F5-E14B-49B1-AA5E-F9572DB31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F5A47EE0-16B8-4AF9-BA35-C272A8DD1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9484E04F-BA82-4A1B-932A-ED46B95E1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C040454A-3354-482D-80B1-7DBCEBE65E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5">
              <a:extLst>
                <a:ext uri="{FF2B5EF4-FFF2-40B4-BE49-F238E27FC236}">
                  <a16:creationId xmlns:a16="http://schemas.microsoft.com/office/drawing/2014/main" id="{376D3785-3BEC-4185-A1BA-F5FFA95404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612B674A-D008-4FFB-80BF-43034D54C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18">
              <a:extLst>
                <a:ext uri="{FF2B5EF4-FFF2-40B4-BE49-F238E27FC236}">
                  <a16:creationId xmlns:a16="http://schemas.microsoft.com/office/drawing/2014/main" id="{A0D0A99A-6070-482B-AA24-F0F1430AB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9">
              <a:extLst>
                <a:ext uri="{FF2B5EF4-FFF2-40B4-BE49-F238E27FC236}">
                  <a16:creationId xmlns:a16="http://schemas.microsoft.com/office/drawing/2014/main" id="{24E49CFF-A8E3-41B5-BA68-A2DB524D1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20">
              <a:extLst>
                <a:ext uri="{FF2B5EF4-FFF2-40B4-BE49-F238E27FC236}">
                  <a16:creationId xmlns:a16="http://schemas.microsoft.com/office/drawing/2014/main" id="{D209C529-917D-4076-AAE7-8EB9D924BD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1">
              <a:extLst>
                <a:ext uri="{FF2B5EF4-FFF2-40B4-BE49-F238E27FC236}">
                  <a16:creationId xmlns:a16="http://schemas.microsoft.com/office/drawing/2014/main" id="{25D86FC5-ACD0-4D42-9F1A-AEC868A4F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2">
              <a:extLst>
                <a:ext uri="{FF2B5EF4-FFF2-40B4-BE49-F238E27FC236}">
                  <a16:creationId xmlns:a16="http://schemas.microsoft.com/office/drawing/2014/main" id="{561536CD-1AAA-4E4D-A12A-95770E43E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" name="Rectangle 86">
            <a:extLst>
              <a:ext uri="{FF2B5EF4-FFF2-40B4-BE49-F238E27FC236}">
                <a16:creationId xmlns:a16="http://schemas.microsoft.com/office/drawing/2014/main" id="{AD0EFEAC-2375-4C21-9DED-7EFFC88C0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4" name="Rectangle 99">
            <a:extLst>
              <a:ext uri="{FF2B5EF4-FFF2-40B4-BE49-F238E27FC236}">
                <a16:creationId xmlns:a16="http://schemas.microsoft.com/office/drawing/2014/main" id="{07585125-4543-4E81-8424-CDD058692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37488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 Box 7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7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340047" name="Text Box 7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Met 21:12-16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8309" name="Text Box 80"/>
          <p:cNvSpPr txBox="1">
            <a:spLocks noChangeArrowheads="1"/>
          </p:cNvSpPr>
          <p:nvPr/>
        </p:nvSpPr>
        <p:spPr bwMode="auto">
          <a:xfrm>
            <a:off x="6820486" y="628373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98310" name="Rectangle 82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215207" y="5270425"/>
            <a:ext cx="6998519" cy="11303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Jisu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Douc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Tuang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Ravkai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Aseic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Nganv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Dingbam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Khuanv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Ethei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Akumh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Punicho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grpSp>
        <p:nvGrpSpPr>
          <p:cNvPr id="24" name="Group 25">
            <a:extLst>
              <a:ext uri="{FF2B5EF4-FFF2-40B4-BE49-F238E27FC236}">
                <a16:creationId xmlns:a16="http://schemas.microsoft.com/office/drawing/2014/main" id="{DA5D8384-1AC4-411C-8EB3-F9D7A87B126E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D5124F7D-B577-426F-87C6-9DD477BF3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CD749F4D-6746-4912-8C6D-CE063D9FF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D445CFD7-E7A5-4D93-BA4C-B7F962EF1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50E97768-095D-49E1-9A0C-E6EDD7A918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2AE77FAD-686D-4BA0-9467-0E54F750F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F020BDC4-5FB1-43C5-8680-6A8C3CF55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0C9C5DB6-1135-4356-9AE9-8CB782ED5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E1DACF3D-B533-41AD-A577-C83E0E4BC0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8C66E89E-4849-4391-8869-6AA784BE9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>
              <a:extLst>
                <a:ext uri="{FF2B5EF4-FFF2-40B4-BE49-F238E27FC236}">
                  <a16:creationId xmlns:a16="http://schemas.microsoft.com/office/drawing/2014/main" id="{08120116-531C-4769-8351-3AA493AF6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A75F8E92-3967-4A28-8A73-FFF75C3F8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A826FD93-1FE9-43F2-AF2E-FAB76D1AA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5896094B-9D58-416C-B23B-FE6DA4CDE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86">
            <a:extLst>
              <a:ext uri="{FF2B5EF4-FFF2-40B4-BE49-F238E27FC236}">
                <a16:creationId xmlns:a16="http://schemas.microsoft.com/office/drawing/2014/main" id="{F3923588-5DE9-4F3D-82CF-4C53A9657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9" name="Rectangle 99">
            <a:extLst>
              <a:ext uri="{FF2B5EF4-FFF2-40B4-BE49-F238E27FC236}">
                <a16:creationId xmlns:a16="http://schemas.microsoft.com/office/drawing/2014/main" id="{28297A5F-4A29-4AD8-A99E-9481AC81F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0354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Rectangle 6"/>
          <p:cNvSpPr>
            <a:spLocks noChangeArrowheads="1"/>
          </p:cNvSpPr>
          <p:nvPr/>
        </p:nvSpPr>
        <p:spPr bwMode="auto">
          <a:xfrm>
            <a:off x="2919413" y="914400"/>
            <a:ext cx="145232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 dirty="0">
                <a:solidFill>
                  <a:schemeClr val="accent1"/>
                </a:solidFill>
                <a:latin typeface="Times" charset="0"/>
              </a:rPr>
              <a:t>JISU</a:t>
            </a:r>
          </a:p>
        </p:txBody>
      </p:sp>
      <p:sp>
        <p:nvSpPr>
          <p:cNvPr id="10035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5" name="Rectangle 15"/>
          <p:cNvSpPr>
            <a:spLocks noChangeArrowheads="1"/>
          </p:cNvSpPr>
          <p:nvPr/>
        </p:nvSpPr>
        <p:spPr bwMode="auto">
          <a:xfrm>
            <a:off x="3948113" y="1730375"/>
            <a:ext cx="163608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PANTY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3732213" y="2197100"/>
            <a:ext cx="13882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bg2"/>
                </a:solidFill>
                <a:latin typeface="Times" charset="0"/>
              </a:rPr>
              <a:t>KROS</a:t>
            </a:r>
          </a:p>
        </p:txBody>
      </p:sp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AFD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• 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Latdyng</a:t>
            </a:r>
            <a:r>
              <a:rPr lang="en-US" sz="3200" dirty="0">
                <a:solidFill>
                  <a:srgbClr val="FAFD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thanh</a:t>
            </a:r>
            <a:endParaRPr lang="en-US" sz="3200" dirty="0">
              <a:solidFill>
                <a:srgbClr val="FAFD00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Met. 26:28; Mark 14:24;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Luk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22:20</a:t>
            </a:r>
          </a:p>
        </p:txBody>
      </p:sp>
      <p:sp>
        <p:nvSpPr>
          <p:cNvPr id="100371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2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3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4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5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6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7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8" name="Rectangle 97"/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174178" name="Rectangle 98"/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00380" name="Rectangle 9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1" name="Line 10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2" name="Line 10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3" name="Rectangle 10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4" name="Rectangle 10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4" name="Rectangle 104"/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100386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00388" name="Text Box 110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100389" name="Group 111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4192" name="Rectangle 112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74193" name="Line 113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6" grpId="0" autoUpdateAnimBg="0"/>
      <p:bldP spid="174104" grpId="0" animBg="1"/>
      <p:bldP spid="174106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Met. 4:11-16</a:t>
            </a:r>
          </a:p>
        </p:txBody>
      </p:sp>
      <p:sp>
        <p:nvSpPr>
          <p:cNvPr id="10245" name="Text Box 7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98" name="Rectangle 86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0247" name="Text Box 88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10248" name="Text Box 123"/>
          <p:cNvSpPr txBox="1">
            <a:spLocks noChangeArrowheads="1"/>
          </p:cNvSpPr>
          <p:nvPr/>
        </p:nvSpPr>
        <p:spPr bwMode="auto">
          <a:xfrm>
            <a:off x="8662988" y="64166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207826" y="5813425"/>
            <a:ext cx="88265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Guloumei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pu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mik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kahak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rui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 how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kanmei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bamv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nunc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.</a:t>
            </a:r>
          </a:p>
        </p:txBody>
      </p: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533400" y="5410200"/>
            <a:ext cx="828833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Poubauhmei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tuang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neih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-khat panty </a:t>
            </a:r>
            <a:r>
              <a:rPr lang="en-US" sz="2800" dirty="0" err="1">
                <a:solidFill>
                  <a:srgbClr val="FFFF00"/>
                </a:solidFill>
                <a:ea typeface="+mn-ea"/>
                <a:cs typeface="+mn-cs"/>
              </a:rPr>
              <a:t>bamv</a:t>
            </a: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...</a:t>
            </a:r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4011613" y="532605"/>
            <a:ext cx="4419600" cy="2849563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Capernaum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daeng</a:t>
              </a: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khou</a:t>
              </a: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chingh</a:t>
              </a: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phay</a:t>
              </a:r>
              <a:endParaRPr lang="en-US" sz="1400" dirty="0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767470" y="685800"/>
            <a:ext cx="3520614" cy="2286000"/>
            <a:chOff x="1398" y="428"/>
            <a:chExt cx="2023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398" y="1357"/>
              <a:ext cx="202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Bethlehem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daeng</a:t>
              </a: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khou</a:t>
              </a: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lauziu</a:t>
              </a: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gaenghmei</a:t>
              </a:r>
              <a:endParaRPr lang="en-US" sz="1400" dirty="0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4" name="Group 118"/>
          <p:cNvGrpSpPr>
            <a:grpSpLocks/>
          </p:cNvGrpSpPr>
          <p:nvPr/>
        </p:nvGrpSpPr>
        <p:grpSpPr bwMode="auto">
          <a:xfrm>
            <a:off x="685800" y="3200400"/>
            <a:ext cx="3124200" cy="2079625"/>
            <a:chOff x="855" y="2343"/>
            <a:chExt cx="2039" cy="1452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7"/>
            <a:srcRect l="26624" t="20508" r="41418" b="49136"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80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Jordan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Duithuak</a:t>
              </a: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karuc</a:t>
              </a: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biak</a:t>
              </a:r>
              <a:endParaRPr lang="en-US" sz="1400" dirty="0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0254" name="Group 124"/>
          <p:cNvGrpSpPr>
            <a:grpSpLocks/>
          </p:cNvGrpSpPr>
          <p:nvPr/>
        </p:nvGrpSpPr>
        <p:grpSpPr bwMode="auto">
          <a:xfrm>
            <a:off x="8005763" y="3473450"/>
            <a:ext cx="952500" cy="1196975"/>
            <a:chOff x="5043" y="2188"/>
            <a:chExt cx="600" cy="754"/>
          </a:xfrm>
        </p:grpSpPr>
        <p:sp>
          <p:nvSpPr>
            <p:cNvPr id="10260" name="AutoShape 6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Rectangle 6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Line 6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6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6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Line 6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6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Rectangle 7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Line 7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0" name="Line 7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1" name="Rectangle 7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2" name="Rectangle 7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17"/>
          <p:cNvGrpSpPr>
            <a:grpSpLocks/>
          </p:cNvGrpSpPr>
          <p:nvPr/>
        </p:nvGrpSpPr>
        <p:grpSpPr bwMode="auto">
          <a:xfrm>
            <a:off x="4160838" y="3292475"/>
            <a:ext cx="3687762" cy="2087563"/>
            <a:chOff x="2118" y="1552"/>
            <a:chExt cx="2323" cy="1315"/>
          </a:xfrm>
        </p:grpSpPr>
        <p:grpSp>
          <p:nvGrpSpPr>
            <p:cNvPr id="10256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20398"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rgbClr val="FFFF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Bethesda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tuang</a:t>
              </a:r>
              <a:r>
                <a:rPr lang="en-US" sz="1400" dirty="0">
                  <a:solidFill>
                    <a:srgbClr val="FFFF00"/>
                  </a:solidFill>
                  <a:ea typeface="+mn-ea"/>
                  <a:cs typeface="+mn-cs"/>
                </a:rPr>
                <a:t> </a:t>
              </a:r>
              <a:r>
                <a:rPr lang="en-US" sz="1400" dirty="0" err="1">
                  <a:solidFill>
                    <a:srgbClr val="FFFF00"/>
                  </a:solidFill>
                  <a:ea typeface="+mn-ea"/>
                  <a:cs typeface="+mn-cs"/>
                </a:rPr>
                <a:t>zeic</a:t>
              </a:r>
              <a:endParaRPr lang="en-US" sz="1400" dirty="0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41" name="Rectangle 86">
            <a:extLst>
              <a:ext uri="{FF2B5EF4-FFF2-40B4-BE49-F238E27FC236}">
                <a16:creationId xmlns:a16="http://schemas.microsoft.com/office/drawing/2014/main" id="{D08D0CBB-7F12-4681-AD6F-6689F3C12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2" name="Rectangle 99">
            <a:extLst>
              <a:ext uri="{FF2B5EF4-FFF2-40B4-BE49-F238E27FC236}">
                <a16:creationId xmlns:a16="http://schemas.microsoft.com/office/drawing/2014/main" id="{7B8CA10C-0422-4362-B29E-317696E8B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402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2088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Luk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22:39-44</a:t>
            </a:r>
          </a:p>
        </p:txBody>
      </p:sp>
      <p:sp>
        <p:nvSpPr>
          <p:cNvPr id="102406" name="Text Box 10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407" name="Text Box 104"/>
          <p:cNvSpPr txBox="1">
            <a:spLocks noChangeArrowheads="1"/>
          </p:cNvSpPr>
          <p:nvPr/>
        </p:nvSpPr>
        <p:spPr bwMode="auto">
          <a:xfrm>
            <a:off x="8548688" y="64484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20969" name="Rectangle 10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102409" name="Text Box 106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85788" y="566738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567238"/>
            <a:ext cx="7913687" cy="17097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105082" y="5298265"/>
            <a:ext cx="8757931" cy="9787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ja-JP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Apule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nang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nuh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ethei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mibuangc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akhou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laganclou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o; tiki ai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ningmei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hamh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e,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nang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ningmei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swkandio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ja-JP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1685925" y="4316980"/>
            <a:ext cx="586105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ea typeface="+mn-ea"/>
                <a:cs typeface="+mn-cs"/>
              </a:rPr>
              <a:t>Olive </a:t>
            </a:r>
            <a:r>
              <a:rPr lang="en-US" sz="3200" dirty="0" err="1">
                <a:solidFill>
                  <a:schemeClr val="tx1"/>
                </a:solidFill>
                <a:ea typeface="+mn-ea"/>
                <a:cs typeface="+mn-cs"/>
              </a:rPr>
              <a:t>luangcbut</a:t>
            </a:r>
            <a:r>
              <a:rPr lang="en-US" sz="3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+mn-ea"/>
                <a:cs typeface="+mn-cs"/>
              </a:rPr>
              <a:t>ruc</a:t>
            </a:r>
            <a:r>
              <a:rPr lang="en-US" sz="3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3200" dirty="0">
                <a:solidFill>
                  <a:schemeClr val="tx1"/>
                </a:solidFill>
                <a:ea typeface="+mn-ea"/>
                <a:cs typeface="+mn-cs"/>
              </a:rPr>
              <a:t>:      Gethsemane </a:t>
            </a:r>
            <a:r>
              <a:rPr lang="en-US" sz="3200" dirty="0" err="1">
                <a:solidFill>
                  <a:schemeClr val="tx1"/>
                </a:solidFill>
                <a:ea typeface="+mn-ea"/>
                <a:cs typeface="+mn-cs"/>
              </a:rPr>
              <a:t>pikuan</a:t>
            </a:r>
            <a:endParaRPr lang="en-US" sz="3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31" name="AutoShape 90">
            <a:extLst>
              <a:ext uri="{FF2B5EF4-FFF2-40B4-BE49-F238E27FC236}">
                <a16:creationId xmlns:a16="http://schemas.microsoft.com/office/drawing/2014/main" id="{685EC7F6-B5D2-4623-B5A8-C772C4AE6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91">
            <a:extLst>
              <a:ext uri="{FF2B5EF4-FFF2-40B4-BE49-F238E27FC236}">
                <a16:creationId xmlns:a16="http://schemas.microsoft.com/office/drawing/2014/main" id="{02CAF364-0511-42CA-9EC5-9B76845B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92">
            <a:extLst>
              <a:ext uri="{FF2B5EF4-FFF2-40B4-BE49-F238E27FC236}">
                <a16:creationId xmlns:a16="http://schemas.microsoft.com/office/drawing/2014/main" id="{35EF3EA0-9E07-438F-9336-66B31AEBB9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93">
            <a:extLst>
              <a:ext uri="{FF2B5EF4-FFF2-40B4-BE49-F238E27FC236}">
                <a16:creationId xmlns:a16="http://schemas.microsoft.com/office/drawing/2014/main" id="{03C6EC22-1557-4272-AD34-2DF72B7855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94">
            <a:extLst>
              <a:ext uri="{FF2B5EF4-FFF2-40B4-BE49-F238E27FC236}">
                <a16:creationId xmlns:a16="http://schemas.microsoft.com/office/drawing/2014/main" id="{1196567E-1484-444E-B0A0-AF4EA2747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95">
            <a:extLst>
              <a:ext uri="{FF2B5EF4-FFF2-40B4-BE49-F238E27FC236}">
                <a16:creationId xmlns:a16="http://schemas.microsoft.com/office/drawing/2014/main" id="{A6A29B79-23D7-4A4C-B3E6-ED6625CA3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96">
            <a:extLst>
              <a:ext uri="{FF2B5EF4-FFF2-40B4-BE49-F238E27FC236}">
                <a16:creationId xmlns:a16="http://schemas.microsoft.com/office/drawing/2014/main" id="{1F096CCE-0865-4E86-991E-86352371F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97">
            <a:extLst>
              <a:ext uri="{FF2B5EF4-FFF2-40B4-BE49-F238E27FC236}">
                <a16:creationId xmlns:a16="http://schemas.microsoft.com/office/drawing/2014/main" id="{FD3D360C-03D8-4E72-9F1C-4D0584F56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39" name="Rectangle 98">
            <a:extLst>
              <a:ext uri="{FF2B5EF4-FFF2-40B4-BE49-F238E27FC236}">
                <a16:creationId xmlns:a16="http://schemas.microsoft.com/office/drawing/2014/main" id="{2A8A1809-8FC0-407F-B96F-999508D4D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0" name="Rectangle 99">
            <a:extLst>
              <a:ext uri="{FF2B5EF4-FFF2-40B4-BE49-F238E27FC236}">
                <a16:creationId xmlns:a16="http://schemas.microsoft.com/office/drawing/2014/main" id="{DEC83E86-FE08-4335-97E0-7F20FBD0D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100">
            <a:extLst>
              <a:ext uri="{FF2B5EF4-FFF2-40B4-BE49-F238E27FC236}">
                <a16:creationId xmlns:a16="http://schemas.microsoft.com/office/drawing/2014/main" id="{6C999EA1-7527-4C0B-9A53-B439D10B6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01">
            <a:extLst>
              <a:ext uri="{FF2B5EF4-FFF2-40B4-BE49-F238E27FC236}">
                <a16:creationId xmlns:a16="http://schemas.microsoft.com/office/drawing/2014/main" id="{571AFDFD-B956-4DC6-8BC9-954613418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102">
            <a:extLst>
              <a:ext uri="{FF2B5EF4-FFF2-40B4-BE49-F238E27FC236}">
                <a16:creationId xmlns:a16="http://schemas.microsoft.com/office/drawing/2014/main" id="{36929FD3-567E-4C4E-BB75-DC402B8E1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103">
            <a:extLst>
              <a:ext uri="{FF2B5EF4-FFF2-40B4-BE49-F238E27FC236}">
                <a16:creationId xmlns:a16="http://schemas.microsoft.com/office/drawing/2014/main" id="{2F9D2FBB-EDA3-45ED-8CA0-864B6E622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104">
            <a:extLst>
              <a:ext uri="{FF2B5EF4-FFF2-40B4-BE49-F238E27FC236}">
                <a16:creationId xmlns:a16="http://schemas.microsoft.com/office/drawing/2014/main" id="{55007380-7770-4FEA-952F-9297FA1D0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31623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4450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3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4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5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6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7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8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9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0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5" name="AutoShape 17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1909" name="Rectangle 21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1913" name="Text Box 25"/>
          <p:cNvSpPr txBox="1">
            <a:spLocks noChangeArrowheads="1"/>
          </p:cNvSpPr>
          <p:nvPr/>
        </p:nvSpPr>
        <p:spPr bwMode="auto">
          <a:xfrm>
            <a:off x="3684588" y="2781300"/>
            <a:ext cx="472916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AFD00"/>
                </a:solidFill>
                <a:ea typeface="+mn-ea"/>
                <a:cs typeface="+mn-cs"/>
              </a:rPr>
              <a:t>Latdyng</a:t>
            </a:r>
            <a:r>
              <a:rPr lang="en-US" sz="3200" dirty="0">
                <a:solidFill>
                  <a:srgbClr val="FAFD00"/>
                </a:solidFill>
                <a:ea typeface="+mn-ea"/>
                <a:cs typeface="+mn-cs"/>
              </a:rPr>
              <a:t> Thanh</a:t>
            </a:r>
          </a:p>
        </p:txBody>
      </p: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687763" y="3871913"/>
            <a:ext cx="40370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FAFD00"/>
                </a:solidFill>
              </a:rPr>
              <a:t>• </a:t>
            </a:r>
            <a:r>
              <a:rPr lang="en-US" sz="3200" dirty="0" err="1">
                <a:solidFill>
                  <a:srgbClr val="FAFD00"/>
                </a:solidFill>
              </a:rPr>
              <a:t>Jisu</a:t>
            </a:r>
            <a:r>
              <a:rPr lang="en-US" sz="3200" dirty="0">
                <a:solidFill>
                  <a:srgbClr val="FAFD00"/>
                </a:solidFill>
              </a:rPr>
              <a:t> </a:t>
            </a:r>
            <a:r>
              <a:rPr lang="en-US" sz="3200" dirty="0" err="1">
                <a:solidFill>
                  <a:srgbClr val="FAFD00"/>
                </a:solidFill>
              </a:rPr>
              <a:t>Theihmei</a:t>
            </a:r>
            <a:endParaRPr lang="en-US" sz="1600" b="0" dirty="0"/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695700" y="4424363"/>
            <a:ext cx="44831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AFD00"/>
                </a:solidFill>
                <a:ea typeface="+mn-ea"/>
                <a:cs typeface="+mn-cs"/>
              </a:rPr>
              <a:t>• Kata </a:t>
            </a:r>
            <a:r>
              <a:rPr lang="en-US" sz="3200" dirty="0" err="1">
                <a:solidFill>
                  <a:srgbClr val="FAFD00"/>
                </a:solidFill>
                <a:ea typeface="+mn-ea"/>
                <a:cs typeface="+mn-cs"/>
              </a:rPr>
              <a:t>Mbeihmei</a:t>
            </a:r>
            <a:endParaRPr lang="en-US" sz="3200" dirty="0">
              <a:solidFill>
                <a:srgbClr val="FAFD00"/>
              </a:solidFill>
              <a:ea typeface="+mn-ea"/>
              <a:cs typeface="+mn-cs"/>
            </a:endParaRPr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681412" y="4965700"/>
            <a:ext cx="457200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AFD00"/>
                </a:solidFill>
                <a:ea typeface="+mn-ea"/>
                <a:cs typeface="+mn-cs"/>
              </a:rPr>
              <a:t>• Kamei </a:t>
            </a:r>
            <a:r>
              <a:rPr lang="en-US" sz="3200" dirty="0" err="1">
                <a:solidFill>
                  <a:srgbClr val="FAFD00"/>
                </a:solidFill>
                <a:ea typeface="+mn-ea"/>
                <a:cs typeface="+mn-cs"/>
              </a:rPr>
              <a:t>Ringhthaumei</a:t>
            </a:r>
            <a:endParaRPr lang="en-US" sz="3200" dirty="0">
              <a:solidFill>
                <a:srgbClr val="FAFD00"/>
              </a:solidFill>
              <a:ea typeface="+mn-ea"/>
              <a:cs typeface="+mn-cs"/>
            </a:endParaRPr>
          </a:p>
        </p:txBody>
      </p:sp>
      <p:sp>
        <p:nvSpPr>
          <p:cNvPr id="421952" name="Text Box 64"/>
          <p:cNvSpPr txBox="1">
            <a:spLocks noChangeArrowheads="1"/>
          </p:cNvSpPr>
          <p:nvPr/>
        </p:nvSpPr>
        <p:spPr bwMode="auto">
          <a:xfrm>
            <a:off x="1778000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Met. 26-28; Mark 14-16;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Luk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23-24; </a:t>
            </a: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19-20</a:t>
            </a: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705225" y="3333750"/>
            <a:ext cx="52514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AFD00"/>
                </a:solidFill>
                <a:ea typeface="+mn-ea"/>
                <a:cs typeface="+mn-cs"/>
              </a:rPr>
              <a:t>• “</a:t>
            </a:r>
            <a:r>
              <a:rPr lang="en-US" sz="3200" dirty="0" err="1">
                <a:solidFill>
                  <a:srgbClr val="FAFD00"/>
                </a:solidFill>
                <a:ea typeface="+mn-ea"/>
                <a:cs typeface="+mn-cs"/>
              </a:rPr>
              <a:t>Luai</a:t>
            </a:r>
            <a:r>
              <a:rPr lang="en-US" sz="3200" dirty="0">
                <a:solidFill>
                  <a:srgbClr val="FAFD00"/>
                </a:solidFill>
                <a:ea typeface="+mn-ea"/>
                <a:cs typeface="+mn-cs"/>
              </a:rPr>
              <a:t> the.” </a:t>
            </a:r>
          </a:p>
        </p:txBody>
      </p:sp>
      <p:sp>
        <p:nvSpPr>
          <p:cNvPr id="104486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4487" name="Text Box 101"/>
          <p:cNvSpPr txBox="1">
            <a:spLocks noChangeArrowheads="1"/>
          </p:cNvSpPr>
          <p:nvPr/>
        </p:nvSpPr>
        <p:spPr bwMode="auto">
          <a:xfrm>
            <a:off x="8556625" y="64484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1990" name="Rectangle 10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04489" name="Text Box 103"/>
          <p:cNvSpPr txBox="1">
            <a:spLocks noChangeArrowheads="1"/>
          </p:cNvSpPr>
          <p:nvPr/>
        </p:nvSpPr>
        <p:spPr bwMode="auto">
          <a:xfrm>
            <a:off x="6820486" y="628373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104490" name="Group 104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21993" name="Rectangle 105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21994" name="Line 106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6" name="AutoShape 90">
            <a:extLst>
              <a:ext uri="{FF2B5EF4-FFF2-40B4-BE49-F238E27FC236}">
                <a16:creationId xmlns:a16="http://schemas.microsoft.com/office/drawing/2014/main" id="{DC654C54-8CF1-4620-9C27-56346A3E2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91">
            <a:extLst>
              <a:ext uri="{FF2B5EF4-FFF2-40B4-BE49-F238E27FC236}">
                <a16:creationId xmlns:a16="http://schemas.microsoft.com/office/drawing/2014/main" id="{B50B31E6-FDDC-4E7B-A85B-F44497D0E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92">
            <a:extLst>
              <a:ext uri="{FF2B5EF4-FFF2-40B4-BE49-F238E27FC236}">
                <a16:creationId xmlns:a16="http://schemas.microsoft.com/office/drawing/2014/main" id="{3FE1CBC9-E675-4ADC-8945-8FF3416E9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93">
            <a:extLst>
              <a:ext uri="{FF2B5EF4-FFF2-40B4-BE49-F238E27FC236}">
                <a16:creationId xmlns:a16="http://schemas.microsoft.com/office/drawing/2014/main" id="{59860DAC-56C5-4BAE-ABB1-1D35EB9B3F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94">
            <a:extLst>
              <a:ext uri="{FF2B5EF4-FFF2-40B4-BE49-F238E27FC236}">
                <a16:creationId xmlns:a16="http://schemas.microsoft.com/office/drawing/2014/main" id="{BBDC5F9D-3C87-4CAB-AD24-1715516CC4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95">
            <a:extLst>
              <a:ext uri="{FF2B5EF4-FFF2-40B4-BE49-F238E27FC236}">
                <a16:creationId xmlns:a16="http://schemas.microsoft.com/office/drawing/2014/main" id="{3B239B96-9230-400C-AB1F-08443C5236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96">
            <a:extLst>
              <a:ext uri="{FF2B5EF4-FFF2-40B4-BE49-F238E27FC236}">
                <a16:creationId xmlns:a16="http://schemas.microsoft.com/office/drawing/2014/main" id="{996251A1-7B80-43FA-A19C-5E307036D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97">
            <a:extLst>
              <a:ext uri="{FF2B5EF4-FFF2-40B4-BE49-F238E27FC236}">
                <a16:creationId xmlns:a16="http://schemas.microsoft.com/office/drawing/2014/main" id="{A120354E-4F17-4574-B02D-9CD01B3BD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54" name="Rectangle 98">
            <a:extLst>
              <a:ext uri="{FF2B5EF4-FFF2-40B4-BE49-F238E27FC236}">
                <a16:creationId xmlns:a16="http://schemas.microsoft.com/office/drawing/2014/main" id="{61B5E821-5023-4389-998D-B75E42A17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55" name="Rectangle 99">
            <a:extLst>
              <a:ext uri="{FF2B5EF4-FFF2-40B4-BE49-F238E27FC236}">
                <a16:creationId xmlns:a16="http://schemas.microsoft.com/office/drawing/2014/main" id="{97214B1B-E93F-4C55-BA35-A6037BD7E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100">
            <a:extLst>
              <a:ext uri="{FF2B5EF4-FFF2-40B4-BE49-F238E27FC236}">
                <a16:creationId xmlns:a16="http://schemas.microsoft.com/office/drawing/2014/main" id="{96E6C766-1749-4507-84FF-7C47AD43D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101">
            <a:extLst>
              <a:ext uri="{FF2B5EF4-FFF2-40B4-BE49-F238E27FC236}">
                <a16:creationId xmlns:a16="http://schemas.microsoft.com/office/drawing/2014/main" id="{5E94B880-1306-4949-BDC4-7E4589C356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102">
            <a:extLst>
              <a:ext uri="{FF2B5EF4-FFF2-40B4-BE49-F238E27FC236}">
                <a16:creationId xmlns:a16="http://schemas.microsoft.com/office/drawing/2014/main" id="{20241AA3-C2C3-4D8D-ABEF-C27A19813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103">
            <a:extLst>
              <a:ext uri="{FF2B5EF4-FFF2-40B4-BE49-F238E27FC236}">
                <a16:creationId xmlns:a16="http://schemas.microsoft.com/office/drawing/2014/main" id="{0D64CA17-7A37-4D72-B4CD-1E79ADE33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104">
            <a:extLst>
              <a:ext uri="{FF2B5EF4-FFF2-40B4-BE49-F238E27FC236}">
                <a16:creationId xmlns:a16="http://schemas.microsoft.com/office/drawing/2014/main" id="{BEFFD024-E4FC-4093-AFC7-4F413761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61" name="Rectangle 6">
            <a:extLst>
              <a:ext uri="{FF2B5EF4-FFF2-40B4-BE49-F238E27FC236}">
                <a16:creationId xmlns:a16="http://schemas.microsoft.com/office/drawing/2014/main" id="{5FFEE42B-0617-4EEB-BD06-235061D17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45232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 dirty="0">
                <a:solidFill>
                  <a:schemeClr val="accent1"/>
                </a:solidFill>
                <a:latin typeface="Times" charset="0"/>
              </a:rPr>
              <a:t>JISU</a:t>
            </a:r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DD9F4509-D148-45BC-B709-3981BE25E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30375"/>
            <a:ext cx="163608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PANTY</a:t>
            </a:r>
          </a:p>
        </p:txBody>
      </p:sp>
      <p:sp>
        <p:nvSpPr>
          <p:cNvPr id="63" name="Rectangle 16">
            <a:extLst>
              <a:ext uri="{FF2B5EF4-FFF2-40B4-BE49-F238E27FC236}">
                <a16:creationId xmlns:a16="http://schemas.microsoft.com/office/drawing/2014/main" id="{78EA33DC-9D88-49C8-8E33-E67689C4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3882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bg2"/>
                </a:solidFill>
                <a:latin typeface="Times" charset="0"/>
              </a:rPr>
              <a:t>KROS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  <p:bldP spid="63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6498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01" name="Line 6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2" name="Line 7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3" name="Line 8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4" name="Line 9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5" name="Line 10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6" name="Line 11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7" name="Line 12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0" name="Rectangle 15"/>
          <p:cNvSpPr>
            <a:spLocks noChangeArrowheads="1"/>
          </p:cNvSpPr>
          <p:nvPr/>
        </p:nvSpPr>
        <p:spPr bwMode="auto">
          <a:xfrm>
            <a:off x="3132858" y="2654300"/>
            <a:ext cx="300402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bg2"/>
                </a:solidFill>
                <a:latin typeface="Times" charset="0"/>
              </a:rPr>
              <a:t>PHUAMLING</a:t>
            </a:r>
          </a:p>
        </p:txBody>
      </p:sp>
      <p:sp>
        <p:nvSpPr>
          <p:cNvPr id="106511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6514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2576001" y="3256790"/>
            <a:ext cx="5962649" cy="3058283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2884749" y="3400425"/>
            <a:ext cx="5689600" cy="156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• </a:t>
            </a:r>
            <a:r>
              <a:rPr lang="ja-JP" altLang="en-US" sz="3200" i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“</a:t>
            </a:r>
            <a:r>
              <a:rPr lang="en-US" sz="3200" i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Ecclesia</a:t>
            </a:r>
            <a:r>
              <a:rPr lang="ja-JP" altLang="en-US" sz="3200" i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”</a:t>
            </a:r>
            <a:r>
              <a:rPr lang="en-US" sz="3200" i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i="1" dirty="0" err="1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kaw</a:t>
            </a:r>
            <a:r>
              <a:rPr lang="en-US" sz="3200" i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e</a:t>
            </a: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--</a:t>
            </a:r>
          </a:p>
          <a:p>
            <a:pPr>
              <a:defRPr/>
            </a:pP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   </a:t>
            </a:r>
            <a:r>
              <a:rPr lang="ja-JP" alt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“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Kawpatloumei</a:t>
            </a: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nunc</a:t>
            </a:r>
            <a:r>
              <a:rPr lang="ja-JP" alt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” </a:t>
            </a:r>
            <a:r>
              <a:rPr lang="en-US" altLang="ja-JP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ta</a:t>
            </a:r>
            <a:endParaRPr lang="en-US" sz="3200" dirty="0">
              <a:solidFill>
                <a:srgbClr val="FAFD00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  <a:p>
            <a:pPr>
              <a:defRPr/>
            </a:pPr>
            <a:endParaRPr lang="en-US" sz="3200" dirty="0">
              <a:solidFill>
                <a:srgbClr val="FAFD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2938463" y="4702175"/>
            <a:ext cx="5962650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• Jerusalem 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khou</a:t>
            </a: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rui</a:t>
            </a: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	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thauna</a:t>
            </a: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…</a:t>
            </a:r>
          </a:p>
          <a:p>
            <a:pPr>
              <a:defRPr/>
            </a:pP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   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Mbaanv</a:t>
            </a: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kapumv</a:t>
            </a: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khou</a:t>
            </a:r>
            <a:r>
              <a:rPr lang="en-US" sz="3200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.</a:t>
            </a:r>
            <a:endParaRPr lang="en-US" sz="3200" dirty="0">
              <a:solidFill>
                <a:srgbClr val="FAFD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Met 16:18; 28:19 </a:t>
            </a:r>
          </a:p>
        </p:txBody>
      </p:sp>
      <p:sp>
        <p:nvSpPr>
          <p:cNvPr id="106519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20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21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2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3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4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5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8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6" name="Rectangle 92"/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06530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1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2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3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5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6536" name="Text Box 101"/>
          <p:cNvSpPr txBox="1">
            <a:spLocks noChangeArrowheads="1"/>
          </p:cNvSpPr>
          <p:nvPr/>
        </p:nvSpPr>
        <p:spPr bwMode="auto">
          <a:xfrm>
            <a:off x="8556625" y="64452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5206" name="Rectangle 10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06538" name="Text Box 103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106539" name="Group 104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5209" name="Rectangle 105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75210" name="Line 106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7" name="Rectangle 97">
            <a:extLst>
              <a:ext uri="{FF2B5EF4-FFF2-40B4-BE49-F238E27FC236}">
                <a16:creationId xmlns:a16="http://schemas.microsoft.com/office/drawing/2014/main" id="{EB0C0C64-60EE-455E-A99A-7AB2FDBE5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8" name="Rectangle 98">
            <a:extLst>
              <a:ext uri="{FF2B5EF4-FFF2-40B4-BE49-F238E27FC236}">
                <a16:creationId xmlns:a16="http://schemas.microsoft.com/office/drawing/2014/main" id="{968FF362-53A6-4B1E-84B9-0E65EB2F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9" name="Rectangle 104">
            <a:extLst>
              <a:ext uri="{FF2B5EF4-FFF2-40B4-BE49-F238E27FC236}">
                <a16:creationId xmlns:a16="http://schemas.microsoft.com/office/drawing/2014/main" id="{7EC54D78-E2D3-498D-B0E9-C19A5F4CB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id="{F4F0AEF5-50A5-4DF7-9CF0-14D92B802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45232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 dirty="0">
                <a:solidFill>
                  <a:schemeClr val="accent1"/>
                </a:solidFill>
                <a:latin typeface="Times" charset="0"/>
              </a:rPr>
              <a:t>JISU</a:t>
            </a:r>
          </a:p>
        </p:txBody>
      </p:sp>
      <p:sp>
        <p:nvSpPr>
          <p:cNvPr id="51" name="Rectangle 15">
            <a:extLst>
              <a:ext uri="{FF2B5EF4-FFF2-40B4-BE49-F238E27FC236}">
                <a16:creationId xmlns:a16="http://schemas.microsoft.com/office/drawing/2014/main" id="{92E9D7F3-EB1D-4C6D-B0A2-CB64D6F70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30375"/>
            <a:ext cx="163608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PANTY</a:t>
            </a:r>
          </a:p>
        </p:txBody>
      </p:sp>
      <p:sp>
        <p:nvSpPr>
          <p:cNvPr id="52" name="Rectangle 16">
            <a:extLst>
              <a:ext uri="{FF2B5EF4-FFF2-40B4-BE49-F238E27FC236}">
                <a16:creationId xmlns:a16="http://schemas.microsoft.com/office/drawing/2014/main" id="{D397F2D5-C88E-4B0E-BBB9-BF27AE3EC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3882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KROS</a:t>
            </a:r>
            <a:endParaRPr lang="en-US" sz="3600" i="1" dirty="0">
              <a:solidFill>
                <a:schemeClr val="bg2"/>
              </a:solidFill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  <p:bldP spid="52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546" name="Text Box 8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8548" name="Text Box 85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456" name="Rectangle 8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08550" name="Text Box 89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2025649" y="1549664"/>
            <a:ext cx="5077279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PHUAMLING:</a:t>
            </a: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919616" y="2878338"/>
            <a:ext cx="7452859" cy="2862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6000" dirty="0">
                <a:solidFill>
                  <a:schemeClr val="tx1"/>
                </a:solidFill>
                <a:latin typeface="Arial" charset="0"/>
              </a:rPr>
              <a:t>ANIU HEI DUITHUAT TUANG PUNGKUMEI TEI E!</a:t>
            </a:r>
            <a:endParaRPr lang="en-US" sz="5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" name="AutoShape 82">
            <a:extLst>
              <a:ext uri="{FF2B5EF4-FFF2-40B4-BE49-F238E27FC236}">
                <a16:creationId xmlns:a16="http://schemas.microsoft.com/office/drawing/2014/main" id="{AE242B93-EA0E-433E-96B2-D779921D0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83">
            <a:extLst>
              <a:ext uri="{FF2B5EF4-FFF2-40B4-BE49-F238E27FC236}">
                <a16:creationId xmlns:a16="http://schemas.microsoft.com/office/drawing/2014/main" id="{DB941270-F640-48DC-8319-C56FDCEC3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84">
            <a:extLst>
              <a:ext uri="{FF2B5EF4-FFF2-40B4-BE49-F238E27FC236}">
                <a16:creationId xmlns:a16="http://schemas.microsoft.com/office/drawing/2014/main" id="{6F34A04A-204E-4394-8A7F-A88B9D352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85">
            <a:extLst>
              <a:ext uri="{FF2B5EF4-FFF2-40B4-BE49-F238E27FC236}">
                <a16:creationId xmlns:a16="http://schemas.microsoft.com/office/drawing/2014/main" id="{F4891060-F119-47EF-8A3B-A7330DE259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86">
            <a:extLst>
              <a:ext uri="{FF2B5EF4-FFF2-40B4-BE49-F238E27FC236}">
                <a16:creationId xmlns:a16="http://schemas.microsoft.com/office/drawing/2014/main" id="{EA056F22-FFE8-42E3-8C16-09725028D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87">
            <a:extLst>
              <a:ext uri="{FF2B5EF4-FFF2-40B4-BE49-F238E27FC236}">
                <a16:creationId xmlns:a16="http://schemas.microsoft.com/office/drawing/2014/main" id="{C32499ED-4CAB-475D-9D6C-14A10AA7E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88">
            <a:extLst>
              <a:ext uri="{FF2B5EF4-FFF2-40B4-BE49-F238E27FC236}">
                <a16:creationId xmlns:a16="http://schemas.microsoft.com/office/drawing/2014/main" id="{F7994EC6-A1F8-4A6E-802A-9E1C6CB03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91">
            <a:extLst>
              <a:ext uri="{FF2B5EF4-FFF2-40B4-BE49-F238E27FC236}">
                <a16:creationId xmlns:a16="http://schemas.microsoft.com/office/drawing/2014/main" id="{0522F653-BB75-464B-871A-BDF09AB76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92">
            <a:extLst>
              <a:ext uri="{FF2B5EF4-FFF2-40B4-BE49-F238E27FC236}">
                <a16:creationId xmlns:a16="http://schemas.microsoft.com/office/drawing/2014/main" id="{3975D449-9E20-4780-96B3-0C9CCC516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35" name="Line 93">
            <a:extLst>
              <a:ext uri="{FF2B5EF4-FFF2-40B4-BE49-F238E27FC236}">
                <a16:creationId xmlns:a16="http://schemas.microsoft.com/office/drawing/2014/main" id="{9704236E-6A20-4B71-89D6-F245C6F857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94">
            <a:extLst>
              <a:ext uri="{FF2B5EF4-FFF2-40B4-BE49-F238E27FC236}">
                <a16:creationId xmlns:a16="http://schemas.microsoft.com/office/drawing/2014/main" id="{7466632E-ECF4-4731-977E-16D0ECA9A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95">
            <a:extLst>
              <a:ext uri="{FF2B5EF4-FFF2-40B4-BE49-F238E27FC236}">
                <a16:creationId xmlns:a16="http://schemas.microsoft.com/office/drawing/2014/main" id="{DB896994-B734-47C4-98CC-ECCB4BFA1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96">
            <a:extLst>
              <a:ext uri="{FF2B5EF4-FFF2-40B4-BE49-F238E27FC236}">
                <a16:creationId xmlns:a16="http://schemas.microsoft.com/office/drawing/2014/main" id="{1445652D-6076-44C8-AE1D-D9C542749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97">
            <a:extLst>
              <a:ext uri="{FF2B5EF4-FFF2-40B4-BE49-F238E27FC236}">
                <a16:creationId xmlns:a16="http://schemas.microsoft.com/office/drawing/2014/main" id="{F1FD41BA-6C9A-4C8B-B9F6-DF43FD986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0" name="Rectangle 98">
            <a:extLst>
              <a:ext uri="{FF2B5EF4-FFF2-40B4-BE49-F238E27FC236}">
                <a16:creationId xmlns:a16="http://schemas.microsoft.com/office/drawing/2014/main" id="{AE17E8FD-620F-4A78-A975-74778ADF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1" name="Rectangle 104">
            <a:extLst>
              <a:ext uri="{FF2B5EF4-FFF2-40B4-BE49-F238E27FC236}">
                <a16:creationId xmlns:a16="http://schemas.microsoft.com/office/drawing/2014/main" id="{23003068-530B-425C-9E04-6163C940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0596" name="Text Box 21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85078" name="Rectangle 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10598" name="Text Box 23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685080" name="Text Box 24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Church:</a:t>
            </a:r>
          </a:p>
        </p:txBody>
      </p:sp>
      <p:sp>
        <p:nvSpPr>
          <p:cNvPr id="685081" name="Text Box 25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6000" i="1">
                <a:solidFill>
                  <a:srgbClr val="00FFFF"/>
                </a:solidFill>
                <a:latin typeface="Arial" charset="0"/>
              </a:rPr>
              <a:t>What are we doing about it?</a:t>
            </a:r>
            <a:endParaRPr lang="en-US" sz="5400" i="1">
              <a:solidFill>
                <a:srgbClr val="00FFFF"/>
              </a:solidFill>
              <a:latin typeface="Arial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090613" y="1209675"/>
            <a:ext cx="6950075" cy="4810125"/>
            <a:chOff x="728" y="451"/>
            <a:chExt cx="4378" cy="3030"/>
          </a:xfrm>
        </p:grpSpPr>
        <p:sp>
          <p:nvSpPr>
            <p:cNvPr id="685087" name="AutoShape 31"/>
            <p:cNvSpPr>
              <a:spLocks noChangeArrowheads="1"/>
            </p:cNvSpPr>
            <p:nvPr/>
          </p:nvSpPr>
          <p:spPr bwMode="auto">
            <a:xfrm>
              <a:off x="728" y="451"/>
              <a:ext cx="4378" cy="303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6A0000"/>
              </a:solidFill>
              <a:round/>
              <a:headEnd/>
              <a:tailEnd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ea typeface="+mn-ea"/>
                <a:cs typeface="+mn-cs"/>
              </a:endParaRPr>
            </a:p>
          </p:txBody>
        </p:sp>
        <p:sp>
          <p:nvSpPr>
            <p:cNvPr id="685088" name="Rectangle 32"/>
            <p:cNvSpPr>
              <a:spLocks noChangeArrowheads="1"/>
            </p:cNvSpPr>
            <p:nvPr/>
          </p:nvSpPr>
          <p:spPr bwMode="auto">
            <a:xfrm>
              <a:off x="1118" y="689"/>
              <a:ext cx="3621" cy="23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4000" dirty="0">
                  <a:solidFill>
                    <a:srgbClr val="FFFF00"/>
                  </a:solidFill>
                </a:rPr>
                <a:t>“</a:t>
              </a:r>
              <a:r>
                <a:rPr lang="en-US" sz="4000" dirty="0">
                  <a:solidFill>
                    <a:srgbClr val="FFFF00"/>
                  </a:solidFill>
                </a:rPr>
                <a:t>…Jerusalem </a:t>
              </a:r>
              <a:r>
                <a:rPr lang="en-US" sz="4000" dirty="0" err="1">
                  <a:solidFill>
                    <a:srgbClr val="FFFF00"/>
                  </a:solidFill>
                </a:rPr>
                <a:t>khou</a:t>
              </a:r>
              <a:r>
                <a:rPr lang="en-US" sz="4000" dirty="0">
                  <a:solidFill>
                    <a:srgbClr val="FFFF00"/>
                  </a:solidFill>
                </a:rPr>
                <a:t>, </a:t>
              </a:r>
              <a:r>
                <a:rPr lang="en-US" sz="4000" dirty="0" err="1">
                  <a:solidFill>
                    <a:srgbClr val="FFFF00"/>
                  </a:solidFill>
                </a:rPr>
                <a:t>Judia</a:t>
              </a:r>
              <a:r>
                <a:rPr lang="en-US" sz="4000" dirty="0">
                  <a:solidFill>
                    <a:srgbClr val="FFFF00"/>
                  </a:solidFill>
                </a:rPr>
                <a:t> lev Samaria </a:t>
              </a:r>
              <a:r>
                <a:rPr lang="en-US" sz="4000" dirty="0" err="1">
                  <a:solidFill>
                    <a:srgbClr val="FFFF00"/>
                  </a:solidFill>
                </a:rPr>
                <a:t>kapwm</a:t>
              </a:r>
              <a:r>
                <a:rPr lang="en-US" sz="4000" dirty="0">
                  <a:solidFill>
                    <a:srgbClr val="FFFF00"/>
                  </a:solidFill>
                </a:rPr>
                <a:t> </a:t>
              </a:r>
              <a:r>
                <a:rPr lang="en-US" sz="4000" dirty="0" err="1">
                  <a:solidFill>
                    <a:srgbClr val="FFFF00"/>
                  </a:solidFill>
                </a:rPr>
                <a:t>khou</a:t>
              </a:r>
              <a:r>
                <a:rPr lang="en-US" sz="4000" dirty="0">
                  <a:solidFill>
                    <a:srgbClr val="FFFF00"/>
                  </a:solidFill>
                </a:rPr>
                <a:t>, </a:t>
              </a:r>
              <a:r>
                <a:rPr lang="en-US" sz="4000" dirty="0" err="1">
                  <a:solidFill>
                    <a:srgbClr val="FFFF00"/>
                  </a:solidFill>
                </a:rPr>
                <a:t>khatni</a:t>
              </a:r>
              <a:r>
                <a:rPr lang="en-US" sz="4000" dirty="0">
                  <a:solidFill>
                    <a:srgbClr val="FFFF00"/>
                  </a:solidFill>
                </a:rPr>
                <a:t> </a:t>
              </a:r>
              <a:r>
                <a:rPr lang="en-US" sz="4000" dirty="0" err="1">
                  <a:solidFill>
                    <a:srgbClr val="FFFF00"/>
                  </a:solidFill>
                </a:rPr>
                <a:t>kandih</a:t>
              </a:r>
              <a:r>
                <a:rPr lang="en-US" sz="4000" dirty="0">
                  <a:solidFill>
                    <a:srgbClr val="FFFF00"/>
                  </a:solidFill>
                </a:rPr>
                <a:t> </a:t>
              </a:r>
              <a:r>
                <a:rPr lang="en-US" sz="4000" dirty="0" err="1">
                  <a:solidFill>
                    <a:srgbClr val="FFFF00"/>
                  </a:solidFill>
                </a:rPr>
                <a:t>tintou</a:t>
              </a:r>
              <a:r>
                <a:rPr lang="en-US" sz="4000" dirty="0">
                  <a:solidFill>
                    <a:srgbClr val="FFFF00"/>
                  </a:solidFill>
                </a:rPr>
                <a:t> </a:t>
              </a:r>
              <a:r>
                <a:rPr lang="en-US" sz="4000" dirty="0" err="1">
                  <a:solidFill>
                    <a:srgbClr val="FFFF00"/>
                  </a:solidFill>
                </a:rPr>
                <a:t>nganvna</a:t>
              </a:r>
              <a:r>
                <a:rPr lang="en-US" sz="4000" dirty="0">
                  <a:solidFill>
                    <a:srgbClr val="FFFF00"/>
                  </a:solidFill>
                </a:rPr>
                <a:t> </a:t>
              </a:r>
              <a:r>
                <a:rPr lang="en-US" sz="4000" dirty="0" err="1">
                  <a:solidFill>
                    <a:srgbClr val="FFFF00"/>
                  </a:solidFill>
                </a:rPr>
                <a:t>nangniw</a:t>
              </a:r>
              <a:r>
                <a:rPr lang="en-US" sz="4000" dirty="0">
                  <a:solidFill>
                    <a:srgbClr val="FFFF00"/>
                  </a:solidFill>
                </a:rPr>
                <a:t> </a:t>
              </a:r>
              <a:r>
                <a:rPr lang="en-US" sz="4000" dirty="0" err="1">
                  <a:solidFill>
                    <a:srgbClr val="FFFF00"/>
                  </a:solidFill>
                </a:rPr>
                <a:t>alam</a:t>
              </a:r>
              <a:r>
                <a:rPr lang="en-US" sz="4000" dirty="0">
                  <a:solidFill>
                    <a:srgbClr val="FFFF00"/>
                  </a:solidFill>
                </a:rPr>
                <a:t> </a:t>
              </a:r>
              <a:r>
                <a:rPr lang="en-US" sz="4000" dirty="0" err="1">
                  <a:solidFill>
                    <a:srgbClr val="FFFF00"/>
                  </a:solidFill>
                </a:rPr>
                <a:t>khou</a:t>
              </a:r>
              <a:r>
                <a:rPr lang="en-US" sz="4000" dirty="0">
                  <a:solidFill>
                    <a:srgbClr val="FFFF00"/>
                  </a:solidFill>
                </a:rPr>
                <a:t> </a:t>
              </a:r>
              <a:r>
                <a:rPr lang="en-US" sz="4000" dirty="0" err="1">
                  <a:solidFill>
                    <a:srgbClr val="FFFF00"/>
                  </a:solidFill>
                </a:rPr>
                <a:t>dinh</a:t>
              </a:r>
              <a:r>
                <a:rPr lang="en-US" sz="4000" dirty="0">
                  <a:solidFill>
                    <a:srgbClr val="FFFF00"/>
                  </a:solidFill>
                </a:rPr>
                <a:t> </a:t>
              </a:r>
              <a:r>
                <a:rPr lang="en-US" sz="4000" dirty="0" err="1">
                  <a:solidFill>
                    <a:srgbClr val="FFFF00"/>
                  </a:solidFill>
                </a:rPr>
                <a:t>khang</a:t>
              </a:r>
              <a:r>
                <a:rPr lang="en-US" sz="4000" dirty="0">
                  <a:solidFill>
                    <a:srgbClr val="FFFF00"/>
                  </a:solidFill>
                </a:rPr>
                <a:t> e.</a:t>
              </a:r>
              <a:r>
                <a:rPr lang="ja-JP" altLang="en-US" sz="4000" dirty="0">
                  <a:solidFill>
                    <a:srgbClr val="FFFF00"/>
                  </a:solidFill>
                </a:rPr>
                <a:t>”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  <p:sp>
          <p:nvSpPr>
            <p:cNvPr id="110604" name="Text Box 33"/>
            <p:cNvSpPr txBox="1">
              <a:spLocks noChangeArrowheads="1"/>
            </p:cNvSpPr>
            <p:nvPr/>
          </p:nvSpPr>
          <p:spPr bwMode="auto">
            <a:xfrm>
              <a:off x="1779" y="3071"/>
              <a:ext cx="25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>
                  <a:solidFill>
                    <a:srgbClr val="FFFF00"/>
                  </a:solidFill>
                </a:rPr>
                <a:t>Acts 1:8 (NIV)</a:t>
              </a:r>
            </a:p>
          </p:txBody>
        </p:sp>
      </p:grpSp>
      <p:sp>
        <p:nvSpPr>
          <p:cNvPr id="30" name="AutoShape 82">
            <a:extLst>
              <a:ext uri="{FF2B5EF4-FFF2-40B4-BE49-F238E27FC236}">
                <a16:creationId xmlns:a16="http://schemas.microsoft.com/office/drawing/2014/main" id="{CFFF40C7-B853-46C0-9ED0-B4C95BD3E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83">
            <a:extLst>
              <a:ext uri="{FF2B5EF4-FFF2-40B4-BE49-F238E27FC236}">
                <a16:creationId xmlns:a16="http://schemas.microsoft.com/office/drawing/2014/main" id="{02E02D29-B243-4F94-BCC7-97D109D2E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84">
            <a:extLst>
              <a:ext uri="{FF2B5EF4-FFF2-40B4-BE49-F238E27FC236}">
                <a16:creationId xmlns:a16="http://schemas.microsoft.com/office/drawing/2014/main" id="{BC095E6A-94A1-4547-B8CF-12D3789CC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85">
            <a:extLst>
              <a:ext uri="{FF2B5EF4-FFF2-40B4-BE49-F238E27FC236}">
                <a16:creationId xmlns:a16="http://schemas.microsoft.com/office/drawing/2014/main" id="{489E5D02-CFA1-4EA8-BCFD-DF6A9E2A45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86">
            <a:extLst>
              <a:ext uri="{FF2B5EF4-FFF2-40B4-BE49-F238E27FC236}">
                <a16:creationId xmlns:a16="http://schemas.microsoft.com/office/drawing/2014/main" id="{DF3F5834-9C22-4860-BA03-E7609394D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87">
            <a:extLst>
              <a:ext uri="{FF2B5EF4-FFF2-40B4-BE49-F238E27FC236}">
                <a16:creationId xmlns:a16="http://schemas.microsoft.com/office/drawing/2014/main" id="{346765E4-8BDF-42C1-923F-19C393E72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88">
            <a:extLst>
              <a:ext uri="{FF2B5EF4-FFF2-40B4-BE49-F238E27FC236}">
                <a16:creationId xmlns:a16="http://schemas.microsoft.com/office/drawing/2014/main" id="{706624D6-83C1-40B8-BE13-106B35D07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91">
            <a:extLst>
              <a:ext uri="{FF2B5EF4-FFF2-40B4-BE49-F238E27FC236}">
                <a16:creationId xmlns:a16="http://schemas.microsoft.com/office/drawing/2014/main" id="{C467AE44-F08E-4B9B-9DF2-035EBEC94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92">
            <a:extLst>
              <a:ext uri="{FF2B5EF4-FFF2-40B4-BE49-F238E27FC236}">
                <a16:creationId xmlns:a16="http://schemas.microsoft.com/office/drawing/2014/main" id="{632C3680-C96C-44D4-9023-23B5F247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39" name="Line 93">
            <a:extLst>
              <a:ext uri="{FF2B5EF4-FFF2-40B4-BE49-F238E27FC236}">
                <a16:creationId xmlns:a16="http://schemas.microsoft.com/office/drawing/2014/main" id="{0D4A41C5-5FBD-4E2F-9901-3A9369506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94">
            <a:extLst>
              <a:ext uri="{FF2B5EF4-FFF2-40B4-BE49-F238E27FC236}">
                <a16:creationId xmlns:a16="http://schemas.microsoft.com/office/drawing/2014/main" id="{B0599B52-4A84-4B6F-A780-D1FBB1D28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95">
            <a:extLst>
              <a:ext uri="{FF2B5EF4-FFF2-40B4-BE49-F238E27FC236}">
                <a16:creationId xmlns:a16="http://schemas.microsoft.com/office/drawing/2014/main" id="{68E93C2B-170B-4CBF-BA67-57D97E4E0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96">
            <a:extLst>
              <a:ext uri="{FF2B5EF4-FFF2-40B4-BE49-F238E27FC236}">
                <a16:creationId xmlns:a16="http://schemas.microsoft.com/office/drawing/2014/main" id="{E8916457-D0A3-47A6-A723-E05EE420F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97">
            <a:extLst>
              <a:ext uri="{FF2B5EF4-FFF2-40B4-BE49-F238E27FC236}">
                <a16:creationId xmlns:a16="http://schemas.microsoft.com/office/drawing/2014/main" id="{8BBD09CB-06A3-4675-87BA-9CBA8657B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4" name="Rectangle 98">
            <a:extLst>
              <a:ext uri="{FF2B5EF4-FFF2-40B4-BE49-F238E27FC236}">
                <a16:creationId xmlns:a16="http://schemas.microsoft.com/office/drawing/2014/main" id="{F26B77BF-32D8-43DF-8946-EA326F8B6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5" name="Rectangle 104">
            <a:extLst>
              <a:ext uri="{FF2B5EF4-FFF2-40B4-BE49-F238E27FC236}">
                <a16:creationId xmlns:a16="http://schemas.microsoft.com/office/drawing/2014/main" id="{7124729C-2489-46A5-B290-FB1D4869F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264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3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3529837" y="3216275"/>
            <a:ext cx="234429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GAYCHAMV</a:t>
            </a:r>
          </a:p>
        </p:txBody>
      </p:sp>
      <p:sp>
        <p:nvSpPr>
          <p:cNvPr id="112648" name="Rectangle 24"/>
          <p:cNvSpPr>
            <a:spLocks noChangeArrowheads="1"/>
          </p:cNvSpPr>
          <p:nvPr/>
        </p:nvSpPr>
        <p:spPr bwMode="auto">
          <a:xfrm>
            <a:off x="3161824" y="2638816"/>
            <a:ext cx="300402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PHUAMLING</a:t>
            </a:r>
          </a:p>
        </p:txBody>
      </p: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2650" name="Line 27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1" name="Line 28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2" name="Line 29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3" name="Line 30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4" name="Line 31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5" name="Line 32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6" name="Line 33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7" name="Rectangle 3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222883" y="425450"/>
            <a:ext cx="3552825" cy="2990850"/>
            <a:chOff x="3290" y="268"/>
            <a:chExt cx="2238" cy="1884"/>
          </a:xfrm>
        </p:grpSpPr>
        <p:grpSp>
          <p:nvGrpSpPr>
            <p:cNvPr id="112683" name="Group 10"/>
            <p:cNvGrpSpPr>
              <a:grpSpLocks/>
            </p:cNvGrpSpPr>
            <p:nvPr/>
          </p:nvGrpSpPr>
          <p:grpSpPr bwMode="auto">
            <a:xfrm>
              <a:off x="3290" y="268"/>
              <a:ext cx="2238" cy="1026"/>
              <a:chOff x="3274" y="484"/>
              <a:chExt cx="2238" cy="1026"/>
            </a:xfrm>
          </p:grpSpPr>
          <p:sp>
            <p:nvSpPr>
              <p:cNvPr id="286731" name="Rectangle 11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86732" name="Rectangle 12"/>
              <p:cNvSpPr>
                <a:spLocks noChangeArrowheads="1"/>
              </p:cNvSpPr>
              <p:nvPr/>
            </p:nvSpPr>
            <p:spPr bwMode="auto">
              <a:xfrm>
                <a:off x="3274" y="484"/>
                <a:ext cx="2238" cy="10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</a:rPr>
                  <a:t>Patchanghmei</a:t>
                </a:r>
                <a:r>
                  <a:rPr lang="en-US" sz="3200" dirty="0">
                    <a:solidFill>
                      <a:srgbClr val="FFFF00"/>
                    </a:solidFill>
                  </a:rPr>
                  <a:t> lev</a:t>
                </a:r>
                <a:endParaRPr lang="en-US" sz="2400" dirty="0">
                  <a:solidFill>
                    <a:srgbClr val="FFFF00"/>
                  </a:solidFill>
                </a:endParaRPr>
              </a:p>
              <a:p>
                <a:pPr algn="ctr">
                  <a:defRPr/>
                </a:pPr>
                <a:r>
                  <a:rPr lang="en-US" sz="3200" dirty="0">
                    <a:solidFill>
                      <a:srgbClr val="FFFF00"/>
                    </a:solidFill>
                  </a:rPr>
                  <a:t>Theology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1779588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Metthiu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, Mark,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Luk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Jahon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</a:p>
        </p:txBody>
      </p:sp>
      <p:sp>
        <p:nvSpPr>
          <p:cNvPr id="112660" name="AutoShape 12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61" name="Rectangle 12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62" name="Line 12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3" name="Line 12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4" name="Line 12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5" name="Line 12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6" name="Line 12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7" name="Rectangle 129"/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2670" name="Rectangle 13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2" name="Line 13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3" name="Line 13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4" name="Rectangle 13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5" name="Rectangle 14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7" name="Text Box 142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866" name="Rectangle 146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12679" name="Text Box 147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112680" name="Group 149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286870" name="Rectangle 150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286871" name="Line 151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8" name="Rectangle 92">
            <a:extLst>
              <a:ext uri="{FF2B5EF4-FFF2-40B4-BE49-F238E27FC236}">
                <a16:creationId xmlns:a16="http://schemas.microsoft.com/office/drawing/2014/main" id="{7EBFA740-B694-4E03-9C4C-2FC8883D3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9" name="Rectangle 97">
            <a:extLst>
              <a:ext uri="{FF2B5EF4-FFF2-40B4-BE49-F238E27FC236}">
                <a16:creationId xmlns:a16="http://schemas.microsoft.com/office/drawing/2014/main" id="{E1EC756C-F53E-441C-8394-9B1B9C210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50" name="Rectangle 98">
            <a:extLst>
              <a:ext uri="{FF2B5EF4-FFF2-40B4-BE49-F238E27FC236}">
                <a16:creationId xmlns:a16="http://schemas.microsoft.com/office/drawing/2014/main" id="{A4C25F3D-B00C-4849-A88A-3028E2C36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51" name="Rectangle 104">
            <a:extLst>
              <a:ext uri="{FF2B5EF4-FFF2-40B4-BE49-F238E27FC236}">
                <a16:creationId xmlns:a16="http://schemas.microsoft.com/office/drawing/2014/main" id="{888E43FB-EA8C-4208-A3B5-D39F86EAF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53" name="Rectangle 6">
            <a:extLst>
              <a:ext uri="{FF2B5EF4-FFF2-40B4-BE49-F238E27FC236}">
                <a16:creationId xmlns:a16="http://schemas.microsoft.com/office/drawing/2014/main" id="{6105B38C-B2F5-421A-8A09-7EFA4CF34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45232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 dirty="0">
                <a:solidFill>
                  <a:schemeClr val="accent1"/>
                </a:solidFill>
                <a:latin typeface="Times" charset="0"/>
              </a:rPr>
              <a:t>JISU</a:t>
            </a:r>
          </a:p>
        </p:txBody>
      </p:sp>
      <p:sp>
        <p:nvSpPr>
          <p:cNvPr id="54" name="Rectangle 15">
            <a:extLst>
              <a:ext uri="{FF2B5EF4-FFF2-40B4-BE49-F238E27FC236}">
                <a16:creationId xmlns:a16="http://schemas.microsoft.com/office/drawing/2014/main" id="{8C4C18D8-6B49-4995-ADC9-CA93C8E42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30375"/>
            <a:ext cx="163608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PANTY</a:t>
            </a:r>
          </a:p>
        </p:txBody>
      </p:sp>
      <p:sp>
        <p:nvSpPr>
          <p:cNvPr id="55" name="Rectangle 16">
            <a:extLst>
              <a:ext uri="{FF2B5EF4-FFF2-40B4-BE49-F238E27FC236}">
                <a16:creationId xmlns:a16="http://schemas.microsoft.com/office/drawing/2014/main" id="{AA14F840-4BB6-41FE-BB55-B1D8B8B92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3882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KROS</a:t>
            </a:r>
            <a:endParaRPr lang="en-US" sz="3600" i="1" dirty="0">
              <a:solidFill>
                <a:schemeClr val="bg2"/>
              </a:solidFill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utoUpdateAnimBg="0"/>
      <p:bldP spid="55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4690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Rectangle 5"/>
          <p:cNvSpPr>
            <a:spLocks noChangeArrowheads="1"/>
          </p:cNvSpPr>
          <p:nvPr/>
        </p:nvSpPr>
        <p:spPr bwMode="auto">
          <a:xfrm>
            <a:off x="2919413" y="914400"/>
            <a:ext cx="145232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 dirty="0">
                <a:solidFill>
                  <a:schemeClr val="accent1"/>
                </a:solidFill>
                <a:latin typeface="Times" charset="0"/>
              </a:rPr>
              <a:t>JISU</a:t>
            </a:r>
          </a:p>
        </p:txBody>
      </p:sp>
      <p:sp>
        <p:nvSpPr>
          <p:cNvPr id="114693" name="Rectangle 6"/>
          <p:cNvSpPr>
            <a:spLocks noChangeArrowheads="1"/>
          </p:cNvSpPr>
          <p:nvPr/>
        </p:nvSpPr>
        <p:spPr bwMode="auto">
          <a:xfrm>
            <a:off x="3470841" y="3216275"/>
            <a:ext cx="234429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GAYCHAMV</a:t>
            </a:r>
          </a:p>
        </p:txBody>
      </p:sp>
      <p:sp>
        <p:nvSpPr>
          <p:cNvPr id="445447" name="Rectangle 7"/>
          <p:cNvSpPr>
            <a:spLocks noChangeArrowheads="1"/>
          </p:cNvSpPr>
          <p:nvPr/>
        </p:nvSpPr>
        <p:spPr bwMode="auto">
          <a:xfrm>
            <a:off x="3183245" y="3673475"/>
            <a:ext cx="2952859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LATDIUTATMEI</a:t>
            </a:r>
          </a:p>
        </p:txBody>
      </p:sp>
      <p:sp>
        <p:nvSpPr>
          <p:cNvPr id="445454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4699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0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1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2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3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4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5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6" name="Rectangle 2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588006" y="2098675"/>
            <a:ext cx="3171828" cy="1787525"/>
            <a:chOff x="3520" y="1322"/>
            <a:chExt cx="1998" cy="1126"/>
          </a:xfrm>
        </p:grpSpPr>
        <p:grpSp>
          <p:nvGrpSpPr>
            <p:cNvPr id="114738" name="Group 36"/>
            <p:cNvGrpSpPr>
              <a:grpSpLocks/>
            </p:cNvGrpSpPr>
            <p:nvPr/>
          </p:nvGrpSpPr>
          <p:grpSpPr bwMode="auto">
            <a:xfrm>
              <a:off x="4048" y="1322"/>
              <a:ext cx="1470" cy="681"/>
              <a:chOff x="4112" y="1314"/>
              <a:chExt cx="1470" cy="681"/>
            </a:xfrm>
          </p:grpSpPr>
          <p:sp>
            <p:nvSpPr>
              <p:cNvPr id="445477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45478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29" cy="4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  <a:ea typeface="+mn-ea"/>
                    <a:cs typeface="+mn-cs"/>
                  </a:rPr>
                  <a:t>Phuamling</a:t>
                </a:r>
                <a:r>
                  <a:rPr lang="en-US" sz="3200" dirty="0">
                    <a:solidFill>
                      <a:srgbClr val="FFFF00"/>
                    </a:solidFill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ea typeface="+mn-ea"/>
                    <a:cs typeface="+mn-cs"/>
                  </a:rPr>
                  <a:t>Ruanvry</a:t>
                </a:r>
                <a:endParaRPr lang="en-US" sz="3200" dirty="0">
                  <a:solidFill>
                    <a:srgbClr val="FFFF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14708" name="Group 40"/>
          <p:cNvGrpSpPr>
            <a:grpSpLocks/>
          </p:cNvGrpSpPr>
          <p:nvPr/>
        </p:nvGrpSpPr>
        <p:grpSpPr bwMode="auto">
          <a:xfrm>
            <a:off x="5189538" y="425450"/>
            <a:ext cx="3548063" cy="2990850"/>
            <a:chOff x="3269" y="268"/>
            <a:chExt cx="2235" cy="1884"/>
          </a:xfrm>
        </p:grpSpPr>
        <p:grpSp>
          <p:nvGrpSpPr>
            <p:cNvPr id="114734" name="Group 41"/>
            <p:cNvGrpSpPr>
              <a:grpSpLocks/>
            </p:cNvGrpSpPr>
            <p:nvPr/>
          </p:nvGrpSpPr>
          <p:grpSpPr bwMode="auto">
            <a:xfrm>
              <a:off x="3269" y="268"/>
              <a:ext cx="2235" cy="1026"/>
              <a:chOff x="3253" y="484"/>
              <a:chExt cx="2235" cy="1026"/>
            </a:xfrm>
          </p:grpSpPr>
          <p:sp>
            <p:nvSpPr>
              <p:cNvPr id="445482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45483" name="Rectangle 43"/>
              <p:cNvSpPr>
                <a:spLocks noChangeArrowheads="1"/>
              </p:cNvSpPr>
              <p:nvPr/>
            </p:nvSpPr>
            <p:spPr bwMode="auto">
              <a:xfrm>
                <a:off x="3253" y="484"/>
                <a:ext cx="2235" cy="10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</a:rPr>
                  <a:t>Patchanghmei</a:t>
                </a:r>
                <a:r>
                  <a:rPr lang="en-US" sz="3200" dirty="0">
                    <a:solidFill>
                      <a:srgbClr val="FFFF00"/>
                    </a:solidFill>
                  </a:rPr>
                  <a:t> lev</a:t>
                </a:r>
                <a:endParaRPr lang="en-US" sz="2400" dirty="0">
                  <a:solidFill>
                    <a:srgbClr val="FFFF00"/>
                  </a:solidFill>
                </a:endParaRPr>
              </a:p>
              <a:p>
                <a:pPr algn="ctr">
                  <a:defRPr/>
                </a:pPr>
                <a:r>
                  <a:rPr lang="en-US" sz="3200" dirty="0">
                    <a:solidFill>
                      <a:srgbClr val="FFFF00"/>
                    </a:solidFill>
                  </a:rPr>
                  <a:t>Theology</a:t>
                </a:r>
              </a:p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5484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Latdiutatmeinunc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tuang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taanv</a:t>
            </a:r>
            <a:endParaRPr lang="en-US" sz="1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14728" name="Text Box 12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5568" name="Rectangle 1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14730" name="Text Box 129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114731" name="Group 13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5571" name="Rectangle 13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45572" name="Line 13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55" name="AutoShape 122">
            <a:extLst>
              <a:ext uri="{FF2B5EF4-FFF2-40B4-BE49-F238E27FC236}">
                <a16:creationId xmlns:a16="http://schemas.microsoft.com/office/drawing/2014/main" id="{F6270FE6-73EC-485C-9FCC-248148FF3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Rectangle 123">
            <a:extLst>
              <a:ext uri="{FF2B5EF4-FFF2-40B4-BE49-F238E27FC236}">
                <a16:creationId xmlns:a16="http://schemas.microsoft.com/office/drawing/2014/main" id="{B3D2683D-AC56-4BA1-9B45-5125BFD61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124">
            <a:extLst>
              <a:ext uri="{FF2B5EF4-FFF2-40B4-BE49-F238E27FC236}">
                <a16:creationId xmlns:a16="http://schemas.microsoft.com/office/drawing/2014/main" id="{53DDFBE9-D924-429C-A14C-1E43891750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125">
            <a:extLst>
              <a:ext uri="{FF2B5EF4-FFF2-40B4-BE49-F238E27FC236}">
                <a16:creationId xmlns:a16="http://schemas.microsoft.com/office/drawing/2014/main" id="{526FE824-E958-42AF-BC27-C0206B579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126">
            <a:extLst>
              <a:ext uri="{FF2B5EF4-FFF2-40B4-BE49-F238E27FC236}">
                <a16:creationId xmlns:a16="http://schemas.microsoft.com/office/drawing/2014/main" id="{7387B7A9-3383-4EF8-8979-70D2F6439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127">
            <a:extLst>
              <a:ext uri="{FF2B5EF4-FFF2-40B4-BE49-F238E27FC236}">
                <a16:creationId xmlns:a16="http://schemas.microsoft.com/office/drawing/2014/main" id="{D89B2413-D127-48A1-A16C-66DED1658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128">
            <a:extLst>
              <a:ext uri="{FF2B5EF4-FFF2-40B4-BE49-F238E27FC236}">
                <a16:creationId xmlns:a16="http://schemas.microsoft.com/office/drawing/2014/main" id="{8AB5595B-5BDF-4CA2-8994-0A02C01A80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129">
            <a:extLst>
              <a:ext uri="{FF2B5EF4-FFF2-40B4-BE49-F238E27FC236}">
                <a16:creationId xmlns:a16="http://schemas.microsoft.com/office/drawing/2014/main" id="{F3818E0F-D540-4CA9-B264-95F9F4AB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3" name="Rectangle 135">
            <a:extLst>
              <a:ext uri="{FF2B5EF4-FFF2-40B4-BE49-F238E27FC236}">
                <a16:creationId xmlns:a16="http://schemas.microsoft.com/office/drawing/2014/main" id="{461E937C-1EB4-45BA-AEF0-AA7C7EE91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Line 137">
            <a:extLst>
              <a:ext uri="{FF2B5EF4-FFF2-40B4-BE49-F238E27FC236}">
                <a16:creationId xmlns:a16="http://schemas.microsoft.com/office/drawing/2014/main" id="{1763F157-90DA-498B-8A60-94703446C9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138">
            <a:extLst>
              <a:ext uri="{FF2B5EF4-FFF2-40B4-BE49-F238E27FC236}">
                <a16:creationId xmlns:a16="http://schemas.microsoft.com/office/drawing/2014/main" id="{60D1A456-0008-4188-BB49-1EED1B3B1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Rectangle 139">
            <a:extLst>
              <a:ext uri="{FF2B5EF4-FFF2-40B4-BE49-F238E27FC236}">
                <a16:creationId xmlns:a16="http://schemas.microsoft.com/office/drawing/2014/main" id="{4FD5DD7F-BD00-4B16-81C1-40E379CC1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Rectangle 140">
            <a:extLst>
              <a:ext uri="{FF2B5EF4-FFF2-40B4-BE49-F238E27FC236}">
                <a16:creationId xmlns:a16="http://schemas.microsoft.com/office/drawing/2014/main" id="{F1416A18-F485-4E11-BCBA-8DE5AAA19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Rectangle 92">
            <a:extLst>
              <a:ext uri="{FF2B5EF4-FFF2-40B4-BE49-F238E27FC236}">
                <a16:creationId xmlns:a16="http://schemas.microsoft.com/office/drawing/2014/main" id="{771AE653-82B2-4693-BE0F-F0877DCBB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69" name="Rectangle 97">
            <a:extLst>
              <a:ext uri="{FF2B5EF4-FFF2-40B4-BE49-F238E27FC236}">
                <a16:creationId xmlns:a16="http://schemas.microsoft.com/office/drawing/2014/main" id="{43AEEC26-6221-40EF-B14E-DBBD628A7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70" name="Rectangle 98">
            <a:extLst>
              <a:ext uri="{FF2B5EF4-FFF2-40B4-BE49-F238E27FC236}">
                <a16:creationId xmlns:a16="http://schemas.microsoft.com/office/drawing/2014/main" id="{9DEF56E3-56C0-4B22-9D20-80472F312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71" name="Rectangle 104">
            <a:extLst>
              <a:ext uri="{FF2B5EF4-FFF2-40B4-BE49-F238E27FC236}">
                <a16:creationId xmlns:a16="http://schemas.microsoft.com/office/drawing/2014/main" id="{004BADE8-CB77-4C34-B480-0C0DA39B6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114718" name="Rectangle 111"/>
          <p:cNvSpPr>
            <a:spLocks noChangeArrowheads="1"/>
          </p:cNvSpPr>
          <p:nvPr/>
        </p:nvSpPr>
        <p:spPr bwMode="auto">
          <a:xfrm>
            <a:off x="8127435" y="4180454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72" name="Rectangle 24">
            <a:extLst>
              <a:ext uri="{FF2B5EF4-FFF2-40B4-BE49-F238E27FC236}">
                <a16:creationId xmlns:a16="http://schemas.microsoft.com/office/drawing/2014/main" id="{4D78EDBC-CD93-466A-9BD8-612A816F0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824" y="2638816"/>
            <a:ext cx="300402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PHUAMLING</a:t>
            </a:r>
          </a:p>
        </p:txBody>
      </p:sp>
      <p:sp>
        <p:nvSpPr>
          <p:cNvPr id="73" name="Rectangle 15">
            <a:extLst>
              <a:ext uri="{FF2B5EF4-FFF2-40B4-BE49-F238E27FC236}">
                <a16:creationId xmlns:a16="http://schemas.microsoft.com/office/drawing/2014/main" id="{E69104D3-0A8D-4CC2-8A4C-612F2F03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730375"/>
            <a:ext cx="163608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PANTY</a:t>
            </a:r>
          </a:p>
        </p:txBody>
      </p:sp>
      <p:sp>
        <p:nvSpPr>
          <p:cNvPr id="74" name="Rectangle 16">
            <a:extLst>
              <a:ext uri="{FF2B5EF4-FFF2-40B4-BE49-F238E27FC236}">
                <a16:creationId xmlns:a16="http://schemas.microsoft.com/office/drawing/2014/main" id="{3C99F600-AA5B-44DC-A9AA-3762FEF3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3882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KROS</a:t>
            </a:r>
            <a:endParaRPr lang="en-US" sz="3600" i="1" dirty="0">
              <a:solidFill>
                <a:schemeClr val="bg2"/>
              </a:solidFill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utoUpdateAnimBg="0"/>
      <p:bldP spid="7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6738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3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40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 dirty="0">
                <a:solidFill>
                  <a:schemeClr val="accent1"/>
                </a:solidFill>
                <a:latin typeface="Times" charset="0"/>
              </a:rPr>
              <a:t>JESUS</a:t>
            </a:r>
          </a:p>
        </p:txBody>
      </p:sp>
      <p:sp>
        <p:nvSpPr>
          <p:cNvPr id="116741" name="Rectangle 6"/>
          <p:cNvSpPr>
            <a:spLocks noChangeArrowheads="1"/>
          </p:cNvSpPr>
          <p:nvPr/>
        </p:nvSpPr>
        <p:spPr bwMode="auto">
          <a:xfrm>
            <a:off x="3706813" y="3216275"/>
            <a:ext cx="18208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GOSPELS</a:t>
            </a:r>
          </a:p>
        </p:txBody>
      </p:sp>
      <p:sp>
        <p:nvSpPr>
          <p:cNvPr id="116742" name="Rectangle 7"/>
          <p:cNvSpPr>
            <a:spLocks noChangeArrowheads="1"/>
          </p:cNvSpPr>
          <p:nvPr/>
        </p:nvSpPr>
        <p:spPr bwMode="auto">
          <a:xfrm>
            <a:off x="3935413" y="3673475"/>
            <a:ext cx="1130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ACTS</a:t>
            </a:r>
          </a:p>
        </p:txBody>
      </p:sp>
      <p:sp>
        <p:nvSpPr>
          <p:cNvPr id="446472" name="Rectangle 8"/>
          <p:cNvSpPr>
            <a:spLocks noChangeArrowheads="1"/>
          </p:cNvSpPr>
          <p:nvPr/>
        </p:nvSpPr>
        <p:spPr bwMode="auto">
          <a:xfrm>
            <a:off x="3706813" y="4130675"/>
            <a:ext cx="18811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EPISTLES</a:t>
            </a:r>
          </a:p>
        </p:txBody>
      </p:sp>
      <p:sp>
        <p:nvSpPr>
          <p:cNvPr id="116744" name="Rectangle 10"/>
          <p:cNvSpPr>
            <a:spLocks noChangeArrowheads="1"/>
          </p:cNvSpPr>
          <p:nvPr/>
        </p:nvSpPr>
        <p:spPr bwMode="auto">
          <a:xfrm>
            <a:off x="3948113" y="1765300"/>
            <a:ext cx="1247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LIFE</a:t>
            </a:r>
          </a:p>
        </p:txBody>
      </p:sp>
      <p:sp>
        <p:nvSpPr>
          <p:cNvPr id="116745" name="Rectangle 11"/>
          <p:cNvSpPr>
            <a:spLocks noChangeArrowheads="1"/>
          </p:cNvSpPr>
          <p:nvPr/>
        </p:nvSpPr>
        <p:spPr bwMode="auto">
          <a:xfrm>
            <a:off x="3732213" y="2197100"/>
            <a:ext cx="16303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CROSS</a:t>
            </a:r>
          </a:p>
        </p:txBody>
      </p:sp>
      <p:sp>
        <p:nvSpPr>
          <p:cNvPr id="116746" name="Rectangle 12"/>
          <p:cNvSpPr>
            <a:spLocks noChangeArrowheads="1"/>
          </p:cNvSpPr>
          <p:nvPr/>
        </p:nvSpPr>
        <p:spPr bwMode="auto">
          <a:xfrm>
            <a:off x="3516313" y="2654300"/>
            <a:ext cx="2136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CHURCH</a:t>
            </a:r>
          </a:p>
        </p:txBody>
      </p:sp>
      <p:sp>
        <p:nvSpPr>
          <p:cNvPr id="116747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6749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0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1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2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3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4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5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600699" y="3665540"/>
            <a:ext cx="2883828" cy="1103313"/>
            <a:chOff x="3560" y="2309"/>
            <a:chExt cx="1706" cy="695"/>
          </a:xfrm>
        </p:grpSpPr>
        <p:grpSp>
          <p:nvGrpSpPr>
            <p:cNvPr id="116794" name="Group 31"/>
            <p:cNvGrpSpPr>
              <a:grpSpLocks/>
            </p:cNvGrpSpPr>
            <p:nvPr/>
          </p:nvGrpSpPr>
          <p:grpSpPr bwMode="auto">
            <a:xfrm>
              <a:off x="3660" y="2309"/>
              <a:ext cx="1606" cy="695"/>
              <a:chOff x="3668" y="2181"/>
              <a:chExt cx="1606" cy="695"/>
            </a:xfrm>
          </p:grpSpPr>
          <p:sp>
            <p:nvSpPr>
              <p:cNvPr id="446496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46497" name="Rectangle 33"/>
              <p:cNvSpPr>
                <a:spLocks noChangeArrowheads="1"/>
              </p:cNvSpPr>
              <p:nvPr/>
            </p:nvSpPr>
            <p:spPr bwMode="auto">
              <a:xfrm>
                <a:off x="3668" y="2181"/>
                <a:ext cx="1550" cy="69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</a:rPr>
                  <a:t>Phuamling</a:t>
                </a:r>
                <a:r>
                  <a:rPr lang="en-US" sz="3200" dirty="0">
                    <a:solidFill>
                      <a:srgbClr val="FFFF00"/>
                    </a:solidFill>
                  </a:rPr>
                  <a:t> Lat-</a:t>
                </a:r>
                <a:r>
                  <a:rPr lang="en-US" sz="3200" dirty="0" err="1">
                    <a:solidFill>
                      <a:srgbClr val="FFFF00"/>
                    </a:solidFill>
                  </a:rPr>
                  <a:t>lu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6498" name="Line 34"/>
            <p:cNvSpPr>
              <a:spLocks noChangeShapeType="1"/>
            </p:cNvSpPr>
            <p:nvPr/>
          </p:nvSpPr>
          <p:spPr bwMode="auto">
            <a:xfrm flipV="1">
              <a:off x="3560" y="2568"/>
              <a:ext cx="516" cy="14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16757" name="Group 35"/>
          <p:cNvGrpSpPr>
            <a:grpSpLocks/>
          </p:cNvGrpSpPr>
          <p:nvPr/>
        </p:nvGrpSpPr>
        <p:grpSpPr bwMode="auto">
          <a:xfrm>
            <a:off x="5588000" y="2130425"/>
            <a:ext cx="2682875" cy="1755775"/>
            <a:chOff x="3520" y="1342"/>
            <a:chExt cx="1690" cy="1106"/>
          </a:xfrm>
        </p:grpSpPr>
        <p:sp>
          <p:nvSpPr>
            <p:cNvPr id="446501" name="Rectangle 37"/>
            <p:cNvSpPr>
              <a:spLocks noChangeArrowheads="1"/>
            </p:cNvSpPr>
            <p:nvPr/>
          </p:nvSpPr>
          <p:spPr bwMode="auto">
            <a:xfrm>
              <a:off x="4048" y="1342"/>
              <a:ext cx="1162" cy="66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46503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16758" name="Group 40"/>
          <p:cNvGrpSpPr>
            <a:grpSpLocks/>
          </p:cNvGrpSpPr>
          <p:nvPr/>
        </p:nvGrpSpPr>
        <p:grpSpPr bwMode="auto">
          <a:xfrm>
            <a:off x="5054601" y="425450"/>
            <a:ext cx="3903663" cy="2990850"/>
            <a:chOff x="3184" y="268"/>
            <a:chExt cx="2459" cy="1884"/>
          </a:xfrm>
        </p:grpSpPr>
        <p:grpSp>
          <p:nvGrpSpPr>
            <p:cNvPr id="116786" name="Group 41"/>
            <p:cNvGrpSpPr>
              <a:grpSpLocks/>
            </p:cNvGrpSpPr>
            <p:nvPr/>
          </p:nvGrpSpPr>
          <p:grpSpPr bwMode="auto">
            <a:xfrm>
              <a:off x="3184" y="268"/>
              <a:ext cx="2459" cy="1026"/>
              <a:chOff x="3168" y="484"/>
              <a:chExt cx="2459" cy="1026"/>
            </a:xfrm>
          </p:grpSpPr>
          <p:sp>
            <p:nvSpPr>
              <p:cNvPr id="446506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46507" name="Rectangle 43"/>
              <p:cNvSpPr>
                <a:spLocks noChangeArrowheads="1"/>
              </p:cNvSpPr>
              <p:nvPr/>
            </p:nvSpPr>
            <p:spPr bwMode="auto">
              <a:xfrm>
                <a:off x="3168" y="484"/>
                <a:ext cx="2459" cy="10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</a:rPr>
                  <a:t>Patchanghmei</a:t>
                </a:r>
                <a:r>
                  <a:rPr lang="en-US" sz="3200" dirty="0">
                    <a:solidFill>
                      <a:srgbClr val="FFFF00"/>
                    </a:solidFill>
                  </a:rPr>
                  <a:t> lev</a:t>
                </a:r>
                <a:endParaRPr lang="en-US" sz="2400" dirty="0">
                  <a:solidFill>
                    <a:srgbClr val="FFFF00"/>
                  </a:solidFill>
                </a:endParaRPr>
              </a:p>
              <a:p>
                <a:pPr algn="ctr">
                  <a:defRPr/>
                </a:pPr>
                <a:r>
                  <a:rPr lang="en-US" sz="3200" dirty="0">
                    <a:solidFill>
                      <a:srgbClr val="FFFF00"/>
                    </a:solidFill>
                  </a:rPr>
                  <a:t>Theology</a:t>
                </a:r>
              </a:p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6508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Rommei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khourui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Juda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nganv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</a:p>
        </p:txBody>
      </p:sp>
      <p:sp>
        <p:nvSpPr>
          <p:cNvPr id="116780" name="Text Box 12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6591" name="Rectangle 1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16782" name="Text Box 128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116783" name="Group 129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6594" name="Rectangle 130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46595" name="Line 131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63" name="AutoShape 122">
            <a:extLst>
              <a:ext uri="{FF2B5EF4-FFF2-40B4-BE49-F238E27FC236}">
                <a16:creationId xmlns:a16="http://schemas.microsoft.com/office/drawing/2014/main" id="{BA5F0857-82BA-41E9-9D8F-6767E6543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123">
            <a:extLst>
              <a:ext uri="{FF2B5EF4-FFF2-40B4-BE49-F238E27FC236}">
                <a16:creationId xmlns:a16="http://schemas.microsoft.com/office/drawing/2014/main" id="{CA8F9A0D-B8AC-407C-AC78-67358D836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124">
            <a:extLst>
              <a:ext uri="{FF2B5EF4-FFF2-40B4-BE49-F238E27FC236}">
                <a16:creationId xmlns:a16="http://schemas.microsoft.com/office/drawing/2014/main" id="{E19D499C-4D46-42F0-80BD-7861DB26D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125">
            <a:extLst>
              <a:ext uri="{FF2B5EF4-FFF2-40B4-BE49-F238E27FC236}">
                <a16:creationId xmlns:a16="http://schemas.microsoft.com/office/drawing/2014/main" id="{66236626-2589-4CC6-8E06-B06F89DC0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26">
            <a:extLst>
              <a:ext uri="{FF2B5EF4-FFF2-40B4-BE49-F238E27FC236}">
                <a16:creationId xmlns:a16="http://schemas.microsoft.com/office/drawing/2014/main" id="{A1C46E03-DAC9-4351-AAA2-07B1C29EE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27">
            <a:extLst>
              <a:ext uri="{FF2B5EF4-FFF2-40B4-BE49-F238E27FC236}">
                <a16:creationId xmlns:a16="http://schemas.microsoft.com/office/drawing/2014/main" id="{E59E7CD0-8D2A-4131-90F9-94DD179FA8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28">
            <a:extLst>
              <a:ext uri="{FF2B5EF4-FFF2-40B4-BE49-F238E27FC236}">
                <a16:creationId xmlns:a16="http://schemas.microsoft.com/office/drawing/2014/main" id="{E2C804AA-E4D5-4E1B-A222-C1E111B43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Rectangle 129">
            <a:extLst>
              <a:ext uri="{FF2B5EF4-FFF2-40B4-BE49-F238E27FC236}">
                <a16:creationId xmlns:a16="http://schemas.microsoft.com/office/drawing/2014/main" id="{02EEFB36-D88E-4845-9AD6-D22EE3F0B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71" name="Rectangle 135">
            <a:extLst>
              <a:ext uri="{FF2B5EF4-FFF2-40B4-BE49-F238E27FC236}">
                <a16:creationId xmlns:a16="http://schemas.microsoft.com/office/drawing/2014/main" id="{21F1AB43-F842-4EDE-8B40-C54C2B000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Line 137">
            <a:extLst>
              <a:ext uri="{FF2B5EF4-FFF2-40B4-BE49-F238E27FC236}">
                <a16:creationId xmlns:a16="http://schemas.microsoft.com/office/drawing/2014/main" id="{F0DC55EE-2CE3-4593-BD0B-62A2B3B4FA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Line 138">
            <a:extLst>
              <a:ext uri="{FF2B5EF4-FFF2-40B4-BE49-F238E27FC236}">
                <a16:creationId xmlns:a16="http://schemas.microsoft.com/office/drawing/2014/main" id="{7183E644-878D-42B3-B6BF-54D6B55DC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Rectangle 139">
            <a:extLst>
              <a:ext uri="{FF2B5EF4-FFF2-40B4-BE49-F238E27FC236}">
                <a16:creationId xmlns:a16="http://schemas.microsoft.com/office/drawing/2014/main" id="{E3C87915-DEF1-4210-A694-9B74C64B3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Rectangle 140">
            <a:extLst>
              <a:ext uri="{FF2B5EF4-FFF2-40B4-BE49-F238E27FC236}">
                <a16:creationId xmlns:a16="http://schemas.microsoft.com/office/drawing/2014/main" id="{374B817E-E815-42DE-850F-E220E320F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Rectangle 92">
            <a:extLst>
              <a:ext uri="{FF2B5EF4-FFF2-40B4-BE49-F238E27FC236}">
                <a16:creationId xmlns:a16="http://schemas.microsoft.com/office/drawing/2014/main" id="{527A949C-18CD-4753-8BCD-AA0A437C1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77" name="Rectangle 97">
            <a:extLst>
              <a:ext uri="{FF2B5EF4-FFF2-40B4-BE49-F238E27FC236}">
                <a16:creationId xmlns:a16="http://schemas.microsoft.com/office/drawing/2014/main" id="{7C1ECFCC-25E3-4A10-8491-4D22D150F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78" name="Rectangle 98">
            <a:extLst>
              <a:ext uri="{FF2B5EF4-FFF2-40B4-BE49-F238E27FC236}">
                <a16:creationId xmlns:a16="http://schemas.microsoft.com/office/drawing/2014/main" id="{3CC322DD-F748-4841-963E-EBE2D1F17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79" name="Rectangle 104">
            <a:extLst>
              <a:ext uri="{FF2B5EF4-FFF2-40B4-BE49-F238E27FC236}">
                <a16:creationId xmlns:a16="http://schemas.microsoft.com/office/drawing/2014/main" id="{11FF011A-78E0-4A99-B7A1-0E09725CC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80" name="Rectangle 111">
            <a:extLst>
              <a:ext uri="{FF2B5EF4-FFF2-40B4-BE49-F238E27FC236}">
                <a16:creationId xmlns:a16="http://schemas.microsoft.com/office/drawing/2014/main" id="{47786FD1-D8C6-42B5-9305-252C9FED7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7435" y="4180454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6769" name="Rectangle 112"/>
          <p:cNvSpPr>
            <a:spLocks noChangeArrowheads="1"/>
          </p:cNvSpPr>
          <p:nvPr/>
        </p:nvSpPr>
        <p:spPr bwMode="auto">
          <a:xfrm>
            <a:off x="8232620" y="4312284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id="{F5C17998-E6BD-4FB7-9CD8-F3AC8DC46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45" y="2098675"/>
            <a:ext cx="2109789" cy="75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en-US" sz="3200" dirty="0" err="1">
                <a:solidFill>
                  <a:srgbClr val="FFFF00"/>
                </a:solidFill>
                <a:ea typeface="+mn-ea"/>
                <a:cs typeface="+mn-cs"/>
              </a:rPr>
              <a:t>Phuamling</a:t>
            </a:r>
            <a:r>
              <a:rPr lang="en-US" sz="32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FFFF00"/>
                </a:solidFill>
                <a:ea typeface="+mn-ea"/>
                <a:cs typeface="+mn-cs"/>
              </a:rPr>
              <a:t>Ruanvry</a:t>
            </a:r>
            <a:endParaRPr lang="en-US" sz="3200" dirty="0">
              <a:solidFill>
                <a:srgbClr val="FFFF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72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8786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787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788" name="Rectangle 5"/>
          <p:cNvSpPr>
            <a:spLocks noChangeArrowheads="1"/>
          </p:cNvSpPr>
          <p:nvPr/>
        </p:nvSpPr>
        <p:spPr bwMode="auto">
          <a:xfrm>
            <a:off x="2919413" y="914400"/>
            <a:ext cx="145232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 dirty="0">
                <a:solidFill>
                  <a:schemeClr val="accent1"/>
                </a:solidFill>
                <a:latin typeface="Times" charset="0"/>
              </a:rPr>
              <a:t>JISU</a:t>
            </a:r>
          </a:p>
        </p:txBody>
      </p:sp>
      <p:sp>
        <p:nvSpPr>
          <p:cNvPr id="118789" name="Rectangle 6"/>
          <p:cNvSpPr>
            <a:spLocks noChangeArrowheads="1"/>
          </p:cNvSpPr>
          <p:nvPr/>
        </p:nvSpPr>
        <p:spPr bwMode="auto">
          <a:xfrm>
            <a:off x="3509861" y="3216275"/>
            <a:ext cx="234429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GAYCHAMV</a:t>
            </a:r>
          </a:p>
        </p:txBody>
      </p:sp>
      <p:sp>
        <p:nvSpPr>
          <p:cNvPr id="118790" name="Rectangle 7"/>
          <p:cNvSpPr>
            <a:spLocks noChangeArrowheads="1"/>
          </p:cNvSpPr>
          <p:nvPr/>
        </p:nvSpPr>
        <p:spPr bwMode="auto">
          <a:xfrm>
            <a:off x="3233838" y="3673475"/>
            <a:ext cx="2952859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LATDIUTATMEI</a:t>
            </a:r>
          </a:p>
        </p:txBody>
      </p:sp>
      <p:sp>
        <p:nvSpPr>
          <p:cNvPr id="118791" name="Rectangle 8"/>
          <p:cNvSpPr>
            <a:spLocks noChangeArrowheads="1"/>
          </p:cNvSpPr>
          <p:nvPr/>
        </p:nvSpPr>
        <p:spPr bwMode="auto">
          <a:xfrm>
            <a:off x="3706813" y="4130675"/>
            <a:ext cx="164583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TATDYN</a:t>
            </a:r>
          </a:p>
        </p:txBody>
      </p:sp>
      <p:sp>
        <p:nvSpPr>
          <p:cNvPr id="447497" name="Rectangle 9"/>
          <p:cNvSpPr>
            <a:spLocks noChangeArrowheads="1"/>
          </p:cNvSpPr>
          <p:nvPr/>
        </p:nvSpPr>
        <p:spPr bwMode="auto">
          <a:xfrm>
            <a:off x="3181029" y="4587875"/>
            <a:ext cx="2994408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NDAUHLOUMEI</a:t>
            </a:r>
          </a:p>
        </p:txBody>
      </p:sp>
      <p:sp>
        <p:nvSpPr>
          <p:cNvPr id="118793" name="Rectangle 10"/>
          <p:cNvSpPr>
            <a:spLocks noChangeArrowheads="1"/>
          </p:cNvSpPr>
          <p:nvPr/>
        </p:nvSpPr>
        <p:spPr bwMode="auto">
          <a:xfrm>
            <a:off x="3904189" y="1765300"/>
            <a:ext cx="163608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PANTY</a:t>
            </a:r>
          </a:p>
        </p:txBody>
      </p:sp>
      <p:sp>
        <p:nvSpPr>
          <p:cNvPr id="118794" name="Rectangle 11"/>
          <p:cNvSpPr>
            <a:spLocks noChangeArrowheads="1"/>
          </p:cNvSpPr>
          <p:nvPr/>
        </p:nvSpPr>
        <p:spPr bwMode="auto">
          <a:xfrm>
            <a:off x="3732213" y="2197100"/>
            <a:ext cx="13882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KROS</a:t>
            </a:r>
          </a:p>
        </p:txBody>
      </p:sp>
      <p:sp>
        <p:nvSpPr>
          <p:cNvPr id="118795" name="Rectangle 12"/>
          <p:cNvSpPr>
            <a:spLocks noChangeArrowheads="1"/>
          </p:cNvSpPr>
          <p:nvPr/>
        </p:nvSpPr>
        <p:spPr bwMode="auto">
          <a:xfrm>
            <a:off x="3164613" y="2654300"/>
            <a:ext cx="300402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Times" charset="0"/>
              </a:rPr>
              <a:t>PHUAMLING</a:t>
            </a:r>
          </a:p>
        </p:txBody>
      </p:sp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8797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98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99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0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1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2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3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867403" y="4813301"/>
            <a:ext cx="2800352" cy="1730376"/>
            <a:chOff x="3696" y="3032"/>
            <a:chExt cx="1764" cy="1090"/>
          </a:xfrm>
        </p:grpSpPr>
        <p:grpSp>
          <p:nvGrpSpPr>
            <p:cNvPr id="118847" name="Group 26"/>
            <p:cNvGrpSpPr>
              <a:grpSpLocks/>
            </p:cNvGrpSpPr>
            <p:nvPr/>
          </p:nvGrpSpPr>
          <p:grpSpPr bwMode="auto">
            <a:xfrm>
              <a:off x="3993" y="3435"/>
              <a:ext cx="1467" cy="687"/>
              <a:chOff x="3993" y="3067"/>
              <a:chExt cx="1467" cy="687"/>
            </a:xfrm>
          </p:grpSpPr>
          <p:sp>
            <p:nvSpPr>
              <p:cNvPr id="447515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47516" name="Rectangle 28"/>
              <p:cNvSpPr>
                <a:spLocks noChangeArrowheads="1"/>
              </p:cNvSpPr>
              <p:nvPr/>
            </p:nvSpPr>
            <p:spPr bwMode="auto">
              <a:xfrm>
                <a:off x="3993" y="3067"/>
                <a:ext cx="1467" cy="6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</a:rPr>
                  <a:t>Tingsaeng</a:t>
                </a:r>
                <a:endParaRPr lang="en-US" sz="3200" dirty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</a:rPr>
                  <a:t>Guangnimei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17" name="Line 29"/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18805" name="Group 30"/>
          <p:cNvGrpSpPr>
            <a:grpSpLocks/>
          </p:cNvGrpSpPr>
          <p:nvPr/>
        </p:nvGrpSpPr>
        <p:grpSpPr bwMode="auto">
          <a:xfrm>
            <a:off x="5600699" y="3665540"/>
            <a:ext cx="2673532" cy="1090613"/>
            <a:chOff x="3560" y="2309"/>
            <a:chExt cx="1830" cy="687"/>
          </a:xfrm>
        </p:grpSpPr>
        <p:grpSp>
          <p:nvGrpSpPr>
            <p:cNvPr id="118843" name="Group 31"/>
            <p:cNvGrpSpPr>
              <a:grpSpLocks/>
            </p:cNvGrpSpPr>
            <p:nvPr/>
          </p:nvGrpSpPr>
          <p:grpSpPr bwMode="auto">
            <a:xfrm>
              <a:off x="3981" y="2309"/>
              <a:ext cx="1409" cy="687"/>
              <a:chOff x="3989" y="2181"/>
              <a:chExt cx="1409" cy="687"/>
            </a:xfrm>
          </p:grpSpPr>
          <p:sp>
            <p:nvSpPr>
              <p:cNvPr id="447520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47521" name="Rectangle 33"/>
              <p:cNvSpPr>
                <a:spLocks noChangeArrowheads="1"/>
              </p:cNvSpPr>
              <p:nvPr/>
            </p:nvSpPr>
            <p:spPr bwMode="auto">
              <a:xfrm>
                <a:off x="3989" y="2181"/>
                <a:ext cx="1409" cy="6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</a:rPr>
                  <a:t>Phuamling</a:t>
                </a:r>
                <a:endParaRPr lang="en-US" sz="3200" dirty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  <a:defRPr/>
                </a:pPr>
                <a:r>
                  <a:rPr lang="en-US" sz="3200" dirty="0">
                    <a:solidFill>
                      <a:srgbClr val="FFFF00"/>
                    </a:solidFill>
                  </a:rPr>
                  <a:t>Lat-</a:t>
                </a:r>
                <a:r>
                  <a:rPr lang="en-US" sz="3200" dirty="0" err="1">
                    <a:solidFill>
                      <a:srgbClr val="FFFF00"/>
                    </a:solidFill>
                  </a:rPr>
                  <a:t>lu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22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18806" name="Group 35"/>
          <p:cNvGrpSpPr>
            <a:grpSpLocks/>
          </p:cNvGrpSpPr>
          <p:nvPr/>
        </p:nvGrpSpPr>
        <p:grpSpPr bwMode="auto">
          <a:xfrm>
            <a:off x="5588005" y="2098675"/>
            <a:ext cx="3298827" cy="1787525"/>
            <a:chOff x="3520" y="1322"/>
            <a:chExt cx="2078" cy="1126"/>
          </a:xfrm>
        </p:grpSpPr>
        <p:grpSp>
          <p:nvGrpSpPr>
            <p:cNvPr id="118839" name="Group 36"/>
            <p:cNvGrpSpPr>
              <a:grpSpLocks/>
            </p:cNvGrpSpPr>
            <p:nvPr/>
          </p:nvGrpSpPr>
          <p:grpSpPr bwMode="auto">
            <a:xfrm>
              <a:off x="4048" y="1322"/>
              <a:ext cx="1550" cy="681"/>
              <a:chOff x="4112" y="1314"/>
              <a:chExt cx="1550" cy="681"/>
            </a:xfrm>
          </p:grpSpPr>
          <p:sp>
            <p:nvSpPr>
              <p:cNvPr id="447525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47526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409" cy="4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  <a:ea typeface="+mn-ea"/>
                    <a:cs typeface="+mn-cs"/>
                  </a:rPr>
                  <a:t>Phuamling</a:t>
                </a:r>
                <a:r>
                  <a:rPr lang="en-US" sz="3200" dirty="0">
                    <a:solidFill>
                      <a:srgbClr val="FFFF00"/>
                    </a:solidFill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65000"/>
                  </a:lnSpc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  <a:ea typeface="+mn-ea"/>
                    <a:cs typeface="+mn-cs"/>
                  </a:rPr>
                  <a:t>Ruanry</a:t>
                </a:r>
                <a:endParaRPr lang="en-US" sz="3200" dirty="0">
                  <a:solidFill>
                    <a:srgbClr val="FFFF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447527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18807" name="Group 40"/>
          <p:cNvGrpSpPr>
            <a:grpSpLocks/>
          </p:cNvGrpSpPr>
          <p:nvPr/>
        </p:nvGrpSpPr>
        <p:grpSpPr bwMode="auto">
          <a:xfrm>
            <a:off x="5276846" y="425450"/>
            <a:ext cx="3473453" cy="2990850"/>
            <a:chOff x="3324" y="268"/>
            <a:chExt cx="2188" cy="1884"/>
          </a:xfrm>
        </p:grpSpPr>
        <p:grpSp>
          <p:nvGrpSpPr>
            <p:cNvPr id="118835" name="Group 41"/>
            <p:cNvGrpSpPr>
              <a:grpSpLocks/>
            </p:cNvGrpSpPr>
            <p:nvPr/>
          </p:nvGrpSpPr>
          <p:grpSpPr bwMode="auto">
            <a:xfrm>
              <a:off x="3324" y="268"/>
              <a:ext cx="2188" cy="902"/>
              <a:chOff x="3308" y="484"/>
              <a:chExt cx="2188" cy="902"/>
            </a:xfrm>
          </p:grpSpPr>
          <p:sp>
            <p:nvSpPr>
              <p:cNvPr id="447530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47531" name="Rectangle 43"/>
              <p:cNvSpPr>
                <a:spLocks noChangeArrowheads="1"/>
              </p:cNvSpPr>
              <p:nvPr/>
            </p:nvSpPr>
            <p:spPr bwMode="auto">
              <a:xfrm>
                <a:off x="3308" y="484"/>
                <a:ext cx="2188" cy="90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</a:rPr>
                  <a:t>Patchanghmei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:r>
                  <a:rPr lang="en-US" sz="3200" dirty="0">
                    <a:solidFill>
                      <a:srgbClr val="FFFF00"/>
                    </a:solidFill>
                  </a:rPr>
                  <a:t>lev</a:t>
                </a:r>
              </a:p>
              <a:p>
                <a:pPr algn="ctr">
                  <a:lnSpc>
                    <a:spcPct val="60000"/>
                  </a:lnSpc>
                  <a:defRPr/>
                </a:pPr>
                <a:r>
                  <a:rPr lang="en-US" sz="3200" dirty="0">
                    <a:solidFill>
                      <a:srgbClr val="FFFF00"/>
                    </a:solidFill>
                  </a:rPr>
                  <a:t>Theology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32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Ndauhloumei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</a:p>
        </p:txBody>
      </p:sp>
      <p:sp>
        <p:nvSpPr>
          <p:cNvPr id="118809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810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811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2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3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4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5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6" name="Rectangle 110"/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8817" name="Rectangle 111"/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8818" name="Rectangle 112"/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8819" name="Rectangle 113"/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8820" name="Rectangle 114"/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47603" name="Rectangle 115"/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18822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5" name="Rectangle 117"/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18824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25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26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27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10" name="Rectangle 122"/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118829" name="Text Box 12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7615" name="Rectangle 1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18831" name="Text Box 128"/>
          <p:cNvSpPr txBox="1">
            <a:spLocks noChangeArrowheads="1"/>
          </p:cNvSpPr>
          <p:nvPr/>
        </p:nvSpPr>
        <p:spPr bwMode="auto">
          <a:xfrm>
            <a:off x="6842128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grpSp>
        <p:nvGrpSpPr>
          <p:cNvPr id="118832" name="Group 13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7619" name="Rectangle 13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47620" name="Line 13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556192" y="295015"/>
            <a:ext cx="7848600" cy="16552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b="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	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“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Baibal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hei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Ndauhloumei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Buk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khou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hymdaicna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luailoumei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hei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mituang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lwnlung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khou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e.  	            </a:t>
            </a:r>
          </a:p>
        </p:txBody>
      </p:sp>
      <p:sp>
        <p:nvSpPr>
          <p:cNvPr id="120855" name="Text Box 11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628461" y="5712334"/>
            <a:ext cx="2554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John Walvoord</a:t>
            </a:r>
          </a:p>
        </p:txBody>
      </p:sp>
      <p:sp>
        <p:nvSpPr>
          <p:cNvPr id="428149" name="Text Box 117"/>
          <p:cNvSpPr txBox="1">
            <a:spLocks noChangeArrowheads="1"/>
          </p:cNvSpPr>
          <p:nvPr/>
        </p:nvSpPr>
        <p:spPr bwMode="auto">
          <a:xfrm>
            <a:off x="589943" y="1340706"/>
            <a:ext cx="7491804" cy="21938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	   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Tingkwm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aching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ganv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khou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tei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kalangv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baicna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naimei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ruanvry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kaguai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tei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Ringhpouc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tuang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giugamakmei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latdyng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lev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guangkariuna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luailou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puni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ea typeface="Times" charset="0"/>
                <a:cs typeface="Times" charset="0"/>
              </a:rPr>
              <a:t>. </a:t>
            </a:r>
          </a:p>
        </p:txBody>
      </p:sp>
      <p:sp>
        <p:nvSpPr>
          <p:cNvPr id="428150" name="Text Box 118"/>
          <p:cNvSpPr txBox="1">
            <a:spLocks noChangeArrowheads="1"/>
          </p:cNvSpPr>
          <p:nvPr/>
        </p:nvSpPr>
        <p:spPr bwMode="auto">
          <a:xfrm>
            <a:off x="-1209368" y="3885571"/>
            <a:ext cx="8738359" cy="5780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		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Nrianhloumei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guai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guangtangc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kan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e. </a:t>
            </a:r>
            <a:endParaRPr lang="en-US" sz="2800" dirty="0">
              <a:effectLst>
                <a:outerShdw blurRad="50800" dist="101600" dir="2700000" algn="tl" rotWithShape="0">
                  <a:srgbClr val="000000"/>
                </a:outerShdw>
              </a:effectLst>
              <a:latin typeface="Arial" charset="0"/>
              <a:ea typeface="Times" charset="0"/>
              <a:cs typeface="Times" charset="0"/>
            </a:endParaRP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611620" y="4352826"/>
            <a:ext cx="7577744" cy="16552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Reynunc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Ravguangc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lev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kapammei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, ABRAHAM,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kak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khou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alamloumei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tei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guangtangc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</a:t>
            </a:r>
            <a:r>
              <a:rPr lang="en-US" sz="2800" i="1" u="sng" dirty="0" err="1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kan</a:t>
            </a:r>
            <a:r>
              <a:rPr lang="en-US" sz="2800" i="1" u="sng" dirty="0">
                <a:solidFill>
                  <a:schemeClr val="tx1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 the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 charset="0"/>
                <a:cs typeface="Times" charset="0"/>
              </a:rPr>
              <a:t>." 	            </a:t>
            </a:r>
            <a:endParaRPr lang="en-US" sz="2800" dirty="0">
              <a:effectLst>
                <a:outerShdw blurRad="50800" dist="101600" dir="2700000" algn="tl" rotWithShape="0">
                  <a:srgbClr val="000000"/>
                </a:outerShdw>
              </a:effectLst>
              <a:latin typeface="Arial" charset="0"/>
              <a:ea typeface="Times" charset="0"/>
              <a:cs typeface="Times" charset="0"/>
            </a:endParaRPr>
          </a:p>
        </p:txBody>
      </p:sp>
      <p:sp>
        <p:nvSpPr>
          <p:cNvPr id="120861" name="Text Box 120"/>
          <p:cNvSpPr txBox="1">
            <a:spLocks noChangeArrowheads="1"/>
          </p:cNvSpPr>
          <p:nvPr/>
        </p:nvSpPr>
        <p:spPr bwMode="auto">
          <a:xfrm>
            <a:off x="854868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20862" name="Text Box 121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120863" name="Text Box 12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428156" name="Rectangle 12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120865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tx1"/>
                </a:solidFill>
              </a:rPr>
              <a:t>PHOTO ©NASA</a:t>
            </a:r>
          </a:p>
        </p:txBody>
      </p:sp>
      <p:sp>
        <p:nvSpPr>
          <p:cNvPr id="35" name="AutoShape 103">
            <a:extLst>
              <a:ext uri="{FF2B5EF4-FFF2-40B4-BE49-F238E27FC236}">
                <a16:creationId xmlns:a16="http://schemas.microsoft.com/office/drawing/2014/main" id="{81B7AFB8-3DFE-4493-B3BE-3295AFF84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104">
            <a:extLst>
              <a:ext uri="{FF2B5EF4-FFF2-40B4-BE49-F238E27FC236}">
                <a16:creationId xmlns:a16="http://schemas.microsoft.com/office/drawing/2014/main" id="{A88092B9-74BA-42F5-B1E4-A125004EA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05">
            <a:extLst>
              <a:ext uri="{FF2B5EF4-FFF2-40B4-BE49-F238E27FC236}">
                <a16:creationId xmlns:a16="http://schemas.microsoft.com/office/drawing/2014/main" id="{E816C3F7-33EB-47DF-BF4A-CA39759A6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06">
            <a:extLst>
              <a:ext uri="{FF2B5EF4-FFF2-40B4-BE49-F238E27FC236}">
                <a16:creationId xmlns:a16="http://schemas.microsoft.com/office/drawing/2014/main" id="{14EF8A4A-AF6E-48ED-9990-98D923C79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07">
            <a:extLst>
              <a:ext uri="{FF2B5EF4-FFF2-40B4-BE49-F238E27FC236}">
                <a16:creationId xmlns:a16="http://schemas.microsoft.com/office/drawing/2014/main" id="{88EE4F72-A50E-48A3-AD43-17EAF9EFC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08">
            <a:extLst>
              <a:ext uri="{FF2B5EF4-FFF2-40B4-BE49-F238E27FC236}">
                <a16:creationId xmlns:a16="http://schemas.microsoft.com/office/drawing/2014/main" id="{155BF339-28C7-4621-94DC-37ED02FD0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109">
            <a:extLst>
              <a:ext uri="{FF2B5EF4-FFF2-40B4-BE49-F238E27FC236}">
                <a16:creationId xmlns:a16="http://schemas.microsoft.com/office/drawing/2014/main" id="{982E9C5B-8AF7-4E67-AE70-C938DD4781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110">
            <a:extLst>
              <a:ext uri="{FF2B5EF4-FFF2-40B4-BE49-F238E27FC236}">
                <a16:creationId xmlns:a16="http://schemas.microsoft.com/office/drawing/2014/main" id="{99003C8C-C337-4285-95B2-6FC59F4C0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3" name="Rectangle 111">
            <a:extLst>
              <a:ext uri="{FF2B5EF4-FFF2-40B4-BE49-F238E27FC236}">
                <a16:creationId xmlns:a16="http://schemas.microsoft.com/office/drawing/2014/main" id="{953D0A0E-6F39-4E8D-8B33-C6F10DA08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4" name="Rectangle 112">
            <a:extLst>
              <a:ext uri="{FF2B5EF4-FFF2-40B4-BE49-F238E27FC236}">
                <a16:creationId xmlns:a16="http://schemas.microsoft.com/office/drawing/2014/main" id="{97EC931E-4937-4D59-B97F-6AA6C9853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5" name="Rectangle 113">
            <a:extLst>
              <a:ext uri="{FF2B5EF4-FFF2-40B4-BE49-F238E27FC236}">
                <a16:creationId xmlns:a16="http://schemas.microsoft.com/office/drawing/2014/main" id="{898F3A78-40B2-4383-90F8-66C09200B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6" name="Rectangle 114">
            <a:extLst>
              <a:ext uri="{FF2B5EF4-FFF2-40B4-BE49-F238E27FC236}">
                <a16:creationId xmlns:a16="http://schemas.microsoft.com/office/drawing/2014/main" id="{A87209D4-EA66-4EED-AD1F-B083C35E6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7" name="Rectangle 115">
            <a:extLst>
              <a:ext uri="{FF2B5EF4-FFF2-40B4-BE49-F238E27FC236}">
                <a16:creationId xmlns:a16="http://schemas.microsoft.com/office/drawing/2014/main" id="{640833CC-C1EE-483B-95D1-B2B67793F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8" name="Rectangle 116">
            <a:extLst>
              <a:ext uri="{FF2B5EF4-FFF2-40B4-BE49-F238E27FC236}">
                <a16:creationId xmlns:a16="http://schemas.microsoft.com/office/drawing/2014/main" id="{916F5718-5581-41B3-AD1B-30A082F23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117">
            <a:extLst>
              <a:ext uri="{FF2B5EF4-FFF2-40B4-BE49-F238E27FC236}">
                <a16:creationId xmlns:a16="http://schemas.microsoft.com/office/drawing/2014/main" id="{0DCE139B-7EAF-40BF-8C28-F6A6291C2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50" name="Line 118">
            <a:extLst>
              <a:ext uri="{FF2B5EF4-FFF2-40B4-BE49-F238E27FC236}">
                <a16:creationId xmlns:a16="http://schemas.microsoft.com/office/drawing/2014/main" id="{41E8266A-E277-4054-B256-23354F2ED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119">
            <a:extLst>
              <a:ext uri="{FF2B5EF4-FFF2-40B4-BE49-F238E27FC236}">
                <a16:creationId xmlns:a16="http://schemas.microsoft.com/office/drawing/2014/main" id="{BB9E8098-D74D-4B72-BDEA-5C30F860F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120">
            <a:extLst>
              <a:ext uri="{FF2B5EF4-FFF2-40B4-BE49-F238E27FC236}">
                <a16:creationId xmlns:a16="http://schemas.microsoft.com/office/drawing/2014/main" id="{41BC279D-224D-4647-B00A-690F00041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121">
            <a:extLst>
              <a:ext uri="{FF2B5EF4-FFF2-40B4-BE49-F238E27FC236}">
                <a16:creationId xmlns:a16="http://schemas.microsoft.com/office/drawing/2014/main" id="{BAB0C4CC-7076-4EE6-B5AD-1B164EB7F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Rectangle 122">
            <a:extLst>
              <a:ext uri="{FF2B5EF4-FFF2-40B4-BE49-F238E27FC236}">
                <a16:creationId xmlns:a16="http://schemas.microsoft.com/office/drawing/2014/main" id="{49B5F6F9-F1F4-4126-8F49-923EA1322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49" grpId="0" autoUpdateAnimBg="0"/>
      <p:bldP spid="428150" grpId="0" autoUpdateAnimBg="0"/>
      <p:bldP spid="42815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7"/>
              </a:schemeClr>
            </a:outerShdw>
          </a:effectLst>
        </p:spPr>
      </p:pic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Text Box 2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292" name="Text Box 28"/>
          <p:cNvSpPr txBox="1">
            <a:spLocks noChangeArrowheads="1"/>
          </p:cNvSpPr>
          <p:nvPr/>
        </p:nvSpPr>
        <p:spPr bwMode="auto">
          <a:xfrm>
            <a:off x="8602663" y="64389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486025" y="2003425"/>
            <a:ext cx="2427288" cy="396875"/>
            <a:chOff x="1572" y="1262"/>
            <a:chExt cx="1529" cy="250"/>
          </a:xfrm>
        </p:grpSpPr>
        <p:sp>
          <p:nvSpPr>
            <p:cNvPr id="12339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ea typeface="+mn-ea"/>
                  <a:cs typeface="+mn-cs"/>
                </a:rPr>
                <a:t>NAZARETH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4367213" y="4132263"/>
            <a:ext cx="2427287" cy="396875"/>
            <a:chOff x="2751" y="2603"/>
            <a:chExt cx="1529" cy="250"/>
          </a:xfrm>
        </p:grpSpPr>
        <p:sp>
          <p:nvSpPr>
            <p:cNvPr id="12337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ea typeface="+mn-ea"/>
                  <a:cs typeface="+mn-cs"/>
                </a:rPr>
                <a:t>JERUSALEM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2127250" y="4383088"/>
            <a:ext cx="2427288" cy="396875"/>
            <a:chOff x="1346" y="2761"/>
            <a:chExt cx="1529" cy="250"/>
          </a:xfrm>
        </p:grpSpPr>
        <p:sp>
          <p:nvSpPr>
            <p:cNvPr id="12335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ea typeface="+mn-ea"/>
                  <a:cs typeface="+mn-cs"/>
                </a:rPr>
                <a:t>BETHLEHEM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2147483647 w 677"/>
              <a:gd name="T1" fmla="*/ 2147483647 h 957"/>
              <a:gd name="T2" fmla="*/ 2147483647 w 677"/>
              <a:gd name="T3" fmla="*/ 2147483647 h 957"/>
              <a:gd name="T4" fmla="*/ 2147483647 w 677"/>
              <a:gd name="T5" fmla="*/ 2147483647 h 957"/>
              <a:gd name="T6" fmla="*/ 2147483647 w 677"/>
              <a:gd name="T7" fmla="*/ 2147483647 h 957"/>
              <a:gd name="T8" fmla="*/ 2147483647 w 677"/>
              <a:gd name="T9" fmla="*/ 2147483647 h 957"/>
              <a:gd name="T10" fmla="*/ 2147483647 w 677"/>
              <a:gd name="T11" fmla="*/ 2147483647 h 957"/>
              <a:gd name="T12" fmla="*/ 2147483647 w 677"/>
              <a:gd name="T13" fmla="*/ 2147483647 h 957"/>
              <a:gd name="T14" fmla="*/ 2147483647 w 677"/>
              <a:gd name="T15" fmla="*/ 2147483647 h 957"/>
              <a:gd name="T16" fmla="*/ 2147483647 w 677"/>
              <a:gd name="T17" fmla="*/ 2147483647 h 957"/>
              <a:gd name="T18" fmla="*/ 2147483647 w 677"/>
              <a:gd name="T19" fmla="*/ 2147483647 h 957"/>
              <a:gd name="T20" fmla="*/ 2147483647 w 677"/>
              <a:gd name="T21" fmla="*/ 2147483647 h 957"/>
              <a:gd name="T22" fmla="*/ 2147483647 w 677"/>
              <a:gd name="T23" fmla="*/ 2147483647 h 957"/>
              <a:gd name="T24" fmla="*/ 2147483647 w 677"/>
              <a:gd name="T25" fmla="*/ 2147483647 h 957"/>
              <a:gd name="T26" fmla="*/ 2147483647 w 677"/>
              <a:gd name="T27" fmla="*/ 2147483647 h 957"/>
              <a:gd name="T28" fmla="*/ 2147483647 w 677"/>
              <a:gd name="T29" fmla="*/ 2147483647 h 957"/>
              <a:gd name="T30" fmla="*/ 2147483647 w 677"/>
              <a:gd name="T31" fmla="*/ 2147483647 h 957"/>
              <a:gd name="T32" fmla="*/ 2147483647 w 677"/>
              <a:gd name="T33" fmla="*/ 2147483647 h 957"/>
              <a:gd name="T34" fmla="*/ 2147483647 w 677"/>
              <a:gd name="T35" fmla="*/ 2147483647 h 957"/>
              <a:gd name="T36" fmla="*/ 2147483647 w 677"/>
              <a:gd name="T37" fmla="*/ 2147483647 h 957"/>
              <a:gd name="T38" fmla="*/ 2147483647 w 677"/>
              <a:gd name="T39" fmla="*/ 2147483647 h 957"/>
              <a:gd name="T40" fmla="*/ 2147483647 w 677"/>
              <a:gd name="T41" fmla="*/ 2147483647 h 957"/>
              <a:gd name="T42" fmla="*/ 2147483647 w 677"/>
              <a:gd name="T43" fmla="*/ 2147483647 h 957"/>
              <a:gd name="T44" fmla="*/ 2147483647 w 677"/>
              <a:gd name="T45" fmla="*/ 2147483647 h 957"/>
              <a:gd name="T46" fmla="*/ 2147483647 w 677"/>
              <a:gd name="T47" fmla="*/ 2147483647 h 957"/>
              <a:gd name="T48" fmla="*/ 2147483647 w 677"/>
              <a:gd name="T49" fmla="*/ 2147483647 h 957"/>
              <a:gd name="T50" fmla="*/ 2147483647 w 677"/>
              <a:gd name="T51" fmla="*/ 2147483647 h 957"/>
              <a:gd name="T52" fmla="*/ 2147483647 w 677"/>
              <a:gd name="T53" fmla="*/ 2147483647 h 957"/>
              <a:gd name="T54" fmla="*/ 2147483647 w 677"/>
              <a:gd name="T55" fmla="*/ 2147483647 h 957"/>
              <a:gd name="T56" fmla="*/ 2147483647 w 677"/>
              <a:gd name="T57" fmla="*/ 2147483647 h 957"/>
              <a:gd name="T58" fmla="*/ 2147483647 w 677"/>
              <a:gd name="T59" fmla="*/ 2147483647 h 957"/>
              <a:gd name="T60" fmla="*/ 2147483647 w 677"/>
              <a:gd name="T61" fmla="*/ 2147483647 h 957"/>
              <a:gd name="T62" fmla="*/ 2147483647 w 677"/>
              <a:gd name="T63" fmla="*/ 2147483647 h 957"/>
              <a:gd name="T64" fmla="*/ 2147483647 w 677"/>
              <a:gd name="T65" fmla="*/ 2147483647 h 957"/>
              <a:gd name="T66" fmla="*/ 2147483647 w 677"/>
              <a:gd name="T67" fmla="*/ 2147483647 h 957"/>
              <a:gd name="T68" fmla="*/ 2147483647 w 677"/>
              <a:gd name="T69" fmla="*/ 2147483647 h 957"/>
              <a:gd name="T70" fmla="*/ 2147483647 w 677"/>
              <a:gd name="T71" fmla="*/ 2147483647 h 957"/>
              <a:gd name="T72" fmla="*/ 2147483647 w 677"/>
              <a:gd name="T73" fmla="*/ 0 h 957"/>
              <a:gd name="T74" fmla="*/ 2147483647 w 677"/>
              <a:gd name="T75" fmla="*/ 2147483647 h 957"/>
              <a:gd name="T76" fmla="*/ 2147483647 w 677"/>
              <a:gd name="T77" fmla="*/ 2147483647 h 957"/>
              <a:gd name="T78" fmla="*/ 2147483647 w 677"/>
              <a:gd name="T79" fmla="*/ 2147483647 h 957"/>
              <a:gd name="T80" fmla="*/ 2147483647 w 677"/>
              <a:gd name="T81" fmla="*/ 2147483647 h 957"/>
              <a:gd name="T82" fmla="*/ 2147483647 w 677"/>
              <a:gd name="T83" fmla="*/ 2147483647 h 957"/>
              <a:gd name="T84" fmla="*/ 2147483647 w 677"/>
              <a:gd name="T85" fmla="*/ 2147483647 h 957"/>
              <a:gd name="T86" fmla="*/ 2147483647 w 677"/>
              <a:gd name="T87" fmla="*/ 2147483647 h 957"/>
              <a:gd name="T88" fmla="*/ 2147483647 w 677"/>
              <a:gd name="T89" fmla="*/ 2147483647 h 957"/>
              <a:gd name="T90" fmla="*/ 2147483647 w 677"/>
              <a:gd name="T91" fmla="*/ 2147483647 h 957"/>
              <a:gd name="T92" fmla="*/ 2147483647 w 677"/>
              <a:gd name="T93" fmla="*/ 2147483647 h 957"/>
              <a:gd name="T94" fmla="*/ 2147483647 w 677"/>
              <a:gd name="T95" fmla="*/ 2147483647 h 957"/>
              <a:gd name="T96" fmla="*/ 2147483647 w 677"/>
              <a:gd name="T97" fmla="*/ 2147483647 h 957"/>
              <a:gd name="T98" fmla="*/ 2147483647 w 677"/>
              <a:gd name="T99" fmla="*/ 2147483647 h 957"/>
              <a:gd name="T100" fmla="*/ 2147483647 w 677"/>
              <a:gd name="T101" fmla="*/ 2147483647 h 957"/>
              <a:gd name="T102" fmla="*/ 0 w 677"/>
              <a:gd name="T103" fmla="*/ 2147483647 h 957"/>
              <a:gd name="T104" fmla="*/ 2147483647 w 677"/>
              <a:gd name="T105" fmla="*/ 2147483647 h 957"/>
              <a:gd name="T106" fmla="*/ 2147483647 w 677"/>
              <a:gd name="T107" fmla="*/ 2147483647 h 9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77"/>
              <a:gd name="T163" fmla="*/ 0 h 957"/>
              <a:gd name="T164" fmla="*/ 677 w 677"/>
              <a:gd name="T165" fmla="*/ 957 h 9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12298" name="Text Box 58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 l="28323" r="12538"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5070475" y="1628775"/>
            <a:ext cx="2427288" cy="396875"/>
            <a:chOff x="4254" y="1128"/>
            <a:chExt cx="1529" cy="250"/>
          </a:xfrm>
        </p:grpSpPr>
        <p:sp>
          <p:nvSpPr>
            <p:cNvPr id="12333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25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ea typeface="+mn-ea"/>
                  <a:cs typeface="+mn-cs"/>
                </a:rPr>
                <a:t>CAPERNAUM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231775" y="2052638"/>
            <a:ext cx="2090738" cy="4401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JISU PANTY KHATNI KAMEI RUI KADAI SWNA TATLOU KANMEI BAMV CHANEI </a:t>
            </a:r>
          </a:p>
        </p:txBody>
      </p:sp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12330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FF"/>
                  </a:solidFill>
                  <a:ea typeface="+mn-ea"/>
                  <a:cs typeface="+mn-cs"/>
                </a:rPr>
                <a:t>CANA</a:t>
              </a:r>
            </a:p>
          </p:txBody>
        </p:sp>
        <p:sp>
          <p:nvSpPr>
            <p:cNvPr id="12332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4518025" y="1839573"/>
            <a:ext cx="1870075" cy="692150"/>
            <a:chOff x="2757" y="1148"/>
            <a:chExt cx="1178" cy="436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2329" name="AutoShape 50"/>
            <p:cNvSpPr>
              <a:spLocks noChangeArrowheads="1"/>
            </p:cNvSpPr>
            <p:nvPr/>
          </p:nvSpPr>
          <p:spPr bwMode="auto">
            <a:xfrm rot="12260659">
              <a:off x="3191" y="1323"/>
              <a:ext cx="744" cy="261"/>
            </a:xfrm>
            <a:prstGeom prst="notchedRightArrow">
              <a:avLst>
                <a:gd name="adj1" fmla="val 50000"/>
                <a:gd name="adj2" fmla="val 71264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08" name="AutoShape 1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Rectangle 1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Line 1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1" name="Line 1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2" name="Line 1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3" name="Line 1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Line 1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6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7" name="Line 2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8" name="Line 2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9" name="Rectangle 2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0" name="Rectangle 2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22" name="Group 71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523336" name="Rectangle 72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23337" name="Line 73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523338" name="Text Box 74"/>
          <p:cNvSpPr txBox="1">
            <a:spLocks noChangeArrowheads="1"/>
          </p:cNvSpPr>
          <p:nvPr/>
        </p:nvSpPr>
        <p:spPr bwMode="auto">
          <a:xfrm>
            <a:off x="4087091" y="284454"/>
            <a:ext cx="4623522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KATHAI NKHAVMEI #07</a:t>
            </a:r>
          </a:p>
        </p:txBody>
      </p:sp>
      <p:sp>
        <p:nvSpPr>
          <p:cNvPr id="54" name="Rectangle 86">
            <a:extLst>
              <a:ext uri="{FF2B5EF4-FFF2-40B4-BE49-F238E27FC236}">
                <a16:creationId xmlns:a16="http://schemas.microsoft.com/office/drawing/2014/main" id="{A6C53D1B-99A8-49E2-ABA3-AF38D8217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55" name="Rectangle 99">
            <a:extLst>
              <a:ext uri="{FF2B5EF4-FFF2-40B4-BE49-F238E27FC236}">
                <a16:creationId xmlns:a16="http://schemas.microsoft.com/office/drawing/2014/main" id="{BFDD0C5A-28E6-4E10-B58E-9E6C603CC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56" name="Text Box 49">
            <a:extLst>
              <a:ext uri="{FF2B5EF4-FFF2-40B4-BE49-F238E27FC236}">
                <a16:creationId xmlns:a16="http://schemas.microsoft.com/office/drawing/2014/main" id="{B221FC17-1AE6-450E-9C64-2BFD92E1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2338" y="2190750"/>
            <a:ext cx="2565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ea typeface="+mn-ea"/>
                <a:cs typeface="+mn-cs"/>
              </a:rPr>
              <a:t>GALILI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23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0" animBg="1"/>
      <p:bldP spid="523331" grpId="0" animBg="1" autoUpdateAnimBg="0"/>
      <p:bldP spid="523332" grpId="0" animBg="1" autoUpdateAnimBg="0"/>
      <p:bldP spid="523307" grpId="0" autoUpdateAnimBg="0"/>
      <p:bldP spid="523338" grpId="0" animBg="1" autoUpdateAnimBg="0"/>
      <p:bldP spid="523338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3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47700" y="2463800"/>
            <a:ext cx="7524750" cy="3662363"/>
            <a:chOff x="408" y="1552"/>
            <a:chExt cx="4740" cy="2307"/>
          </a:xfrm>
        </p:grpSpPr>
        <p:sp>
          <p:nvSpPr>
            <p:cNvPr id="661508" name="Rectangle 4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1510" name="Text Box 6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1514" name="Rectangle 10"/>
            <p:cNvSpPr>
              <a:spLocks noChangeArrowheads="1"/>
            </p:cNvSpPr>
            <p:nvPr/>
          </p:nvSpPr>
          <p:spPr bwMode="auto">
            <a:xfrm>
              <a:off x="882" y="3175"/>
              <a:ext cx="1123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 dirty="0" err="1">
                  <a:solidFill>
                    <a:srgbClr val="A4FF94"/>
                  </a:solidFill>
                  <a:latin typeface="Arial" charset="0"/>
                  <a:ea typeface="+mn-ea"/>
                  <a:cs typeface="+mn-cs"/>
                </a:rPr>
                <a:t>Riakdanv</a:t>
              </a:r>
              <a:endPara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800" i="1" dirty="0">
                  <a:solidFill>
                    <a:srgbClr val="A4FF94"/>
                  </a:solidFill>
                  <a:latin typeface="Arial" charset="0"/>
                  <a:ea typeface="+mn-ea"/>
                  <a:cs typeface="+mn-cs"/>
                </a:rPr>
                <a:t>30:1-10</a:t>
              </a:r>
            </a:p>
          </p:txBody>
        </p:sp>
        <p:sp>
          <p:nvSpPr>
            <p:cNvPr id="661515" name="Text Box 11"/>
            <p:cNvSpPr txBox="1">
              <a:spLocks noChangeArrowheads="1"/>
            </p:cNvSpPr>
            <p:nvPr/>
          </p:nvSpPr>
          <p:spPr bwMode="auto">
            <a:xfrm>
              <a:off x="936" y="2289"/>
              <a:ext cx="1090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dirty="0">
                  <a:solidFill>
                    <a:srgbClr val="00FF00"/>
                  </a:solidFill>
                  <a:latin typeface="Arial" charset="0"/>
                  <a:ea typeface="+mn-ea"/>
                  <a:cs typeface="+mn-cs"/>
                </a:rPr>
                <a:t>KADIC</a:t>
              </a:r>
            </a:p>
          </p:txBody>
        </p:sp>
        <p:sp>
          <p:nvSpPr>
            <p:cNvPr id="661516" name="Text Box 12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0" dirty="0" err="1">
                  <a:solidFill>
                    <a:srgbClr val="FAFD00"/>
                  </a:solidFill>
                  <a:latin typeface="Arial Black" charset="0"/>
                  <a:ea typeface="+mn-ea"/>
                  <a:cs typeface="+mn-cs"/>
                </a:rPr>
                <a:t>Dih</a:t>
              </a:r>
              <a:endParaRPr lang="en-US" sz="3600" b="0" dirty="0">
                <a:solidFill>
                  <a:srgbClr val="FAFD00"/>
                </a:solidFill>
                <a:latin typeface="Arial Black" charset="0"/>
                <a:ea typeface="+mn-ea"/>
                <a:cs typeface="+mn-cs"/>
              </a:endParaRPr>
            </a:p>
          </p:txBody>
        </p:sp>
        <p:sp>
          <p:nvSpPr>
            <p:cNvPr id="661517" name="Rectangle 13"/>
            <p:cNvSpPr>
              <a:spLocks noChangeArrowheads="1"/>
            </p:cNvSpPr>
            <p:nvPr/>
          </p:nvSpPr>
          <p:spPr bwMode="auto">
            <a:xfrm>
              <a:off x="2269" y="3176"/>
              <a:ext cx="1163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 dirty="0">
                  <a:solidFill>
                    <a:srgbClr val="A4FF94"/>
                  </a:solidFill>
                  <a:latin typeface="Arial" charset="0"/>
                  <a:ea typeface="+mn-ea"/>
                  <a:cs typeface="+mn-cs"/>
                </a:rPr>
                <a:t>2 Samuel</a:t>
              </a:r>
            </a:p>
            <a:p>
              <a:pPr algn="ctr">
                <a:defRPr/>
              </a:pPr>
              <a:r>
                <a:rPr lang="en-US" sz="2800" i="1" dirty="0">
                  <a:solidFill>
                    <a:srgbClr val="A4FF94"/>
                  </a:solidFill>
                  <a:latin typeface="Arial" charset="0"/>
                  <a:ea typeface="+mn-ea"/>
                  <a:cs typeface="+mn-cs"/>
                </a:rPr>
                <a:t>7:4-16</a:t>
              </a:r>
            </a:p>
          </p:txBody>
        </p:sp>
        <p:sp>
          <p:nvSpPr>
            <p:cNvPr id="661518" name="Text Box 14"/>
            <p:cNvSpPr txBox="1">
              <a:spLocks noChangeArrowheads="1"/>
            </p:cNvSpPr>
            <p:nvPr/>
          </p:nvSpPr>
          <p:spPr bwMode="auto">
            <a:xfrm>
              <a:off x="2242" y="2296"/>
              <a:ext cx="1212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dirty="0">
                  <a:solidFill>
                    <a:srgbClr val="00FF00"/>
                  </a:solidFill>
                  <a:latin typeface="Arial" charset="0"/>
                  <a:ea typeface="+mn-ea"/>
                  <a:cs typeface="+mn-cs"/>
                </a:rPr>
                <a:t>KATHW</a:t>
              </a:r>
            </a:p>
          </p:txBody>
        </p:sp>
        <p:sp>
          <p:nvSpPr>
            <p:cNvPr id="661519" name="Text Box 15"/>
            <p:cNvSpPr txBox="1">
              <a:spLocks noChangeArrowheads="1"/>
            </p:cNvSpPr>
            <p:nvPr/>
          </p:nvSpPr>
          <p:spPr bwMode="auto">
            <a:xfrm>
              <a:off x="2115" y="2624"/>
              <a:ext cx="1513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0" dirty="0">
                  <a:solidFill>
                    <a:srgbClr val="FAFD00"/>
                  </a:solidFill>
                  <a:latin typeface="Arial Black" charset="0"/>
                  <a:ea typeface="+mn-ea"/>
                  <a:cs typeface="+mn-cs"/>
                </a:rPr>
                <a:t>David </a:t>
              </a:r>
              <a:r>
                <a:rPr lang="en-US" sz="3200" b="0" dirty="0" err="1">
                  <a:solidFill>
                    <a:srgbClr val="FAFD00"/>
                  </a:solidFill>
                  <a:latin typeface="Arial Black" charset="0"/>
                  <a:ea typeface="+mn-ea"/>
                  <a:cs typeface="+mn-cs"/>
                </a:rPr>
                <a:t>tuang</a:t>
              </a:r>
              <a:endParaRPr lang="en-US" sz="3200" b="0" dirty="0">
                <a:solidFill>
                  <a:srgbClr val="FAFD00"/>
                </a:solidFill>
                <a:latin typeface="Arial Black" charset="0"/>
                <a:ea typeface="+mn-ea"/>
                <a:cs typeface="+mn-cs"/>
              </a:endParaRPr>
            </a:p>
          </p:txBody>
        </p:sp>
        <p:sp>
          <p:nvSpPr>
            <p:cNvPr id="661520" name="Rectangle 16"/>
            <p:cNvSpPr>
              <a:spLocks noChangeArrowheads="1"/>
            </p:cNvSpPr>
            <p:nvPr/>
          </p:nvSpPr>
          <p:spPr bwMode="auto">
            <a:xfrm>
              <a:off x="3762" y="3174"/>
              <a:ext cx="1024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 dirty="0" err="1">
                  <a:solidFill>
                    <a:srgbClr val="A4FF94"/>
                  </a:solidFill>
                  <a:latin typeface="Arial" charset="0"/>
                  <a:ea typeface="+mn-ea"/>
                  <a:cs typeface="+mn-cs"/>
                </a:rPr>
                <a:t>Jeremia</a:t>
              </a:r>
              <a:endPara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800" i="1" dirty="0">
                  <a:solidFill>
                    <a:srgbClr val="A4FF94"/>
                  </a:solidFill>
                  <a:latin typeface="Arial" charset="0"/>
                  <a:ea typeface="+mn-ea"/>
                  <a:cs typeface="+mn-cs"/>
                </a:rPr>
                <a:t>31:31-33</a:t>
              </a:r>
            </a:p>
          </p:txBody>
        </p:sp>
        <p:sp>
          <p:nvSpPr>
            <p:cNvPr id="661521" name="Text Box 17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dirty="0">
                  <a:solidFill>
                    <a:srgbClr val="00FF00"/>
                  </a:solidFill>
                  <a:latin typeface="Arial" charset="0"/>
                  <a:ea typeface="+mn-ea"/>
                  <a:cs typeface="+mn-cs"/>
                </a:rPr>
                <a:t>SUAIHIAM</a:t>
              </a:r>
            </a:p>
          </p:txBody>
        </p:sp>
        <p:sp>
          <p:nvSpPr>
            <p:cNvPr id="661522" name="Text Box 18"/>
            <p:cNvSpPr txBox="1">
              <a:spLocks noChangeArrowheads="1"/>
            </p:cNvSpPr>
            <p:nvPr/>
          </p:nvSpPr>
          <p:spPr bwMode="auto">
            <a:xfrm>
              <a:off x="3588" y="2733"/>
              <a:ext cx="1444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0" dirty="0" err="1">
                  <a:solidFill>
                    <a:srgbClr val="FAFD00"/>
                  </a:solidFill>
                  <a:latin typeface="Arial Black" charset="0"/>
                  <a:ea typeface="+mn-ea"/>
                  <a:cs typeface="+mn-cs"/>
                </a:rPr>
                <a:t>Kathanc</a:t>
              </a:r>
              <a:endParaRPr lang="en-US" sz="3600" b="0" dirty="0">
                <a:solidFill>
                  <a:srgbClr val="FAFD00"/>
                </a:solidFill>
                <a:latin typeface="Arial Black" charset="0"/>
                <a:ea typeface="+mn-ea"/>
                <a:cs typeface="+mn-cs"/>
              </a:endParaRPr>
            </a:p>
          </p:txBody>
        </p:sp>
        <p:sp>
          <p:nvSpPr>
            <p:cNvPr id="661523" name="Line 1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661524" name="Line 20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661525" name="Line 2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661547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22889" name="Text Box 44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45" name="AutoShape 103">
            <a:extLst>
              <a:ext uri="{FF2B5EF4-FFF2-40B4-BE49-F238E27FC236}">
                <a16:creationId xmlns:a16="http://schemas.microsoft.com/office/drawing/2014/main" id="{FE093196-6780-4FC4-8849-CB9B9F025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104">
            <a:extLst>
              <a:ext uri="{FF2B5EF4-FFF2-40B4-BE49-F238E27FC236}">
                <a16:creationId xmlns:a16="http://schemas.microsoft.com/office/drawing/2014/main" id="{528B52D7-D4F8-42F6-819A-38E11FC2B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05">
            <a:extLst>
              <a:ext uri="{FF2B5EF4-FFF2-40B4-BE49-F238E27FC236}">
                <a16:creationId xmlns:a16="http://schemas.microsoft.com/office/drawing/2014/main" id="{0617262B-4D29-4E44-BAAA-7170CDE38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106">
            <a:extLst>
              <a:ext uri="{FF2B5EF4-FFF2-40B4-BE49-F238E27FC236}">
                <a16:creationId xmlns:a16="http://schemas.microsoft.com/office/drawing/2014/main" id="{961771DF-9E3D-4B82-A715-8E1D409DEC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107">
            <a:extLst>
              <a:ext uri="{FF2B5EF4-FFF2-40B4-BE49-F238E27FC236}">
                <a16:creationId xmlns:a16="http://schemas.microsoft.com/office/drawing/2014/main" id="{8C361596-9E30-4B63-A4BF-0CEC96E41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108">
            <a:extLst>
              <a:ext uri="{FF2B5EF4-FFF2-40B4-BE49-F238E27FC236}">
                <a16:creationId xmlns:a16="http://schemas.microsoft.com/office/drawing/2014/main" id="{CA1D95C9-33BA-4A80-9C1E-81B68E166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109">
            <a:extLst>
              <a:ext uri="{FF2B5EF4-FFF2-40B4-BE49-F238E27FC236}">
                <a16:creationId xmlns:a16="http://schemas.microsoft.com/office/drawing/2014/main" id="{A821726E-3748-447B-962C-671107230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110">
            <a:extLst>
              <a:ext uri="{FF2B5EF4-FFF2-40B4-BE49-F238E27FC236}">
                <a16:creationId xmlns:a16="http://schemas.microsoft.com/office/drawing/2014/main" id="{6CF215B2-8818-40C0-928A-A1BDEC45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3" name="Rectangle 111">
            <a:extLst>
              <a:ext uri="{FF2B5EF4-FFF2-40B4-BE49-F238E27FC236}">
                <a16:creationId xmlns:a16="http://schemas.microsoft.com/office/drawing/2014/main" id="{1F27CCE6-51B8-479D-B6FA-E8B3D56DA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4" name="Rectangle 112">
            <a:extLst>
              <a:ext uri="{FF2B5EF4-FFF2-40B4-BE49-F238E27FC236}">
                <a16:creationId xmlns:a16="http://schemas.microsoft.com/office/drawing/2014/main" id="{7D51A36E-8E14-4097-A774-2336BD75D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5" name="Rectangle 113">
            <a:extLst>
              <a:ext uri="{FF2B5EF4-FFF2-40B4-BE49-F238E27FC236}">
                <a16:creationId xmlns:a16="http://schemas.microsoft.com/office/drawing/2014/main" id="{47FF146D-78B8-4BB9-B3B2-5E97783D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6" name="Rectangle 114">
            <a:extLst>
              <a:ext uri="{FF2B5EF4-FFF2-40B4-BE49-F238E27FC236}">
                <a16:creationId xmlns:a16="http://schemas.microsoft.com/office/drawing/2014/main" id="{81241F5F-F330-41E7-BDDA-CCA0F9810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57" name="Rectangle 115">
            <a:extLst>
              <a:ext uri="{FF2B5EF4-FFF2-40B4-BE49-F238E27FC236}">
                <a16:creationId xmlns:a16="http://schemas.microsoft.com/office/drawing/2014/main" id="{DBA7D90D-B64D-4128-A9E4-682A5D205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58" name="Rectangle 116">
            <a:extLst>
              <a:ext uri="{FF2B5EF4-FFF2-40B4-BE49-F238E27FC236}">
                <a16:creationId xmlns:a16="http://schemas.microsoft.com/office/drawing/2014/main" id="{B76D0D64-8044-4174-9C34-67604A89D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117">
            <a:extLst>
              <a:ext uri="{FF2B5EF4-FFF2-40B4-BE49-F238E27FC236}">
                <a16:creationId xmlns:a16="http://schemas.microsoft.com/office/drawing/2014/main" id="{6F64A04D-5874-4A28-83A1-F1CF8235A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60" name="Line 118">
            <a:extLst>
              <a:ext uri="{FF2B5EF4-FFF2-40B4-BE49-F238E27FC236}">
                <a16:creationId xmlns:a16="http://schemas.microsoft.com/office/drawing/2014/main" id="{609A54D4-37DF-48A3-A10A-46F08A9ED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119">
            <a:extLst>
              <a:ext uri="{FF2B5EF4-FFF2-40B4-BE49-F238E27FC236}">
                <a16:creationId xmlns:a16="http://schemas.microsoft.com/office/drawing/2014/main" id="{8051C07F-1BB2-4125-ACD2-8289C192F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120">
            <a:extLst>
              <a:ext uri="{FF2B5EF4-FFF2-40B4-BE49-F238E27FC236}">
                <a16:creationId xmlns:a16="http://schemas.microsoft.com/office/drawing/2014/main" id="{A9E4673E-C7FD-416F-80C6-B1FE95B32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121">
            <a:extLst>
              <a:ext uri="{FF2B5EF4-FFF2-40B4-BE49-F238E27FC236}">
                <a16:creationId xmlns:a16="http://schemas.microsoft.com/office/drawing/2014/main" id="{275173ED-9F85-483F-91AB-6F1465D36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122">
            <a:extLst>
              <a:ext uri="{FF2B5EF4-FFF2-40B4-BE49-F238E27FC236}">
                <a16:creationId xmlns:a16="http://schemas.microsoft.com/office/drawing/2014/main" id="{C7C79710-3E73-4EEE-A25A-7773844C0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C4926DF3-3BDC-4F47-97DE-5612E3B01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878013"/>
            <a:ext cx="807085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Thaureymei</a:t>
            </a:r>
            <a:r>
              <a:rPr lang="en-US" sz="3200" b="1" i="1" dirty="0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 12:1-3</a:t>
            </a:r>
          </a:p>
        </p:txBody>
      </p:sp>
      <p:sp>
        <p:nvSpPr>
          <p:cNvPr id="65" name="Rectangle 17">
            <a:extLst>
              <a:ext uri="{FF2B5EF4-FFF2-40B4-BE49-F238E27FC236}">
                <a16:creationId xmlns:a16="http://schemas.microsoft.com/office/drawing/2014/main" id="{2EE69D42-1F5C-4A25-B97E-D04097FB2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1323975"/>
            <a:ext cx="809783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AFD00"/>
                </a:solidFill>
                <a:latin typeface="Arial" charset="0"/>
              </a:rPr>
              <a:t>(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altLang="ja-JP" sz="3200" b="1" dirty="0" err="1">
                <a:solidFill>
                  <a:srgbClr val="FAFD00"/>
                </a:solidFill>
                <a:latin typeface="Arial" charset="0"/>
              </a:rPr>
              <a:t>Kawloukanmei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")</a:t>
            </a:r>
            <a:endParaRPr lang="en-US" sz="2400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6AE4C0D-124A-4D14-978E-6E2B8B80C450}"/>
              </a:ext>
            </a:extLst>
          </p:cNvPr>
          <p:cNvSpPr txBox="1">
            <a:spLocks/>
          </p:cNvSpPr>
          <p:nvPr/>
        </p:nvSpPr>
        <p:spPr>
          <a:xfrm>
            <a:off x="520700" y="592138"/>
            <a:ext cx="8229600" cy="766762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9pPr>
          </a:lstStyle>
          <a:p>
            <a:pPr algn="ctr">
              <a:defRPr/>
            </a:pPr>
            <a:r>
              <a:rPr lang="en-US" b="1" kern="1200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b="1" kern="1200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Latdyng</a:t>
            </a:r>
            <a:endParaRPr lang="en-US" b="1" kern="1200" dirty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199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81993" name="AutoShape 9"/>
          <p:cNvSpPr>
            <a:spLocks noChangeArrowheads="1"/>
          </p:cNvSpPr>
          <p:nvPr/>
        </p:nvSpPr>
        <p:spPr bwMode="auto">
          <a:xfrm>
            <a:off x="1092200" y="3408363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1361294" y="5040313"/>
            <a:ext cx="1862112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 dirty="0" err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Riakdanv</a:t>
            </a: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.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30:1-10</a:t>
            </a:r>
          </a:p>
        </p:txBody>
      </p:sp>
      <p:sp>
        <p:nvSpPr>
          <p:cNvPr id="681997" name="Rectangle 13"/>
          <p:cNvSpPr>
            <a:spLocks noChangeArrowheads="1"/>
          </p:cNvSpPr>
          <p:nvPr/>
        </p:nvSpPr>
        <p:spPr bwMode="auto">
          <a:xfrm>
            <a:off x="3602038" y="5041900"/>
            <a:ext cx="1847850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2 Samuel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7:4-16</a:t>
            </a:r>
          </a:p>
        </p:txBody>
      </p:sp>
      <p:sp>
        <p:nvSpPr>
          <p:cNvPr id="682000" name="Rectangle 16"/>
          <p:cNvSpPr>
            <a:spLocks noChangeArrowheads="1"/>
          </p:cNvSpPr>
          <p:nvPr/>
        </p:nvSpPr>
        <p:spPr bwMode="auto">
          <a:xfrm>
            <a:off x="5972253" y="5038725"/>
            <a:ext cx="1625444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 dirty="0" err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Jeremia</a:t>
            </a:r>
            <a:endParaRPr lang="en-US" sz="2800" i="1" dirty="0">
              <a:solidFill>
                <a:srgbClr val="A4FF94"/>
              </a:solidFill>
              <a:latin typeface="Arial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31:31-33</a:t>
            </a:r>
          </a:p>
        </p:txBody>
      </p:sp>
      <p:sp>
        <p:nvSpPr>
          <p:cNvPr id="682003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82004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82027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24951" name="Text Box 44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45" name="AutoShape 103">
            <a:extLst>
              <a:ext uri="{FF2B5EF4-FFF2-40B4-BE49-F238E27FC236}">
                <a16:creationId xmlns:a16="http://schemas.microsoft.com/office/drawing/2014/main" id="{9FD05D9B-D04D-4D1A-9D6E-503D4D29E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104">
            <a:extLst>
              <a:ext uri="{FF2B5EF4-FFF2-40B4-BE49-F238E27FC236}">
                <a16:creationId xmlns:a16="http://schemas.microsoft.com/office/drawing/2014/main" id="{9D5A8B06-0635-426E-8937-467EDDD9B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05">
            <a:extLst>
              <a:ext uri="{FF2B5EF4-FFF2-40B4-BE49-F238E27FC236}">
                <a16:creationId xmlns:a16="http://schemas.microsoft.com/office/drawing/2014/main" id="{18CA96F9-7168-4E5A-8321-83FBAD1FD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106">
            <a:extLst>
              <a:ext uri="{FF2B5EF4-FFF2-40B4-BE49-F238E27FC236}">
                <a16:creationId xmlns:a16="http://schemas.microsoft.com/office/drawing/2014/main" id="{85B4A6D2-113B-47B5-A6A7-2F483DB17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107">
            <a:extLst>
              <a:ext uri="{FF2B5EF4-FFF2-40B4-BE49-F238E27FC236}">
                <a16:creationId xmlns:a16="http://schemas.microsoft.com/office/drawing/2014/main" id="{739172C5-286A-4C2C-949C-C6C21F1BB5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108">
            <a:extLst>
              <a:ext uri="{FF2B5EF4-FFF2-40B4-BE49-F238E27FC236}">
                <a16:creationId xmlns:a16="http://schemas.microsoft.com/office/drawing/2014/main" id="{D73F5D82-F29A-4CCB-9891-EDA05A306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109">
            <a:extLst>
              <a:ext uri="{FF2B5EF4-FFF2-40B4-BE49-F238E27FC236}">
                <a16:creationId xmlns:a16="http://schemas.microsoft.com/office/drawing/2014/main" id="{921F38BD-3E0C-48B4-9468-73F2101A2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110">
            <a:extLst>
              <a:ext uri="{FF2B5EF4-FFF2-40B4-BE49-F238E27FC236}">
                <a16:creationId xmlns:a16="http://schemas.microsoft.com/office/drawing/2014/main" id="{01BA6966-6F75-4A81-8546-B290633E2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3" name="Rectangle 111">
            <a:extLst>
              <a:ext uri="{FF2B5EF4-FFF2-40B4-BE49-F238E27FC236}">
                <a16:creationId xmlns:a16="http://schemas.microsoft.com/office/drawing/2014/main" id="{A53DA8A9-EE6A-4DEA-83EC-1EFDB8745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4" name="Rectangle 112">
            <a:extLst>
              <a:ext uri="{FF2B5EF4-FFF2-40B4-BE49-F238E27FC236}">
                <a16:creationId xmlns:a16="http://schemas.microsoft.com/office/drawing/2014/main" id="{9A6A6998-FCC9-4F5E-A868-32FA84B0B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5" name="Rectangle 113">
            <a:extLst>
              <a:ext uri="{FF2B5EF4-FFF2-40B4-BE49-F238E27FC236}">
                <a16:creationId xmlns:a16="http://schemas.microsoft.com/office/drawing/2014/main" id="{AAD158BC-5BBE-4218-8243-CF35AC317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6" name="Rectangle 114">
            <a:extLst>
              <a:ext uri="{FF2B5EF4-FFF2-40B4-BE49-F238E27FC236}">
                <a16:creationId xmlns:a16="http://schemas.microsoft.com/office/drawing/2014/main" id="{C74B624F-97B8-4607-A4B3-9EC5990DB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57" name="Rectangle 115">
            <a:extLst>
              <a:ext uri="{FF2B5EF4-FFF2-40B4-BE49-F238E27FC236}">
                <a16:creationId xmlns:a16="http://schemas.microsoft.com/office/drawing/2014/main" id="{53D4BCC7-DF75-4456-A65C-6B4E2A2DC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58" name="Rectangle 116">
            <a:extLst>
              <a:ext uri="{FF2B5EF4-FFF2-40B4-BE49-F238E27FC236}">
                <a16:creationId xmlns:a16="http://schemas.microsoft.com/office/drawing/2014/main" id="{546F267C-58AD-4F9F-98FB-29E7A6BF8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117">
            <a:extLst>
              <a:ext uri="{FF2B5EF4-FFF2-40B4-BE49-F238E27FC236}">
                <a16:creationId xmlns:a16="http://schemas.microsoft.com/office/drawing/2014/main" id="{85C8C7A9-F160-4713-A514-C830C069E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60" name="Line 118">
            <a:extLst>
              <a:ext uri="{FF2B5EF4-FFF2-40B4-BE49-F238E27FC236}">
                <a16:creationId xmlns:a16="http://schemas.microsoft.com/office/drawing/2014/main" id="{05B73EE6-147B-46F5-95A8-E13C2815D5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119">
            <a:extLst>
              <a:ext uri="{FF2B5EF4-FFF2-40B4-BE49-F238E27FC236}">
                <a16:creationId xmlns:a16="http://schemas.microsoft.com/office/drawing/2014/main" id="{C6D0E603-6E38-4205-B8B4-714BC79D8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120">
            <a:extLst>
              <a:ext uri="{FF2B5EF4-FFF2-40B4-BE49-F238E27FC236}">
                <a16:creationId xmlns:a16="http://schemas.microsoft.com/office/drawing/2014/main" id="{30EE6B0F-F81E-4BF3-998A-9F18B992D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121">
            <a:extLst>
              <a:ext uri="{FF2B5EF4-FFF2-40B4-BE49-F238E27FC236}">
                <a16:creationId xmlns:a16="http://schemas.microsoft.com/office/drawing/2014/main" id="{A8898E0D-30D2-4CB1-BE92-18E8C56A1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122">
            <a:extLst>
              <a:ext uri="{FF2B5EF4-FFF2-40B4-BE49-F238E27FC236}">
                <a16:creationId xmlns:a16="http://schemas.microsoft.com/office/drawing/2014/main" id="{79CF9EC8-C9A2-4B94-B784-721EF21F2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73" name="Text Box 16">
            <a:extLst>
              <a:ext uri="{FF2B5EF4-FFF2-40B4-BE49-F238E27FC236}">
                <a16:creationId xmlns:a16="http://schemas.microsoft.com/office/drawing/2014/main" id="{ADFCAED9-4203-4982-B593-A14BADC7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878013"/>
            <a:ext cx="807085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Thaureymei</a:t>
            </a:r>
            <a:r>
              <a:rPr lang="en-US" sz="3200" b="1" i="1" dirty="0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 12:1-3</a:t>
            </a:r>
          </a:p>
        </p:txBody>
      </p:sp>
      <p:sp>
        <p:nvSpPr>
          <p:cNvPr id="74" name="Rectangle 17">
            <a:extLst>
              <a:ext uri="{FF2B5EF4-FFF2-40B4-BE49-F238E27FC236}">
                <a16:creationId xmlns:a16="http://schemas.microsoft.com/office/drawing/2014/main" id="{96F8ACD7-C934-4C76-8334-E8A5A9FD6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1323975"/>
            <a:ext cx="809783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AFD00"/>
                </a:solidFill>
                <a:latin typeface="Arial" charset="0"/>
              </a:rPr>
              <a:t>(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altLang="ja-JP" sz="3200" b="1" dirty="0" err="1">
                <a:solidFill>
                  <a:srgbClr val="FAFD00"/>
                </a:solidFill>
                <a:latin typeface="Arial" charset="0"/>
              </a:rPr>
              <a:t>Kawloukanmei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")</a:t>
            </a:r>
            <a:endParaRPr lang="en-US" sz="2400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7B085D02-0B8B-4741-B74A-D8A6791A0C00}"/>
              </a:ext>
            </a:extLst>
          </p:cNvPr>
          <p:cNvSpPr txBox="1">
            <a:spLocks/>
          </p:cNvSpPr>
          <p:nvPr/>
        </p:nvSpPr>
        <p:spPr>
          <a:xfrm>
            <a:off x="520700" y="592138"/>
            <a:ext cx="8229600" cy="766762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9pPr>
          </a:lstStyle>
          <a:p>
            <a:pPr algn="ctr">
              <a:defRPr/>
            </a:pPr>
            <a:r>
              <a:rPr lang="en-US" b="1" kern="1200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b="1" kern="1200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Latdyng</a:t>
            </a:r>
            <a:endParaRPr lang="en-US" b="1" kern="1200" dirty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Text Box 11">
            <a:extLst>
              <a:ext uri="{FF2B5EF4-FFF2-40B4-BE49-F238E27FC236}">
                <a16:creationId xmlns:a16="http://schemas.microsoft.com/office/drawing/2014/main" id="{D7D5348D-07AE-48E4-9EBF-0C8623F66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3633788"/>
            <a:ext cx="173037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KADIC</a:t>
            </a:r>
          </a:p>
        </p:txBody>
      </p:sp>
      <p:sp>
        <p:nvSpPr>
          <p:cNvPr id="77" name="Text Box 12">
            <a:extLst>
              <a:ext uri="{FF2B5EF4-FFF2-40B4-BE49-F238E27FC236}">
                <a16:creationId xmlns:a16="http://schemas.microsoft.com/office/drawing/2014/main" id="{E98B3ECF-999A-41B8-9405-3B2FB7FB4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Dih</a:t>
            </a:r>
            <a:endParaRPr lang="en-US" sz="36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sp>
        <p:nvSpPr>
          <p:cNvPr id="78" name="Text Box 14">
            <a:extLst>
              <a:ext uri="{FF2B5EF4-FFF2-40B4-BE49-F238E27FC236}">
                <a16:creationId xmlns:a16="http://schemas.microsoft.com/office/drawing/2014/main" id="{2FAE04C6-646E-4728-A75D-D967AC350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175" y="3644900"/>
            <a:ext cx="192405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KATHW</a:t>
            </a:r>
          </a:p>
        </p:txBody>
      </p:sp>
      <p:sp>
        <p:nvSpPr>
          <p:cNvPr id="79" name="Text Box 15">
            <a:extLst>
              <a:ext uri="{FF2B5EF4-FFF2-40B4-BE49-F238E27FC236}">
                <a16:creationId xmlns:a16="http://schemas.microsoft.com/office/drawing/2014/main" id="{2AD992B6-215C-47A5-922C-3EB879683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4165600"/>
            <a:ext cx="2401888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 dirty="0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David </a:t>
            </a:r>
            <a:r>
              <a:rPr lang="en-US" sz="32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tuang</a:t>
            </a:r>
            <a:endParaRPr lang="en-US" sz="32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sp>
        <p:nvSpPr>
          <p:cNvPr id="80" name="Text Box 17">
            <a:extLst>
              <a:ext uri="{FF2B5EF4-FFF2-40B4-BE49-F238E27FC236}">
                <a16:creationId xmlns:a16="http://schemas.microsoft.com/office/drawing/2014/main" id="{72B7B1A9-8DC8-4835-8208-CB16D34DE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SUAIHIAM</a:t>
            </a:r>
          </a:p>
        </p:txBody>
      </p:sp>
      <p:sp>
        <p:nvSpPr>
          <p:cNvPr id="81" name="Text Box 18">
            <a:extLst>
              <a:ext uri="{FF2B5EF4-FFF2-40B4-BE49-F238E27FC236}">
                <a16:creationId xmlns:a16="http://schemas.microsoft.com/office/drawing/2014/main" id="{D48717C2-A7DA-4AB7-825B-EE740C9D5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4338638"/>
            <a:ext cx="229235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Kathanc</a:t>
            </a:r>
            <a:endParaRPr lang="en-US" sz="36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sp>
        <p:nvSpPr>
          <p:cNvPr id="82" name="Line 21">
            <a:extLst>
              <a:ext uri="{FF2B5EF4-FFF2-40B4-BE49-F238E27FC236}">
                <a16:creationId xmlns:a16="http://schemas.microsoft.com/office/drawing/2014/main" id="{F705B67A-1840-440A-97A3-2022A7B83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6980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2534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1361294" y="5040313"/>
            <a:ext cx="1862112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 dirty="0" err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Riakdanv</a:t>
            </a: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.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30:1-10</a:t>
            </a:r>
          </a:p>
        </p:txBody>
      </p:sp>
      <p:sp>
        <p:nvSpPr>
          <p:cNvPr id="662540" name="AutoShape 12"/>
          <p:cNvSpPr>
            <a:spLocks noChangeArrowheads="1"/>
          </p:cNvSpPr>
          <p:nvPr/>
        </p:nvSpPr>
        <p:spPr bwMode="auto">
          <a:xfrm>
            <a:off x="3543300" y="3421063"/>
            <a:ext cx="20113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2541" name="Rectangle 13"/>
          <p:cNvSpPr>
            <a:spLocks noChangeArrowheads="1"/>
          </p:cNvSpPr>
          <p:nvPr/>
        </p:nvSpPr>
        <p:spPr bwMode="auto">
          <a:xfrm>
            <a:off x="3602038" y="5041900"/>
            <a:ext cx="1847850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2 Samuel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7:4-16</a:t>
            </a:r>
          </a:p>
        </p:txBody>
      </p:sp>
      <p:sp>
        <p:nvSpPr>
          <p:cNvPr id="662544" name="Rectangle 16"/>
          <p:cNvSpPr>
            <a:spLocks noChangeArrowheads="1"/>
          </p:cNvSpPr>
          <p:nvPr/>
        </p:nvSpPr>
        <p:spPr bwMode="auto">
          <a:xfrm>
            <a:off x="5973840" y="5038725"/>
            <a:ext cx="1625444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 dirty="0" err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Jeremia</a:t>
            </a:r>
            <a:endParaRPr lang="en-US" sz="2800" i="1" dirty="0">
              <a:solidFill>
                <a:srgbClr val="A4FF94"/>
              </a:solidFill>
              <a:latin typeface="Arial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31:31-33</a:t>
            </a:r>
          </a:p>
        </p:txBody>
      </p:sp>
      <p:sp>
        <p:nvSpPr>
          <p:cNvPr id="662547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62548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62549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62571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26999" name="Text Box 44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45" name="AutoShape 103">
            <a:extLst>
              <a:ext uri="{FF2B5EF4-FFF2-40B4-BE49-F238E27FC236}">
                <a16:creationId xmlns:a16="http://schemas.microsoft.com/office/drawing/2014/main" id="{25F69136-5459-4F30-AE83-A3EAAF572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104">
            <a:extLst>
              <a:ext uri="{FF2B5EF4-FFF2-40B4-BE49-F238E27FC236}">
                <a16:creationId xmlns:a16="http://schemas.microsoft.com/office/drawing/2014/main" id="{E62BEEA5-AA6F-49F5-95D8-4B00F8CCE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05">
            <a:extLst>
              <a:ext uri="{FF2B5EF4-FFF2-40B4-BE49-F238E27FC236}">
                <a16:creationId xmlns:a16="http://schemas.microsoft.com/office/drawing/2014/main" id="{5DB3A2E1-37E0-457C-8157-C75C754A0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106">
            <a:extLst>
              <a:ext uri="{FF2B5EF4-FFF2-40B4-BE49-F238E27FC236}">
                <a16:creationId xmlns:a16="http://schemas.microsoft.com/office/drawing/2014/main" id="{192717F6-E5F2-4233-994F-A39E313BD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107">
            <a:extLst>
              <a:ext uri="{FF2B5EF4-FFF2-40B4-BE49-F238E27FC236}">
                <a16:creationId xmlns:a16="http://schemas.microsoft.com/office/drawing/2014/main" id="{66DFDF2C-8BF4-4AB4-981F-70C076A93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108">
            <a:extLst>
              <a:ext uri="{FF2B5EF4-FFF2-40B4-BE49-F238E27FC236}">
                <a16:creationId xmlns:a16="http://schemas.microsoft.com/office/drawing/2014/main" id="{CAD79077-3D94-408A-9413-1B4C2D5A1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109">
            <a:extLst>
              <a:ext uri="{FF2B5EF4-FFF2-40B4-BE49-F238E27FC236}">
                <a16:creationId xmlns:a16="http://schemas.microsoft.com/office/drawing/2014/main" id="{08D7099A-79CC-46E6-9ED7-8CF0EBD4DA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110">
            <a:extLst>
              <a:ext uri="{FF2B5EF4-FFF2-40B4-BE49-F238E27FC236}">
                <a16:creationId xmlns:a16="http://schemas.microsoft.com/office/drawing/2014/main" id="{36639115-73A7-4CCB-995F-4D1DA803B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3" name="Rectangle 111">
            <a:extLst>
              <a:ext uri="{FF2B5EF4-FFF2-40B4-BE49-F238E27FC236}">
                <a16:creationId xmlns:a16="http://schemas.microsoft.com/office/drawing/2014/main" id="{F5DAC08A-E5C4-4B47-A8C0-2946A9323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4" name="Rectangle 112">
            <a:extLst>
              <a:ext uri="{FF2B5EF4-FFF2-40B4-BE49-F238E27FC236}">
                <a16:creationId xmlns:a16="http://schemas.microsoft.com/office/drawing/2014/main" id="{709EA766-57ED-4D6F-BC75-A1571BDA7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5" name="Rectangle 113">
            <a:extLst>
              <a:ext uri="{FF2B5EF4-FFF2-40B4-BE49-F238E27FC236}">
                <a16:creationId xmlns:a16="http://schemas.microsoft.com/office/drawing/2014/main" id="{2C92E797-503C-4920-A713-5C3215550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6" name="Rectangle 114">
            <a:extLst>
              <a:ext uri="{FF2B5EF4-FFF2-40B4-BE49-F238E27FC236}">
                <a16:creationId xmlns:a16="http://schemas.microsoft.com/office/drawing/2014/main" id="{272CB5DD-FB94-43C4-80F0-AE485683D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57" name="Rectangle 115">
            <a:extLst>
              <a:ext uri="{FF2B5EF4-FFF2-40B4-BE49-F238E27FC236}">
                <a16:creationId xmlns:a16="http://schemas.microsoft.com/office/drawing/2014/main" id="{F0D5FFC2-4965-4920-B609-A436E854A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58" name="Rectangle 116">
            <a:extLst>
              <a:ext uri="{FF2B5EF4-FFF2-40B4-BE49-F238E27FC236}">
                <a16:creationId xmlns:a16="http://schemas.microsoft.com/office/drawing/2014/main" id="{69AF68E7-375E-47F7-AC46-BBA1F596D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117">
            <a:extLst>
              <a:ext uri="{FF2B5EF4-FFF2-40B4-BE49-F238E27FC236}">
                <a16:creationId xmlns:a16="http://schemas.microsoft.com/office/drawing/2014/main" id="{5F37FBB6-DD85-47E3-8A82-FDF224D3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60" name="Line 118">
            <a:extLst>
              <a:ext uri="{FF2B5EF4-FFF2-40B4-BE49-F238E27FC236}">
                <a16:creationId xmlns:a16="http://schemas.microsoft.com/office/drawing/2014/main" id="{A1A2D9AF-E2D8-44E0-A1DE-2429523E3A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119">
            <a:extLst>
              <a:ext uri="{FF2B5EF4-FFF2-40B4-BE49-F238E27FC236}">
                <a16:creationId xmlns:a16="http://schemas.microsoft.com/office/drawing/2014/main" id="{B3DF274B-8F13-455D-A6D5-C2E8C2BCC4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120">
            <a:extLst>
              <a:ext uri="{FF2B5EF4-FFF2-40B4-BE49-F238E27FC236}">
                <a16:creationId xmlns:a16="http://schemas.microsoft.com/office/drawing/2014/main" id="{A39116DD-F377-4155-B1EE-453AFE387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121">
            <a:extLst>
              <a:ext uri="{FF2B5EF4-FFF2-40B4-BE49-F238E27FC236}">
                <a16:creationId xmlns:a16="http://schemas.microsoft.com/office/drawing/2014/main" id="{85AF1543-1203-4F5A-ADFC-6F22FEAF3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122">
            <a:extLst>
              <a:ext uri="{FF2B5EF4-FFF2-40B4-BE49-F238E27FC236}">
                <a16:creationId xmlns:a16="http://schemas.microsoft.com/office/drawing/2014/main" id="{A9A4F1D1-09DA-4CB3-92AB-A9DE87933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F0A84DFA-5D0B-4660-ABF6-C462BF5C7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878013"/>
            <a:ext cx="807085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Thaureymei</a:t>
            </a:r>
            <a:r>
              <a:rPr lang="en-US" sz="3200" b="1" i="1" dirty="0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 12:1-3</a:t>
            </a:r>
          </a:p>
        </p:txBody>
      </p:sp>
      <p:sp>
        <p:nvSpPr>
          <p:cNvPr id="65" name="Rectangle 17">
            <a:extLst>
              <a:ext uri="{FF2B5EF4-FFF2-40B4-BE49-F238E27FC236}">
                <a16:creationId xmlns:a16="http://schemas.microsoft.com/office/drawing/2014/main" id="{F192B404-9141-445C-AEE7-9B562ACD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1323975"/>
            <a:ext cx="809783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AFD00"/>
                </a:solidFill>
                <a:latin typeface="Arial" charset="0"/>
              </a:rPr>
              <a:t>(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altLang="ja-JP" sz="3200" b="1" dirty="0" err="1">
                <a:solidFill>
                  <a:srgbClr val="FAFD00"/>
                </a:solidFill>
                <a:latin typeface="Arial" charset="0"/>
              </a:rPr>
              <a:t>Kawloukanmei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")</a:t>
            </a:r>
            <a:endParaRPr lang="en-US" sz="2400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C911356C-721C-4B06-B6AD-BDF1102F9C10}"/>
              </a:ext>
            </a:extLst>
          </p:cNvPr>
          <p:cNvSpPr txBox="1">
            <a:spLocks/>
          </p:cNvSpPr>
          <p:nvPr/>
        </p:nvSpPr>
        <p:spPr>
          <a:xfrm>
            <a:off x="520700" y="592138"/>
            <a:ext cx="8229600" cy="766762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9pPr>
          </a:lstStyle>
          <a:p>
            <a:pPr algn="ctr">
              <a:defRPr/>
            </a:pPr>
            <a:r>
              <a:rPr lang="en-US" b="1" kern="1200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b="1" kern="1200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Latdyng</a:t>
            </a:r>
            <a:endParaRPr lang="en-US" b="1" kern="1200" dirty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Text Box 11">
            <a:extLst>
              <a:ext uri="{FF2B5EF4-FFF2-40B4-BE49-F238E27FC236}">
                <a16:creationId xmlns:a16="http://schemas.microsoft.com/office/drawing/2014/main" id="{B591DB71-EC02-477E-9713-64164F96A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3633788"/>
            <a:ext cx="173037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KADIC</a:t>
            </a:r>
          </a:p>
        </p:txBody>
      </p:sp>
      <p:sp>
        <p:nvSpPr>
          <p:cNvPr id="68" name="Text Box 12">
            <a:extLst>
              <a:ext uri="{FF2B5EF4-FFF2-40B4-BE49-F238E27FC236}">
                <a16:creationId xmlns:a16="http://schemas.microsoft.com/office/drawing/2014/main" id="{0359E807-9D66-49DF-ADBC-79D04899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Dih</a:t>
            </a:r>
            <a:endParaRPr lang="en-US" sz="36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sp>
        <p:nvSpPr>
          <p:cNvPr id="69" name="Text Box 14">
            <a:extLst>
              <a:ext uri="{FF2B5EF4-FFF2-40B4-BE49-F238E27FC236}">
                <a16:creationId xmlns:a16="http://schemas.microsoft.com/office/drawing/2014/main" id="{0BD551B8-270F-4844-B3C6-F02B12D2D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175" y="3644900"/>
            <a:ext cx="192405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KATHW</a:t>
            </a:r>
          </a:p>
        </p:txBody>
      </p:sp>
      <p:sp>
        <p:nvSpPr>
          <p:cNvPr id="70" name="Text Box 15">
            <a:extLst>
              <a:ext uri="{FF2B5EF4-FFF2-40B4-BE49-F238E27FC236}">
                <a16:creationId xmlns:a16="http://schemas.microsoft.com/office/drawing/2014/main" id="{28DB1CF8-9E18-4B8E-B436-BFD4137C7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4165600"/>
            <a:ext cx="2401888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 dirty="0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David </a:t>
            </a:r>
            <a:r>
              <a:rPr lang="en-US" sz="32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tuang</a:t>
            </a:r>
            <a:endParaRPr lang="en-US" sz="32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sp>
        <p:nvSpPr>
          <p:cNvPr id="71" name="Text Box 17">
            <a:extLst>
              <a:ext uri="{FF2B5EF4-FFF2-40B4-BE49-F238E27FC236}">
                <a16:creationId xmlns:a16="http://schemas.microsoft.com/office/drawing/2014/main" id="{61C08770-ED96-478D-B69B-58C70142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SUAIHIAM</a:t>
            </a:r>
          </a:p>
        </p:txBody>
      </p:sp>
      <p:sp>
        <p:nvSpPr>
          <p:cNvPr id="72" name="Text Box 18">
            <a:extLst>
              <a:ext uri="{FF2B5EF4-FFF2-40B4-BE49-F238E27FC236}">
                <a16:creationId xmlns:a16="http://schemas.microsoft.com/office/drawing/2014/main" id="{A247485A-8072-4BAC-A703-274FF0808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4338638"/>
            <a:ext cx="229235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Kathanc</a:t>
            </a:r>
            <a:endParaRPr lang="en-US" sz="36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9026" name="Rectangle 3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9029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68722" name="AutoShape 50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1055688" y="5040313"/>
            <a:ext cx="24733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Deuteronomy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30:1-10</a:t>
            </a:r>
          </a:p>
        </p:txBody>
      </p:sp>
      <p:sp>
        <p:nvSpPr>
          <p:cNvPr id="668685" name="Rectangle 13"/>
          <p:cNvSpPr>
            <a:spLocks noChangeArrowheads="1"/>
          </p:cNvSpPr>
          <p:nvPr/>
        </p:nvSpPr>
        <p:spPr bwMode="auto">
          <a:xfrm>
            <a:off x="3602038" y="5041900"/>
            <a:ext cx="1847850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2 Samuel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7:4-16</a:t>
            </a:r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689" name="Rectangle 17"/>
          <p:cNvSpPr>
            <a:spLocks noChangeArrowheads="1"/>
          </p:cNvSpPr>
          <p:nvPr/>
        </p:nvSpPr>
        <p:spPr bwMode="auto">
          <a:xfrm>
            <a:off x="5915025" y="5038725"/>
            <a:ext cx="174307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Jeremiah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31:31-33</a:t>
            </a:r>
          </a:p>
        </p:txBody>
      </p:sp>
      <p:sp>
        <p:nvSpPr>
          <p:cNvPr id="668692" name="Line 20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68693" name="Line 21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68694" name="Line 22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68716" name="Rectangle 4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29048" name="Text Box 45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129049" name="Text Box 46"/>
          <p:cNvSpPr txBox="1">
            <a:spLocks noChangeArrowheads="1"/>
          </p:cNvSpPr>
          <p:nvPr/>
        </p:nvSpPr>
        <p:spPr bwMode="auto">
          <a:xfrm>
            <a:off x="855821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19113" y="457200"/>
            <a:ext cx="7974012" cy="5870575"/>
            <a:chOff x="96" y="144"/>
            <a:chExt cx="5254" cy="3842"/>
          </a:xfrm>
        </p:grpSpPr>
        <p:sp>
          <p:nvSpPr>
            <p:cNvPr id="668720" name="AutoShape 48"/>
            <p:cNvSpPr>
              <a:spLocks noChangeArrowheads="1"/>
            </p:cNvSpPr>
            <p:nvPr/>
          </p:nvSpPr>
          <p:spPr bwMode="auto">
            <a:xfrm>
              <a:off x="224" y="265"/>
              <a:ext cx="5001" cy="36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0"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68721" name="AutoShape 49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0"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51" name="AutoShape 103">
            <a:extLst>
              <a:ext uri="{FF2B5EF4-FFF2-40B4-BE49-F238E27FC236}">
                <a16:creationId xmlns:a16="http://schemas.microsoft.com/office/drawing/2014/main" id="{DFBDEB2D-2461-4F92-B973-66603044A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104">
            <a:extLst>
              <a:ext uri="{FF2B5EF4-FFF2-40B4-BE49-F238E27FC236}">
                <a16:creationId xmlns:a16="http://schemas.microsoft.com/office/drawing/2014/main" id="{595E3C42-B573-4617-AC62-B0CC1A257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105">
            <a:extLst>
              <a:ext uri="{FF2B5EF4-FFF2-40B4-BE49-F238E27FC236}">
                <a16:creationId xmlns:a16="http://schemas.microsoft.com/office/drawing/2014/main" id="{532B2264-86D8-443B-BA28-834F58B88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106">
            <a:extLst>
              <a:ext uri="{FF2B5EF4-FFF2-40B4-BE49-F238E27FC236}">
                <a16:creationId xmlns:a16="http://schemas.microsoft.com/office/drawing/2014/main" id="{DB179665-D8DB-403A-89F2-BC8620C02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107">
            <a:extLst>
              <a:ext uri="{FF2B5EF4-FFF2-40B4-BE49-F238E27FC236}">
                <a16:creationId xmlns:a16="http://schemas.microsoft.com/office/drawing/2014/main" id="{401A90C4-B1D1-4DE6-A5B7-C5C350A26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108">
            <a:extLst>
              <a:ext uri="{FF2B5EF4-FFF2-40B4-BE49-F238E27FC236}">
                <a16:creationId xmlns:a16="http://schemas.microsoft.com/office/drawing/2014/main" id="{51E8B652-8816-41DC-A750-5FD37F116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109">
            <a:extLst>
              <a:ext uri="{FF2B5EF4-FFF2-40B4-BE49-F238E27FC236}">
                <a16:creationId xmlns:a16="http://schemas.microsoft.com/office/drawing/2014/main" id="{A819F426-1160-4F15-9A34-E46EA2C85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110">
            <a:extLst>
              <a:ext uri="{FF2B5EF4-FFF2-40B4-BE49-F238E27FC236}">
                <a16:creationId xmlns:a16="http://schemas.microsoft.com/office/drawing/2014/main" id="{C969B759-0F53-4AC3-A92E-01B89289D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9" name="Rectangle 111">
            <a:extLst>
              <a:ext uri="{FF2B5EF4-FFF2-40B4-BE49-F238E27FC236}">
                <a16:creationId xmlns:a16="http://schemas.microsoft.com/office/drawing/2014/main" id="{F3E65E41-43DA-4BE6-9321-019AFB498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0" name="Rectangle 112">
            <a:extLst>
              <a:ext uri="{FF2B5EF4-FFF2-40B4-BE49-F238E27FC236}">
                <a16:creationId xmlns:a16="http://schemas.microsoft.com/office/drawing/2014/main" id="{38CB3E10-B9B4-42F3-80CA-313F8911A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1" name="Rectangle 113">
            <a:extLst>
              <a:ext uri="{FF2B5EF4-FFF2-40B4-BE49-F238E27FC236}">
                <a16:creationId xmlns:a16="http://schemas.microsoft.com/office/drawing/2014/main" id="{34BEA1C1-86B1-4C00-BBB6-AF068529E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2" name="Rectangle 114">
            <a:extLst>
              <a:ext uri="{FF2B5EF4-FFF2-40B4-BE49-F238E27FC236}">
                <a16:creationId xmlns:a16="http://schemas.microsoft.com/office/drawing/2014/main" id="{DF95FD8F-7A23-4B01-A589-5C02AEF07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63" name="Rectangle 115">
            <a:extLst>
              <a:ext uri="{FF2B5EF4-FFF2-40B4-BE49-F238E27FC236}">
                <a16:creationId xmlns:a16="http://schemas.microsoft.com/office/drawing/2014/main" id="{BDDC5AD5-B9F3-496F-8D65-EA655586A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64" name="Rectangle 116">
            <a:extLst>
              <a:ext uri="{FF2B5EF4-FFF2-40B4-BE49-F238E27FC236}">
                <a16:creationId xmlns:a16="http://schemas.microsoft.com/office/drawing/2014/main" id="{B944B581-7CBF-4763-8522-8DD2A8607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117">
            <a:extLst>
              <a:ext uri="{FF2B5EF4-FFF2-40B4-BE49-F238E27FC236}">
                <a16:creationId xmlns:a16="http://schemas.microsoft.com/office/drawing/2014/main" id="{AA900FCD-0DE1-456A-B760-4DEF885C3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66" name="Line 118">
            <a:extLst>
              <a:ext uri="{FF2B5EF4-FFF2-40B4-BE49-F238E27FC236}">
                <a16:creationId xmlns:a16="http://schemas.microsoft.com/office/drawing/2014/main" id="{CE375897-5806-4FCC-8DEE-81D58FE8C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19">
            <a:extLst>
              <a:ext uri="{FF2B5EF4-FFF2-40B4-BE49-F238E27FC236}">
                <a16:creationId xmlns:a16="http://schemas.microsoft.com/office/drawing/2014/main" id="{F8F408BB-F4B0-4D34-A8C7-A434601E50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Rectangle 120">
            <a:extLst>
              <a:ext uri="{FF2B5EF4-FFF2-40B4-BE49-F238E27FC236}">
                <a16:creationId xmlns:a16="http://schemas.microsoft.com/office/drawing/2014/main" id="{595A6383-4BDF-4241-A797-89DF4E0FA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Rectangle 121">
            <a:extLst>
              <a:ext uri="{FF2B5EF4-FFF2-40B4-BE49-F238E27FC236}">
                <a16:creationId xmlns:a16="http://schemas.microsoft.com/office/drawing/2014/main" id="{8364DF35-D1E7-41D5-96AB-0D7F303A4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Rectangle 122">
            <a:extLst>
              <a:ext uri="{FF2B5EF4-FFF2-40B4-BE49-F238E27FC236}">
                <a16:creationId xmlns:a16="http://schemas.microsoft.com/office/drawing/2014/main" id="{F696E957-D9A0-4F8E-A685-9DDFD2CFA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50" name="Text Box 16">
            <a:extLst>
              <a:ext uri="{FF2B5EF4-FFF2-40B4-BE49-F238E27FC236}">
                <a16:creationId xmlns:a16="http://schemas.microsoft.com/office/drawing/2014/main" id="{E2AADDAB-C7CC-419E-B794-C177511F8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878013"/>
            <a:ext cx="807085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Thaureymei</a:t>
            </a:r>
            <a:r>
              <a:rPr lang="en-US" sz="3200" b="1" i="1" dirty="0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 12:1-3</a:t>
            </a:r>
          </a:p>
        </p:txBody>
      </p:sp>
      <p:sp>
        <p:nvSpPr>
          <p:cNvPr id="71" name="Rectangle 17">
            <a:extLst>
              <a:ext uri="{FF2B5EF4-FFF2-40B4-BE49-F238E27FC236}">
                <a16:creationId xmlns:a16="http://schemas.microsoft.com/office/drawing/2014/main" id="{14DE14C5-EBEE-43FB-ABF9-F3904AF6A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1323975"/>
            <a:ext cx="809783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AFD00"/>
                </a:solidFill>
                <a:latin typeface="Arial" charset="0"/>
              </a:rPr>
              <a:t>(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altLang="ja-JP" sz="3200" b="1" dirty="0" err="1">
                <a:solidFill>
                  <a:srgbClr val="FAFD00"/>
                </a:solidFill>
                <a:latin typeface="Arial" charset="0"/>
              </a:rPr>
              <a:t>Kawloukanmei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")</a:t>
            </a:r>
            <a:endParaRPr lang="en-US" sz="2400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32867731-10BF-4684-BA7B-DFA8D2987979}"/>
              </a:ext>
            </a:extLst>
          </p:cNvPr>
          <p:cNvSpPr txBox="1">
            <a:spLocks/>
          </p:cNvSpPr>
          <p:nvPr/>
        </p:nvSpPr>
        <p:spPr>
          <a:xfrm>
            <a:off x="520700" y="592138"/>
            <a:ext cx="8229600" cy="766762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9pPr>
          </a:lstStyle>
          <a:p>
            <a:pPr algn="ctr">
              <a:defRPr/>
            </a:pPr>
            <a:r>
              <a:rPr lang="en-US" b="1" kern="1200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b="1" kern="1200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Latdyng</a:t>
            </a:r>
            <a:endParaRPr lang="en-US" b="1" kern="1200" dirty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Text Box 11">
            <a:extLst>
              <a:ext uri="{FF2B5EF4-FFF2-40B4-BE49-F238E27FC236}">
                <a16:creationId xmlns:a16="http://schemas.microsoft.com/office/drawing/2014/main" id="{9D9914A9-0B0A-447E-BDD6-9D31C1498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3633788"/>
            <a:ext cx="173037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KADIC</a:t>
            </a:r>
          </a:p>
        </p:txBody>
      </p:sp>
      <p:sp>
        <p:nvSpPr>
          <p:cNvPr id="74" name="Text Box 12">
            <a:extLst>
              <a:ext uri="{FF2B5EF4-FFF2-40B4-BE49-F238E27FC236}">
                <a16:creationId xmlns:a16="http://schemas.microsoft.com/office/drawing/2014/main" id="{C70E1C25-8F9D-4526-ABB9-B963883A5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Dih</a:t>
            </a:r>
            <a:endParaRPr lang="en-US" sz="36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sp>
        <p:nvSpPr>
          <p:cNvPr id="75" name="Text Box 14">
            <a:extLst>
              <a:ext uri="{FF2B5EF4-FFF2-40B4-BE49-F238E27FC236}">
                <a16:creationId xmlns:a16="http://schemas.microsoft.com/office/drawing/2014/main" id="{1DADA1E6-C510-44CA-94D1-425C30FCB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175" y="3644900"/>
            <a:ext cx="192405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KATHW</a:t>
            </a:r>
          </a:p>
        </p:txBody>
      </p:sp>
      <p:sp>
        <p:nvSpPr>
          <p:cNvPr id="76" name="Text Box 15">
            <a:extLst>
              <a:ext uri="{FF2B5EF4-FFF2-40B4-BE49-F238E27FC236}">
                <a16:creationId xmlns:a16="http://schemas.microsoft.com/office/drawing/2014/main" id="{B2D21892-C77F-4001-9E99-EE3770CD4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4165600"/>
            <a:ext cx="2401888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 dirty="0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David </a:t>
            </a:r>
            <a:r>
              <a:rPr lang="en-US" sz="32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tuang</a:t>
            </a:r>
            <a:endParaRPr lang="en-US" sz="32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sp>
        <p:nvSpPr>
          <p:cNvPr id="77" name="Text Box 17">
            <a:extLst>
              <a:ext uri="{FF2B5EF4-FFF2-40B4-BE49-F238E27FC236}">
                <a16:creationId xmlns:a16="http://schemas.microsoft.com/office/drawing/2014/main" id="{C98A8B57-F396-4780-8478-EC2EDA38D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SUAIHIAM</a:t>
            </a:r>
          </a:p>
        </p:txBody>
      </p:sp>
      <p:sp>
        <p:nvSpPr>
          <p:cNvPr id="78" name="Text Box 18">
            <a:extLst>
              <a:ext uri="{FF2B5EF4-FFF2-40B4-BE49-F238E27FC236}">
                <a16:creationId xmlns:a16="http://schemas.microsoft.com/office/drawing/2014/main" id="{78C9D0F9-38B2-4601-A7E0-3F371E052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4338638"/>
            <a:ext cx="229235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Kathanc</a:t>
            </a:r>
            <a:endParaRPr lang="en-US" sz="36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722" grpId="0" animBg="1"/>
      <p:bldP spid="668688" grpId="0" animBg="1"/>
      <p:bldP spid="668688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AutoShape 2"/>
          <p:cNvSpPr>
            <a:spLocks noChangeArrowheads="1"/>
          </p:cNvSpPr>
          <p:nvPr/>
        </p:nvSpPr>
        <p:spPr bwMode="auto">
          <a:xfrm>
            <a:off x="473551" y="3227469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1074" name="Rectangle 3" descr="Green marble"/>
          <p:cNvSpPr>
            <a:spLocks noChangeArrowheads="1"/>
          </p:cNvSpPr>
          <p:nvPr/>
        </p:nvSpPr>
        <p:spPr bwMode="auto">
          <a:xfrm>
            <a:off x="503396" y="437911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9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1077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71751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71752" name="AutoShape 8"/>
          <p:cNvSpPr>
            <a:spLocks noChangeArrowheads="1"/>
          </p:cNvSpPr>
          <p:nvPr/>
        </p:nvSpPr>
        <p:spPr bwMode="auto">
          <a:xfrm>
            <a:off x="1069976" y="3531017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1755" name="Rectangle 11"/>
          <p:cNvSpPr>
            <a:spLocks noChangeArrowheads="1"/>
          </p:cNvSpPr>
          <p:nvPr/>
        </p:nvSpPr>
        <p:spPr bwMode="auto">
          <a:xfrm>
            <a:off x="1361294" y="5040313"/>
            <a:ext cx="1862112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 dirty="0" err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Riakdanv</a:t>
            </a: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.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30:1-10</a:t>
            </a:r>
          </a:p>
        </p:txBody>
      </p:sp>
      <p:sp>
        <p:nvSpPr>
          <p:cNvPr id="671758" name="Rectangle 14"/>
          <p:cNvSpPr>
            <a:spLocks noChangeArrowheads="1"/>
          </p:cNvSpPr>
          <p:nvPr/>
        </p:nvSpPr>
        <p:spPr bwMode="auto">
          <a:xfrm>
            <a:off x="3602038" y="5041900"/>
            <a:ext cx="1847850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2 Samuel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7:4-16</a:t>
            </a:r>
          </a:p>
        </p:txBody>
      </p:sp>
      <p:sp>
        <p:nvSpPr>
          <p:cNvPr id="671759" name="Text Box 15"/>
          <p:cNvSpPr txBox="1">
            <a:spLocks noChangeArrowheads="1"/>
          </p:cNvSpPr>
          <p:nvPr/>
        </p:nvSpPr>
        <p:spPr bwMode="auto">
          <a:xfrm>
            <a:off x="3760788" y="3644900"/>
            <a:ext cx="15748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SEED</a:t>
            </a:r>
          </a:p>
        </p:txBody>
      </p:sp>
      <p:sp>
        <p:nvSpPr>
          <p:cNvPr id="671762" name="Rectangle 18"/>
          <p:cNvSpPr>
            <a:spLocks noChangeArrowheads="1"/>
          </p:cNvSpPr>
          <p:nvPr/>
        </p:nvSpPr>
        <p:spPr bwMode="auto">
          <a:xfrm>
            <a:off x="5972253" y="5038725"/>
            <a:ext cx="1625444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 dirty="0" err="1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Jeremia</a:t>
            </a:r>
            <a:endParaRPr lang="en-US" sz="2800" i="1" dirty="0">
              <a:solidFill>
                <a:srgbClr val="A4FF94"/>
              </a:solidFill>
              <a:latin typeface="Arial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charset="0"/>
                <a:ea typeface="+mn-ea"/>
                <a:cs typeface="+mn-cs"/>
              </a:rPr>
              <a:t>31:31-33</a:t>
            </a:r>
          </a:p>
        </p:txBody>
      </p:sp>
      <p:sp>
        <p:nvSpPr>
          <p:cNvPr id="671765" name="Line 21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71766" name="Line 22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71767" name="Line 23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71768" name="Rectangle 2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31095" name="Text Box 25"/>
          <p:cNvSpPr txBox="1">
            <a:spLocks noChangeArrowheads="1"/>
          </p:cNvSpPr>
          <p:nvPr/>
        </p:nvSpPr>
        <p:spPr bwMode="auto">
          <a:xfrm>
            <a:off x="6842126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131096" name="Text Box 26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01" name="AutoShape 103">
            <a:extLst>
              <a:ext uri="{FF2B5EF4-FFF2-40B4-BE49-F238E27FC236}">
                <a16:creationId xmlns:a16="http://schemas.microsoft.com/office/drawing/2014/main" id="{071FF5E2-B7A9-4324-AE2D-48BC52494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Rectangle 104">
            <a:extLst>
              <a:ext uri="{FF2B5EF4-FFF2-40B4-BE49-F238E27FC236}">
                <a16:creationId xmlns:a16="http://schemas.microsoft.com/office/drawing/2014/main" id="{885ACBE1-E862-4F2F-8255-0DD6241DB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Line 105">
            <a:extLst>
              <a:ext uri="{FF2B5EF4-FFF2-40B4-BE49-F238E27FC236}">
                <a16:creationId xmlns:a16="http://schemas.microsoft.com/office/drawing/2014/main" id="{DE5F31A8-EDD3-40B9-8BFE-A35EA5737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Line 106">
            <a:extLst>
              <a:ext uri="{FF2B5EF4-FFF2-40B4-BE49-F238E27FC236}">
                <a16:creationId xmlns:a16="http://schemas.microsoft.com/office/drawing/2014/main" id="{8A5CD4FD-20AB-4281-AAF5-9CE118AA4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Line 107">
            <a:extLst>
              <a:ext uri="{FF2B5EF4-FFF2-40B4-BE49-F238E27FC236}">
                <a16:creationId xmlns:a16="http://schemas.microsoft.com/office/drawing/2014/main" id="{5F84C33B-200F-4F3A-AC5F-BEBD2B0C5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Line 108">
            <a:extLst>
              <a:ext uri="{FF2B5EF4-FFF2-40B4-BE49-F238E27FC236}">
                <a16:creationId xmlns:a16="http://schemas.microsoft.com/office/drawing/2014/main" id="{4EC9EAAE-2B87-4FC7-9966-07B352AFF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Line 109">
            <a:extLst>
              <a:ext uri="{FF2B5EF4-FFF2-40B4-BE49-F238E27FC236}">
                <a16:creationId xmlns:a16="http://schemas.microsoft.com/office/drawing/2014/main" id="{BD25F521-BAAE-4E51-9D5E-2090ABC40E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Rectangle 110">
            <a:extLst>
              <a:ext uri="{FF2B5EF4-FFF2-40B4-BE49-F238E27FC236}">
                <a16:creationId xmlns:a16="http://schemas.microsoft.com/office/drawing/2014/main" id="{491717B9-DA51-431B-A9F9-4DDCC164E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9" name="Rectangle 111">
            <a:extLst>
              <a:ext uri="{FF2B5EF4-FFF2-40B4-BE49-F238E27FC236}">
                <a16:creationId xmlns:a16="http://schemas.microsoft.com/office/drawing/2014/main" id="{8EB6BBF1-32C0-4AF2-BEB9-E924AF261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0" name="Rectangle 112">
            <a:extLst>
              <a:ext uri="{FF2B5EF4-FFF2-40B4-BE49-F238E27FC236}">
                <a16:creationId xmlns:a16="http://schemas.microsoft.com/office/drawing/2014/main" id="{F3BC1621-9296-4483-923C-21C5D3C7E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1" name="Rectangle 113">
            <a:extLst>
              <a:ext uri="{FF2B5EF4-FFF2-40B4-BE49-F238E27FC236}">
                <a16:creationId xmlns:a16="http://schemas.microsoft.com/office/drawing/2014/main" id="{1E9FFCCE-653F-49D0-8224-D0C98322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2" name="Rectangle 114">
            <a:extLst>
              <a:ext uri="{FF2B5EF4-FFF2-40B4-BE49-F238E27FC236}">
                <a16:creationId xmlns:a16="http://schemas.microsoft.com/office/drawing/2014/main" id="{412D88B4-FB5A-49C9-A7B3-09B460EA7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113" name="Rectangle 115">
            <a:extLst>
              <a:ext uri="{FF2B5EF4-FFF2-40B4-BE49-F238E27FC236}">
                <a16:creationId xmlns:a16="http://schemas.microsoft.com/office/drawing/2014/main" id="{D5C8CE45-781A-47F6-BA9C-BD62C270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14" name="Rectangle 116">
            <a:extLst>
              <a:ext uri="{FF2B5EF4-FFF2-40B4-BE49-F238E27FC236}">
                <a16:creationId xmlns:a16="http://schemas.microsoft.com/office/drawing/2014/main" id="{F5265C97-2176-4B38-89CF-C71F6B3A6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Rectangle 117">
            <a:extLst>
              <a:ext uri="{FF2B5EF4-FFF2-40B4-BE49-F238E27FC236}">
                <a16:creationId xmlns:a16="http://schemas.microsoft.com/office/drawing/2014/main" id="{25C8898F-746D-4083-A8A1-580576F72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16" name="Line 118">
            <a:extLst>
              <a:ext uri="{FF2B5EF4-FFF2-40B4-BE49-F238E27FC236}">
                <a16:creationId xmlns:a16="http://schemas.microsoft.com/office/drawing/2014/main" id="{7DC083CD-EF9A-4153-A4B0-E717030A83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119">
            <a:extLst>
              <a:ext uri="{FF2B5EF4-FFF2-40B4-BE49-F238E27FC236}">
                <a16:creationId xmlns:a16="http://schemas.microsoft.com/office/drawing/2014/main" id="{E17CED44-CE2E-4EEE-B5AE-438AA17236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Rectangle 120">
            <a:extLst>
              <a:ext uri="{FF2B5EF4-FFF2-40B4-BE49-F238E27FC236}">
                <a16:creationId xmlns:a16="http://schemas.microsoft.com/office/drawing/2014/main" id="{4D90AB58-0AB1-4F19-BEE7-3342DC2B1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Rectangle 121">
            <a:extLst>
              <a:ext uri="{FF2B5EF4-FFF2-40B4-BE49-F238E27FC236}">
                <a16:creationId xmlns:a16="http://schemas.microsoft.com/office/drawing/2014/main" id="{9E6CF3B5-5B07-4D8F-BC18-BBCBDA030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Rectangle 122">
            <a:extLst>
              <a:ext uri="{FF2B5EF4-FFF2-40B4-BE49-F238E27FC236}">
                <a16:creationId xmlns:a16="http://schemas.microsoft.com/office/drawing/2014/main" id="{89A36AED-0957-4C60-84A2-D52BF4E0D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130" name="Text Box 16">
            <a:extLst>
              <a:ext uri="{FF2B5EF4-FFF2-40B4-BE49-F238E27FC236}">
                <a16:creationId xmlns:a16="http://schemas.microsoft.com/office/drawing/2014/main" id="{6CF0EB2F-8F74-434B-B906-2308827D3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878013"/>
            <a:ext cx="807085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Thaureymei</a:t>
            </a:r>
            <a:r>
              <a:rPr lang="en-US" sz="3200" b="1" i="1" dirty="0">
                <a:solidFill>
                  <a:srgbClr val="00FF00"/>
                </a:solidFill>
                <a:latin typeface="Arial" pitchFamily="-112" charset="0"/>
                <a:ea typeface="+mn-ea"/>
                <a:cs typeface="+mn-cs"/>
              </a:rPr>
              <a:t> 12:1-3</a:t>
            </a:r>
          </a:p>
        </p:txBody>
      </p:sp>
      <p:sp>
        <p:nvSpPr>
          <p:cNvPr id="131" name="Rectangle 17">
            <a:extLst>
              <a:ext uri="{FF2B5EF4-FFF2-40B4-BE49-F238E27FC236}">
                <a16:creationId xmlns:a16="http://schemas.microsoft.com/office/drawing/2014/main" id="{23E14843-A757-40EE-A6FF-22560CED3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1323975"/>
            <a:ext cx="809783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AFD00"/>
                </a:solidFill>
                <a:latin typeface="Arial" charset="0"/>
              </a:rPr>
              <a:t>(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altLang="ja-JP" sz="3200" b="1" dirty="0" err="1">
                <a:solidFill>
                  <a:srgbClr val="FAFD00"/>
                </a:solidFill>
                <a:latin typeface="Arial" charset="0"/>
              </a:rPr>
              <a:t>Kawloukanmei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</a:rPr>
              <a:t>")</a:t>
            </a:r>
            <a:endParaRPr lang="en-US" sz="2400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610B677F-6975-4CBB-A07F-D9CBA1DB116B}"/>
              </a:ext>
            </a:extLst>
          </p:cNvPr>
          <p:cNvSpPr txBox="1">
            <a:spLocks/>
          </p:cNvSpPr>
          <p:nvPr/>
        </p:nvSpPr>
        <p:spPr>
          <a:xfrm>
            <a:off x="520700" y="592138"/>
            <a:ext cx="8229600" cy="766762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8" charset="0"/>
              </a:defRPr>
            </a:lvl9pPr>
          </a:lstStyle>
          <a:p>
            <a:pPr algn="ctr">
              <a:defRPr/>
            </a:pPr>
            <a:r>
              <a:rPr lang="en-US" b="1" kern="1200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b="1" kern="1200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Latdyng</a:t>
            </a:r>
            <a:endParaRPr lang="en-US" b="1" kern="1200" dirty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" name="Text Box 11">
            <a:extLst>
              <a:ext uri="{FF2B5EF4-FFF2-40B4-BE49-F238E27FC236}">
                <a16:creationId xmlns:a16="http://schemas.microsoft.com/office/drawing/2014/main" id="{8F99D00D-481F-45C5-8843-BEB106B5E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3633788"/>
            <a:ext cx="173037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KADIC</a:t>
            </a:r>
          </a:p>
        </p:txBody>
      </p:sp>
      <p:sp>
        <p:nvSpPr>
          <p:cNvPr id="134" name="Text Box 12">
            <a:extLst>
              <a:ext uri="{FF2B5EF4-FFF2-40B4-BE49-F238E27FC236}">
                <a16:creationId xmlns:a16="http://schemas.microsoft.com/office/drawing/2014/main" id="{55AC850E-DF11-4CBB-A633-E6704A860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Dih</a:t>
            </a:r>
            <a:endParaRPr lang="en-US" sz="36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sp>
        <p:nvSpPr>
          <p:cNvPr id="135" name="Text Box 14">
            <a:extLst>
              <a:ext uri="{FF2B5EF4-FFF2-40B4-BE49-F238E27FC236}">
                <a16:creationId xmlns:a16="http://schemas.microsoft.com/office/drawing/2014/main" id="{D5242FDF-4466-44AD-BE9E-EBE1C986F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175" y="3644900"/>
            <a:ext cx="192405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KATHW</a:t>
            </a:r>
          </a:p>
        </p:txBody>
      </p:sp>
      <p:sp>
        <p:nvSpPr>
          <p:cNvPr id="137" name="Text Box 17">
            <a:extLst>
              <a:ext uri="{FF2B5EF4-FFF2-40B4-BE49-F238E27FC236}">
                <a16:creationId xmlns:a16="http://schemas.microsoft.com/office/drawing/2014/main" id="{B756A440-020C-447F-B221-83CE744B8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SUAIHIAM</a:t>
            </a:r>
          </a:p>
        </p:txBody>
      </p:sp>
      <p:sp>
        <p:nvSpPr>
          <p:cNvPr id="138" name="Text Box 18">
            <a:extLst>
              <a:ext uri="{FF2B5EF4-FFF2-40B4-BE49-F238E27FC236}">
                <a16:creationId xmlns:a16="http://schemas.microsoft.com/office/drawing/2014/main" id="{C94D35AD-D198-4D76-AC58-6177527AF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522" y="4276251"/>
            <a:ext cx="229235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Kathanc</a:t>
            </a:r>
            <a:endParaRPr lang="en-US" sz="36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sp>
        <p:nvSpPr>
          <p:cNvPr id="136" name="Text Box 15">
            <a:extLst>
              <a:ext uri="{FF2B5EF4-FFF2-40B4-BE49-F238E27FC236}">
                <a16:creationId xmlns:a16="http://schemas.microsoft.com/office/drawing/2014/main" id="{61936796-7676-4B46-ACFB-88C0C9BBB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4165600"/>
            <a:ext cx="2401888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 dirty="0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David </a:t>
            </a:r>
            <a:r>
              <a:rPr lang="en-US" sz="3200" b="0" dirty="0" err="1">
                <a:solidFill>
                  <a:srgbClr val="FAFD00"/>
                </a:solidFill>
                <a:latin typeface="Arial Black" charset="0"/>
                <a:ea typeface="+mn-ea"/>
                <a:cs typeface="+mn-cs"/>
              </a:rPr>
              <a:t>tuang</a:t>
            </a:r>
            <a:endParaRPr lang="en-US" sz="3200" b="0" dirty="0">
              <a:solidFill>
                <a:srgbClr val="FAFD00"/>
              </a:solidFill>
              <a:latin typeface="Arial Black" charset="0"/>
              <a:ea typeface="+mn-ea"/>
              <a:cs typeface="+mn-cs"/>
            </a:endParaRPr>
          </a:p>
        </p:txBody>
      </p:sp>
      <p:grpSp>
        <p:nvGrpSpPr>
          <p:cNvPr id="131098" name="Group 51"/>
          <p:cNvGrpSpPr>
            <a:grpSpLocks/>
          </p:cNvGrpSpPr>
          <p:nvPr/>
        </p:nvGrpSpPr>
        <p:grpSpPr bwMode="auto">
          <a:xfrm>
            <a:off x="2545557" y="1027906"/>
            <a:ext cx="5808662" cy="5173663"/>
            <a:chOff x="1765" y="510"/>
            <a:chExt cx="3659" cy="3259"/>
          </a:xfrm>
        </p:grpSpPr>
        <p:sp>
          <p:nvSpPr>
            <p:cNvPr id="131100" name="AutoShape 52"/>
            <p:cNvSpPr>
              <a:spLocks noChangeArrowheads="1"/>
            </p:cNvSpPr>
            <p:nvPr/>
          </p:nvSpPr>
          <p:spPr bwMode="auto">
            <a:xfrm>
              <a:off x="1766" y="51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01" name="Rectangle 53"/>
            <p:cNvSpPr>
              <a:spLocks noChangeArrowheads="1"/>
            </p:cNvSpPr>
            <p:nvPr/>
          </p:nvSpPr>
          <p:spPr bwMode="auto">
            <a:xfrm>
              <a:off x="1765" y="82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02" name="Rectangle 54"/>
            <p:cNvSpPr>
              <a:spLocks noChangeArrowheads="1"/>
            </p:cNvSpPr>
            <p:nvPr/>
          </p:nvSpPr>
          <p:spPr bwMode="auto">
            <a:xfrm>
              <a:off x="1779" y="80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03" name="Rectangle 55"/>
            <p:cNvSpPr>
              <a:spLocks noChangeArrowheads="1"/>
            </p:cNvSpPr>
            <p:nvPr/>
          </p:nvSpPr>
          <p:spPr bwMode="auto">
            <a:xfrm>
              <a:off x="2340" y="80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0" name="Rectangle 56"/>
            <p:cNvSpPr>
              <a:spLocks noChangeArrowheads="1"/>
            </p:cNvSpPr>
            <p:nvPr/>
          </p:nvSpPr>
          <p:spPr bwMode="auto">
            <a:xfrm>
              <a:off x="1930" y="542"/>
              <a:ext cx="1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01" name="Rectangle 57"/>
            <p:cNvSpPr>
              <a:spLocks noChangeArrowheads="1"/>
            </p:cNvSpPr>
            <p:nvPr/>
          </p:nvSpPr>
          <p:spPr bwMode="auto">
            <a:xfrm>
              <a:off x="1860" y="526"/>
              <a:ext cx="9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chemeClr val="accent2"/>
                  </a:solidFill>
                  <a:latin typeface="Helvetica" charset="0"/>
                </a:rPr>
                <a:t>DAMHMEI</a:t>
              </a:r>
              <a:endPara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06" name="AutoShape 58"/>
            <p:cNvSpPr>
              <a:spLocks noChangeArrowheads="1"/>
            </p:cNvSpPr>
            <p:nvPr/>
          </p:nvSpPr>
          <p:spPr bwMode="auto">
            <a:xfrm>
              <a:off x="1965" y="758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07" name="Rectangle 59"/>
            <p:cNvSpPr>
              <a:spLocks noChangeArrowheads="1"/>
            </p:cNvSpPr>
            <p:nvPr/>
          </p:nvSpPr>
          <p:spPr bwMode="auto">
            <a:xfrm>
              <a:off x="1965" y="1075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08" name="Rectangle 60"/>
            <p:cNvSpPr>
              <a:spLocks noChangeArrowheads="1"/>
            </p:cNvSpPr>
            <p:nvPr/>
          </p:nvSpPr>
          <p:spPr bwMode="auto">
            <a:xfrm>
              <a:off x="1978" y="1051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09" name="Rectangle 61"/>
            <p:cNvSpPr>
              <a:spLocks noChangeArrowheads="1"/>
            </p:cNvSpPr>
            <p:nvPr/>
          </p:nvSpPr>
          <p:spPr bwMode="auto">
            <a:xfrm>
              <a:off x="2550" y="1052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6" name="Rectangle 62"/>
            <p:cNvSpPr>
              <a:spLocks noChangeArrowheads="1"/>
            </p:cNvSpPr>
            <p:nvPr/>
          </p:nvSpPr>
          <p:spPr bwMode="auto">
            <a:xfrm>
              <a:off x="1928" y="771"/>
              <a:ext cx="109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11" name="AutoShape 63"/>
            <p:cNvSpPr>
              <a:spLocks noChangeArrowheads="1"/>
            </p:cNvSpPr>
            <p:nvPr/>
          </p:nvSpPr>
          <p:spPr bwMode="auto">
            <a:xfrm>
              <a:off x="2151" y="99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12" name="Rectangle 64"/>
            <p:cNvSpPr>
              <a:spLocks noChangeArrowheads="1"/>
            </p:cNvSpPr>
            <p:nvPr/>
          </p:nvSpPr>
          <p:spPr bwMode="auto">
            <a:xfrm>
              <a:off x="2150" y="131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3" name="Rectangle 65"/>
            <p:cNvSpPr>
              <a:spLocks noChangeArrowheads="1"/>
            </p:cNvSpPr>
            <p:nvPr/>
          </p:nvSpPr>
          <p:spPr bwMode="auto">
            <a:xfrm>
              <a:off x="2163" y="128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4" name="Rectangle 66"/>
            <p:cNvSpPr>
              <a:spLocks noChangeArrowheads="1"/>
            </p:cNvSpPr>
            <p:nvPr/>
          </p:nvSpPr>
          <p:spPr bwMode="auto">
            <a:xfrm>
              <a:off x="2725" y="129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1" name="Rectangle 67"/>
            <p:cNvSpPr>
              <a:spLocks noChangeArrowheads="1"/>
            </p:cNvSpPr>
            <p:nvPr/>
          </p:nvSpPr>
          <p:spPr bwMode="auto">
            <a:xfrm>
              <a:off x="2152" y="1014"/>
              <a:ext cx="93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16" name="AutoShape 68"/>
            <p:cNvSpPr>
              <a:spLocks noChangeArrowheads="1"/>
            </p:cNvSpPr>
            <p:nvPr/>
          </p:nvSpPr>
          <p:spPr bwMode="auto">
            <a:xfrm>
              <a:off x="2343" y="123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17" name="Rectangle 69"/>
            <p:cNvSpPr>
              <a:spLocks noChangeArrowheads="1"/>
            </p:cNvSpPr>
            <p:nvPr/>
          </p:nvSpPr>
          <p:spPr bwMode="auto">
            <a:xfrm>
              <a:off x="2346" y="155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8" name="Rectangle 70"/>
            <p:cNvSpPr>
              <a:spLocks noChangeArrowheads="1"/>
            </p:cNvSpPr>
            <p:nvPr/>
          </p:nvSpPr>
          <p:spPr bwMode="auto">
            <a:xfrm>
              <a:off x="2358" y="152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9" name="Rectangle 71"/>
            <p:cNvSpPr>
              <a:spLocks noChangeArrowheads="1"/>
            </p:cNvSpPr>
            <p:nvPr/>
          </p:nvSpPr>
          <p:spPr bwMode="auto">
            <a:xfrm>
              <a:off x="2925" y="152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6" name="Rectangle 72"/>
            <p:cNvSpPr>
              <a:spLocks noChangeArrowheads="1"/>
            </p:cNvSpPr>
            <p:nvPr/>
          </p:nvSpPr>
          <p:spPr bwMode="auto">
            <a:xfrm>
              <a:off x="2485" y="1260"/>
              <a:ext cx="79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790015"/>
                  </a:solidFill>
                  <a:latin typeface="Helvetica" charset="0"/>
                </a:rPr>
                <a:t>   MOUSI</a:t>
              </a:r>
              <a:endParaRPr lang="en-US" sz="2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21" name="AutoShape 73"/>
            <p:cNvSpPr>
              <a:spLocks noChangeArrowheads="1"/>
            </p:cNvSpPr>
            <p:nvPr/>
          </p:nvSpPr>
          <p:spPr bwMode="auto">
            <a:xfrm>
              <a:off x="2571" y="147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22" name="Rectangle 74"/>
            <p:cNvSpPr>
              <a:spLocks noChangeArrowheads="1"/>
            </p:cNvSpPr>
            <p:nvPr/>
          </p:nvSpPr>
          <p:spPr bwMode="auto">
            <a:xfrm>
              <a:off x="2570" y="179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23" name="Rectangle 75"/>
            <p:cNvSpPr>
              <a:spLocks noChangeArrowheads="1"/>
            </p:cNvSpPr>
            <p:nvPr/>
          </p:nvSpPr>
          <p:spPr bwMode="auto">
            <a:xfrm>
              <a:off x="2589" y="176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24" name="Rectangle 76"/>
            <p:cNvSpPr>
              <a:spLocks noChangeArrowheads="1"/>
            </p:cNvSpPr>
            <p:nvPr/>
          </p:nvSpPr>
          <p:spPr bwMode="auto">
            <a:xfrm>
              <a:off x="3145" y="177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1" name="Rectangle 77"/>
            <p:cNvSpPr>
              <a:spLocks noChangeArrowheads="1"/>
            </p:cNvSpPr>
            <p:nvPr/>
          </p:nvSpPr>
          <p:spPr bwMode="auto">
            <a:xfrm>
              <a:off x="2577" y="1493"/>
              <a:ext cx="9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26" name="AutoShape 78"/>
            <p:cNvSpPr>
              <a:spLocks noChangeArrowheads="1"/>
            </p:cNvSpPr>
            <p:nvPr/>
          </p:nvSpPr>
          <p:spPr bwMode="auto">
            <a:xfrm>
              <a:off x="2752" y="1717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27" name="Rectangle 79"/>
            <p:cNvSpPr>
              <a:spLocks noChangeArrowheads="1"/>
            </p:cNvSpPr>
            <p:nvPr/>
          </p:nvSpPr>
          <p:spPr bwMode="auto">
            <a:xfrm>
              <a:off x="2750" y="2034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28" name="Rectangle 80"/>
            <p:cNvSpPr>
              <a:spLocks noChangeArrowheads="1"/>
            </p:cNvSpPr>
            <p:nvPr/>
          </p:nvSpPr>
          <p:spPr bwMode="auto">
            <a:xfrm>
              <a:off x="2763" y="2010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29" name="Rectangle 81"/>
            <p:cNvSpPr>
              <a:spLocks noChangeArrowheads="1"/>
            </p:cNvSpPr>
            <p:nvPr/>
          </p:nvSpPr>
          <p:spPr bwMode="auto">
            <a:xfrm>
              <a:off x="3331" y="2011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6" name="Rectangle 82"/>
            <p:cNvSpPr>
              <a:spLocks noChangeArrowheads="1"/>
            </p:cNvSpPr>
            <p:nvPr/>
          </p:nvSpPr>
          <p:spPr bwMode="auto">
            <a:xfrm>
              <a:off x="2543" y="1734"/>
              <a:ext cx="1414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300" dirty="0">
                  <a:solidFill>
                    <a:srgbClr val="790015"/>
                  </a:solidFill>
                  <a:latin typeface="Helvetica" charset="0"/>
                </a:rPr>
                <a:t>KAGUAKCMEI</a:t>
              </a:r>
              <a:endParaRPr lang="en-US" sz="23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31" name="AutoShape 83"/>
            <p:cNvSpPr>
              <a:spLocks noChangeArrowheads="1"/>
            </p:cNvSpPr>
            <p:nvPr/>
          </p:nvSpPr>
          <p:spPr bwMode="auto">
            <a:xfrm>
              <a:off x="2926" y="195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32" name="Rectangle 84"/>
            <p:cNvSpPr>
              <a:spLocks noChangeArrowheads="1"/>
            </p:cNvSpPr>
            <p:nvPr/>
          </p:nvSpPr>
          <p:spPr bwMode="auto">
            <a:xfrm>
              <a:off x="2931" y="227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33" name="Rectangle 85"/>
            <p:cNvSpPr>
              <a:spLocks noChangeArrowheads="1"/>
            </p:cNvSpPr>
            <p:nvPr/>
          </p:nvSpPr>
          <p:spPr bwMode="auto">
            <a:xfrm>
              <a:off x="2943" y="224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34" name="Rectangle 86"/>
            <p:cNvSpPr>
              <a:spLocks noChangeArrowheads="1"/>
            </p:cNvSpPr>
            <p:nvPr/>
          </p:nvSpPr>
          <p:spPr bwMode="auto">
            <a:xfrm>
              <a:off x="3512" y="225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1" name="Rectangle 87"/>
            <p:cNvSpPr>
              <a:spLocks noChangeArrowheads="1"/>
            </p:cNvSpPr>
            <p:nvPr/>
          </p:nvSpPr>
          <p:spPr bwMode="auto">
            <a:xfrm>
              <a:off x="2767" y="1972"/>
              <a:ext cx="130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300" dirty="0">
                  <a:solidFill>
                    <a:srgbClr val="790015"/>
                  </a:solidFill>
                  <a:latin typeface="Helvetica" charset="0"/>
                </a:rPr>
                <a:t>   GUANGHDIC</a:t>
              </a:r>
              <a:endParaRPr lang="en-US" sz="23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36" name="AutoShape 88"/>
            <p:cNvSpPr>
              <a:spLocks noChangeArrowheads="1"/>
            </p:cNvSpPr>
            <p:nvPr/>
          </p:nvSpPr>
          <p:spPr bwMode="auto">
            <a:xfrm>
              <a:off x="3131" y="219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37" name="Rectangle 89"/>
            <p:cNvSpPr>
              <a:spLocks noChangeArrowheads="1"/>
            </p:cNvSpPr>
            <p:nvPr/>
          </p:nvSpPr>
          <p:spPr bwMode="auto">
            <a:xfrm>
              <a:off x="3130" y="251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38" name="Rectangle 90"/>
            <p:cNvSpPr>
              <a:spLocks noChangeArrowheads="1"/>
            </p:cNvSpPr>
            <p:nvPr/>
          </p:nvSpPr>
          <p:spPr bwMode="auto">
            <a:xfrm>
              <a:off x="3141" y="248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39" name="Rectangle 91"/>
            <p:cNvSpPr>
              <a:spLocks noChangeArrowheads="1"/>
            </p:cNvSpPr>
            <p:nvPr/>
          </p:nvSpPr>
          <p:spPr bwMode="auto">
            <a:xfrm>
              <a:off x="3710" y="248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6" name="Rectangle 92"/>
            <p:cNvSpPr>
              <a:spLocks noChangeArrowheads="1"/>
            </p:cNvSpPr>
            <p:nvPr/>
          </p:nvSpPr>
          <p:spPr bwMode="auto">
            <a:xfrm>
              <a:off x="3080" y="2216"/>
              <a:ext cx="1186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300" dirty="0">
                  <a:solidFill>
                    <a:srgbClr val="790015"/>
                  </a:solidFill>
                  <a:latin typeface="Helvetica" charset="0"/>
                </a:rPr>
                <a:t> NYMLOUMEI</a:t>
              </a:r>
              <a:endParaRPr lang="en-US" sz="23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41" name="AutoShape 93"/>
            <p:cNvSpPr>
              <a:spLocks noChangeArrowheads="1"/>
            </p:cNvSpPr>
            <p:nvPr/>
          </p:nvSpPr>
          <p:spPr bwMode="auto">
            <a:xfrm>
              <a:off x="3316" y="244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142" name="Rectangle 94"/>
            <p:cNvSpPr>
              <a:spLocks noChangeArrowheads="1"/>
            </p:cNvSpPr>
            <p:nvPr/>
          </p:nvSpPr>
          <p:spPr bwMode="auto">
            <a:xfrm>
              <a:off x="3315" y="275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43" name="Rectangle 95"/>
            <p:cNvSpPr>
              <a:spLocks noChangeArrowheads="1"/>
            </p:cNvSpPr>
            <p:nvPr/>
          </p:nvSpPr>
          <p:spPr bwMode="auto">
            <a:xfrm>
              <a:off x="3331" y="273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44" name="Rectangle 96"/>
            <p:cNvSpPr>
              <a:spLocks noChangeArrowheads="1"/>
            </p:cNvSpPr>
            <p:nvPr/>
          </p:nvSpPr>
          <p:spPr bwMode="auto">
            <a:xfrm>
              <a:off x="3898" y="273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1" name="Rectangle 97"/>
            <p:cNvSpPr>
              <a:spLocks noChangeArrowheads="1"/>
            </p:cNvSpPr>
            <p:nvPr/>
          </p:nvSpPr>
          <p:spPr bwMode="auto">
            <a:xfrm>
              <a:off x="3232" y="2460"/>
              <a:ext cx="114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790015"/>
                  </a:solidFill>
                  <a:latin typeface="Helvetica" charset="0"/>
                </a:rPr>
                <a:t>   KARIMMEI</a:t>
              </a:r>
              <a:endParaRPr lang="en-US" sz="2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46" name="AutoShape 98"/>
            <p:cNvSpPr>
              <a:spLocks noChangeArrowheads="1"/>
            </p:cNvSpPr>
            <p:nvPr/>
          </p:nvSpPr>
          <p:spPr bwMode="auto">
            <a:xfrm>
              <a:off x="3522" y="2689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1843" name="Rectangle 99"/>
            <p:cNvSpPr>
              <a:spLocks noChangeArrowheads="1"/>
            </p:cNvSpPr>
            <p:nvPr/>
          </p:nvSpPr>
          <p:spPr bwMode="auto">
            <a:xfrm>
              <a:off x="3670" y="2697"/>
              <a:ext cx="1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chemeClr val="accent1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44" name="Rectangle 100"/>
            <p:cNvSpPr>
              <a:spLocks noChangeArrowheads="1"/>
            </p:cNvSpPr>
            <p:nvPr/>
          </p:nvSpPr>
          <p:spPr bwMode="auto">
            <a:xfrm>
              <a:off x="3740" y="2689"/>
              <a:ext cx="64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600" dirty="0">
                  <a:solidFill>
                    <a:schemeClr val="accent1"/>
                  </a:solidFill>
                  <a:latin typeface="Helvetica" charset="0"/>
                </a:rPr>
                <a:t>JISU</a:t>
              </a:r>
              <a:endPara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1149" name="Rectangle 101"/>
            <p:cNvSpPr>
              <a:spLocks noChangeArrowheads="1"/>
            </p:cNvSpPr>
            <p:nvPr/>
          </p:nvSpPr>
          <p:spPr bwMode="auto">
            <a:xfrm>
              <a:off x="3522" y="3006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50" name="Rectangle 102"/>
            <p:cNvSpPr>
              <a:spLocks noChangeArrowheads="1"/>
            </p:cNvSpPr>
            <p:nvPr/>
          </p:nvSpPr>
          <p:spPr bwMode="auto">
            <a:xfrm>
              <a:off x="3533" y="2982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51" name="Rectangle 103"/>
            <p:cNvSpPr>
              <a:spLocks noChangeArrowheads="1"/>
            </p:cNvSpPr>
            <p:nvPr/>
          </p:nvSpPr>
          <p:spPr bwMode="auto">
            <a:xfrm>
              <a:off x="4103" y="2983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1848" name="AutoShape 104"/>
          <p:cNvSpPr>
            <a:spLocks noChangeArrowheads="1"/>
          </p:cNvSpPr>
          <p:nvPr/>
        </p:nvSpPr>
        <p:spPr bwMode="auto">
          <a:xfrm rot="2414515">
            <a:off x="415535" y="3147193"/>
            <a:ext cx="7078663" cy="142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84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3" name="Rectangle 3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4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811213" y="5056188"/>
            <a:ext cx="74422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hlink"/>
                </a:solidFill>
                <a:ea typeface="+mn-ea"/>
                <a:cs typeface="+mn-cs"/>
              </a:rPr>
              <a:t>Gethsemane </a:t>
            </a:r>
            <a:r>
              <a:rPr lang="en-US" sz="2800" dirty="0" err="1">
                <a:solidFill>
                  <a:schemeClr val="hlink"/>
                </a:solidFill>
                <a:ea typeface="+mn-ea"/>
                <a:cs typeface="+mn-cs"/>
              </a:rPr>
              <a:t>Pikuan</a:t>
            </a:r>
            <a:r>
              <a:rPr lang="en-US" sz="2800" dirty="0">
                <a:solidFill>
                  <a:schemeClr val="hlink"/>
                </a:solidFill>
                <a:ea typeface="+mn-ea"/>
                <a:cs typeface="+mn-cs"/>
              </a:rPr>
              <a:t>,</a:t>
            </a:r>
            <a:br>
              <a:rPr lang="en-US" sz="2800" dirty="0">
                <a:solidFill>
                  <a:schemeClr val="hlink"/>
                </a:solidFill>
                <a:ea typeface="+mn-ea"/>
                <a:cs typeface="+mn-cs"/>
              </a:rPr>
            </a:br>
            <a:r>
              <a:rPr lang="en-US" sz="2800" dirty="0">
                <a:solidFill>
                  <a:schemeClr val="hlink"/>
                </a:solidFill>
                <a:ea typeface="+mn-ea"/>
                <a:cs typeface="+mn-cs"/>
              </a:rPr>
              <a:t>Olive </a:t>
            </a:r>
            <a:r>
              <a:rPr lang="en-US" sz="2800" dirty="0" err="1">
                <a:solidFill>
                  <a:schemeClr val="hlink"/>
                </a:solidFill>
                <a:ea typeface="+mn-ea"/>
                <a:cs typeface="+mn-cs"/>
              </a:rPr>
              <a:t>Luangcbut</a:t>
            </a:r>
            <a:r>
              <a:rPr lang="en-US" sz="2800" dirty="0">
                <a:solidFill>
                  <a:schemeClr val="hlink"/>
                </a:solidFill>
                <a:ea typeface="+mn-ea"/>
                <a:cs typeface="+mn-cs"/>
              </a:rPr>
              <a:t>, Jerusalem</a:t>
            </a: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717550" y="1243013"/>
            <a:ext cx="7972425" cy="3631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5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KUMETHEI AKUMHNI?</a:t>
            </a:r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33129" name="Text Box 37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1" name="AutoShape 103">
            <a:extLst>
              <a:ext uri="{FF2B5EF4-FFF2-40B4-BE49-F238E27FC236}">
                <a16:creationId xmlns:a16="http://schemas.microsoft.com/office/drawing/2014/main" id="{1C2E0790-8074-49FA-8E6F-E97BF6BA1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104">
            <a:extLst>
              <a:ext uri="{FF2B5EF4-FFF2-40B4-BE49-F238E27FC236}">
                <a16:creationId xmlns:a16="http://schemas.microsoft.com/office/drawing/2014/main" id="{C00AD8D8-4466-474B-BBBF-C6B8E991D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05">
            <a:extLst>
              <a:ext uri="{FF2B5EF4-FFF2-40B4-BE49-F238E27FC236}">
                <a16:creationId xmlns:a16="http://schemas.microsoft.com/office/drawing/2014/main" id="{DB6EA04A-15F1-4584-A1E8-1778B7753F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06">
            <a:extLst>
              <a:ext uri="{FF2B5EF4-FFF2-40B4-BE49-F238E27FC236}">
                <a16:creationId xmlns:a16="http://schemas.microsoft.com/office/drawing/2014/main" id="{90BCDB41-1E43-4F06-8451-D39B7C768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07">
            <a:extLst>
              <a:ext uri="{FF2B5EF4-FFF2-40B4-BE49-F238E27FC236}">
                <a16:creationId xmlns:a16="http://schemas.microsoft.com/office/drawing/2014/main" id="{03C41C85-EED1-4559-962F-2C8B76BB6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08">
            <a:extLst>
              <a:ext uri="{FF2B5EF4-FFF2-40B4-BE49-F238E27FC236}">
                <a16:creationId xmlns:a16="http://schemas.microsoft.com/office/drawing/2014/main" id="{FBD1B267-F7EB-4BA4-A5A7-0F58DB4EC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09">
            <a:extLst>
              <a:ext uri="{FF2B5EF4-FFF2-40B4-BE49-F238E27FC236}">
                <a16:creationId xmlns:a16="http://schemas.microsoft.com/office/drawing/2014/main" id="{8A6EE043-C8DA-4939-BF4F-D47029C77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110">
            <a:extLst>
              <a:ext uri="{FF2B5EF4-FFF2-40B4-BE49-F238E27FC236}">
                <a16:creationId xmlns:a16="http://schemas.microsoft.com/office/drawing/2014/main" id="{453D7D34-16BA-4D5C-94E6-2AB2B9A63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9" name="Rectangle 111">
            <a:extLst>
              <a:ext uri="{FF2B5EF4-FFF2-40B4-BE49-F238E27FC236}">
                <a16:creationId xmlns:a16="http://schemas.microsoft.com/office/drawing/2014/main" id="{47FF5855-E3C7-4092-B313-A0883BE99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" name="Rectangle 112">
            <a:extLst>
              <a:ext uri="{FF2B5EF4-FFF2-40B4-BE49-F238E27FC236}">
                <a16:creationId xmlns:a16="http://schemas.microsoft.com/office/drawing/2014/main" id="{85C91AC5-6047-464F-AFE7-430EA492C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" name="Rectangle 113">
            <a:extLst>
              <a:ext uri="{FF2B5EF4-FFF2-40B4-BE49-F238E27FC236}">
                <a16:creationId xmlns:a16="http://schemas.microsoft.com/office/drawing/2014/main" id="{F69DD129-B6CA-4199-A834-01C3AC42C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2" name="Rectangle 114">
            <a:extLst>
              <a:ext uri="{FF2B5EF4-FFF2-40B4-BE49-F238E27FC236}">
                <a16:creationId xmlns:a16="http://schemas.microsoft.com/office/drawing/2014/main" id="{C3DA3C38-32A5-4451-9C10-E5FA9A387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3" name="Rectangle 115">
            <a:extLst>
              <a:ext uri="{FF2B5EF4-FFF2-40B4-BE49-F238E27FC236}">
                <a16:creationId xmlns:a16="http://schemas.microsoft.com/office/drawing/2014/main" id="{C62DA3A6-EAC5-4EE9-AA64-87BEA3B4E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4" name="Rectangle 116">
            <a:extLst>
              <a:ext uri="{FF2B5EF4-FFF2-40B4-BE49-F238E27FC236}">
                <a16:creationId xmlns:a16="http://schemas.microsoft.com/office/drawing/2014/main" id="{DD72AA60-1859-4039-ABC9-11BFFEF10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117">
            <a:extLst>
              <a:ext uri="{FF2B5EF4-FFF2-40B4-BE49-F238E27FC236}">
                <a16:creationId xmlns:a16="http://schemas.microsoft.com/office/drawing/2014/main" id="{A70F4A7C-6574-4AFD-9695-60464F11A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6" name="Line 118">
            <a:extLst>
              <a:ext uri="{FF2B5EF4-FFF2-40B4-BE49-F238E27FC236}">
                <a16:creationId xmlns:a16="http://schemas.microsoft.com/office/drawing/2014/main" id="{79D84D59-04A0-441D-AA8E-F03178F4E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19">
            <a:extLst>
              <a:ext uri="{FF2B5EF4-FFF2-40B4-BE49-F238E27FC236}">
                <a16:creationId xmlns:a16="http://schemas.microsoft.com/office/drawing/2014/main" id="{B76E62E7-A486-4889-8E73-71A58C970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120">
            <a:extLst>
              <a:ext uri="{FF2B5EF4-FFF2-40B4-BE49-F238E27FC236}">
                <a16:creationId xmlns:a16="http://schemas.microsoft.com/office/drawing/2014/main" id="{CA872890-237E-4F51-90BA-665CA167E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121">
            <a:extLst>
              <a:ext uri="{FF2B5EF4-FFF2-40B4-BE49-F238E27FC236}">
                <a16:creationId xmlns:a16="http://schemas.microsoft.com/office/drawing/2014/main" id="{1E15B482-61EA-4A38-884E-5A7589016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122">
            <a:extLst>
              <a:ext uri="{FF2B5EF4-FFF2-40B4-BE49-F238E27FC236}">
                <a16:creationId xmlns:a16="http://schemas.microsoft.com/office/drawing/2014/main" id="{505607CA-D2CF-4C6A-9AE7-9684C6180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4" grpId="0" animBg="1"/>
      <p:bldP spid="53455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69" name="Group 30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35194" name="Picture 31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95" name="Rectangle 32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96" name="Rectangle 33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5170" name="Text Box 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4426" name="Text Box 26"/>
          <p:cNvSpPr txBox="1">
            <a:spLocks noChangeArrowheads="1"/>
          </p:cNvSpPr>
          <p:nvPr/>
        </p:nvSpPr>
        <p:spPr bwMode="auto">
          <a:xfrm>
            <a:off x="914400" y="529715"/>
            <a:ext cx="7280275" cy="6032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800" dirty="0">
                <a:solidFill>
                  <a:schemeClr val="hlink"/>
                </a:solidFill>
                <a:latin typeface="Helvetica" charset="0"/>
              </a:rPr>
              <a:t>“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…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Jisu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miganv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khou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tei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rui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thauna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: </a:t>
            </a:r>
            <a:r>
              <a:rPr lang="fr-FR" altLang="ja-JP" sz="3800" dirty="0">
                <a:solidFill>
                  <a:schemeClr val="hlink"/>
                </a:solidFill>
                <a:latin typeface="Helvetica" charset="0"/>
              </a:rPr>
              <a:t>‘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Nangniw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lungh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laic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tho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, </a:t>
            </a:r>
            <a:r>
              <a:rPr lang="en-US" sz="3800" dirty="0" err="1">
                <a:solidFill>
                  <a:srgbClr val="00FFFF"/>
                </a:solidFill>
                <a:latin typeface="Helvetica" charset="0"/>
              </a:rPr>
              <a:t>Tingkauh</a:t>
            </a:r>
            <a:r>
              <a:rPr lang="en-US" sz="38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rgbClr val="00FFFF"/>
                </a:solidFill>
                <a:latin typeface="Helvetica" charset="0"/>
              </a:rPr>
              <a:t>guangcdic</a:t>
            </a:r>
            <a:r>
              <a:rPr lang="en-US" sz="3800" dirty="0">
                <a:solidFill>
                  <a:srgbClr val="00FFFF"/>
                </a:solidFill>
                <a:latin typeface="Helvetica" charset="0"/>
              </a:rPr>
              <a:t> ana the,”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twna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dinc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thau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the…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Jisu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tei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synagog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guay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khou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nchamlouna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,</a:t>
            </a:r>
            <a:r>
              <a:rPr lang="en-US" sz="38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rgbClr val="00FFFF"/>
                </a:solidFill>
                <a:latin typeface="Helvetica" charset="0"/>
              </a:rPr>
              <a:t>guanghdic</a:t>
            </a:r>
            <a:r>
              <a:rPr lang="en-US" sz="38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rgbClr val="00FFFF"/>
                </a:solidFill>
                <a:latin typeface="Helvetica" charset="0"/>
              </a:rPr>
              <a:t>tuang</a:t>
            </a:r>
            <a:r>
              <a:rPr lang="en-US" sz="38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rgbClr val="00FFFF"/>
                </a:solidFill>
                <a:latin typeface="Helvetica" charset="0"/>
              </a:rPr>
              <a:t>gaychamv</a:t>
            </a:r>
            <a:r>
              <a:rPr lang="en-US" sz="38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dincna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…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Galili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ramv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kapwm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khou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</a:rPr>
              <a:t>ruanlou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the.</a:t>
            </a:r>
            <a:r>
              <a:rPr lang="fr-FR" altLang="ja-JP" sz="3800" dirty="0">
                <a:solidFill>
                  <a:schemeClr val="hlink"/>
                </a:solidFill>
                <a:latin typeface="Helvetica" charset="0"/>
              </a:rPr>
              <a:t>'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ja-JP" altLang="en-US" sz="3800" dirty="0">
                <a:solidFill>
                  <a:schemeClr val="hlink"/>
                </a:solidFill>
                <a:latin typeface="Helvetica" charset="0"/>
              </a:rPr>
              <a:t>”</a:t>
            </a:r>
            <a:r>
              <a:rPr lang="en-US" sz="3800" dirty="0">
                <a:solidFill>
                  <a:schemeClr val="hlink"/>
                </a:solidFill>
                <a:latin typeface="Helvetica" charset="0"/>
              </a:rPr>
              <a:t>                  </a:t>
            </a:r>
            <a:r>
              <a:rPr lang="en-US" sz="4000" dirty="0">
                <a:solidFill>
                  <a:schemeClr val="hlink"/>
                </a:solidFill>
                <a:latin typeface="Helvetica" charset="0"/>
              </a:rPr>
              <a:t>	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hlink"/>
                </a:solidFill>
                <a:latin typeface="Helvetica" charset="0"/>
              </a:rPr>
              <a:t>Met. 4:17, 23</a:t>
            </a:r>
          </a:p>
        </p:txBody>
      </p:sp>
      <p:sp>
        <p:nvSpPr>
          <p:cNvPr id="614427" name="Rectangle 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30" name="AutoShape 103">
            <a:extLst>
              <a:ext uri="{FF2B5EF4-FFF2-40B4-BE49-F238E27FC236}">
                <a16:creationId xmlns:a16="http://schemas.microsoft.com/office/drawing/2014/main" id="{B5D34C16-FBDC-4ACE-AC2E-B61A1AC36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104">
            <a:extLst>
              <a:ext uri="{FF2B5EF4-FFF2-40B4-BE49-F238E27FC236}">
                <a16:creationId xmlns:a16="http://schemas.microsoft.com/office/drawing/2014/main" id="{2C6008AC-D7A9-44C4-9467-4F8505010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05">
            <a:extLst>
              <a:ext uri="{FF2B5EF4-FFF2-40B4-BE49-F238E27FC236}">
                <a16:creationId xmlns:a16="http://schemas.microsoft.com/office/drawing/2014/main" id="{356C59BE-7347-4CA1-9EA9-0A7EB08C4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06">
            <a:extLst>
              <a:ext uri="{FF2B5EF4-FFF2-40B4-BE49-F238E27FC236}">
                <a16:creationId xmlns:a16="http://schemas.microsoft.com/office/drawing/2014/main" id="{5B8390B6-248A-4C94-AA4F-870850DCA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07">
            <a:extLst>
              <a:ext uri="{FF2B5EF4-FFF2-40B4-BE49-F238E27FC236}">
                <a16:creationId xmlns:a16="http://schemas.microsoft.com/office/drawing/2014/main" id="{50B6E91A-B97F-45EA-94FD-300AAA65E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08">
            <a:extLst>
              <a:ext uri="{FF2B5EF4-FFF2-40B4-BE49-F238E27FC236}">
                <a16:creationId xmlns:a16="http://schemas.microsoft.com/office/drawing/2014/main" id="{E615BDC9-BA24-411F-83E8-73D8A869A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09">
            <a:extLst>
              <a:ext uri="{FF2B5EF4-FFF2-40B4-BE49-F238E27FC236}">
                <a16:creationId xmlns:a16="http://schemas.microsoft.com/office/drawing/2014/main" id="{B98F9C7B-51BC-4C0C-8FAA-D28DC520F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110">
            <a:extLst>
              <a:ext uri="{FF2B5EF4-FFF2-40B4-BE49-F238E27FC236}">
                <a16:creationId xmlns:a16="http://schemas.microsoft.com/office/drawing/2014/main" id="{DFB72152-6B42-4BCD-B7F6-95EF028F5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" name="Rectangle 111">
            <a:extLst>
              <a:ext uri="{FF2B5EF4-FFF2-40B4-BE49-F238E27FC236}">
                <a16:creationId xmlns:a16="http://schemas.microsoft.com/office/drawing/2014/main" id="{DC1C24B3-BE71-4053-BD79-EF97F3037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9" name="Rectangle 112">
            <a:extLst>
              <a:ext uri="{FF2B5EF4-FFF2-40B4-BE49-F238E27FC236}">
                <a16:creationId xmlns:a16="http://schemas.microsoft.com/office/drawing/2014/main" id="{41617456-C1E7-4AEF-8212-3F720526B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" name="Rectangle 113">
            <a:extLst>
              <a:ext uri="{FF2B5EF4-FFF2-40B4-BE49-F238E27FC236}">
                <a16:creationId xmlns:a16="http://schemas.microsoft.com/office/drawing/2014/main" id="{3C7E47C3-2C10-4E7B-9BA5-9985BE474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" name="Rectangle 114">
            <a:extLst>
              <a:ext uri="{FF2B5EF4-FFF2-40B4-BE49-F238E27FC236}">
                <a16:creationId xmlns:a16="http://schemas.microsoft.com/office/drawing/2014/main" id="{9B0C55B4-7C6A-4F97-B5D7-574C26982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2" name="Rectangle 115">
            <a:extLst>
              <a:ext uri="{FF2B5EF4-FFF2-40B4-BE49-F238E27FC236}">
                <a16:creationId xmlns:a16="http://schemas.microsoft.com/office/drawing/2014/main" id="{4669EC7B-E682-43BD-803A-69EB662AE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3" name="Rectangle 116">
            <a:extLst>
              <a:ext uri="{FF2B5EF4-FFF2-40B4-BE49-F238E27FC236}">
                <a16:creationId xmlns:a16="http://schemas.microsoft.com/office/drawing/2014/main" id="{A2709547-9FE0-42D2-A534-022A7578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117">
            <a:extLst>
              <a:ext uri="{FF2B5EF4-FFF2-40B4-BE49-F238E27FC236}">
                <a16:creationId xmlns:a16="http://schemas.microsoft.com/office/drawing/2014/main" id="{D5D12C44-B8A1-4EC0-A925-FE375C039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5" name="Line 118">
            <a:extLst>
              <a:ext uri="{FF2B5EF4-FFF2-40B4-BE49-F238E27FC236}">
                <a16:creationId xmlns:a16="http://schemas.microsoft.com/office/drawing/2014/main" id="{330DA666-3873-4F84-BF1A-E772AF66D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19">
            <a:extLst>
              <a:ext uri="{FF2B5EF4-FFF2-40B4-BE49-F238E27FC236}">
                <a16:creationId xmlns:a16="http://schemas.microsoft.com/office/drawing/2014/main" id="{8D2D94DF-422B-4BEA-912A-DEA0DA935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120">
            <a:extLst>
              <a:ext uri="{FF2B5EF4-FFF2-40B4-BE49-F238E27FC236}">
                <a16:creationId xmlns:a16="http://schemas.microsoft.com/office/drawing/2014/main" id="{ED09C8BF-0FD2-461A-83A4-FD0053ADA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121">
            <a:extLst>
              <a:ext uri="{FF2B5EF4-FFF2-40B4-BE49-F238E27FC236}">
                <a16:creationId xmlns:a16="http://schemas.microsoft.com/office/drawing/2014/main" id="{8F2809AD-E365-45BF-AAFA-BDD82AAB4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122">
            <a:extLst>
              <a:ext uri="{FF2B5EF4-FFF2-40B4-BE49-F238E27FC236}">
                <a16:creationId xmlns:a16="http://schemas.microsoft.com/office/drawing/2014/main" id="{8293FF1E-F821-479E-A9C8-61671F4F0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7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37242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43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44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218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352550" y="1617663"/>
            <a:ext cx="6351588" cy="45243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“Tiki </a:t>
            </a:r>
            <a:r>
              <a:rPr lang="en-US" sz="4000" dirty="0" err="1">
                <a:solidFill>
                  <a:srgbClr val="00FFFF"/>
                </a:solidFill>
                <a:latin typeface="Helvetica" charset="0"/>
                <a:ea typeface="+mn-ea"/>
                <a:cs typeface="+mn-cs"/>
              </a:rPr>
              <a:t>Ravguangc</a:t>
            </a:r>
            <a:r>
              <a:rPr lang="en-US" sz="4000" dirty="0">
                <a:solidFill>
                  <a:srgbClr val="00FFFF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Helvetica" charset="0"/>
                <a:ea typeface="+mn-ea"/>
                <a:cs typeface="+mn-cs"/>
              </a:rPr>
              <a:t>guangcdic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khatni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katuang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ravchaptatmei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ta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phurey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o,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kumethei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miguay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hei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nangniw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khang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tii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puni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.”</a:t>
            </a:r>
          </a:p>
          <a:p>
            <a:pPr algn="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Matt.  6:33</a:t>
            </a: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30" name="AutoShape 103">
            <a:extLst>
              <a:ext uri="{FF2B5EF4-FFF2-40B4-BE49-F238E27FC236}">
                <a16:creationId xmlns:a16="http://schemas.microsoft.com/office/drawing/2014/main" id="{9DE3D3AE-88A9-47ED-9FE0-FD215E9FF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104">
            <a:extLst>
              <a:ext uri="{FF2B5EF4-FFF2-40B4-BE49-F238E27FC236}">
                <a16:creationId xmlns:a16="http://schemas.microsoft.com/office/drawing/2014/main" id="{AD83CF66-0B69-4963-834B-C025D0EB7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05">
            <a:extLst>
              <a:ext uri="{FF2B5EF4-FFF2-40B4-BE49-F238E27FC236}">
                <a16:creationId xmlns:a16="http://schemas.microsoft.com/office/drawing/2014/main" id="{6D697157-2404-4BB6-8A2A-C5DF7E6BC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06">
            <a:extLst>
              <a:ext uri="{FF2B5EF4-FFF2-40B4-BE49-F238E27FC236}">
                <a16:creationId xmlns:a16="http://schemas.microsoft.com/office/drawing/2014/main" id="{6F14405D-B38B-4437-8830-F5B77852A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07">
            <a:extLst>
              <a:ext uri="{FF2B5EF4-FFF2-40B4-BE49-F238E27FC236}">
                <a16:creationId xmlns:a16="http://schemas.microsoft.com/office/drawing/2014/main" id="{E53DF6C9-0369-43D0-8ABA-3C69625AE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08">
            <a:extLst>
              <a:ext uri="{FF2B5EF4-FFF2-40B4-BE49-F238E27FC236}">
                <a16:creationId xmlns:a16="http://schemas.microsoft.com/office/drawing/2014/main" id="{46AFAE6B-1D9A-4DFE-9273-BA7F208E7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09">
            <a:extLst>
              <a:ext uri="{FF2B5EF4-FFF2-40B4-BE49-F238E27FC236}">
                <a16:creationId xmlns:a16="http://schemas.microsoft.com/office/drawing/2014/main" id="{0BF8D41E-FA00-4B1E-AC51-B5A1E25BD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110">
            <a:extLst>
              <a:ext uri="{FF2B5EF4-FFF2-40B4-BE49-F238E27FC236}">
                <a16:creationId xmlns:a16="http://schemas.microsoft.com/office/drawing/2014/main" id="{6B30E06A-4D17-47C5-A41C-FF35B97D5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" name="Rectangle 111">
            <a:extLst>
              <a:ext uri="{FF2B5EF4-FFF2-40B4-BE49-F238E27FC236}">
                <a16:creationId xmlns:a16="http://schemas.microsoft.com/office/drawing/2014/main" id="{3DA4F4FF-B3D6-41BA-95FC-3835B62CC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9" name="Rectangle 112">
            <a:extLst>
              <a:ext uri="{FF2B5EF4-FFF2-40B4-BE49-F238E27FC236}">
                <a16:creationId xmlns:a16="http://schemas.microsoft.com/office/drawing/2014/main" id="{8D08A4A3-4A4E-4F9A-AD42-4D3E27357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" name="Rectangle 113">
            <a:extLst>
              <a:ext uri="{FF2B5EF4-FFF2-40B4-BE49-F238E27FC236}">
                <a16:creationId xmlns:a16="http://schemas.microsoft.com/office/drawing/2014/main" id="{8F238D9F-A79C-4691-81BC-22FDF4E28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" name="Rectangle 114">
            <a:extLst>
              <a:ext uri="{FF2B5EF4-FFF2-40B4-BE49-F238E27FC236}">
                <a16:creationId xmlns:a16="http://schemas.microsoft.com/office/drawing/2014/main" id="{641141DC-4217-45F0-B5C8-CC57A32CF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2" name="Rectangle 115">
            <a:extLst>
              <a:ext uri="{FF2B5EF4-FFF2-40B4-BE49-F238E27FC236}">
                <a16:creationId xmlns:a16="http://schemas.microsoft.com/office/drawing/2014/main" id="{AB44796E-E413-4333-975F-286AB34D5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3" name="Rectangle 116">
            <a:extLst>
              <a:ext uri="{FF2B5EF4-FFF2-40B4-BE49-F238E27FC236}">
                <a16:creationId xmlns:a16="http://schemas.microsoft.com/office/drawing/2014/main" id="{CB2450B5-DFFB-4A7A-A2B6-C58EA811D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117">
            <a:extLst>
              <a:ext uri="{FF2B5EF4-FFF2-40B4-BE49-F238E27FC236}">
                <a16:creationId xmlns:a16="http://schemas.microsoft.com/office/drawing/2014/main" id="{54B776B6-E7D6-49A5-BACF-7FF7F4072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5" name="Line 118">
            <a:extLst>
              <a:ext uri="{FF2B5EF4-FFF2-40B4-BE49-F238E27FC236}">
                <a16:creationId xmlns:a16="http://schemas.microsoft.com/office/drawing/2014/main" id="{ADDD9EDD-7D17-4CA9-B319-9656BC19BC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19">
            <a:extLst>
              <a:ext uri="{FF2B5EF4-FFF2-40B4-BE49-F238E27FC236}">
                <a16:creationId xmlns:a16="http://schemas.microsoft.com/office/drawing/2014/main" id="{F6E18755-865D-4781-AAA5-38A52285AE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120">
            <a:extLst>
              <a:ext uri="{FF2B5EF4-FFF2-40B4-BE49-F238E27FC236}">
                <a16:creationId xmlns:a16="http://schemas.microsoft.com/office/drawing/2014/main" id="{F1439397-5BBB-49EE-BA46-2522E21FE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121">
            <a:extLst>
              <a:ext uri="{FF2B5EF4-FFF2-40B4-BE49-F238E27FC236}">
                <a16:creationId xmlns:a16="http://schemas.microsoft.com/office/drawing/2014/main" id="{07A19E9B-3217-4E65-B480-68AEBDFE8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122">
            <a:extLst>
              <a:ext uri="{FF2B5EF4-FFF2-40B4-BE49-F238E27FC236}">
                <a16:creationId xmlns:a16="http://schemas.microsoft.com/office/drawing/2014/main" id="{220ACA2D-F1B1-44E1-93E4-CC7C6CE16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65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39290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291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92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9266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6603" name="Text Box 27"/>
          <p:cNvSpPr txBox="1">
            <a:spLocks noChangeArrowheads="1"/>
          </p:cNvSpPr>
          <p:nvPr/>
        </p:nvSpPr>
        <p:spPr bwMode="auto">
          <a:xfrm>
            <a:off x="1016000" y="1570038"/>
            <a:ext cx="6707188" cy="44319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4000" dirty="0">
                <a:solidFill>
                  <a:schemeClr val="hlink"/>
                </a:solidFill>
                <a:latin typeface="Helvetica" charset="0"/>
              </a:rPr>
              <a:t>“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Kamei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rui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aniu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ta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zinghmei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pumtan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khou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rui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kanlouna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,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kamei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rui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Helvetica" charset="0"/>
              </a:rPr>
              <a:t>nzianmei</a:t>
            </a:r>
            <a:r>
              <a:rPr lang="en-US" sz="40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Helvetica" charset="0"/>
              </a:rPr>
              <a:t>kaNac</a:t>
            </a:r>
            <a:r>
              <a:rPr lang="en-US" sz="40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Helvetica" charset="0"/>
              </a:rPr>
              <a:t>Mpouh</a:t>
            </a:r>
            <a:r>
              <a:rPr lang="en-US" sz="40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Helvetica" charset="0"/>
              </a:rPr>
              <a:t>tuang</a:t>
            </a:r>
            <a:r>
              <a:rPr lang="en-US" sz="40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Helvetica" charset="0"/>
              </a:rPr>
              <a:t>guangdic</a:t>
            </a:r>
            <a:r>
              <a:rPr lang="en-US" sz="4000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khou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phungc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en-US" altLang="ja-JP" sz="4000" dirty="0" err="1">
                <a:solidFill>
                  <a:schemeClr val="hlink"/>
                </a:solidFill>
                <a:latin typeface="Helvetica" charset="0"/>
              </a:rPr>
              <a:t>guanglou</a:t>
            </a:r>
            <a:r>
              <a:rPr lang="en-US" altLang="ja-JP" sz="4000" dirty="0">
                <a:solidFill>
                  <a:schemeClr val="hlink"/>
                </a:solidFill>
                <a:latin typeface="Helvetica" charset="0"/>
              </a:rPr>
              <a:t> the</a:t>
            </a:r>
            <a:r>
              <a:rPr lang="en-US" sz="4000" dirty="0">
                <a:solidFill>
                  <a:schemeClr val="hlink"/>
                </a:solidFill>
                <a:latin typeface="Helvetica" charset="0"/>
              </a:rPr>
              <a:t>.</a:t>
            </a:r>
            <a:r>
              <a:rPr lang="ja-JP" altLang="en-US" sz="4000" dirty="0">
                <a:solidFill>
                  <a:schemeClr val="hlink"/>
                </a:solidFill>
                <a:latin typeface="Helvetica" charset="0"/>
              </a:rPr>
              <a:t>”</a:t>
            </a:r>
            <a:r>
              <a:rPr lang="en-US" sz="4000" dirty="0">
                <a:solidFill>
                  <a:schemeClr val="hlink"/>
                </a:solidFill>
                <a:latin typeface="Helvetica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hlink"/>
                </a:solidFill>
                <a:latin typeface="Helvetica" charset="0"/>
              </a:rPr>
              <a:t>                                 </a:t>
            </a:r>
            <a:r>
              <a:rPr lang="en-US" sz="2800" dirty="0" err="1">
                <a:solidFill>
                  <a:schemeClr val="hlink"/>
                </a:solidFill>
                <a:latin typeface="Helvetica" charset="0"/>
              </a:rPr>
              <a:t>Kol</a:t>
            </a:r>
            <a:r>
              <a:rPr lang="en-US" sz="2800" dirty="0">
                <a:solidFill>
                  <a:schemeClr val="hlink"/>
                </a:solidFill>
                <a:latin typeface="Helvetica" charset="0"/>
              </a:rPr>
              <a:t>. 1:13</a:t>
            </a:r>
            <a:endParaRPr lang="en-US" sz="4000" dirty="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6604" name="Rectangle 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30" name="AutoShape 103">
            <a:extLst>
              <a:ext uri="{FF2B5EF4-FFF2-40B4-BE49-F238E27FC236}">
                <a16:creationId xmlns:a16="http://schemas.microsoft.com/office/drawing/2014/main" id="{B2647B00-C580-40D3-89EB-8079DC251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104">
            <a:extLst>
              <a:ext uri="{FF2B5EF4-FFF2-40B4-BE49-F238E27FC236}">
                <a16:creationId xmlns:a16="http://schemas.microsoft.com/office/drawing/2014/main" id="{38EF0B58-0B84-4F79-A625-908412B19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05">
            <a:extLst>
              <a:ext uri="{FF2B5EF4-FFF2-40B4-BE49-F238E27FC236}">
                <a16:creationId xmlns:a16="http://schemas.microsoft.com/office/drawing/2014/main" id="{F35D8E44-A293-40DC-BF91-DC308EA17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06">
            <a:extLst>
              <a:ext uri="{FF2B5EF4-FFF2-40B4-BE49-F238E27FC236}">
                <a16:creationId xmlns:a16="http://schemas.microsoft.com/office/drawing/2014/main" id="{6FA7443B-C92E-4731-94A7-5997FB4FB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07">
            <a:extLst>
              <a:ext uri="{FF2B5EF4-FFF2-40B4-BE49-F238E27FC236}">
                <a16:creationId xmlns:a16="http://schemas.microsoft.com/office/drawing/2014/main" id="{D75EE871-ED5A-4FD5-9A99-AD306AA6F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08">
            <a:extLst>
              <a:ext uri="{FF2B5EF4-FFF2-40B4-BE49-F238E27FC236}">
                <a16:creationId xmlns:a16="http://schemas.microsoft.com/office/drawing/2014/main" id="{5E7E0FF2-9797-44A7-8FBD-1D551D871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09">
            <a:extLst>
              <a:ext uri="{FF2B5EF4-FFF2-40B4-BE49-F238E27FC236}">
                <a16:creationId xmlns:a16="http://schemas.microsoft.com/office/drawing/2014/main" id="{89F709DC-226D-4347-8C52-008A5A924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110">
            <a:extLst>
              <a:ext uri="{FF2B5EF4-FFF2-40B4-BE49-F238E27FC236}">
                <a16:creationId xmlns:a16="http://schemas.microsoft.com/office/drawing/2014/main" id="{A7FEA124-786B-4614-8591-DF7BC432E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" name="Rectangle 111">
            <a:extLst>
              <a:ext uri="{FF2B5EF4-FFF2-40B4-BE49-F238E27FC236}">
                <a16:creationId xmlns:a16="http://schemas.microsoft.com/office/drawing/2014/main" id="{968128B5-D906-4B60-A3E8-9BD9090DD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9" name="Rectangle 112">
            <a:extLst>
              <a:ext uri="{FF2B5EF4-FFF2-40B4-BE49-F238E27FC236}">
                <a16:creationId xmlns:a16="http://schemas.microsoft.com/office/drawing/2014/main" id="{55E1B40D-530F-4328-9B30-5057E32FF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" name="Rectangle 113">
            <a:extLst>
              <a:ext uri="{FF2B5EF4-FFF2-40B4-BE49-F238E27FC236}">
                <a16:creationId xmlns:a16="http://schemas.microsoft.com/office/drawing/2014/main" id="{05F503C1-682E-43F8-BC6A-42093468B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" name="Rectangle 114">
            <a:extLst>
              <a:ext uri="{FF2B5EF4-FFF2-40B4-BE49-F238E27FC236}">
                <a16:creationId xmlns:a16="http://schemas.microsoft.com/office/drawing/2014/main" id="{F51F3126-6910-4296-B97F-F9D0C8570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2" name="Rectangle 115">
            <a:extLst>
              <a:ext uri="{FF2B5EF4-FFF2-40B4-BE49-F238E27FC236}">
                <a16:creationId xmlns:a16="http://schemas.microsoft.com/office/drawing/2014/main" id="{9B56D22A-641C-4004-9BE7-2C84EC236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3" name="Rectangle 116">
            <a:extLst>
              <a:ext uri="{FF2B5EF4-FFF2-40B4-BE49-F238E27FC236}">
                <a16:creationId xmlns:a16="http://schemas.microsoft.com/office/drawing/2014/main" id="{919F7287-C147-4056-A73E-234DFB35F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117">
            <a:extLst>
              <a:ext uri="{FF2B5EF4-FFF2-40B4-BE49-F238E27FC236}">
                <a16:creationId xmlns:a16="http://schemas.microsoft.com/office/drawing/2014/main" id="{9291CAF8-3933-488F-AED7-FA343A8DC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5" name="Line 118">
            <a:extLst>
              <a:ext uri="{FF2B5EF4-FFF2-40B4-BE49-F238E27FC236}">
                <a16:creationId xmlns:a16="http://schemas.microsoft.com/office/drawing/2014/main" id="{714D22AF-A22D-487A-A5E7-2E6FA14077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19">
            <a:extLst>
              <a:ext uri="{FF2B5EF4-FFF2-40B4-BE49-F238E27FC236}">
                <a16:creationId xmlns:a16="http://schemas.microsoft.com/office/drawing/2014/main" id="{3BF3E8A4-679C-4FEC-A393-D654ACF43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120">
            <a:extLst>
              <a:ext uri="{FF2B5EF4-FFF2-40B4-BE49-F238E27FC236}">
                <a16:creationId xmlns:a16="http://schemas.microsoft.com/office/drawing/2014/main" id="{3731E029-8BC9-4D5A-B475-D53D443D3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121">
            <a:extLst>
              <a:ext uri="{FF2B5EF4-FFF2-40B4-BE49-F238E27FC236}">
                <a16:creationId xmlns:a16="http://schemas.microsoft.com/office/drawing/2014/main" id="{7790D1BC-DABF-462D-833D-A512487CA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122">
            <a:extLst>
              <a:ext uri="{FF2B5EF4-FFF2-40B4-BE49-F238E27FC236}">
                <a16:creationId xmlns:a16="http://schemas.microsoft.com/office/drawing/2014/main" id="{C01BB5B6-EE9B-4650-B6D1-2FF3AD052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3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41341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342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43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314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41315" name="Text Box 5"/>
          <p:cNvSpPr txBox="1">
            <a:spLocks noChangeArrowheads="1"/>
          </p:cNvSpPr>
          <p:nvPr/>
        </p:nvSpPr>
        <p:spPr bwMode="auto">
          <a:xfrm>
            <a:off x="8550275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1325563" y="4359275"/>
            <a:ext cx="640715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#2: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Ravguangc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i="1" u="sng" dirty="0" err="1">
                <a:solidFill>
                  <a:srgbClr val="00FFFF"/>
                </a:solidFill>
                <a:latin typeface="Helvetica" charset="0"/>
                <a:ea typeface="+mn-ea"/>
                <a:cs typeface="+mn-cs"/>
              </a:rPr>
              <a:t>Guangcdic</a:t>
            </a:r>
            <a:r>
              <a:rPr lang="en-US" sz="4000" i="1" u="sng" dirty="0">
                <a:solidFill>
                  <a:srgbClr val="00FFFF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khou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aniu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ta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zay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guangloumei</a:t>
            </a:r>
            <a:endParaRPr lang="en-US" sz="4000" dirty="0">
              <a:solidFill>
                <a:schemeClr val="hlink"/>
              </a:solidFill>
              <a:latin typeface="Helvetica" charset="0"/>
              <a:ea typeface="+mn-ea"/>
              <a:cs typeface="+mn-cs"/>
            </a:endParaRP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477838" y="2754313"/>
            <a:ext cx="8124825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#1: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Ravguangc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i="1" u="sng" dirty="0" err="1">
                <a:solidFill>
                  <a:srgbClr val="00FFFF"/>
                </a:solidFill>
                <a:latin typeface="Helvetica" charset="0"/>
                <a:ea typeface="+mn-ea"/>
                <a:cs typeface="+mn-cs"/>
              </a:rPr>
              <a:t>hym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thuanhmei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khatni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taanc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ndauhmei</a:t>
            </a:r>
            <a:endParaRPr lang="en-US" sz="4000" dirty="0">
              <a:solidFill>
                <a:schemeClr val="hlink"/>
              </a:solidFill>
              <a:latin typeface="Helvetica" charset="0"/>
              <a:ea typeface="+mn-ea"/>
              <a:cs typeface="+mn-cs"/>
            </a:endParaRP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809625" y="826862"/>
            <a:ext cx="7740649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Hyloumei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kaguai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khou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karuc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liangmei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chamv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kanei</a:t>
            </a:r>
            <a:r>
              <a:rPr lang="en-US" sz="40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:                                    </a:t>
            </a:r>
          </a:p>
        </p:txBody>
      </p:sp>
      <p:sp>
        <p:nvSpPr>
          <p:cNvPr id="539678" name="Rectangle 30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33" name="AutoShape 103">
            <a:extLst>
              <a:ext uri="{FF2B5EF4-FFF2-40B4-BE49-F238E27FC236}">
                <a16:creationId xmlns:a16="http://schemas.microsoft.com/office/drawing/2014/main" id="{FDAD7434-C6ED-4552-BCD8-4E040E36F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104">
            <a:extLst>
              <a:ext uri="{FF2B5EF4-FFF2-40B4-BE49-F238E27FC236}">
                <a16:creationId xmlns:a16="http://schemas.microsoft.com/office/drawing/2014/main" id="{3B73DC8E-64C7-48B2-B30C-A3CAD6DBC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05">
            <a:extLst>
              <a:ext uri="{FF2B5EF4-FFF2-40B4-BE49-F238E27FC236}">
                <a16:creationId xmlns:a16="http://schemas.microsoft.com/office/drawing/2014/main" id="{06A9BF43-1593-4492-945E-AFA391539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06">
            <a:extLst>
              <a:ext uri="{FF2B5EF4-FFF2-40B4-BE49-F238E27FC236}">
                <a16:creationId xmlns:a16="http://schemas.microsoft.com/office/drawing/2014/main" id="{006E0EE8-05B4-4412-9C70-AE776E9FDD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07">
            <a:extLst>
              <a:ext uri="{FF2B5EF4-FFF2-40B4-BE49-F238E27FC236}">
                <a16:creationId xmlns:a16="http://schemas.microsoft.com/office/drawing/2014/main" id="{DFBE7FC2-CEAE-4162-81BF-31C2A9C78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08">
            <a:extLst>
              <a:ext uri="{FF2B5EF4-FFF2-40B4-BE49-F238E27FC236}">
                <a16:creationId xmlns:a16="http://schemas.microsoft.com/office/drawing/2014/main" id="{6213266E-85AE-4874-8D0E-D2CFAC2C42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09">
            <a:extLst>
              <a:ext uri="{FF2B5EF4-FFF2-40B4-BE49-F238E27FC236}">
                <a16:creationId xmlns:a16="http://schemas.microsoft.com/office/drawing/2014/main" id="{5F6AA6D6-5589-4EB9-BF3E-1CE9AECA8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110">
            <a:extLst>
              <a:ext uri="{FF2B5EF4-FFF2-40B4-BE49-F238E27FC236}">
                <a16:creationId xmlns:a16="http://schemas.microsoft.com/office/drawing/2014/main" id="{38BFE1AE-6155-43F7-9C47-D57D99CA8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" name="Rectangle 111">
            <a:extLst>
              <a:ext uri="{FF2B5EF4-FFF2-40B4-BE49-F238E27FC236}">
                <a16:creationId xmlns:a16="http://schemas.microsoft.com/office/drawing/2014/main" id="{186AEA1D-F35D-4855-AA8B-3B069804B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2" name="Rectangle 112">
            <a:extLst>
              <a:ext uri="{FF2B5EF4-FFF2-40B4-BE49-F238E27FC236}">
                <a16:creationId xmlns:a16="http://schemas.microsoft.com/office/drawing/2014/main" id="{DB0CFD26-D7D8-4D30-ACB0-8AB708ABE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3" name="Rectangle 113">
            <a:extLst>
              <a:ext uri="{FF2B5EF4-FFF2-40B4-BE49-F238E27FC236}">
                <a16:creationId xmlns:a16="http://schemas.microsoft.com/office/drawing/2014/main" id="{2ACF69BD-0F55-4CB7-B868-00056BC67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4" name="Rectangle 114">
            <a:extLst>
              <a:ext uri="{FF2B5EF4-FFF2-40B4-BE49-F238E27FC236}">
                <a16:creationId xmlns:a16="http://schemas.microsoft.com/office/drawing/2014/main" id="{EE8C99C0-0475-4735-9D97-46A96E9F4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5" name="Rectangle 115">
            <a:extLst>
              <a:ext uri="{FF2B5EF4-FFF2-40B4-BE49-F238E27FC236}">
                <a16:creationId xmlns:a16="http://schemas.microsoft.com/office/drawing/2014/main" id="{DED0C664-28D5-42F2-A440-976D1981E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6" name="Rectangle 116">
            <a:extLst>
              <a:ext uri="{FF2B5EF4-FFF2-40B4-BE49-F238E27FC236}">
                <a16:creationId xmlns:a16="http://schemas.microsoft.com/office/drawing/2014/main" id="{2174444E-67E9-4137-AC07-4319FE40C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117">
            <a:extLst>
              <a:ext uri="{FF2B5EF4-FFF2-40B4-BE49-F238E27FC236}">
                <a16:creationId xmlns:a16="http://schemas.microsoft.com/office/drawing/2014/main" id="{AF66AA22-07A9-4403-946A-5D4AF344A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8" name="Line 118">
            <a:extLst>
              <a:ext uri="{FF2B5EF4-FFF2-40B4-BE49-F238E27FC236}">
                <a16:creationId xmlns:a16="http://schemas.microsoft.com/office/drawing/2014/main" id="{5B7F5E72-56A1-41A1-BF97-A6BDC0340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119">
            <a:extLst>
              <a:ext uri="{FF2B5EF4-FFF2-40B4-BE49-F238E27FC236}">
                <a16:creationId xmlns:a16="http://schemas.microsoft.com/office/drawing/2014/main" id="{E6A0C038-509A-4AA4-BB44-BFB584A87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120">
            <a:extLst>
              <a:ext uri="{FF2B5EF4-FFF2-40B4-BE49-F238E27FC236}">
                <a16:creationId xmlns:a16="http://schemas.microsoft.com/office/drawing/2014/main" id="{B04BC55D-D829-4089-9D28-A3FB3F8F8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121">
            <a:extLst>
              <a:ext uri="{FF2B5EF4-FFF2-40B4-BE49-F238E27FC236}">
                <a16:creationId xmlns:a16="http://schemas.microsoft.com/office/drawing/2014/main" id="{2472FA76-F508-4B5D-A54A-6520F40BC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122">
            <a:extLst>
              <a:ext uri="{FF2B5EF4-FFF2-40B4-BE49-F238E27FC236}">
                <a16:creationId xmlns:a16="http://schemas.microsoft.com/office/drawing/2014/main" id="{3A780B37-6F11-4ED2-9AF4-0B6572D68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a typeface="+mn-ea"/>
                <a:cs typeface="+mn-cs"/>
              </a:rPr>
              <a:t>Jesus Traveled His Land:</a:t>
            </a:r>
          </a:p>
        </p:txBody>
      </p:sp>
      <p:sp>
        <p:nvSpPr>
          <p:cNvPr id="564232" name="Rectangle 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Jahon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2:1-11</a:t>
            </a:r>
          </a:p>
        </p:txBody>
      </p:sp>
      <p:pic>
        <p:nvPicPr>
          <p:cNvPr id="1434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817563" y="5452049"/>
            <a:ext cx="7369175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Cana: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Jisu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a typeface="+mn-ea"/>
                <a:cs typeface="+mn-cs"/>
              </a:rPr>
              <a:t>tuang</a:t>
            </a:r>
            <a:r>
              <a:rPr lang="fr-FR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fr-FR" sz="2400" dirty="0" err="1">
                <a:solidFill>
                  <a:srgbClr val="FFFF00"/>
                </a:solidFill>
                <a:ea typeface="+mn-ea"/>
                <a:cs typeface="+mn-cs"/>
              </a:rPr>
              <a:t>reyliangna</a:t>
            </a:r>
            <a:r>
              <a:rPr lang="fr-FR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fr-FR" sz="2400" dirty="0" err="1">
                <a:solidFill>
                  <a:srgbClr val="FFFF00"/>
                </a:solidFill>
                <a:ea typeface="+mn-ea"/>
                <a:cs typeface="+mn-cs"/>
              </a:rPr>
              <a:t>hyloumei</a:t>
            </a:r>
            <a:r>
              <a:rPr lang="fr-FR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fr-FR" sz="2400" dirty="0" err="1">
                <a:solidFill>
                  <a:srgbClr val="FFFF00"/>
                </a:solidFill>
                <a:ea typeface="+mn-ea"/>
                <a:cs typeface="+mn-cs"/>
              </a:rPr>
              <a:t>Charynmei</a:t>
            </a:r>
            <a:r>
              <a:rPr lang="fr-FR" sz="2400" dirty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fr-FR" sz="2400" dirty="0" err="1">
                <a:solidFill>
                  <a:srgbClr val="FFFF00"/>
                </a:solidFill>
                <a:ea typeface="+mn-ea"/>
                <a:cs typeface="+mn-cs"/>
              </a:rPr>
              <a:t>taanv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!</a:t>
            </a:r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4345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4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5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86">
            <a:extLst>
              <a:ext uri="{FF2B5EF4-FFF2-40B4-BE49-F238E27FC236}">
                <a16:creationId xmlns:a16="http://schemas.microsoft.com/office/drawing/2014/main" id="{FAAC63F4-61C5-409F-A2FA-BBE9E701E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4747B98B-2D9D-4EAB-8B99-10B967485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1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43388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89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90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1075207" y="545952"/>
            <a:ext cx="6840436" cy="41857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Jisu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Khrista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guangmei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hei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amaanmei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ta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gulou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khang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…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khatni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ringsuangmei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panty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tii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khang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rui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guang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e,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Mitei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Messia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tuang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gaychamv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khou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lwmloumei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paan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rui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latow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3800" dirty="0" err="1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khang</a:t>
            </a:r>
            <a:r>
              <a:rPr lang="en-US" sz="3800" dirty="0">
                <a:solidFill>
                  <a:schemeClr val="hlink"/>
                </a:solidFill>
                <a:latin typeface="Helvetica" charset="0"/>
                <a:ea typeface="+mn-ea"/>
                <a:cs typeface="+mn-cs"/>
              </a:rPr>
              <a:t> e.</a:t>
            </a: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630238" y="4903788"/>
            <a:ext cx="7800975" cy="12618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i="1" dirty="0">
                <a:solidFill>
                  <a:srgbClr val="51FDFF"/>
                </a:solidFill>
                <a:latin typeface="Helvetica" charset="0"/>
                <a:ea typeface="+mn-ea"/>
                <a:cs typeface="+mn-cs"/>
              </a:rPr>
              <a:t>HEIZAENG RUI: ANIW TATNA DINC NDAUH NINA THE!</a:t>
            </a:r>
          </a:p>
        </p:txBody>
      </p:sp>
      <p:sp>
        <p:nvSpPr>
          <p:cNvPr id="537629" name="Rectangle 2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43367" name="Text Box 30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2" name="AutoShape 103">
            <a:extLst>
              <a:ext uri="{FF2B5EF4-FFF2-40B4-BE49-F238E27FC236}">
                <a16:creationId xmlns:a16="http://schemas.microsoft.com/office/drawing/2014/main" id="{FDD9ED57-6F48-4BE3-A490-B93336250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104">
            <a:extLst>
              <a:ext uri="{FF2B5EF4-FFF2-40B4-BE49-F238E27FC236}">
                <a16:creationId xmlns:a16="http://schemas.microsoft.com/office/drawing/2014/main" id="{B2838346-C85F-4521-BC2B-E336DD360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05">
            <a:extLst>
              <a:ext uri="{FF2B5EF4-FFF2-40B4-BE49-F238E27FC236}">
                <a16:creationId xmlns:a16="http://schemas.microsoft.com/office/drawing/2014/main" id="{02BA2DC8-0C5D-472B-85A0-385D256937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06">
            <a:extLst>
              <a:ext uri="{FF2B5EF4-FFF2-40B4-BE49-F238E27FC236}">
                <a16:creationId xmlns:a16="http://schemas.microsoft.com/office/drawing/2014/main" id="{4A173CE6-1B1D-4DA3-B7B0-46AC855796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07">
            <a:extLst>
              <a:ext uri="{FF2B5EF4-FFF2-40B4-BE49-F238E27FC236}">
                <a16:creationId xmlns:a16="http://schemas.microsoft.com/office/drawing/2014/main" id="{32DC4A06-0F8B-4986-8C98-B4133404F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08">
            <a:extLst>
              <a:ext uri="{FF2B5EF4-FFF2-40B4-BE49-F238E27FC236}">
                <a16:creationId xmlns:a16="http://schemas.microsoft.com/office/drawing/2014/main" id="{A7F3E089-DCAE-4BBF-842A-0E0A5F2CC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09">
            <a:extLst>
              <a:ext uri="{FF2B5EF4-FFF2-40B4-BE49-F238E27FC236}">
                <a16:creationId xmlns:a16="http://schemas.microsoft.com/office/drawing/2014/main" id="{9405BD63-D828-45E1-A465-5182E4D1D0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110">
            <a:extLst>
              <a:ext uri="{FF2B5EF4-FFF2-40B4-BE49-F238E27FC236}">
                <a16:creationId xmlns:a16="http://schemas.microsoft.com/office/drawing/2014/main" id="{0FCCF12E-0201-4C6D-B522-B32C875C9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" name="Rectangle 111">
            <a:extLst>
              <a:ext uri="{FF2B5EF4-FFF2-40B4-BE49-F238E27FC236}">
                <a16:creationId xmlns:a16="http://schemas.microsoft.com/office/drawing/2014/main" id="{3E6041A2-CF22-4E27-8E89-81AD684D9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" name="Rectangle 112">
            <a:extLst>
              <a:ext uri="{FF2B5EF4-FFF2-40B4-BE49-F238E27FC236}">
                <a16:creationId xmlns:a16="http://schemas.microsoft.com/office/drawing/2014/main" id="{64824864-4779-4F7C-B321-E1E9597DF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2" name="Rectangle 113">
            <a:extLst>
              <a:ext uri="{FF2B5EF4-FFF2-40B4-BE49-F238E27FC236}">
                <a16:creationId xmlns:a16="http://schemas.microsoft.com/office/drawing/2014/main" id="{F1E24AD6-949A-416D-BBF8-B22673B0C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3" name="Rectangle 114">
            <a:extLst>
              <a:ext uri="{FF2B5EF4-FFF2-40B4-BE49-F238E27FC236}">
                <a16:creationId xmlns:a16="http://schemas.microsoft.com/office/drawing/2014/main" id="{27F1BF12-487C-414E-8E1E-29C307A4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44" name="Rectangle 115">
            <a:extLst>
              <a:ext uri="{FF2B5EF4-FFF2-40B4-BE49-F238E27FC236}">
                <a16:creationId xmlns:a16="http://schemas.microsoft.com/office/drawing/2014/main" id="{84979E4F-F962-4B71-94E1-A75F85BFC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5" name="Rectangle 116">
            <a:extLst>
              <a:ext uri="{FF2B5EF4-FFF2-40B4-BE49-F238E27FC236}">
                <a16:creationId xmlns:a16="http://schemas.microsoft.com/office/drawing/2014/main" id="{75A72B77-8B54-4353-AD6D-BE08D3F1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117">
            <a:extLst>
              <a:ext uri="{FF2B5EF4-FFF2-40B4-BE49-F238E27FC236}">
                <a16:creationId xmlns:a16="http://schemas.microsoft.com/office/drawing/2014/main" id="{1667C903-1028-4830-BF0D-DCA2A1B23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7" name="Line 118">
            <a:extLst>
              <a:ext uri="{FF2B5EF4-FFF2-40B4-BE49-F238E27FC236}">
                <a16:creationId xmlns:a16="http://schemas.microsoft.com/office/drawing/2014/main" id="{3995E589-4BC1-47A3-A2D0-6D245C28A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119">
            <a:extLst>
              <a:ext uri="{FF2B5EF4-FFF2-40B4-BE49-F238E27FC236}">
                <a16:creationId xmlns:a16="http://schemas.microsoft.com/office/drawing/2014/main" id="{79E8EB57-57AB-4164-ACFD-5163E0EF3F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120">
            <a:extLst>
              <a:ext uri="{FF2B5EF4-FFF2-40B4-BE49-F238E27FC236}">
                <a16:creationId xmlns:a16="http://schemas.microsoft.com/office/drawing/2014/main" id="{B743BA29-B51B-403E-B6F1-8113E7FF6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121">
            <a:extLst>
              <a:ext uri="{FF2B5EF4-FFF2-40B4-BE49-F238E27FC236}">
                <a16:creationId xmlns:a16="http://schemas.microsoft.com/office/drawing/2014/main" id="{7665C342-6FEA-4039-8C46-CEA93660A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122">
            <a:extLst>
              <a:ext uri="{FF2B5EF4-FFF2-40B4-BE49-F238E27FC236}">
                <a16:creationId xmlns:a16="http://schemas.microsoft.com/office/drawing/2014/main" id="{6FEB4CD3-C819-48A4-B630-26990984F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09" name="Group 2"/>
          <p:cNvGrpSpPr>
            <a:grpSpLocks/>
          </p:cNvGrpSpPr>
          <p:nvPr/>
        </p:nvGrpSpPr>
        <p:grpSpPr bwMode="auto">
          <a:xfrm>
            <a:off x="4178300" y="519113"/>
            <a:ext cx="3875088" cy="5810250"/>
            <a:chOff x="2632" y="327"/>
            <a:chExt cx="2441" cy="3660"/>
          </a:xfrm>
        </p:grpSpPr>
        <p:sp>
          <p:nvSpPr>
            <p:cNvPr id="145601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02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03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04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3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4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FF00"/>
                  </a:solidFill>
                  <a:latin typeface="Times" charset="0"/>
                  <a:ea typeface="+mn-ea"/>
                  <a:cs typeface="+mn-cs"/>
                </a:rPr>
                <a:t>(2000 B.C.)</a:t>
              </a:r>
            </a:p>
          </p:txBody>
        </p:sp>
        <p:sp>
          <p:nvSpPr>
            <p:cNvPr id="145606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07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08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09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10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11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12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13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14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15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16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444 w 129"/>
                <a:gd name="T1" fmla="*/ 2479 h 49"/>
                <a:gd name="T2" fmla="*/ 0 w 129"/>
                <a:gd name="T3" fmla="*/ 2479 h 49"/>
                <a:gd name="T4" fmla="*/ 0 w 129"/>
                <a:gd name="T5" fmla="*/ 0 h 49"/>
                <a:gd name="T6" fmla="*/ 444 w 129"/>
                <a:gd name="T7" fmla="*/ 247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17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18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19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20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21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22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23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24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25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26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45627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28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29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30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31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32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2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45633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34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35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36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37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38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39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40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41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42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43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44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45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46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47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444 w 129"/>
                <a:gd name="T1" fmla="*/ 2479 h 49"/>
                <a:gd name="T2" fmla="*/ 0 w 129"/>
                <a:gd name="T3" fmla="*/ 2479 h 49"/>
                <a:gd name="T4" fmla="*/ 0 w 129"/>
                <a:gd name="T5" fmla="*/ 0 h 49"/>
                <a:gd name="T6" fmla="*/ 444 w 129"/>
                <a:gd name="T7" fmla="*/ 247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48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49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50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51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52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53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2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4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FF00"/>
                  </a:solidFill>
                  <a:latin typeface="Times" charset="0"/>
                  <a:ea typeface="+mn-ea"/>
                  <a:cs typeface="+mn-cs"/>
                </a:rPr>
                <a:t>(1500 B.C.)</a:t>
              </a:r>
            </a:p>
          </p:txBody>
        </p:sp>
        <p:sp>
          <p:nvSpPr>
            <p:cNvPr id="490553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45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FF00"/>
                  </a:solidFill>
                  <a:latin typeface="Times" charset="0"/>
                  <a:ea typeface="+mn-ea"/>
                  <a:cs typeface="+mn-cs"/>
                </a:rPr>
                <a:t>(500 B.C.)</a:t>
              </a:r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4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FF00"/>
                  </a:solidFill>
                  <a:latin typeface="Times" charset="0"/>
                  <a:ea typeface="+mn-ea"/>
                  <a:cs typeface="+mn-cs"/>
                </a:rPr>
                <a:t>(1000 B.C.)</a:t>
              </a:r>
            </a:p>
          </p:txBody>
        </p:sp>
        <p:sp>
          <p:nvSpPr>
            <p:cNvPr id="145657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58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59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60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61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62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71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72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73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76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145680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81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82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145683" name="Rectangle 85"/>
            <p:cNvSpPr>
              <a:spLocks noChangeArrowheads="1"/>
            </p:cNvSpPr>
            <p:nvPr/>
          </p:nvSpPr>
          <p:spPr bwMode="auto">
            <a:xfrm>
              <a:off x="2652" y="2301"/>
              <a:ext cx="5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   </a:t>
              </a:r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Nymloumei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5684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145685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86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87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88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89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90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91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92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99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01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02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03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04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4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JOSHUA</a:t>
              </a:r>
            </a:p>
          </p:txBody>
        </p:sp>
        <p:sp>
          <p:nvSpPr>
            <p:cNvPr id="145705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Jericho/Ai</a:t>
              </a:r>
            </a:p>
          </p:txBody>
        </p:sp>
        <p:sp>
          <p:nvSpPr>
            <p:cNvPr id="145706" name="Rectangle 108"/>
            <p:cNvSpPr>
              <a:spLocks noChangeArrowheads="1"/>
            </p:cNvSpPr>
            <p:nvPr/>
          </p:nvSpPr>
          <p:spPr bwMode="auto">
            <a:xfrm>
              <a:off x="2632" y="3806"/>
              <a:ext cx="67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Kadic</a:t>
              </a:r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Nzanhmei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5707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08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09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24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45712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13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14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17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470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145718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5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20-J         20-R</a:t>
              </a:r>
            </a:p>
          </p:txBody>
        </p:sp>
        <p:sp>
          <p:nvSpPr>
            <p:cNvPr id="145719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54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145721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23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24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26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27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145728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29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30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33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34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35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41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42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43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44" name="Rectangle 146"/>
            <p:cNvSpPr>
              <a:spLocks noChangeArrowheads="1"/>
            </p:cNvSpPr>
            <p:nvPr/>
          </p:nvSpPr>
          <p:spPr bwMode="auto">
            <a:xfrm>
              <a:off x="4116" y="2954"/>
              <a:ext cx="67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dirty="0" err="1">
                  <a:solidFill>
                    <a:srgbClr val="000000"/>
                  </a:solidFill>
                  <a:latin typeface="Helvetica" charset="0"/>
                </a:rPr>
                <a:t>Rommei</a:t>
              </a:r>
              <a:r>
                <a:rPr lang="en-US" sz="800" dirty="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 sz="800" dirty="0" err="1">
                  <a:solidFill>
                    <a:srgbClr val="000000"/>
                  </a:solidFill>
                  <a:latin typeface="Helvetica" charset="0"/>
                </a:rPr>
                <a:t>lunghlwn</a:t>
              </a:r>
              <a:endParaRPr lang="en-US" sz="8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5745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5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Grikmei</a:t>
              </a:r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 Alex</a:t>
              </a:r>
            </a:p>
          </p:txBody>
        </p:sp>
        <p:sp>
          <p:nvSpPr>
            <p:cNvPr id="145746" name="Rectangle 148"/>
            <p:cNvSpPr>
              <a:spLocks noChangeArrowheads="1"/>
            </p:cNvSpPr>
            <p:nvPr/>
          </p:nvSpPr>
          <p:spPr bwMode="auto">
            <a:xfrm>
              <a:off x="4157" y="2768"/>
              <a:ext cx="44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Chicago" charset="0"/>
                </a:rPr>
                <a:t>KARIMMEI</a:t>
              </a:r>
            </a:p>
          </p:txBody>
        </p:sp>
        <p:sp>
          <p:nvSpPr>
            <p:cNvPr id="145747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48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49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50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51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56" name="Rectangle 158"/>
            <p:cNvSpPr>
              <a:spLocks noChangeArrowheads="1"/>
            </p:cNvSpPr>
            <p:nvPr/>
          </p:nvSpPr>
          <p:spPr bwMode="auto">
            <a:xfrm>
              <a:off x="4173" y="3205"/>
              <a:ext cx="2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Chicago" charset="0"/>
                </a:rPr>
                <a:t>JISU</a:t>
              </a:r>
            </a:p>
          </p:txBody>
        </p:sp>
        <p:sp>
          <p:nvSpPr>
            <p:cNvPr id="145758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61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62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63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64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5410" name="Freeform 171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1" name="Freeform 172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2" name="Freeform 173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3" name="Freeform 174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4" name="Freeform 175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5" name="Freeform 176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6" name="Freeform 177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7" name="Freeform 178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8" name="Freeform 179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9" name="Freeform 180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0" name="Freeform 181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1" name="Freeform 182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2" name="Freeform 183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3" name="Freeform 184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4" name="Freeform 185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5" name="Freeform 186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6" name="Freeform 187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7" name="Freeform 188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8" name="Freeform 189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9" name="Freeform 190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0" name="Freeform 191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1" name="Freeform 192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2" name="Freeform 193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3" name="Freeform 194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4" name="Freeform 195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5" name="Freeform 196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6" name="Freeform 197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7" name="Freeform 198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8" name="Freeform 199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9" name="Freeform 200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0" name="Freeform 201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1" name="Freeform 202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2" name="Freeform 203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3" name="Freeform 204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4" name="Freeform 205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5" name="Freeform 206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6" name="Freeform 207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7" name="Freeform 208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8" name="Freeform 209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49" name="Freeform 210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0" name="Freeform 211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1" name="Freeform 212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2" name="Freeform 213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3" name="Freeform 214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4" name="Freeform 215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5" name="Freeform 216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6" name="Freeform 217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7" name="Freeform 218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5458" name="Picture 22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59" name="Line 22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60" name="Rectangle 22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45461" name="Rectangle 22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62" name="Rectangle 22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63" name="Rectangle 22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64" name="Rectangle 22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65" name="Rectangle 22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66" name="Rectangle 22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90725" name="Rectangle 229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490731" name="Line 235"/>
          <p:cNvSpPr>
            <a:spLocks noChangeShapeType="1"/>
          </p:cNvSpPr>
          <p:nvPr/>
        </p:nvSpPr>
        <p:spPr bwMode="auto">
          <a:xfrm>
            <a:off x="1473200" y="27813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45471" name="Rectangle 236"/>
          <p:cNvSpPr>
            <a:spLocks noChangeArrowheads="1"/>
          </p:cNvSpPr>
          <p:nvPr/>
        </p:nvSpPr>
        <p:spPr bwMode="auto">
          <a:xfrm>
            <a:off x="5930900" y="731838"/>
            <a:ext cx="511175" cy="356711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73" name="Rectangle 23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74" name="Rectangle 23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0736" name="Text Box 24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K</a:t>
            </a:r>
          </a:p>
        </p:txBody>
      </p:sp>
      <p:sp>
        <p:nvSpPr>
          <p:cNvPr id="490737" name="Text Box 24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J</a:t>
            </a:r>
          </a:p>
        </p:txBody>
      </p:sp>
      <p:sp>
        <p:nvSpPr>
          <p:cNvPr id="145477" name="Rectangle 24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79" name="Rectangle 244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80" name="Rectangle 245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81" name="Rectangle 246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82" name="Rectangle 247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84" name="Freeform 249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85" name="Rectangle 250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86" name="Rectangle 25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8" name="Rectangle 252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490749" name="Rectangle 253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490750" name="Rectangle 254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490752" name="Rectangle 256"/>
          <p:cNvSpPr>
            <a:spLocks noChangeArrowheads="1"/>
          </p:cNvSpPr>
          <p:nvPr/>
        </p:nvSpPr>
        <p:spPr bwMode="auto">
          <a:xfrm>
            <a:off x="3135313" y="463550"/>
            <a:ext cx="2587625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53" name="Rectangle 257"/>
          <p:cNvSpPr>
            <a:spLocks noChangeArrowheads="1"/>
          </p:cNvSpPr>
          <p:nvPr/>
        </p:nvSpPr>
        <p:spPr bwMode="auto">
          <a:xfrm>
            <a:off x="3152775" y="2001838"/>
            <a:ext cx="2570163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54" name="Rectangle 258"/>
          <p:cNvSpPr>
            <a:spLocks noChangeArrowheads="1"/>
          </p:cNvSpPr>
          <p:nvPr/>
        </p:nvSpPr>
        <p:spPr bwMode="auto">
          <a:xfrm>
            <a:off x="5842000" y="465138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55" name="Rectangle 259"/>
          <p:cNvSpPr>
            <a:spLocks noChangeArrowheads="1"/>
          </p:cNvSpPr>
          <p:nvPr/>
        </p:nvSpPr>
        <p:spPr bwMode="auto">
          <a:xfrm>
            <a:off x="5840413" y="4398963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56" name="Rectangle 260"/>
          <p:cNvSpPr>
            <a:spLocks noChangeArrowheads="1"/>
          </p:cNvSpPr>
          <p:nvPr/>
        </p:nvSpPr>
        <p:spPr bwMode="auto">
          <a:xfrm>
            <a:off x="59959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57" name="Text Box 261"/>
          <p:cNvSpPr txBox="1">
            <a:spLocks noChangeArrowheads="1"/>
          </p:cNvSpPr>
          <p:nvPr/>
        </p:nvSpPr>
        <p:spPr bwMode="auto">
          <a:xfrm>
            <a:off x="1790700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Thaureymei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rui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Ndauhloumei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nganv</a:t>
            </a:r>
            <a:endParaRPr lang="en-US" sz="1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90760" name="Oval 264"/>
          <p:cNvSpPr>
            <a:spLocks noChangeArrowheads="1"/>
          </p:cNvSpPr>
          <p:nvPr/>
        </p:nvSpPr>
        <p:spPr bwMode="auto">
          <a:xfrm>
            <a:off x="3902075" y="19510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61" name="Oval 265"/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62" name="Oval 266"/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63" name="Oval 267"/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65" name="Oval 269"/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66" name="Oval 270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67" name="Oval 271"/>
          <p:cNvSpPr>
            <a:spLocks noChangeArrowheads="1"/>
          </p:cNvSpPr>
          <p:nvPr/>
        </p:nvSpPr>
        <p:spPr bwMode="auto">
          <a:xfrm>
            <a:off x="6308726" y="4322764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5508" name="Text Box 29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90793" name="Text Box 297"/>
          <p:cNvSpPr txBox="1">
            <a:spLocks noChangeArrowheads="1"/>
          </p:cNvSpPr>
          <p:nvPr/>
        </p:nvSpPr>
        <p:spPr bwMode="auto">
          <a:xfrm>
            <a:off x="15286" y="5724495"/>
            <a:ext cx="4267199" cy="40011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ea typeface="+mn-ea"/>
                <a:cs typeface="+mn-cs"/>
              </a:rPr>
              <a:t>KATHAY NKHAVMEI#04 &amp; #31 </a:t>
            </a:r>
          </a:p>
        </p:txBody>
      </p:sp>
      <p:sp>
        <p:nvSpPr>
          <p:cNvPr id="490794" name="Rectangle 298"/>
          <p:cNvSpPr>
            <a:spLocks noChangeArrowheads="1"/>
          </p:cNvSpPr>
          <p:nvPr/>
        </p:nvSpPr>
        <p:spPr bwMode="auto">
          <a:xfrm>
            <a:off x="5843588" y="49069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799" name="AutoShape 303"/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800" name="AutoShape 304"/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801" name="AutoShape 305"/>
          <p:cNvSpPr>
            <a:spLocks noChangeArrowheads="1"/>
          </p:cNvSpPr>
          <p:nvPr/>
        </p:nvSpPr>
        <p:spPr bwMode="auto">
          <a:xfrm>
            <a:off x="7486650" y="13493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0807" name="Rectangle 31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grpSp>
        <p:nvGrpSpPr>
          <p:cNvPr id="145515" name="Group 326"/>
          <p:cNvGrpSpPr>
            <a:grpSpLocks/>
          </p:cNvGrpSpPr>
          <p:nvPr/>
        </p:nvGrpSpPr>
        <p:grpSpPr bwMode="auto">
          <a:xfrm>
            <a:off x="5181600" y="5043488"/>
            <a:ext cx="525463" cy="585787"/>
            <a:chOff x="1567" y="1192"/>
            <a:chExt cx="331" cy="369"/>
          </a:xfrm>
        </p:grpSpPr>
        <p:grpSp>
          <p:nvGrpSpPr>
            <p:cNvPr id="145569" name="Group 327"/>
            <p:cNvGrpSpPr>
              <a:grpSpLocks/>
            </p:cNvGrpSpPr>
            <p:nvPr/>
          </p:nvGrpSpPr>
          <p:grpSpPr bwMode="auto">
            <a:xfrm>
              <a:off x="1567" y="1192"/>
              <a:ext cx="331" cy="369"/>
              <a:chOff x="1084" y="711"/>
              <a:chExt cx="2950" cy="2769"/>
            </a:xfrm>
          </p:grpSpPr>
          <p:grpSp>
            <p:nvGrpSpPr>
              <p:cNvPr id="145571" name="Group 32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45577" name="Group 32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45579" name="Freeform 33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579634 w 592"/>
                      <a:gd name="T1" fmla="*/ 1096943 h 90"/>
                      <a:gd name="T2" fmla="*/ 1570927 w 592"/>
                      <a:gd name="T3" fmla="*/ 536457 h 90"/>
                      <a:gd name="T4" fmla="*/ 2441263 w 592"/>
                      <a:gd name="T5" fmla="*/ 437038 h 90"/>
                      <a:gd name="T6" fmla="*/ 3289762 w 592"/>
                      <a:gd name="T7" fmla="*/ 390295 h 90"/>
                      <a:gd name="T8" fmla="*/ 8024507 w 592"/>
                      <a:gd name="T9" fmla="*/ 415815 h 90"/>
                      <a:gd name="T10" fmla="*/ 10873110 w 592"/>
                      <a:gd name="T11" fmla="*/ 488405 h 90"/>
                      <a:gd name="T12" fmla="*/ 12179580 w 592"/>
                      <a:gd name="T13" fmla="*/ 562000 h 90"/>
                      <a:gd name="T14" fmla="*/ 17033374 w 592"/>
                      <a:gd name="T15" fmla="*/ 634590 h 90"/>
                      <a:gd name="T16" fmla="*/ 24192517 w 592"/>
                      <a:gd name="T17" fmla="*/ 536457 h 90"/>
                      <a:gd name="T18" fmla="*/ 33782469 w 592"/>
                      <a:gd name="T19" fmla="*/ 197578 h 90"/>
                      <a:gd name="T20" fmla="*/ 37239604 w 592"/>
                      <a:gd name="T21" fmla="*/ 0 h 90"/>
                      <a:gd name="T22" fmla="*/ 40959014 w 592"/>
                      <a:gd name="T23" fmla="*/ 25518 h 90"/>
                      <a:gd name="T24" fmla="*/ 42243637 w 592"/>
                      <a:gd name="T25" fmla="*/ 364427 h 90"/>
                      <a:gd name="T26" fmla="*/ 42386558 w 592"/>
                      <a:gd name="T27" fmla="*/ 437038 h 90"/>
                      <a:gd name="T28" fmla="*/ 41664003 w 592"/>
                      <a:gd name="T29" fmla="*/ 732004 h 90"/>
                      <a:gd name="T30" fmla="*/ 41806928 w 592"/>
                      <a:gd name="T31" fmla="*/ 806093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580" name="Freeform 33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42841250 w 599"/>
                      <a:gd name="T1" fmla="*/ 0 h 432"/>
                      <a:gd name="T2" fmla="*/ 42555087 w 599"/>
                      <a:gd name="T3" fmla="*/ 73259 h 432"/>
                      <a:gd name="T4" fmla="*/ 42119197 w 599"/>
                      <a:gd name="T5" fmla="*/ 122097 h 432"/>
                      <a:gd name="T6" fmla="*/ 41850547 w 599"/>
                      <a:gd name="T7" fmla="*/ 296098 h 432"/>
                      <a:gd name="T8" fmla="*/ 39846471 w 599"/>
                      <a:gd name="T9" fmla="*/ 1139840 h 432"/>
                      <a:gd name="T10" fmla="*/ 37554946 w 599"/>
                      <a:gd name="T11" fmla="*/ 2578201 h 432"/>
                      <a:gd name="T12" fmla="*/ 36833312 w 599"/>
                      <a:gd name="T13" fmla="*/ 3295153 h 432"/>
                      <a:gd name="T14" fmla="*/ 36130223 w 599"/>
                      <a:gd name="T15" fmla="*/ 4334317 h 432"/>
                      <a:gd name="T16" fmla="*/ 35408121 w 599"/>
                      <a:gd name="T17" fmla="*/ 4982689 h 432"/>
                      <a:gd name="T18" fmla="*/ 32966718 w 599"/>
                      <a:gd name="T19" fmla="*/ 5229336 h 432"/>
                      <a:gd name="T20" fmla="*/ 30962774 w 599"/>
                      <a:gd name="T21" fmla="*/ 5128853 h 432"/>
                      <a:gd name="T22" fmla="*/ 30114816 w 599"/>
                      <a:gd name="T23" fmla="*/ 5076764 h 432"/>
                      <a:gd name="T24" fmla="*/ 30407873 w 599"/>
                      <a:gd name="T25" fmla="*/ 4360025 h 432"/>
                      <a:gd name="T26" fmla="*/ 30819931 w 599"/>
                      <a:gd name="T27" fmla="*/ 4186098 h 432"/>
                      <a:gd name="T28" fmla="*/ 28958864 w 599"/>
                      <a:gd name="T29" fmla="*/ 4063933 h 432"/>
                      <a:gd name="T30" fmla="*/ 24806525 w 599"/>
                      <a:gd name="T31" fmla="*/ 3912865 h 432"/>
                      <a:gd name="T32" fmla="*/ 8077544 w 599"/>
                      <a:gd name="T33" fmla="*/ 4460580 h 432"/>
                      <a:gd name="T34" fmla="*/ 7374469 w 599"/>
                      <a:gd name="T35" fmla="*/ 4559732 h 432"/>
                      <a:gd name="T36" fmla="*/ 6216477 w 599"/>
                      <a:gd name="T37" fmla="*/ 4855637 h 432"/>
                      <a:gd name="T38" fmla="*/ 3800922 w 599"/>
                      <a:gd name="T39" fmla="*/ 5351459 h 432"/>
                      <a:gd name="T40" fmla="*/ 2064174 w 599"/>
                      <a:gd name="T41" fmla="*/ 5229336 h 432"/>
                      <a:gd name="T42" fmla="*/ 1216181 w 599"/>
                      <a:gd name="T43" fmla="*/ 5128853 h 432"/>
                      <a:gd name="T44" fmla="*/ 494703 w 599"/>
                      <a:gd name="T45" fmla="*/ 4929081 h 432"/>
                      <a:gd name="T46" fmla="*/ 787306 w 599"/>
                      <a:gd name="T47" fmla="*/ 4608385 h 432"/>
                      <a:gd name="T48" fmla="*/ 1216181 w 599"/>
                      <a:gd name="T49" fmla="*/ 4138896 h 432"/>
                      <a:gd name="T50" fmla="*/ 1921296 w 599"/>
                      <a:gd name="T51" fmla="*/ 3248016 h 432"/>
                      <a:gd name="T52" fmla="*/ 2064174 w 599"/>
                      <a:gd name="T53" fmla="*/ 2329311 h 432"/>
                      <a:gd name="T54" fmla="*/ 2207006 w 599"/>
                      <a:gd name="T55" fmla="*/ 1560483 h 432"/>
                      <a:gd name="T56" fmla="*/ 2064174 w 599"/>
                      <a:gd name="T57" fmla="*/ 1017718 h 432"/>
                      <a:gd name="T58" fmla="*/ 1509408 w 599"/>
                      <a:gd name="T59" fmla="*/ 369348 h 432"/>
                      <a:gd name="T60" fmla="*/ 1366531 w 599"/>
                      <a:gd name="T61" fmla="*/ 174001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45578" name="Picture 332"/>
                <p:cNvPicPr>
                  <a:picLocks noChangeArrowheads="1"/>
                </p:cNvPicPr>
                <p:nvPr/>
              </p:nvPicPr>
              <p:blipFill>
                <a:blip r:embed="rId5">
                  <a:alphaModFix amt="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5572" name="Freeform 33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99 w 85"/>
                  <a:gd name="T1" fmla="*/ 44 h 318"/>
                  <a:gd name="T2" fmla="*/ 87 w 85"/>
                  <a:gd name="T3" fmla="*/ 20 h 318"/>
                  <a:gd name="T4" fmla="*/ 65 w 85"/>
                  <a:gd name="T5" fmla="*/ 12 h 318"/>
                  <a:gd name="T6" fmla="*/ 74 w 85"/>
                  <a:gd name="T7" fmla="*/ 20 h 318"/>
                  <a:gd name="T8" fmla="*/ 87 w 85"/>
                  <a:gd name="T9" fmla="*/ 8 h 318"/>
                  <a:gd name="T10" fmla="*/ 51 w 85"/>
                  <a:gd name="T11" fmla="*/ 3 h 318"/>
                  <a:gd name="T12" fmla="*/ 51 w 85"/>
                  <a:gd name="T13" fmla="*/ 12 h 318"/>
                  <a:gd name="T14" fmla="*/ 65 w 85"/>
                  <a:gd name="T15" fmla="*/ 54 h 318"/>
                  <a:gd name="T16" fmla="*/ 39 w 85"/>
                  <a:gd name="T17" fmla="*/ 46 h 318"/>
                  <a:gd name="T18" fmla="*/ 51 w 85"/>
                  <a:gd name="T19" fmla="*/ 37 h 318"/>
                  <a:gd name="T20" fmla="*/ 65 w 85"/>
                  <a:gd name="T21" fmla="*/ 46 h 318"/>
                  <a:gd name="T22" fmla="*/ 51 w 85"/>
                  <a:gd name="T23" fmla="*/ 29 h 318"/>
                  <a:gd name="T24" fmla="*/ 65 w 85"/>
                  <a:gd name="T25" fmla="*/ 44 h 318"/>
                  <a:gd name="T26" fmla="*/ 51 w 85"/>
                  <a:gd name="T27" fmla="*/ 34 h 318"/>
                  <a:gd name="T28" fmla="*/ 65 w 85"/>
                  <a:gd name="T29" fmla="*/ 42 h 318"/>
                  <a:gd name="T30" fmla="*/ 74 w 85"/>
                  <a:gd name="T31" fmla="*/ 49 h 318"/>
                  <a:gd name="T32" fmla="*/ 99 w 85"/>
                  <a:gd name="T33" fmla="*/ 59 h 318"/>
                  <a:gd name="T34" fmla="*/ 109 w 85"/>
                  <a:gd name="T35" fmla="*/ 66 h 318"/>
                  <a:gd name="T36" fmla="*/ 99 w 85"/>
                  <a:gd name="T37" fmla="*/ 80 h 318"/>
                  <a:gd name="T38" fmla="*/ 87 w 85"/>
                  <a:gd name="T39" fmla="*/ 78 h 318"/>
                  <a:gd name="T40" fmla="*/ 74 w 85"/>
                  <a:gd name="T41" fmla="*/ 91 h 318"/>
                  <a:gd name="T42" fmla="*/ 51 w 85"/>
                  <a:gd name="T43" fmla="*/ 84 h 318"/>
                  <a:gd name="T44" fmla="*/ 39 w 85"/>
                  <a:gd name="T45" fmla="*/ 59 h 318"/>
                  <a:gd name="T46" fmla="*/ 31 w 85"/>
                  <a:gd name="T47" fmla="*/ 71 h 318"/>
                  <a:gd name="T48" fmla="*/ 5 w 85"/>
                  <a:gd name="T49" fmla="*/ 61 h 318"/>
                  <a:gd name="T50" fmla="*/ 51 w 85"/>
                  <a:gd name="T51" fmla="*/ 42 h 318"/>
                  <a:gd name="T52" fmla="*/ 87 w 85"/>
                  <a:gd name="T53" fmla="*/ 49 h 318"/>
                  <a:gd name="T54" fmla="*/ 99 w 85"/>
                  <a:gd name="T55" fmla="*/ 64 h 318"/>
                  <a:gd name="T56" fmla="*/ 87 w 85"/>
                  <a:gd name="T57" fmla="*/ 54 h 318"/>
                  <a:gd name="T58" fmla="*/ 87 w 85"/>
                  <a:gd name="T59" fmla="*/ 3 h 318"/>
                  <a:gd name="T60" fmla="*/ 65 w 85"/>
                  <a:gd name="T61" fmla="*/ 10 h 318"/>
                  <a:gd name="T62" fmla="*/ 31 w 85"/>
                  <a:gd name="T63" fmla="*/ 12 h 318"/>
                  <a:gd name="T64" fmla="*/ 51 w 85"/>
                  <a:gd name="T65" fmla="*/ 27 h 318"/>
                  <a:gd name="T66" fmla="*/ 74 w 85"/>
                  <a:gd name="T67" fmla="*/ 38 h 318"/>
                  <a:gd name="T68" fmla="*/ 99 w 85"/>
                  <a:gd name="T69" fmla="*/ 44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73" name="Freeform 33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30 w 105"/>
                  <a:gd name="T3" fmla="*/ 3 h 354"/>
                  <a:gd name="T4" fmla="*/ 102 w 105"/>
                  <a:gd name="T5" fmla="*/ 9 h 354"/>
                  <a:gd name="T6" fmla="*/ 117 w 105"/>
                  <a:gd name="T7" fmla="*/ 18 h 354"/>
                  <a:gd name="T8" fmla="*/ 117 w 105"/>
                  <a:gd name="T9" fmla="*/ 44 h 354"/>
                  <a:gd name="T10" fmla="*/ 136 w 105"/>
                  <a:gd name="T11" fmla="*/ 50 h 354"/>
                  <a:gd name="T12" fmla="*/ 136 w 105"/>
                  <a:gd name="T13" fmla="*/ 71 h 354"/>
                  <a:gd name="T14" fmla="*/ 117 w 105"/>
                  <a:gd name="T15" fmla="*/ 99 h 354"/>
                  <a:gd name="T16" fmla="*/ 96 w 105"/>
                  <a:gd name="T17" fmla="*/ 105 h 354"/>
                  <a:gd name="T18" fmla="*/ 23 w 105"/>
                  <a:gd name="T19" fmla="*/ 93 h 354"/>
                  <a:gd name="T20" fmla="*/ 12 w 105"/>
                  <a:gd name="T21" fmla="*/ 83 h 354"/>
                  <a:gd name="T22" fmla="*/ 23 w 105"/>
                  <a:gd name="T23" fmla="*/ 72 h 354"/>
                  <a:gd name="T24" fmla="*/ 9 w 105"/>
                  <a:gd name="T25" fmla="*/ 29 h 354"/>
                  <a:gd name="T26" fmla="*/ 29 w 105"/>
                  <a:gd name="T27" fmla="*/ 1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74" name="Freeform 33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01 w 149"/>
                  <a:gd name="T1" fmla="*/ 6 h 376"/>
                  <a:gd name="T2" fmla="*/ 190 w 149"/>
                  <a:gd name="T3" fmla="*/ 30 h 376"/>
                  <a:gd name="T4" fmla="*/ 178 w 149"/>
                  <a:gd name="T5" fmla="*/ 38 h 376"/>
                  <a:gd name="T6" fmla="*/ 174 w 149"/>
                  <a:gd name="T7" fmla="*/ 40 h 376"/>
                  <a:gd name="T8" fmla="*/ 149 w 149"/>
                  <a:gd name="T9" fmla="*/ 71 h 376"/>
                  <a:gd name="T10" fmla="*/ 117 w 149"/>
                  <a:gd name="T11" fmla="*/ 92 h 376"/>
                  <a:gd name="T12" fmla="*/ 95 w 149"/>
                  <a:gd name="T13" fmla="*/ 106 h 376"/>
                  <a:gd name="T14" fmla="*/ 79 w 149"/>
                  <a:gd name="T15" fmla="*/ 106 h 376"/>
                  <a:gd name="T16" fmla="*/ 27 w 149"/>
                  <a:gd name="T17" fmla="*/ 109 h 376"/>
                  <a:gd name="T18" fmla="*/ 2 w 149"/>
                  <a:gd name="T19" fmla="*/ 102 h 376"/>
                  <a:gd name="T20" fmla="*/ 5 w 149"/>
                  <a:gd name="T21" fmla="*/ 92 h 376"/>
                  <a:gd name="T22" fmla="*/ 8 w 149"/>
                  <a:gd name="T23" fmla="*/ 65 h 376"/>
                  <a:gd name="T24" fmla="*/ 30 w 149"/>
                  <a:gd name="T25" fmla="*/ 58 h 376"/>
                  <a:gd name="T26" fmla="*/ 48 w 149"/>
                  <a:gd name="T27" fmla="*/ 31 h 376"/>
                  <a:gd name="T28" fmla="*/ 60 w 149"/>
                  <a:gd name="T29" fmla="*/ 22 h 376"/>
                  <a:gd name="T30" fmla="*/ 113 w 149"/>
                  <a:gd name="T31" fmla="*/ 5 h 376"/>
                  <a:gd name="T32" fmla="*/ 174 w 149"/>
                  <a:gd name="T33" fmla="*/ 5 h 376"/>
                  <a:gd name="T34" fmla="*/ 201 w 149"/>
                  <a:gd name="T35" fmla="*/ 6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75" name="Freeform 33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5 w 96"/>
                  <a:gd name="T1" fmla="*/ 143 h 504"/>
                  <a:gd name="T2" fmla="*/ 79 w 96"/>
                  <a:gd name="T3" fmla="*/ 145 h 504"/>
                  <a:gd name="T4" fmla="*/ 95 w 96"/>
                  <a:gd name="T5" fmla="*/ 134 h 504"/>
                  <a:gd name="T6" fmla="*/ 95 w 96"/>
                  <a:gd name="T7" fmla="*/ 95 h 504"/>
                  <a:gd name="T8" fmla="*/ 116 w 96"/>
                  <a:gd name="T9" fmla="*/ 63 h 504"/>
                  <a:gd name="T10" fmla="*/ 126 w 96"/>
                  <a:gd name="T11" fmla="*/ 51 h 504"/>
                  <a:gd name="T12" fmla="*/ 116 w 96"/>
                  <a:gd name="T13" fmla="*/ 15 h 504"/>
                  <a:gd name="T14" fmla="*/ 102 w 96"/>
                  <a:gd name="T15" fmla="*/ 3 h 504"/>
                  <a:gd name="T16" fmla="*/ 38 w 96"/>
                  <a:gd name="T17" fmla="*/ 8 h 504"/>
                  <a:gd name="T18" fmla="*/ 35 w 96"/>
                  <a:gd name="T19" fmla="*/ 36 h 504"/>
                  <a:gd name="T20" fmla="*/ 41 w 96"/>
                  <a:gd name="T21" fmla="*/ 107 h 504"/>
                  <a:gd name="T22" fmla="*/ 50 w 96"/>
                  <a:gd name="T23" fmla="*/ 120 h 504"/>
                  <a:gd name="T24" fmla="*/ 33 w 96"/>
                  <a:gd name="T25" fmla="*/ 140 h 504"/>
                  <a:gd name="T26" fmla="*/ 35 w 96"/>
                  <a:gd name="T27" fmla="*/ 143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76" name="Freeform 33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113 h 410"/>
                  <a:gd name="T2" fmla="*/ 58 w 150"/>
                  <a:gd name="T3" fmla="*/ 121 h 410"/>
                  <a:gd name="T4" fmla="*/ 113 w 150"/>
                  <a:gd name="T5" fmla="*/ 118 h 410"/>
                  <a:gd name="T6" fmla="*/ 133 w 150"/>
                  <a:gd name="T7" fmla="*/ 107 h 410"/>
                  <a:gd name="T8" fmla="*/ 163 w 150"/>
                  <a:gd name="T9" fmla="*/ 81 h 410"/>
                  <a:gd name="T10" fmla="*/ 182 w 150"/>
                  <a:gd name="T11" fmla="*/ 64 h 410"/>
                  <a:gd name="T12" fmla="*/ 193 w 150"/>
                  <a:gd name="T13" fmla="*/ 57 h 410"/>
                  <a:gd name="T14" fmla="*/ 197 w 150"/>
                  <a:gd name="T15" fmla="*/ 34 h 410"/>
                  <a:gd name="T16" fmla="*/ 205 w 150"/>
                  <a:gd name="T17" fmla="*/ 30 h 410"/>
                  <a:gd name="T18" fmla="*/ 208 w 150"/>
                  <a:gd name="T19" fmla="*/ 14 h 410"/>
                  <a:gd name="T20" fmla="*/ 185 w 150"/>
                  <a:gd name="T21" fmla="*/ 0 h 410"/>
                  <a:gd name="T22" fmla="*/ 133 w 150"/>
                  <a:gd name="T23" fmla="*/ 3 h 410"/>
                  <a:gd name="T24" fmla="*/ 109 w 150"/>
                  <a:gd name="T25" fmla="*/ 16 h 410"/>
                  <a:gd name="T26" fmla="*/ 94 w 150"/>
                  <a:gd name="T27" fmla="*/ 40 h 410"/>
                  <a:gd name="T28" fmla="*/ 82 w 150"/>
                  <a:gd name="T29" fmla="*/ 47 h 410"/>
                  <a:gd name="T30" fmla="*/ 60 w 150"/>
                  <a:gd name="T31" fmla="*/ 64 h 410"/>
                  <a:gd name="T32" fmla="*/ 58 w 150"/>
                  <a:gd name="T33" fmla="*/ 66 h 410"/>
                  <a:gd name="T34" fmla="*/ 48 w 150"/>
                  <a:gd name="T35" fmla="*/ 69 h 410"/>
                  <a:gd name="T36" fmla="*/ 44 w 150"/>
                  <a:gd name="T37" fmla="*/ 74 h 410"/>
                  <a:gd name="T38" fmla="*/ 38 w 150"/>
                  <a:gd name="T39" fmla="*/ 76 h 410"/>
                  <a:gd name="T40" fmla="*/ 25 w 150"/>
                  <a:gd name="T41" fmla="*/ 103 h 410"/>
                  <a:gd name="T42" fmla="*/ 10 w 150"/>
                  <a:gd name="T43" fmla="*/ 113 h 410"/>
                  <a:gd name="T44" fmla="*/ 2 w 150"/>
                  <a:gd name="T45" fmla="*/ 114 h 410"/>
                  <a:gd name="T46" fmla="*/ 5 w 150"/>
                  <a:gd name="T47" fmla="*/ 11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5570" name="Rectangle 338"/>
            <p:cNvSpPr>
              <a:spLocks noChangeArrowheads="1"/>
            </p:cNvSpPr>
            <p:nvPr/>
          </p:nvSpPr>
          <p:spPr bwMode="auto">
            <a:xfrm>
              <a:off x="1609" y="1237"/>
              <a:ext cx="2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0" i="1" dirty="0">
                  <a:solidFill>
                    <a:schemeClr val="bg2"/>
                  </a:solidFill>
                  <a:latin typeface="Kosher-Normal" charset="0"/>
                </a:rPr>
                <a:t>KL</a:t>
              </a:r>
              <a:endParaRPr lang="en-US" sz="1600" b="0" i="1" dirty="0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145516" name="Group 365"/>
          <p:cNvGrpSpPr>
            <a:grpSpLocks/>
          </p:cNvGrpSpPr>
          <p:nvPr/>
        </p:nvGrpSpPr>
        <p:grpSpPr bwMode="auto">
          <a:xfrm>
            <a:off x="5126038" y="2173288"/>
            <a:ext cx="673100" cy="585787"/>
            <a:chOff x="3195" y="821"/>
            <a:chExt cx="424" cy="369"/>
          </a:xfrm>
        </p:grpSpPr>
        <p:grpSp>
          <p:nvGrpSpPr>
            <p:cNvPr id="145555" name="Group 313"/>
            <p:cNvGrpSpPr>
              <a:grpSpLocks/>
            </p:cNvGrpSpPr>
            <p:nvPr/>
          </p:nvGrpSpPr>
          <p:grpSpPr bwMode="auto">
            <a:xfrm>
              <a:off x="3243" y="821"/>
              <a:ext cx="331" cy="369"/>
              <a:chOff x="1567" y="1192"/>
              <a:chExt cx="331" cy="369"/>
            </a:xfrm>
          </p:grpSpPr>
          <p:grpSp>
            <p:nvGrpSpPr>
              <p:cNvPr id="145557" name="Group 31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45559" name="Group 31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45565" name="Group 31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45567" name="Freeform 31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579634 w 592"/>
                        <a:gd name="T1" fmla="*/ 1096943 h 90"/>
                        <a:gd name="T2" fmla="*/ 1570927 w 592"/>
                        <a:gd name="T3" fmla="*/ 536457 h 90"/>
                        <a:gd name="T4" fmla="*/ 2441263 w 592"/>
                        <a:gd name="T5" fmla="*/ 437038 h 90"/>
                        <a:gd name="T6" fmla="*/ 3289762 w 592"/>
                        <a:gd name="T7" fmla="*/ 390295 h 90"/>
                        <a:gd name="T8" fmla="*/ 8024507 w 592"/>
                        <a:gd name="T9" fmla="*/ 415815 h 90"/>
                        <a:gd name="T10" fmla="*/ 10873110 w 592"/>
                        <a:gd name="T11" fmla="*/ 488405 h 90"/>
                        <a:gd name="T12" fmla="*/ 12179580 w 592"/>
                        <a:gd name="T13" fmla="*/ 562000 h 90"/>
                        <a:gd name="T14" fmla="*/ 17033374 w 592"/>
                        <a:gd name="T15" fmla="*/ 634590 h 90"/>
                        <a:gd name="T16" fmla="*/ 24192517 w 592"/>
                        <a:gd name="T17" fmla="*/ 536457 h 90"/>
                        <a:gd name="T18" fmla="*/ 33782469 w 592"/>
                        <a:gd name="T19" fmla="*/ 197578 h 90"/>
                        <a:gd name="T20" fmla="*/ 37239604 w 592"/>
                        <a:gd name="T21" fmla="*/ 0 h 90"/>
                        <a:gd name="T22" fmla="*/ 40959014 w 592"/>
                        <a:gd name="T23" fmla="*/ 25518 h 90"/>
                        <a:gd name="T24" fmla="*/ 42243637 w 592"/>
                        <a:gd name="T25" fmla="*/ 364427 h 90"/>
                        <a:gd name="T26" fmla="*/ 42386558 w 592"/>
                        <a:gd name="T27" fmla="*/ 437038 h 90"/>
                        <a:gd name="T28" fmla="*/ 41664003 w 592"/>
                        <a:gd name="T29" fmla="*/ 732004 h 90"/>
                        <a:gd name="T30" fmla="*/ 41806928 w 592"/>
                        <a:gd name="T31" fmla="*/ 806093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568" name="Freeform 31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42841250 w 599"/>
                        <a:gd name="T1" fmla="*/ 0 h 432"/>
                        <a:gd name="T2" fmla="*/ 42555087 w 599"/>
                        <a:gd name="T3" fmla="*/ 73259 h 432"/>
                        <a:gd name="T4" fmla="*/ 42119197 w 599"/>
                        <a:gd name="T5" fmla="*/ 122097 h 432"/>
                        <a:gd name="T6" fmla="*/ 41850547 w 599"/>
                        <a:gd name="T7" fmla="*/ 296098 h 432"/>
                        <a:gd name="T8" fmla="*/ 39846471 w 599"/>
                        <a:gd name="T9" fmla="*/ 1139840 h 432"/>
                        <a:gd name="T10" fmla="*/ 37554946 w 599"/>
                        <a:gd name="T11" fmla="*/ 2578201 h 432"/>
                        <a:gd name="T12" fmla="*/ 36833312 w 599"/>
                        <a:gd name="T13" fmla="*/ 3295153 h 432"/>
                        <a:gd name="T14" fmla="*/ 36130223 w 599"/>
                        <a:gd name="T15" fmla="*/ 4334317 h 432"/>
                        <a:gd name="T16" fmla="*/ 35408121 w 599"/>
                        <a:gd name="T17" fmla="*/ 4982689 h 432"/>
                        <a:gd name="T18" fmla="*/ 32966718 w 599"/>
                        <a:gd name="T19" fmla="*/ 5229336 h 432"/>
                        <a:gd name="T20" fmla="*/ 30962774 w 599"/>
                        <a:gd name="T21" fmla="*/ 5128853 h 432"/>
                        <a:gd name="T22" fmla="*/ 30114816 w 599"/>
                        <a:gd name="T23" fmla="*/ 5076764 h 432"/>
                        <a:gd name="T24" fmla="*/ 30407873 w 599"/>
                        <a:gd name="T25" fmla="*/ 4360025 h 432"/>
                        <a:gd name="T26" fmla="*/ 30819931 w 599"/>
                        <a:gd name="T27" fmla="*/ 4186098 h 432"/>
                        <a:gd name="T28" fmla="*/ 28958864 w 599"/>
                        <a:gd name="T29" fmla="*/ 4063933 h 432"/>
                        <a:gd name="T30" fmla="*/ 24806525 w 599"/>
                        <a:gd name="T31" fmla="*/ 3912865 h 432"/>
                        <a:gd name="T32" fmla="*/ 8077544 w 599"/>
                        <a:gd name="T33" fmla="*/ 4460580 h 432"/>
                        <a:gd name="T34" fmla="*/ 7374469 w 599"/>
                        <a:gd name="T35" fmla="*/ 4559732 h 432"/>
                        <a:gd name="T36" fmla="*/ 6216477 w 599"/>
                        <a:gd name="T37" fmla="*/ 4855637 h 432"/>
                        <a:gd name="T38" fmla="*/ 3800922 w 599"/>
                        <a:gd name="T39" fmla="*/ 5351459 h 432"/>
                        <a:gd name="T40" fmla="*/ 2064174 w 599"/>
                        <a:gd name="T41" fmla="*/ 5229336 h 432"/>
                        <a:gd name="T42" fmla="*/ 1216181 w 599"/>
                        <a:gd name="T43" fmla="*/ 5128853 h 432"/>
                        <a:gd name="T44" fmla="*/ 494703 w 599"/>
                        <a:gd name="T45" fmla="*/ 4929081 h 432"/>
                        <a:gd name="T46" fmla="*/ 787306 w 599"/>
                        <a:gd name="T47" fmla="*/ 4608385 h 432"/>
                        <a:gd name="T48" fmla="*/ 1216181 w 599"/>
                        <a:gd name="T49" fmla="*/ 4138896 h 432"/>
                        <a:gd name="T50" fmla="*/ 1921296 w 599"/>
                        <a:gd name="T51" fmla="*/ 3248016 h 432"/>
                        <a:gd name="T52" fmla="*/ 2064174 w 599"/>
                        <a:gd name="T53" fmla="*/ 2329311 h 432"/>
                        <a:gd name="T54" fmla="*/ 2207006 w 599"/>
                        <a:gd name="T55" fmla="*/ 1560483 h 432"/>
                        <a:gd name="T56" fmla="*/ 2064174 w 599"/>
                        <a:gd name="T57" fmla="*/ 1017718 h 432"/>
                        <a:gd name="T58" fmla="*/ 1509408 w 599"/>
                        <a:gd name="T59" fmla="*/ 369348 h 432"/>
                        <a:gd name="T60" fmla="*/ 1366531 w 599"/>
                        <a:gd name="T61" fmla="*/ 174001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45566" name="Picture 319"/>
                  <p:cNvPicPr>
                    <a:picLocks noChangeArrowheads="1"/>
                  </p:cNvPicPr>
                  <p:nvPr/>
                </p:nvPicPr>
                <p:blipFill>
                  <a:blip r:embed="rId5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5560" name="Freeform 32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9 w 85"/>
                    <a:gd name="T1" fmla="*/ 44 h 318"/>
                    <a:gd name="T2" fmla="*/ 87 w 85"/>
                    <a:gd name="T3" fmla="*/ 20 h 318"/>
                    <a:gd name="T4" fmla="*/ 65 w 85"/>
                    <a:gd name="T5" fmla="*/ 12 h 318"/>
                    <a:gd name="T6" fmla="*/ 74 w 85"/>
                    <a:gd name="T7" fmla="*/ 20 h 318"/>
                    <a:gd name="T8" fmla="*/ 87 w 85"/>
                    <a:gd name="T9" fmla="*/ 8 h 318"/>
                    <a:gd name="T10" fmla="*/ 51 w 85"/>
                    <a:gd name="T11" fmla="*/ 3 h 318"/>
                    <a:gd name="T12" fmla="*/ 51 w 85"/>
                    <a:gd name="T13" fmla="*/ 12 h 318"/>
                    <a:gd name="T14" fmla="*/ 65 w 85"/>
                    <a:gd name="T15" fmla="*/ 54 h 318"/>
                    <a:gd name="T16" fmla="*/ 39 w 85"/>
                    <a:gd name="T17" fmla="*/ 46 h 318"/>
                    <a:gd name="T18" fmla="*/ 51 w 85"/>
                    <a:gd name="T19" fmla="*/ 37 h 318"/>
                    <a:gd name="T20" fmla="*/ 65 w 85"/>
                    <a:gd name="T21" fmla="*/ 46 h 318"/>
                    <a:gd name="T22" fmla="*/ 51 w 85"/>
                    <a:gd name="T23" fmla="*/ 29 h 318"/>
                    <a:gd name="T24" fmla="*/ 65 w 85"/>
                    <a:gd name="T25" fmla="*/ 44 h 318"/>
                    <a:gd name="T26" fmla="*/ 51 w 85"/>
                    <a:gd name="T27" fmla="*/ 34 h 318"/>
                    <a:gd name="T28" fmla="*/ 65 w 85"/>
                    <a:gd name="T29" fmla="*/ 42 h 318"/>
                    <a:gd name="T30" fmla="*/ 74 w 85"/>
                    <a:gd name="T31" fmla="*/ 49 h 318"/>
                    <a:gd name="T32" fmla="*/ 99 w 85"/>
                    <a:gd name="T33" fmla="*/ 59 h 318"/>
                    <a:gd name="T34" fmla="*/ 109 w 85"/>
                    <a:gd name="T35" fmla="*/ 66 h 318"/>
                    <a:gd name="T36" fmla="*/ 99 w 85"/>
                    <a:gd name="T37" fmla="*/ 80 h 318"/>
                    <a:gd name="T38" fmla="*/ 87 w 85"/>
                    <a:gd name="T39" fmla="*/ 78 h 318"/>
                    <a:gd name="T40" fmla="*/ 74 w 85"/>
                    <a:gd name="T41" fmla="*/ 91 h 318"/>
                    <a:gd name="T42" fmla="*/ 51 w 85"/>
                    <a:gd name="T43" fmla="*/ 84 h 318"/>
                    <a:gd name="T44" fmla="*/ 39 w 85"/>
                    <a:gd name="T45" fmla="*/ 59 h 318"/>
                    <a:gd name="T46" fmla="*/ 31 w 85"/>
                    <a:gd name="T47" fmla="*/ 71 h 318"/>
                    <a:gd name="T48" fmla="*/ 5 w 85"/>
                    <a:gd name="T49" fmla="*/ 61 h 318"/>
                    <a:gd name="T50" fmla="*/ 51 w 85"/>
                    <a:gd name="T51" fmla="*/ 42 h 318"/>
                    <a:gd name="T52" fmla="*/ 87 w 85"/>
                    <a:gd name="T53" fmla="*/ 49 h 318"/>
                    <a:gd name="T54" fmla="*/ 99 w 85"/>
                    <a:gd name="T55" fmla="*/ 64 h 318"/>
                    <a:gd name="T56" fmla="*/ 87 w 85"/>
                    <a:gd name="T57" fmla="*/ 54 h 318"/>
                    <a:gd name="T58" fmla="*/ 87 w 85"/>
                    <a:gd name="T59" fmla="*/ 3 h 318"/>
                    <a:gd name="T60" fmla="*/ 65 w 85"/>
                    <a:gd name="T61" fmla="*/ 10 h 318"/>
                    <a:gd name="T62" fmla="*/ 31 w 85"/>
                    <a:gd name="T63" fmla="*/ 12 h 318"/>
                    <a:gd name="T64" fmla="*/ 51 w 85"/>
                    <a:gd name="T65" fmla="*/ 27 h 318"/>
                    <a:gd name="T66" fmla="*/ 74 w 85"/>
                    <a:gd name="T67" fmla="*/ 38 h 318"/>
                    <a:gd name="T68" fmla="*/ 99 w 85"/>
                    <a:gd name="T69" fmla="*/ 4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61" name="Freeform 32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30 w 105"/>
                    <a:gd name="T3" fmla="*/ 3 h 354"/>
                    <a:gd name="T4" fmla="*/ 102 w 105"/>
                    <a:gd name="T5" fmla="*/ 9 h 354"/>
                    <a:gd name="T6" fmla="*/ 117 w 105"/>
                    <a:gd name="T7" fmla="*/ 18 h 354"/>
                    <a:gd name="T8" fmla="*/ 117 w 105"/>
                    <a:gd name="T9" fmla="*/ 44 h 354"/>
                    <a:gd name="T10" fmla="*/ 136 w 105"/>
                    <a:gd name="T11" fmla="*/ 50 h 354"/>
                    <a:gd name="T12" fmla="*/ 136 w 105"/>
                    <a:gd name="T13" fmla="*/ 71 h 354"/>
                    <a:gd name="T14" fmla="*/ 117 w 105"/>
                    <a:gd name="T15" fmla="*/ 99 h 354"/>
                    <a:gd name="T16" fmla="*/ 96 w 105"/>
                    <a:gd name="T17" fmla="*/ 105 h 354"/>
                    <a:gd name="T18" fmla="*/ 23 w 105"/>
                    <a:gd name="T19" fmla="*/ 93 h 354"/>
                    <a:gd name="T20" fmla="*/ 12 w 105"/>
                    <a:gd name="T21" fmla="*/ 83 h 354"/>
                    <a:gd name="T22" fmla="*/ 23 w 105"/>
                    <a:gd name="T23" fmla="*/ 72 h 354"/>
                    <a:gd name="T24" fmla="*/ 9 w 105"/>
                    <a:gd name="T25" fmla="*/ 29 h 354"/>
                    <a:gd name="T26" fmla="*/ 29 w 105"/>
                    <a:gd name="T27" fmla="*/ 13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62" name="Freeform 32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01 w 149"/>
                    <a:gd name="T1" fmla="*/ 6 h 376"/>
                    <a:gd name="T2" fmla="*/ 190 w 149"/>
                    <a:gd name="T3" fmla="*/ 30 h 376"/>
                    <a:gd name="T4" fmla="*/ 178 w 149"/>
                    <a:gd name="T5" fmla="*/ 38 h 376"/>
                    <a:gd name="T6" fmla="*/ 174 w 149"/>
                    <a:gd name="T7" fmla="*/ 40 h 376"/>
                    <a:gd name="T8" fmla="*/ 149 w 149"/>
                    <a:gd name="T9" fmla="*/ 71 h 376"/>
                    <a:gd name="T10" fmla="*/ 117 w 149"/>
                    <a:gd name="T11" fmla="*/ 92 h 376"/>
                    <a:gd name="T12" fmla="*/ 95 w 149"/>
                    <a:gd name="T13" fmla="*/ 106 h 376"/>
                    <a:gd name="T14" fmla="*/ 79 w 149"/>
                    <a:gd name="T15" fmla="*/ 106 h 376"/>
                    <a:gd name="T16" fmla="*/ 27 w 149"/>
                    <a:gd name="T17" fmla="*/ 109 h 376"/>
                    <a:gd name="T18" fmla="*/ 2 w 149"/>
                    <a:gd name="T19" fmla="*/ 102 h 376"/>
                    <a:gd name="T20" fmla="*/ 5 w 149"/>
                    <a:gd name="T21" fmla="*/ 92 h 376"/>
                    <a:gd name="T22" fmla="*/ 8 w 149"/>
                    <a:gd name="T23" fmla="*/ 65 h 376"/>
                    <a:gd name="T24" fmla="*/ 30 w 149"/>
                    <a:gd name="T25" fmla="*/ 58 h 376"/>
                    <a:gd name="T26" fmla="*/ 48 w 149"/>
                    <a:gd name="T27" fmla="*/ 31 h 376"/>
                    <a:gd name="T28" fmla="*/ 60 w 149"/>
                    <a:gd name="T29" fmla="*/ 22 h 376"/>
                    <a:gd name="T30" fmla="*/ 113 w 149"/>
                    <a:gd name="T31" fmla="*/ 5 h 376"/>
                    <a:gd name="T32" fmla="*/ 174 w 149"/>
                    <a:gd name="T33" fmla="*/ 5 h 376"/>
                    <a:gd name="T34" fmla="*/ 201 w 149"/>
                    <a:gd name="T35" fmla="*/ 6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63" name="Freeform 32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5 w 96"/>
                    <a:gd name="T1" fmla="*/ 143 h 504"/>
                    <a:gd name="T2" fmla="*/ 79 w 96"/>
                    <a:gd name="T3" fmla="*/ 145 h 504"/>
                    <a:gd name="T4" fmla="*/ 95 w 96"/>
                    <a:gd name="T5" fmla="*/ 134 h 504"/>
                    <a:gd name="T6" fmla="*/ 95 w 96"/>
                    <a:gd name="T7" fmla="*/ 95 h 504"/>
                    <a:gd name="T8" fmla="*/ 116 w 96"/>
                    <a:gd name="T9" fmla="*/ 63 h 504"/>
                    <a:gd name="T10" fmla="*/ 126 w 96"/>
                    <a:gd name="T11" fmla="*/ 51 h 504"/>
                    <a:gd name="T12" fmla="*/ 116 w 96"/>
                    <a:gd name="T13" fmla="*/ 15 h 504"/>
                    <a:gd name="T14" fmla="*/ 102 w 96"/>
                    <a:gd name="T15" fmla="*/ 3 h 504"/>
                    <a:gd name="T16" fmla="*/ 38 w 96"/>
                    <a:gd name="T17" fmla="*/ 8 h 504"/>
                    <a:gd name="T18" fmla="*/ 35 w 96"/>
                    <a:gd name="T19" fmla="*/ 36 h 504"/>
                    <a:gd name="T20" fmla="*/ 41 w 96"/>
                    <a:gd name="T21" fmla="*/ 107 h 504"/>
                    <a:gd name="T22" fmla="*/ 50 w 96"/>
                    <a:gd name="T23" fmla="*/ 120 h 504"/>
                    <a:gd name="T24" fmla="*/ 33 w 96"/>
                    <a:gd name="T25" fmla="*/ 140 h 504"/>
                    <a:gd name="T26" fmla="*/ 35 w 96"/>
                    <a:gd name="T27" fmla="*/ 14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64" name="Freeform 32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13 h 410"/>
                    <a:gd name="T2" fmla="*/ 58 w 150"/>
                    <a:gd name="T3" fmla="*/ 121 h 410"/>
                    <a:gd name="T4" fmla="*/ 113 w 150"/>
                    <a:gd name="T5" fmla="*/ 118 h 410"/>
                    <a:gd name="T6" fmla="*/ 133 w 150"/>
                    <a:gd name="T7" fmla="*/ 107 h 410"/>
                    <a:gd name="T8" fmla="*/ 163 w 150"/>
                    <a:gd name="T9" fmla="*/ 81 h 410"/>
                    <a:gd name="T10" fmla="*/ 182 w 150"/>
                    <a:gd name="T11" fmla="*/ 64 h 410"/>
                    <a:gd name="T12" fmla="*/ 193 w 150"/>
                    <a:gd name="T13" fmla="*/ 57 h 410"/>
                    <a:gd name="T14" fmla="*/ 197 w 150"/>
                    <a:gd name="T15" fmla="*/ 34 h 410"/>
                    <a:gd name="T16" fmla="*/ 205 w 150"/>
                    <a:gd name="T17" fmla="*/ 30 h 410"/>
                    <a:gd name="T18" fmla="*/ 208 w 150"/>
                    <a:gd name="T19" fmla="*/ 14 h 410"/>
                    <a:gd name="T20" fmla="*/ 185 w 150"/>
                    <a:gd name="T21" fmla="*/ 0 h 410"/>
                    <a:gd name="T22" fmla="*/ 133 w 150"/>
                    <a:gd name="T23" fmla="*/ 3 h 410"/>
                    <a:gd name="T24" fmla="*/ 109 w 150"/>
                    <a:gd name="T25" fmla="*/ 16 h 410"/>
                    <a:gd name="T26" fmla="*/ 94 w 150"/>
                    <a:gd name="T27" fmla="*/ 40 h 410"/>
                    <a:gd name="T28" fmla="*/ 82 w 150"/>
                    <a:gd name="T29" fmla="*/ 47 h 410"/>
                    <a:gd name="T30" fmla="*/ 60 w 150"/>
                    <a:gd name="T31" fmla="*/ 64 h 410"/>
                    <a:gd name="T32" fmla="*/ 58 w 150"/>
                    <a:gd name="T33" fmla="*/ 66 h 410"/>
                    <a:gd name="T34" fmla="*/ 48 w 150"/>
                    <a:gd name="T35" fmla="*/ 69 h 410"/>
                    <a:gd name="T36" fmla="*/ 44 w 150"/>
                    <a:gd name="T37" fmla="*/ 74 h 410"/>
                    <a:gd name="T38" fmla="*/ 38 w 150"/>
                    <a:gd name="T39" fmla="*/ 76 h 410"/>
                    <a:gd name="T40" fmla="*/ 25 w 150"/>
                    <a:gd name="T41" fmla="*/ 103 h 410"/>
                    <a:gd name="T42" fmla="*/ 10 w 150"/>
                    <a:gd name="T43" fmla="*/ 113 h 410"/>
                    <a:gd name="T44" fmla="*/ 2 w 150"/>
                    <a:gd name="T45" fmla="*/ 114 h 410"/>
                    <a:gd name="T46" fmla="*/ 5 w 150"/>
                    <a:gd name="T47" fmla="*/ 11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558" name="Rectangle 32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 dirty="0">
                    <a:solidFill>
                      <a:schemeClr val="bg2"/>
                    </a:solidFill>
                    <a:latin typeface="Kosher-Normal" charset="0"/>
                  </a:rPr>
                  <a:t>AL</a:t>
                </a:r>
                <a:endParaRPr lang="en-US" sz="1600" i="1" dirty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3" name="Text Box 307"/>
            <p:cNvSpPr txBox="1">
              <a:spLocks noChangeArrowheads="1"/>
            </p:cNvSpPr>
            <p:nvPr/>
          </p:nvSpPr>
          <p:spPr bwMode="auto">
            <a:xfrm>
              <a:off x="3195" y="848"/>
              <a:ext cx="4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i="1" dirty="0">
                  <a:solidFill>
                    <a:schemeClr val="tx1"/>
                  </a:solidFill>
                  <a:latin typeface="Kosher-Normal" charset="0"/>
                </a:rPr>
                <a:t>AL</a:t>
              </a:r>
              <a:endParaRPr lang="en-US" sz="1000" i="1" dirty="0"/>
            </a:p>
          </p:txBody>
        </p:sp>
      </p:grpSp>
      <p:grpSp>
        <p:nvGrpSpPr>
          <p:cNvPr id="145517" name="Group 366"/>
          <p:cNvGrpSpPr>
            <a:grpSpLocks/>
          </p:cNvGrpSpPr>
          <p:nvPr/>
        </p:nvGrpSpPr>
        <p:grpSpPr bwMode="auto">
          <a:xfrm>
            <a:off x="7507288" y="1438275"/>
            <a:ext cx="673100" cy="585788"/>
            <a:chOff x="3593" y="655"/>
            <a:chExt cx="424" cy="369"/>
          </a:xfrm>
        </p:grpSpPr>
        <p:grpSp>
          <p:nvGrpSpPr>
            <p:cNvPr id="145541" name="Group 339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145543" name="Group 34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45545" name="Group 34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45551" name="Group 34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45553" name="Freeform 34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579634 w 592"/>
                        <a:gd name="T1" fmla="*/ 1096943 h 90"/>
                        <a:gd name="T2" fmla="*/ 1570927 w 592"/>
                        <a:gd name="T3" fmla="*/ 536457 h 90"/>
                        <a:gd name="T4" fmla="*/ 2441263 w 592"/>
                        <a:gd name="T5" fmla="*/ 437038 h 90"/>
                        <a:gd name="T6" fmla="*/ 3289762 w 592"/>
                        <a:gd name="T7" fmla="*/ 390295 h 90"/>
                        <a:gd name="T8" fmla="*/ 8024507 w 592"/>
                        <a:gd name="T9" fmla="*/ 415815 h 90"/>
                        <a:gd name="T10" fmla="*/ 10873110 w 592"/>
                        <a:gd name="T11" fmla="*/ 488405 h 90"/>
                        <a:gd name="T12" fmla="*/ 12179580 w 592"/>
                        <a:gd name="T13" fmla="*/ 562000 h 90"/>
                        <a:gd name="T14" fmla="*/ 17033374 w 592"/>
                        <a:gd name="T15" fmla="*/ 634590 h 90"/>
                        <a:gd name="T16" fmla="*/ 24192517 w 592"/>
                        <a:gd name="T17" fmla="*/ 536457 h 90"/>
                        <a:gd name="T18" fmla="*/ 33782469 w 592"/>
                        <a:gd name="T19" fmla="*/ 197578 h 90"/>
                        <a:gd name="T20" fmla="*/ 37239604 w 592"/>
                        <a:gd name="T21" fmla="*/ 0 h 90"/>
                        <a:gd name="T22" fmla="*/ 40959014 w 592"/>
                        <a:gd name="T23" fmla="*/ 25518 h 90"/>
                        <a:gd name="T24" fmla="*/ 42243637 w 592"/>
                        <a:gd name="T25" fmla="*/ 364427 h 90"/>
                        <a:gd name="T26" fmla="*/ 42386558 w 592"/>
                        <a:gd name="T27" fmla="*/ 437038 h 90"/>
                        <a:gd name="T28" fmla="*/ 41664003 w 592"/>
                        <a:gd name="T29" fmla="*/ 732004 h 90"/>
                        <a:gd name="T30" fmla="*/ 41806928 w 592"/>
                        <a:gd name="T31" fmla="*/ 806093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554" name="Freeform 34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42841250 w 599"/>
                        <a:gd name="T1" fmla="*/ 0 h 432"/>
                        <a:gd name="T2" fmla="*/ 42555087 w 599"/>
                        <a:gd name="T3" fmla="*/ 73259 h 432"/>
                        <a:gd name="T4" fmla="*/ 42119197 w 599"/>
                        <a:gd name="T5" fmla="*/ 122097 h 432"/>
                        <a:gd name="T6" fmla="*/ 41850547 w 599"/>
                        <a:gd name="T7" fmla="*/ 296098 h 432"/>
                        <a:gd name="T8" fmla="*/ 39846471 w 599"/>
                        <a:gd name="T9" fmla="*/ 1139840 h 432"/>
                        <a:gd name="T10" fmla="*/ 37554946 w 599"/>
                        <a:gd name="T11" fmla="*/ 2578201 h 432"/>
                        <a:gd name="T12" fmla="*/ 36833312 w 599"/>
                        <a:gd name="T13" fmla="*/ 3295153 h 432"/>
                        <a:gd name="T14" fmla="*/ 36130223 w 599"/>
                        <a:gd name="T15" fmla="*/ 4334317 h 432"/>
                        <a:gd name="T16" fmla="*/ 35408121 w 599"/>
                        <a:gd name="T17" fmla="*/ 4982689 h 432"/>
                        <a:gd name="T18" fmla="*/ 32966718 w 599"/>
                        <a:gd name="T19" fmla="*/ 5229336 h 432"/>
                        <a:gd name="T20" fmla="*/ 30962774 w 599"/>
                        <a:gd name="T21" fmla="*/ 5128853 h 432"/>
                        <a:gd name="T22" fmla="*/ 30114816 w 599"/>
                        <a:gd name="T23" fmla="*/ 5076764 h 432"/>
                        <a:gd name="T24" fmla="*/ 30407873 w 599"/>
                        <a:gd name="T25" fmla="*/ 4360025 h 432"/>
                        <a:gd name="T26" fmla="*/ 30819931 w 599"/>
                        <a:gd name="T27" fmla="*/ 4186098 h 432"/>
                        <a:gd name="T28" fmla="*/ 28958864 w 599"/>
                        <a:gd name="T29" fmla="*/ 4063933 h 432"/>
                        <a:gd name="T30" fmla="*/ 24806525 w 599"/>
                        <a:gd name="T31" fmla="*/ 3912865 h 432"/>
                        <a:gd name="T32" fmla="*/ 8077544 w 599"/>
                        <a:gd name="T33" fmla="*/ 4460580 h 432"/>
                        <a:gd name="T34" fmla="*/ 7374469 w 599"/>
                        <a:gd name="T35" fmla="*/ 4559732 h 432"/>
                        <a:gd name="T36" fmla="*/ 6216477 w 599"/>
                        <a:gd name="T37" fmla="*/ 4855637 h 432"/>
                        <a:gd name="T38" fmla="*/ 3800922 w 599"/>
                        <a:gd name="T39" fmla="*/ 5351459 h 432"/>
                        <a:gd name="T40" fmla="*/ 2064174 w 599"/>
                        <a:gd name="T41" fmla="*/ 5229336 h 432"/>
                        <a:gd name="T42" fmla="*/ 1216181 w 599"/>
                        <a:gd name="T43" fmla="*/ 5128853 h 432"/>
                        <a:gd name="T44" fmla="*/ 494703 w 599"/>
                        <a:gd name="T45" fmla="*/ 4929081 h 432"/>
                        <a:gd name="T46" fmla="*/ 787306 w 599"/>
                        <a:gd name="T47" fmla="*/ 4608385 h 432"/>
                        <a:gd name="T48" fmla="*/ 1216181 w 599"/>
                        <a:gd name="T49" fmla="*/ 4138896 h 432"/>
                        <a:gd name="T50" fmla="*/ 1921296 w 599"/>
                        <a:gd name="T51" fmla="*/ 3248016 h 432"/>
                        <a:gd name="T52" fmla="*/ 2064174 w 599"/>
                        <a:gd name="T53" fmla="*/ 2329311 h 432"/>
                        <a:gd name="T54" fmla="*/ 2207006 w 599"/>
                        <a:gd name="T55" fmla="*/ 1560483 h 432"/>
                        <a:gd name="T56" fmla="*/ 2064174 w 599"/>
                        <a:gd name="T57" fmla="*/ 1017718 h 432"/>
                        <a:gd name="T58" fmla="*/ 1509408 w 599"/>
                        <a:gd name="T59" fmla="*/ 369348 h 432"/>
                        <a:gd name="T60" fmla="*/ 1366531 w 599"/>
                        <a:gd name="T61" fmla="*/ 174001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45552" name="Picture 345"/>
                  <p:cNvPicPr>
                    <a:picLocks noChangeArrowheads="1"/>
                  </p:cNvPicPr>
                  <p:nvPr/>
                </p:nvPicPr>
                <p:blipFill>
                  <a:blip r:embed="rId5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5546" name="Freeform 34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9 w 85"/>
                    <a:gd name="T1" fmla="*/ 44 h 318"/>
                    <a:gd name="T2" fmla="*/ 87 w 85"/>
                    <a:gd name="T3" fmla="*/ 20 h 318"/>
                    <a:gd name="T4" fmla="*/ 65 w 85"/>
                    <a:gd name="T5" fmla="*/ 12 h 318"/>
                    <a:gd name="T6" fmla="*/ 74 w 85"/>
                    <a:gd name="T7" fmla="*/ 20 h 318"/>
                    <a:gd name="T8" fmla="*/ 87 w 85"/>
                    <a:gd name="T9" fmla="*/ 8 h 318"/>
                    <a:gd name="T10" fmla="*/ 51 w 85"/>
                    <a:gd name="T11" fmla="*/ 3 h 318"/>
                    <a:gd name="T12" fmla="*/ 51 w 85"/>
                    <a:gd name="T13" fmla="*/ 12 h 318"/>
                    <a:gd name="T14" fmla="*/ 65 w 85"/>
                    <a:gd name="T15" fmla="*/ 54 h 318"/>
                    <a:gd name="T16" fmla="*/ 39 w 85"/>
                    <a:gd name="T17" fmla="*/ 46 h 318"/>
                    <a:gd name="T18" fmla="*/ 51 w 85"/>
                    <a:gd name="T19" fmla="*/ 37 h 318"/>
                    <a:gd name="T20" fmla="*/ 65 w 85"/>
                    <a:gd name="T21" fmla="*/ 46 h 318"/>
                    <a:gd name="T22" fmla="*/ 51 w 85"/>
                    <a:gd name="T23" fmla="*/ 29 h 318"/>
                    <a:gd name="T24" fmla="*/ 65 w 85"/>
                    <a:gd name="T25" fmla="*/ 44 h 318"/>
                    <a:gd name="T26" fmla="*/ 51 w 85"/>
                    <a:gd name="T27" fmla="*/ 34 h 318"/>
                    <a:gd name="T28" fmla="*/ 65 w 85"/>
                    <a:gd name="T29" fmla="*/ 42 h 318"/>
                    <a:gd name="T30" fmla="*/ 74 w 85"/>
                    <a:gd name="T31" fmla="*/ 49 h 318"/>
                    <a:gd name="T32" fmla="*/ 99 w 85"/>
                    <a:gd name="T33" fmla="*/ 59 h 318"/>
                    <a:gd name="T34" fmla="*/ 109 w 85"/>
                    <a:gd name="T35" fmla="*/ 66 h 318"/>
                    <a:gd name="T36" fmla="*/ 99 w 85"/>
                    <a:gd name="T37" fmla="*/ 80 h 318"/>
                    <a:gd name="T38" fmla="*/ 87 w 85"/>
                    <a:gd name="T39" fmla="*/ 78 h 318"/>
                    <a:gd name="T40" fmla="*/ 74 w 85"/>
                    <a:gd name="T41" fmla="*/ 91 h 318"/>
                    <a:gd name="T42" fmla="*/ 51 w 85"/>
                    <a:gd name="T43" fmla="*/ 84 h 318"/>
                    <a:gd name="T44" fmla="*/ 39 w 85"/>
                    <a:gd name="T45" fmla="*/ 59 h 318"/>
                    <a:gd name="T46" fmla="*/ 31 w 85"/>
                    <a:gd name="T47" fmla="*/ 71 h 318"/>
                    <a:gd name="T48" fmla="*/ 5 w 85"/>
                    <a:gd name="T49" fmla="*/ 61 h 318"/>
                    <a:gd name="T50" fmla="*/ 51 w 85"/>
                    <a:gd name="T51" fmla="*/ 42 h 318"/>
                    <a:gd name="T52" fmla="*/ 87 w 85"/>
                    <a:gd name="T53" fmla="*/ 49 h 318"/>
                    <a:gd name="T54" fmla="*/ 99 w 85"/>
                    <a:gd name="T55" fmla="*/ 64 h 318"/>
                    <a:gd name="T56" fmla="*/ 87 w 85"/>
                    <a:gd name="T57" fmla="*/ 54 h 318"/>
                    <a:gd name="T58" fmla="*/ 87 w 85"/>
                    <a:gd name="T59" fmla="*/ 3 h 318"/>
                    <a:gd name="T60" fmla="*/ 65 w 85"/>
                    <a:gd name="T61" fmla="*/ 10 h 318"/>
                    <a:gd name="T62" fmla="*/ 31 w 85"/>
                    <a:gd name="T63" fmla="*/ 12 h 318"/>
                    <a:gd name="T64" fmla="*/ 51 w 85"/>
                    <a:gd name="T65" fmla="*/ 27 h 318"/>
                    <a:gd name="T66" fmla="*/ 74 w 85"/>
                    <a:gd name="T67" fmla="*/ 38 h 318"/>
                    <a:gd name="T68" fmla="*/ 99 w 85"/>
                    <a:gd name="T69" fmla="*/ 4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47" name="Freeform 34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30 w 105"/>
                    <a:gd name="T3" fmla="*/ 3 h 354"/>
                    <a:gd name="T4" fmla="*/ 102 w 105"/>
                    <a:gd name="T5" fmla="*/ 9 h 354"/>
                    <a:gd name="T6" fmla="*/ 117 w 105"/>
                    <a:gd name="T7" fmla="*/ 18 h 354"/>
                    <a:gd name="T8" fmla="*/ 117 w 105"/>
                    <a:gd name="T9" fmla="*/ 44 h 354"/>
                    <a:gd name="T10" fmla="*/ 136 w 105"/>
                    <a:gd name="T11" fmla="*/ 50 h 354"/>
                    <a:gd name="T12" fmla="*/ 136 w 105"/>
                    <a:gd name="T13" fmla="*/ 71 h 354"/>
                    <a:gd name="T14" fmla="*/ 117 w 105"/>
                    <a:gd name="T15" fmla="*/ 99 h 354"/>
                    <a:gd name="T16" fmla="*/ 96 w 105"/>
                    <a:gd name="T17" fmla="*/ 105 h 354"/>
                    <a:gd name="T18" fmla="*/ 23 w 105"/>
                    <a:gd name="T19" fmla="*/ 93 h 354"/>
                    <a:gd name="T20" fmla="*/ 12 w 105"/>
                    <a:gd name="T21" fmla="*/ 83 h 354"/>
                    <a:gd name="T22" fmla="*/ 23 w 105"/>
                    <a:gd name="T23" fmla="*/ 72 h 354"/>
                    <a:gd name="T24" fmla="*/ 9 w 105"/>
                    <a:gd name="T25" fmla="*/ 29 h 354"/>
                    <a:gd name="T26" fmla="*/ 29 w 105"/>
                    <a:gd name="T27" fmla="*/ 13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48" name="Freeform 34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01 w 149"/>
                    <a:gd name="T1" fmla="*/ 6 h 376"/>
                    <a:gd name="T2" fmla="*/ 190 w 149"/>
                    <a:gd name="T3" fmla="*/ 30 h 376"/>
                    <a:gd name="T4" fmla="*/ 178 w 149"/>
                    <a:gd name="T5" fmla="*/ 38 h 376"/>
                    <a:gd name="T6" fmla="*/ 174 w 149"/>
                    <a:gd name="T7" fmla="*/ 40 h 376"/>
                    <a:gd name="T8" fmla="*/ 149 w 149"/>
                    <a:gd name="T9" fmla="*/ 71 h 376"/>
                    <a:gd name="T10" fmla="*/ 117 w 149"/>
                    <a:gd name="T11" fmla="*/ 92 h 376"/>
                    <a:gd name="T12" fmla="*/ 95 w 149"/>
                    <a:gd name="T13" fmla="*/ 106 h 376"/>
                    <a:gd name="T14" fmla="*/ 79 w 149"/>
                    <a:gd name="T15" fmla="*/ 106 h 376"/>
                    <a:gd name="T16" fmla="*/ 27 w 149"/>
                    <a:gd name="T17" fmla="*/ 109 h 376"/>
                    <a:gd name="T18" fmla="*/ 2 w 149"/>
                    <a:gd name="T19" fmla="*/ 102 h 376"/>
                    <a:gd name="T20" fmla="*/ 5 w 149"/>
                    <a:gd name="T21" fmla="*/ 92 h 376"/>
                    <a:gd name="T22" fmla="*/ 8 w 149"/>
                    <a:gd name="T23" fmla="*/ 65 h 376"/>
                    <a:gd name="T24" fmla="*/ 30 w 149"/>
                    <a:gd name="T25" fmla="*/ 58 h 376"/>
                    <a:gd name="T26" fmla="*/ 48 w 149"/>
                    <a:gd name="T27" fmla="*/ 31 h 376"/>
                    <a:gd name="T28" fmla="*/ 60 w 149"/>
                    <a:gd name="T29" fmla="*/ 22 h 376"/>
                    <a:gd name="T30" fmla="*/ 113 w 149"/>
                    <a:gd name="T31" fmla="*/ 5 h 376"/>
                    <a:gd name="T32" fmla="*/ 174 w 149"/>
                    <a:gd name="T33" fmla="*/ 5 h 376"/>
                    <a:gd name="T34" fmla="*/ 201 w 149"/>
                    <a:gd name="T35" fmla="*/ 6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49" name="Freeform 34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5 w 96"/>
                    <a:gd name="T1" fmla="*/ 143 h 504"/>
                    <a:gd name="T2" fmla="*/ 79 w 96"/>
                    <a:gd name="T3" fmla="*/ 145 h 504"/>
                    <a:gd name="T4" fmla="*/ 95 w 96"/>
                    <a:gd name="T5" fmla="*/ 134 h 504"/>
                    <a:gd name="T6" fmla="*/ 95 w 96"/>
                    <a:gd name="T7" fmla="*/ 95 h 504"/>
                    <a:gd name="T8" fmla="*/ 116 w 96"/>
                    <a:gd name="T9" fmla="*/ 63 h 504"/>
                    <a:gd name="T10" fmla="*/ 126 w 96"/>
                    <a:gd name="T11" fmla="*/ 51 h 504"/>
                    <a:gd name="T12" fmla="*/ 116 w 96"/>
                    <a:gd name="T13" fmla="*/ 15 h 504"/>
                    <a:gd name="T14" fmla="*/ 102 w 96"/>
                    <a:gd name="T15" fmla="*/ 3 h 504"/>
                    <a:gd name="T16" fmla="*/ 38 w 96"/>
                    <a:gd name="T17" fmla="*/ 8 h 504"/>
                    <a:gd name="T18" fmla="*/ 35 w 96"/>
                    <a:gd name="T19" fmla="*/ 36 h 504"/>
                    <a:gd name="T20" fmla="*/ 41 w 96"/>
                    <a:gd name="T21" fmla="*/ 107 h 504"/>
                    <a:gd name="T22" fmla="*/ 50 w 96"/>
                    <a:gd name="T23" fmla="*/ 120 h 504"/>
                    <a:gd name="T24" fmla="*/ 33 w 96"/>
                    <a:gd name="T25" fmla="*/ 140 h 504"/>
                    <a:gd name="T26" fmla="*/ 35 w 96"/>
                    <a:gd name="T27" fmla="*/ 14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50" name="Freeform 35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13 h 410"/>
                    <a:gd name="T2" fmla="*/ 58 w 150"/>
                    <a:gd name="T3" fmla="*/ 121 h 410"/>
                    <a:gd name="T4" fmla="*/ 113 w 150"/>
                    <a:gd name="T5" fmla="*/ 118 h 410"/>
                    <a:gd name="T6" fmla="*/ 133 w 150"/>
                    <a:gd name="T7" fmla="*/ 107 h 410"/>
                    <a:gd name="T8" fmla="*/ 163 w 150"/>
                    <a:gd name="T9" fmla="*/ 81 h 410"/>
                    <a:gd name="T10" fmla="*/ 182 w 150"/>
                    <a:gd name="T11" fmla="*/ 64 h 410"/>
                    <a:gd name="T12" fmla="*/ 193 w 150"/>
                    <a:gd name="T13" fmla="*/ 57 h 410"/>
                    <a:gd name="T14" fmla="*/ 197 w 150"/>
                    <a:gd name="T15" fmla="*/ 34 h 410"/>
                    <a:gd name="T16" fmla="*/ 205 w 150"/>
                    <a:gd name="T17" fmla="*/ 30 h 410"/>
                    <a:gd name="T18" fmla="*/ 208 w 150"/>
                    <a:gd name="T19" fmla="*/ 14 h 410"/>
                    <a:gd name="T20" fmla="*/ 185 w 150"/>
                    <a:gd name="T21" fmla="*/ 0 h 410"/>
                    <a:gd name="T22" fmla="*/ 133 w 150"/>
                    <a:gd name="T23" fmla="*/ 3 h 410"/>
                    <a:gd name="T24" fmla="*/ 109 w 150"/>
                    <a:gd name="T25" fmla="*/ 16 h 410"/>
                    <a:gd name="T26" fmla="*/ 94 w 150"/>
                    <a:gd name="T27" fmla="*/ 40 h 410"/>
                    <a:gd name="T28" fmla="*/ 82 w 150"/>
                    <a:gd name="T29" fmla="*/ 47 h 410"/>
                    <a:gd name="T30" fmla="*/ 60 w 150"/>
                    <a:gd name="T31" fmla="*/ 64 h 410"/>
                    <a:gd name="T32" fmla="*/ 58 w 150"/>
                    <a:gd name="T33" fmla="*/ 66 h 410"/>
                    <a:gd name="T34" fmla="*/ 48 w 150"/>
                    <a:gd name="T35" fmla="*/ 69 h 410"/>
                    <a:gd name="T36" fmla="*/ 44 w 150"/>
                    <a:gd name="T37" fmla="*/ 74 h 410"/>
                    <a:gd name="T38" fmla="*/ 38 w 150"/>
                    <a:gd name="T39" fmla="*/ 76 h 410"/>
                    <a:gd name="T40" fmla="*/ 25 w 150"/>
                    <a:gd name="T41" fmla="*/ 103 h 410"/>
                    <a:gd name="T42" fmla="*/ 10 w 150"/>
                    <a:gd name="T43" fmla="*/ 113 h 410"/>
                    <a:gd name="T44" fmla="*/ 2 w 150"/>
                    <a:gd name="T45" fmla="*/ 114 h 410"/>
                    <a:gd name="T46" fmla="*/ 5 w 150"/>
                    <a:gd name="T47" fmla="*/ 11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544" name="Rectangle 35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5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 dirty="0">
                    <a:solidFill>
                      <a:schemeClr val="bg2"/>
                    </a:solidFill>
                    <a:latin typeface="Kosher-Normal" charset="0"/>
                  </a:rPr>
                  <a:t>DL</a:t>
                </a:r>
                <a:endParaRPr lang="en-US" sz="1600" i="1" dirty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5" name="Text Box 309"/>
            <p:cNvSpPr txBox="1">
              <a:spLocks noChangeArrowheads="1"/>
            </p:cNvSpPr>
            <p:nvPr/>
          </p:nvSpPr>
          <p:spPr bwMode="auto">
            <a:xfrm>
              <a:off x="3593" y="688"/>
              <a:ext cx="4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i="1" dirty="0">
                  <a:solidFill>
                    <a:schemeClr val="tx1"/>
                  </a:solidFill>
                  <a:latin typeface="Kosher-Normal" charset="0"/>
                </a:rPr>
                <a:t>DL</a:t>
              </a:r>
              <a:endParaRPr lang="en-US" sz="1800" i="1" dirty="0"/>
            </a:p>
          </p:txBody>
        </p:sp>
      </p:grpSp>
      <p:grpSp>
        <p:nvGrpSpPr>
          <p:cNvPr id="145518" name="Group 367"/>
          <p:cNvGrpSpPr>
            <a:grpSpLocks/>
          </p:cNvGrpSpPr>
          <p:nvPr/>
        </p:nvGrpSpPr>
        <p:grpSpPr bwMode="auto">
          <a:xfrm>
            <a:off x="7491413" y="2197100"/>
            <a:ext cx="673100" cy="585788"/>
            <a:chOff x="3580" y="655"/>
            <a:chExt cx="424" cy="369"/>
          </a:xfrm>
        </p:grpSpPr>
        <p:grpSp>
          <p:nvGrpSpPr>
            <p:cNvPr id="145527" name="Group 368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145529" name="Group 36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45531" name="Group 37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45537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45539" name="Freeform 37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579634 w 592"/>
                        <a:gd name="T1" fmla="*/ 1096943 h 90"/>
                        <a:gd name="T2" fmla="*/ 1570927 w 592"/>
                        <a:gd name="T3" fmla="*/ 536457 h 90"/>
                        <a:gd name="T4" fmla="*/ 2441263 w 592"/>
                        <a:gd name="T5" fmla="*/ 437038 h 90"/>
                        <a:gd name="T6" fmla="*/ 3289762 w 592"/>
                        <a:gd name="T7" fmla="*/ 390295 h 90"/>
                        <a:gd name="T8" fmla="*/ 8024507 w 592"/>
                        <a:gd name="T9" fmla="*/ 415815 h 90"/>
                        <a:gd name="T10" fmla="*/ 10873110 w 592"/>
                        <a:gd name="T11" fmla="*/ 488405 h 90"/>
                        <a:gd name="T12" fmla="*/ 12179580 w 592"/>
                        <a:gd name="T13" fmla="*/ 562000 h 90"/>
                        <a:gd name="T14" fmla="*/ 17033374 w 592"/>
                        <a:gd name="T15" fmla="*/ 634590 h 90"/>
                        <a:gd name="T16" fmla="*/ 24192517 w 592"/>
                        <a:gd name="T17" fmla="*/ 536457 h 90"/>
                        <a:gd name="T18" fmla="*/ 33782469 w 592"/>
                        <a:gd name="T19" fmla="*/ 197578 h 90"/>
                        <a:gd name="T20" fmla="*/ 37239604 w 592"/>
                        <a:gd name="T21" fmla="*/ 0 h 90"/>
                        <a:gd name="T22" fmla="*/ 40959014 w 592"/>
                        <a:gd name="T23" fmla="*/ 25518 h 90"/>
                        <a:gd name="T24" fmla="*/ 42243637 w 592"/>
                        <a:gd name="T25" fmla="*/ 364427 h 90"/>
                        <a:gd name="T26" fmla="*/ 42386558 w 592"/>
                        <a:gd name="T27" fmla="*/ 437038 h 90"/>
                        <a:gd name="T28" fmla="*/ 41664003 w 592"/>
                        <a:gd name="T29" fmla="*/ 732004 h 90"/>
                        <a:gd name="T30" fmla="*/ 41806928 w 592"/>
                        <a:gd name="T31" fmla="*/ 806093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540" name="Freeform 37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42841250 w 599"/>
                        <a:gd name="T1" fmla="*/ 0 h 432"/>
                        <a:gd name="T2" fmla="*/ 42555087 w 599"/>
                        <a:gd name="T3" fmla="*/ 73259 h 432"/>
                        <a:gd name="T4" fmla="*/ 42119197 w 599"/>
                        <a:gd name="T5" fmla="*/ 122097 h 432"/>
                        <a:gd name="T6" fmla="*/ 41850547 w 599"/>
                        <a:gd name="T7" fmla="*/ 296098 h 432"/>
                        <a:gd name="T8" fmla="*/ 39846471 w 599"/>
                        <a:gd name="T9" fmla="*/ 1139840 h 432"/>
                        <a:gd name="T10" fmla="*/ 37554946 w 599"/>
                        <a:gd name="T11" fmla="*/ 2578201 h 432"/>
                        <a:gd name="T12" fmla="*/ 36833312 w 599"/>
                        <a:gd name="T13" fmla="*/ 3295153 h 432"/>
                        <a:gd name="T14" fmla="*/ 36130223 w 599"/>
                        <a:gd name="T15" fmla="*/ 4334317 h 432"/>
                        <a:gd name="T16" fmla="*/ 35408121 w 599"/>
                        <a:gd name="T17" fmla="*/ 4982689 h 432"/>
                        <a:gd name="T18" fmla="*/ 32966718 w 599"/>
                        <a:gd name="T19" fmla="*/ 5229336 h 432"/>
                        <a:gd name="T20" fmla="*/ 30962774 w 599"/>
                        <a:gd name="T21" fmla="*/ 5128853 h 432"/>
                        <a:gd name="T22" fmla="*/ 30114816 w 599"/>
                        <a:gd name="T23" fmla="*/ 5076764 h 432"/>
                        <a:gd name="T24" fmla="*/ 30407873 w 599"/>
                        <a:gd name="T25" fmla="*/ 4360025 h 432"/>
                        <a:gd name="T26" fmla="*/ 30819931 w 599"/>
                        <a:gd name="T27" fmla="*/ 4186098 h 432"/>
                        <a:gd name="T28" fmla="*/ 28958864 w 599"/>
                        <a:gd name="T29" fmla="*/ 4063933 h 432"/>
                        <a:gd name="T30" fmla="*/ 24806525 w 599"/>
                        <a:gd name="T31" fmla="*/ 3912865 h 432"/>
                        <a:gd name="T32" fmla="*/ 8077544 w 599"/>
                        <a:gd name="T33" fmla="*/ 4460580 h 432"/>
                        <a:gd name="T34" fmla="*/ 7374469 w 599"/>
                        <a:gd name="T35" fmla="*/ 4559732 h 432"/>
                        <a:gd name="T36" fmla="*/ 6216477 w 599"/>
                        <a:gd name="T37" fmla="*/ 4855637 h 432"/>
                        <a:gd name="T38" fmla="*/ 3800922 w 599"/>
                        <a:gd name="T39" fmla="*/ 5351459 h 432"/>
                        <a:gd name="T40" fmla="*/ 2064174 w 599"/>
                        <a:gd name="T41" fmla="*/ 5229336 h 432"/>
                        <a:gd name="T42" fmla="*/ 1216181 w 599"/>
                        <a:gd name="T43" fmla="*/ 5128853 h 432"/>
                        <a:gd name="T44" fmla="*/ 494703 w 599"/>
                        <a:gd name="T45" fmla="*/ 4929081 h 432"/>
                        <a:gd name="T46" fmla="*/ 787306 w 599"/>
                        <a:gd name="T47" fmla="*/ 4608385 h 432"/>
                        <a:gd name="T48" fmla="*/ 1216181 w 599"/>
                        <a:gd name="T49" fmla="*/ 4138896 h 432"/>
                        <a:gd name="T50" fmla="*/ 1921296 w 599"/>
                        <a:gd name="T51" fmla="*/ 3248016 h 432"/>
                        <a:gd name="T52" fmla="*/ 2064174 w 599"/>
                        <a:gd name="T53" fmla="*/ 2329311 h 432"/>
                        <a:gd name="T54" fmla="*/ 2207006 w 599"/>
                        <a:gd name="T55" fmla="*/ 1560483 h 432"/>
                        <a:gd name="T56" fmla="*/ 2064174 w 599"/>
                        <a:gd name="T57" fmla="*/ 1017718 h 432"/>
                        <a:gd name="T58" fmla="*/ 1509408 w 599"/>
                        <a:gd name="T59" fmla="*/ 369348 h 432"/>
                        <a:gd name="T60" fmla="*/ 1366531 w 599"/>
                        <a:gd name="T61" fmla="*/ 174001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45538" name="Picture 374"/>
                  <p:cNvPicPr>
                    <a:picLocks noChangeArrowheads="1"/>
                  </p:cNvPicPr>
                  <p:nvPr/>
                </p:nvPicPr>
                <p:blipFill>
                  <a:blip r:embed="rId5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5532" name="Freeform 37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9 w 85"/>
                    <a:gd name="T1" fmla="*/ 44 h 318"/>
                    <a:gd name="T2" fmla="*/ 87 w 85"/>
                    <a:gd name="T3" fmla="*/ 20 h 318"/>
                    <a:gd name="T4" fmla="*/ 65 w 85"/>
                    <a:gd name="T5" fmla="*/ 12 h 318"/>
                    <a:gd name="T6" fmla="*/ 74 w 85"/>
                    <a:gd name="T7" fmla="*/ 20 h 318"/>
                    <a:gd name="T8" fmla="*/ 87 w 85"/>
                    <a:gd name="T9" fmla="*/ 8 h 318"/>
                    <a:gd name="T10" fmla="*/ 51 w 85"/>
                    <a:gd name="T11" fmla="*/ 3 h 318"/>
                    <a:gd name="T12" fmla="*/ 51 w 85"/>
                    <a:gd name="T13" fmla="*/ 12 h 318"/>
                    <a:gd name="T14" fmla="*/ 65 w 85"/>
                    <a:gd name="T15" fmla="*/ 54 h 318"/>
                    <a:gd name="T16" fmla="*/ 39 w 85"/>
                    <a:gd name="T17" fmla="*/ 46 h 318"/>
                    <a:gd name="T18" fmla="*/ 51 w 85"/>
                    <a:gd name="T19" fmla="*/ 37 h 318"/>
                    <a:gd name="T20" fmla="*/ 65 w 85"/>
                    <a:gd name="T21" fmla="*/ 46 h 318"/>
                    <a:gd name="T22" fmla="*/ 51 w 85"/>
                    <a:gd name="T23" fmla="*/ 29 h 318"/>
                    <a:gd name="T24" fmla="*/ 65 w 85"/>
                    <a:gd name="T25" fmla="*/ 44 h 318"/>
                    <a:gd name="T26" fmla="*/ 51 w 85"/>
                    <a:gd name="T27" fmla="*/ 34 h 318"/>
                    <a:gd name="T28" fmla="*/ 65 w 85"/>
                    <a:gd name="T29" fmla="*/ 42 h 318"/>
                    <a:gd name="T30" fmla="*/ 74 w 85"/>
                    <a:gd name="T31" fmla="*/ 49 h 318"/>
                    <a:gd name="T32" fmla="*/ 99 w 85"/>
                    <a:gd name="T33" fmla="*/ 59 h 318"/>
                    <a:gd name="T34" fmla="*/ 109 w 85"/>
                    <a:gd name="T35" fmla="*/ 66 h 318"/>
                    <a:gd name="T36" fmla="*/ 99 w 85"/>
                    <a:gd name="T37" fmla="*/ 80 h 318"/>
                    <a:gd name="T38" fmla="*/ 87 w 85"/>
                    <a:gd name="T39" fmla="*/ 78 h 318"/>
                    <a:gd name="T40" fmla="*/ 74 w 85"/>
                    <a:gd name="T41" fmla="*/ 91 h 318"/>
                    <a:gd name="T42" fmla="*/ 51 w 85"/>
                    <a:gd name="T43" fmla="*/ 84 h 318"/>
                    <a:gd name="T44" fmla="*/ 39 w 85"/>
                    <a:gd name="T45" fmla="*/ 59 h 318"/>
                    <a:gd name="T46" fmla="*/ 31 w 85"/>
                    <a:gd name="T47" fmla="*/ 71 h 318"/>
                    <a:gd name="T48" fmla="*/ 5 w 85"/>
                    <a:gd name="T49" fmla="*/ 61 h 318"/>
                    <a:gd name="T50" fmla="*/ 51 w 85"/>
                    <a:gd name="T51" fmla="*/ 42 h 318"/>
                    <a:gd name="T52" fmla="*/ 87 w 85"/>
                    <a:gd name="T53" fmla="*/ 49 h 318"/>
                    <a:gd name="T54" fmla="*/ 99 w 85"/>
                    <a:gd name="T55" fmla="*/ 64 h 318"/>
                    <a:gd name="T56" fmla="*/ 87 w 85"/>
                    <a:gd name="T57" fmla="*/ 54 h 318"/>
                    <a:gd name="T58" fmla="*/ 87 w 85"/>
                    <a:gd name="T59" fmla="*/ 3 h 318"/>
                    <a:gd name="T60" fmla="*/ 65 w 85"/>
                    <a:gd name="T61" fmla="*/ 10 h 318"/>
                    <a:gd name="T62" fmla="*/ 31 w 85"/>
                    <a:gd name="T63" fmla="*/ 12 h 318"/>
                    <a:gd name="T64" fmla="*/ 51 w 85"/>
                    <a:gd name="T65" fmla="*/ 27 h 318"/>
                    <a:gd name="T66" fmla="*/ 74 w 85"/>
                    <a:gd name="T67" fmla="*/ 38 h 318"/>
                    <a:gd name="T68" fmla="*/ 99 w 85"/>
                    <a:gd name="T69" fmla="*/ 4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33" name="Freeform 37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30 w 105"/>
                    <a:gd name="T3" fmla="*/ 3 h 354"/>
                    <a:gd name="T4" fmla="*/ 102 w 105"/>
                    <a:gd name="T5" fmla="*/ 9 h 354"/>
                    <a:gd name="T6" fmla="*/ 117 w 105"/>
                    <a:gd name="T7" fmla="*/ 18 h 354"/>
                    <a:gd name="T8" fmla="*/ 117 w 105"/>
                    <a:gd name="T9" fmla="*/ 44 h 354"/>
                    <a:gd name="T10" fmla="*/ 136 w 105"/>
                    <a:gd name="T11" fmla="*/ 50 h 354"/>
                    <a:gd name="T12" fmla="*/ 136 w 105"/>
                    <a:gd name="T13" fmla="*/ 71 h 354"/>
                    <a:gd name="T14" fmla="*/ 117 w 105"/>
                    <a:gd name="T15" fmla="*/ 99 h 354"/>
                    <a:gd name="T16" fmla="*/ 96 w 105"/>
                    <a:gd name="T17" fmla="*/ 105 h 354"/>
                    <a:gd name="T18" fmla="*/ 23 w 105"/>
                    <a:gd name="T19" fmla="*/ 93 h 354"/>
                    <a:gd name="T20" fmla="*/ 12 w 105"/>
                    <a:gd name="T21" fmla="*/ 83 h 354"/>
                    <a:gd name="T22" fmla="*/ 23 w 105"/>
                    <a:gd name="T23" fmla="*/ 72 h 354"/>
                    <a:gd name="T24" fmla="*/ 9 w 105"/>
                    <a:gd name="T25" fmla="*/ 29 h 354"/>
                    <a:gd name="T26" fmla="*/ 29 w 105"/>
                    <a:gd name="T27" fmla="*/ 13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34" name="Freeform 37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01 w 149"/>
                    <a:gd name="T1" fmla="*/ 6 h 376"/>
                    <a:gd name="T2" fmla="*/ 190 w 149"/>
                    <a:gd name="T3" fmla="*/ 30 h 376"/>
                    <a:gd name="T4" fmla="*/ 178 w 149"/>
                    <a:gd name="T5" fmla="*/ 38 h 376"/>
                    <a:gd name="T6" fmla="*/ 174 w 149"/>
                    <a:gd name="T7" fmla="*/ 40 h 376"/>
                    <a:gd name="T8" fmla="*/ 149 w 149"/>
                    <a:gd name="T9" fmla="*/ 71 h 376"/>
                    <a:gd name="T10" fmla="*/ 117 w 149"/>
                    <a:gd name="T11" fmla="*/ 92 h 376"/>
                    <a:gd name="T12" fmla="*/ 95 w 149"/>
                    <a:gd name="T13" fmla="*/ 106 h 376"/>
                    <a:gd name="T14" fmla="*/ 79 w 149"/>
                    <a:gd name="T15" fmla="*/ 106 h 376"/>
                    <a:gd name="T16" fmla="*/ 27 w 149"/>
                    <a:gd name="T17" fmla="*/ 109 h 376"/>
                    <a:gd name="T18" fmla="*/ 2 w 149"/>
                    <a:gd name="T19" fmla="*/ 102 h 376"/>
                    <a:gd name="T20" fmla="*/ 5 w 149"/>
                    <a:gd name="T21" fmla="*/ 92 h 376"/>
                    <a:gd name="T22" fmla="*/ 8 w 149"/>
                    <a:gd name="T23" fmla="*/ 65 h 376"/>
                    <a:gd name="T24" fmla="*/ 30 w 149"/>
                    <a:gd name="T25" fmla="*/ 58 h 376"/>
                    <a:gd name="T26" fmla="*/ 48 w 149"/>
                    <a:gd name="T27" fmla="*/ 31 h 376"/>
                    <a:gd name="T28" fmla="*/ 60 w 149"/>
                    <a:gd name="T29" fmla="*/ 22 h 376"/>
                    <a:gd name="T30" fmla="*/ 113 w 149"/>
                    <a:gd name="T31" fmla="*/ 5 h 376"/>
                    <a:gd name="T32" fmla="*/ 174 w 149"/>
                    <a:gd name="T33" fmla="*/ 5 h 376"/>
                    <a:gd name="T34" fmla="*/ 201 w 149"/>
                    <a:gd name="T35" fmla="*/ 6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35" name="Freeform 37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5 w 96"/>
                    <a:gd name="T1" fmla="*/ 143 h 504"/>
                    <a:gd name="T2" fmla="*/ 79 w 96"/>
                    <a:gd name="T3" fmla="*/ 145 h 504"/>
                    <a:gd name="T4" fmla="*/ 95 w 96"/>
                    <a:gd name="T5" fmla="*/ 134 h 504"/>
                    <a:gd name="T6" fmla="*/ 95 w 96"/>
                    <a:gd name="T7" fmla="*/ 95 h 504"/>
                    <a:gd name="T8" fmla="*/ 116 w 96"/>
                    <a:gd name="T9" fmla="*/ 63 h 504"/>
                    <a:gd name="T10" fmla="*/ 126 w 96"/>
                    <a:gd name="T11" fmla="*/ 51 h 504"/>
                    <a:gd name="T12" fmla="*/ 116 w 96"/>
                    <a:gd name="T13" fmla="*/ 15 h 504"/>
                    <a:gd name="T14" fmla="*/ 102 w 96"/>
                    <a:gd name="T15" fmla="*/ 3 h 504"/>
                    <a:gd name="T16" fmla="*/ 38 w 96"/>
                    <a:gd name="T17" fmla="*/ 8 h 504"/>
                    <a:gd name="T18" fmla="*/ 35 w 96"/>
                    <a:gd name="T19" fmla="*/ 36 h 504"/>
                    <a:gd name="T20" fmla="*/ 41 w 96"/>
                    <a:gd name="T21" fmla="*/ 107 h 504"/>
                    <a:gd name="T22" fmla="*/ 50 w 96"/>
                    <a:gd name="T23" fmla="*/ 120 h 504"/>
                    <a:gd name="T24" fmla="*/ 33 w 96"/>
                    <a:gd name="T25" fmla="*/ 140 h 504"/>
                    <a:gd name="T26" fmla="*/ 35 w 96"/>
                    <a:gd name="T27" fmla="*/ 14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36" name="Freeform 37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13 h 410"/>
                    <a:gd name="T2" fmla="*/ 58 w 150"/>
                    <a:gd name="T3" fmla="*/ 121 h 410"/>
                    <a:gd name="T4" fmla="*/ 113 w 150"/>
                    <a:gd name="T5" fmla="*/ 118 h 410"/>
                    <a:gd name="T6" fmla="*/ 133 w 150"/>
                    <a:gd name="T7" fmla="*/ 107 h 410"/>
                    <a:gd name="T8" fmla="*/ 163 w 150"/>
                    <a:gd name="T9" fmla="*/ 81 h 410"/>
                    <a:gd name="T10" fmla="*/ 182 w 150"/>
                    <a:gd name="T11" fmla="*/ 64 h 410"/>
                    <a:gd name="T12" fmla="*/ 193 w 150"/>
                    <a:gd name="T13" fmla="*/ 57 h 410"/>
                    <a:gd name="T14" fmla="*/ 197 w 150"/>
                    <a:gd name="T15" fmla="*/ 34 h 410"/>
                    <a:gd name="T16" fmla="*/ 205 w 150"/>
                    <a:gd name="T17" fmla="*/ 30 h 410"/>
                    <a:gd name="T18" fmla="*/ 208 w 150"/>
                    <a:gd name="T19" fmla="*/ 14 h 410"/>
                    <a:gd name="T20" fmla="*/ 185 w 150"/>
                    <a:gd name="T21" fmla="*/ 0 h 410"/>
                    <a:gd name="T22" fmla="*/ 133 w 150"/>
                    <a:gd name="T23" fmla="*/ 3 h 410"/>
                    <a:gd name="T24" fmla="*/ 109 w 150"/>
                    <a:gd name="T25" fmla="*/ 16 h 410"/>
                    <a:gd name="T26" fmla="*/ 94 w 150"/>
                    <a:gd name="T27" fmla="*/ 40 h 410"/>
                    <a:gd name="T28" fmla="*/ 82 w 150"/>
                    <a:gd name="T29" fmla="*/ 47 h 410"/>
                    <a:gd name="T30" fmla="*/ 60 w 150"/>
                    <a:gd name="T31" fmla="*/ 64 h 410"/>
                    <a:gd name="T32" fmla="*/ 58 w 150"/>
                    <a:gd name="T33" fmla="*/ 66 h 410"/>
                    <a:gd name="T34" fmla="*/ 48 w 150"/>
                    <a:gd name="T35" fmla="*/ 69 h 410"/>
                    <a:gd name="T36" fmla="*/ 44 w 150"/>
                    <a:gd name="T37" fmla="*/ 74 h 410"/>
                    <a:gd name="T38" fmla="*/ 38 w 150"/>
                    <a:gd name="T39" fmla="*/ 76 h 410"/>
                    <a:gd name="T40" fmla="*/ 25 w 150"/>
                    <a:gd name="T41" fmla="*/ 103 h 410"/>
                    <a:gd name="T42" fmla="*/ 10 w 150"/>
                    <a:gd name="T43" fmla="*/ 113 h 410"/>
                    <a:gd name="T44" fmla="*/ 2 w 150"/>
                    <a:gd name="T45" fmla="*/ 114 h 410"/>
                    <a:gd name="T46" fmla="*/ 5 w 150"/>
                    <a:gd name="T47" fmla="*/ 11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530" name="Rectangle 38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 dirty="0">
                    <a:solidFill>
                      <a:schemeClr val="bg2"/>
                    </a:solidFill>
                    <a:latin typeface="Kosher-Normal" charset="0"/>
                  </a:rPr>
                  <a:t>LT</a:t>
                </a:r>
                <a:endParaRPr lang="en-US" sz="1600" i="1" dirty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77" name="Text Box 381"/>
            <p:cNvSpPr txBox="1">
              <a:spLocks noChangeArrowheads="1"/>
            </p:cNvSpPr>
            <p:nvPr/>
          </p:nvSpPr>
          <p:spPr bwMode="auto">
            <a:xfrm>
              <a:off x="3580" y="688"/>
              <a:ext cx="4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i="1" dirty="0">
                  <a:solidFill>
                    <a:schemeClr val="tx1"/>
                  </a:solidFill>
                  <a:latin typeface="Kosher-Normal" charset="0"/>
                </a:rPr>
                <a:t>LT</a:t>
              </a:r>
              <a:endParaRPr lang="en-US" sz="1800" i="1" dirty="0"/>
            </a:p>
          </p:txBody>
        </p:sp>
      </p:grpSp>
      <p:sp>
        <p:nvSpPr>
          <p:cNvPr id="490804" name="Text Box 308"/>
          <p:cNvSpPr txBox="1">
            <a:spLocks noChangeArrowheads="1"/>
          </p:cNvSpPr>
          <p:nvPr/>
        </p:nvSpPr>
        <p:spPr bwMode="auto">
          <a:xfrm>
            <a:off x="5089525" y="5086907"/>
            <a:ext cx="6731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1" dirty="0">
                <a:solidFill>
                  <a:schemeClr val="tx1"/>
                </a:solidFill>
                <a:latin typeface="Kosher-Normal" charset="0"/>
              </a:rPr>
              <a:t>KL</a:t>
            </a:r>
            <a:endParaRPr lang="en-US" sz="1000" i="1" dirty="0"/>
          </a:p>
        </p:txBody>
      </p:sp>
      <p:sp>
        <p:nvSpPr>
          <p:cNvPr id="145520" name="Text Box 383"/>
          <p:cNvSpPr txBox="1">
            <a:spLocks noChangeArrowheads="1"/>
          </p:cNvSpPr>
          <p:nvPr/>
        </p:nvSpPr>
        <p:spPr bwMode="auto">
          <a:xfrm>
            <a:off x="8489950" y="6450013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19</a:t>
            </a:r>
          </a:p>
        </p:txBody>
      </p:sp>
      <p:grpSp>
        <p:nvGrpSpPr>
          <p:cNvPr id="23" name="Group 425"/>
          <p:cNvGrpSpPr>
            <a:grpSpLocks/>
          </p:cNvGrpSpPr>
          <p:nvPr/>
        </p:nvGrpSpPr>
        <p:grpSpPr bwMode="auto">
          <a:xfrm>
            <a:off x="7512050" y="2168525"/>
            <a:ext cx="1158875" cy="698500"/>
            <a:chOff x="4732" y="1366"/>
            <a:chExt cx="730" cy="440"/>
          </a:xfrm>
        </p:grpSpPr>
        <p:sp>
          <p:nvSpPr>
            <p:cNvPr id="490802" name="AutoShape 306"/>
            <p:cNvSpPr>
              <a:spLocks noChangeArrowheads="1"/>
            </p:cNvSpPr>
            <p:nvPr/>
          </p:nvSpPr>
          <p:spPr bwMode="auto">
            <a:xfrm>
              <a:off x="4732" y="1366"/>
              <a:ext cx="426" cy="3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45526" name="Text Box 424"/>
            <p:cNvSpPr txBox="1">
              <a:spLocks noChangeArrowheads="1"/>
            </p:cNvSpPr>
            <p:nvPr/>
          </p:nvSpPr>
          <p:spPr bwMode="auto">
            <a:xfrm>
              <a:off x="5130" y="1575"/>
              <a:ext cx="3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…</a:t>
              </a:r>
              <a:endParaRPr lang="en-US" sz="1800">
                <a:latin typeface="Arial" charset="0"/>
              </a:endParaRPr>
            </a:p>
          </p:txBody>
        </p:sp>
      </p:grpSp>
      <p:grpSp>
        <p:nvGrpSpPr>
          <p:cNvPr id="145522" name="Group 426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90923" name="Rectangle 427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90924" name="Line 428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358" name="AutoShape 103">
            <a:extLst>
              <a:ext uri="{FF2B5EF4-FFF2-40B4-BE49-F238E27FC236}">
                <a16:creationId xmlns:a16="http://schemas.microsoft.com/office/drawing/2014/main" id="{C68A990D-BAAC-4CD4-87AE-39BE2AF56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9" name="Rectangle 104">
            <a:extLst>
              <a:ext uri="{FF2B5EF4-FFF2-40B4-BE49-F238E27FC236}">
                <a16:creationId xmlns:a16="http://schemas.microsoft.com/office/drawing/2014/main" id="{1DA2D9C5-0E84-4809-B81B-3F2722D08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0" name="Line 105">
            <a:extLst>
              <a:ext uri="{FF2B5EF4-FFF2-40B4-BE49-F238E27FC236}">
                <a16:creationId xmlns:a16="http://schemas.microsoft.com/office/drawing/2014/main" id="{CE562B82-26D5-4613-B5F2-B2845ED1D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" name="Line 106">
            <a:extLst>
              <a:ext uri="{FF2B5EF4-FFF2-40B4-BE49-F238E27FC236}">
                <a16:creationId xmlns:a16="http://schemas.microsoft.com/office/drawing/2014/main" id="{AA20C1C3-E6A8-464E-BA35-0785355E66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2" name="Line 107">
            <a:extLst>
              <a:ext uri="{FF2B5EF4-FFF2-40B4-BE49-F238E27FC236}">
                <a16:creationId xmlns:a16="http://schemas.microsoft.com/office/drawing/2014/main" id="{415D8D3D-2AEE-4BE5-89C7-FA7BB5DA7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3" name="Line 108">
            <a:extLst>
              <a:ext uri="{FF2B5EF4-FFF2-40B4-BE49-F238E27FC236}">
                <a16:creationId xmlns:a16="http://schemas.microsoft.com/office/drawing/2014/main" id="{3896EE6B-D9F8-497A-9434-0AB5F47D3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" name="Line 109">
            <a:extLst>
              <a:ext uri="{FF2B5EF4-FFF2-40B4-BE49-F238E27FC236}">
                <a16:creationId xmlns:a16="http://schemas.microsoft.com/office/drawing/2014/main" id="{14FF4B24-7F41-490C-907A-71B8D7036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5" name="Rectangle 110">
            <a:extLst>
              <a:ext uri="{FF2B5EF4-FFF2-40B4-BE49-F238E27FC236}">
                <a16:creationId xmlns:a16="http://schemas.microsoft.com/office/drawing/2014/main" id="{65030EB7-515B-4FE7-B0DA-2FC17FF64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66" name="Rectangle 111">
            <a:extLst>
              <a:ext uri="{FF2B5EF4-FFF2-40B4-BE49-F238E27FC236}">
                <a16:creationId xmlns:a16="http://schemas.microsoft.com/office/drawing/2014/main" id="{EE2F1026-7A59-4CB2-8F83-CBD3D339D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029" y="4183063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67" name="Rectangle 112">
            <a:extLst>
              <a:ext uri="{FF2B5EF4-FFF2-40B4-BE49-F238E27FC236}">
                <a16:creationId xmlns:a16="http://schemas.microsoft.com/office/drawing/2014/main" id="{953C092A-0CB5-4410-9C7C-02697400C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68" name="Rectangle 113">
            <a:extLst>
              <a:ext uri="{FF2B5EF4-FFF2-40B4-BE49-F238E27FC236}">
                <a16:creationId xmlns:a16="http://schemas.microsoft.com/office/drawing/2014/main" id="{12CD0AAE-BE4F-49D6-A5C3-11DE1A508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69" name="Rectangle 114">
            <a:extLst>
              <a:ext uri="{FF2B5EF4-FFF2-40B4-BE49-F238E27FC236}">
                <a16:creationId xmlns:a16="http://schemas.microsoft.com/office/drawing/2014/main" id="{8C60AF1A-6347-4021-9260-5E375D13E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370" name="Rectangle 115">
            <a:extLst>
              <a:ext uri="{FF2B5EF4-FFF2-40B4-BE49-F238E27FC236}">
                <a16:creationId xmlns:a16="http://schemas.microsoft.com/office/drawing/2014/main" id="{5779DA1E-59C9-43AD-B708-B97E4A5E4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371" name="Rectangle 116">
            <a:extLst>
              <a:ext uri="{FF2B5EF4-FFF2-40B4-BE49-F238E27FC236}">
                <a16:creationId xmlns:a16="http://schemas.microsoft.com/office/drawing/2014/main" id="{0ACE7FE0-2221-41E9-B5DC-5A79B52A3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" name="Rectangle 117">
            <a:extLst>
              <a:ext uri="{FF2B5EF4-FFF2-40B4-BE49-F238E27FC236}">
                <a16:creationId xmlns:a16="http://schemas.microsoft.com/office/drawing/2014/main" id="{6270A9EF-8ACF-4B33-805E-2D9FD583C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373" name="Line 118">
            <a:extLst>
              <a:ext uri="{FF2B5EF4-FFF2-40B4-BE49-F238E27FC236}">
                <a16:creationId xmlns:a16="http://schemas.microsoft.com/office/drawing/2014/main" id="{7148A1D0-A309-4E9C-AC04-14782F6F6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4" name="Line 119">
            <a:extLst>
              <a:ext uri="{FF2B5EF4-FFF2-40B4-BE49-F238E27FC236}">
                <a16:creationId xmlns:a16="http://schemas.microsoft.com/office/drawing/2014/main" id="{75E5E01C-65B6-4F54-B1F1-71C6BFB962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5" name="Rectangle 120">
            <a:extLst>
              <a:ext uri="{FF2B5EF4-FFF2-40B4-BE49-F238E27FC236}">
                <a16:creationId xmlns:a16="http://schemas.microsoft.com/office/drawing/2014/main" id="{2E9EF8E4-A766-4693-BF17-E89F6D45C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6" name="Rectangle 121">
            <a:extLst>
              <a:ext uri="{FF2B5EF4-FFF2-40B4-BE49-F238E27FC236}">
                <a16:creationId xmlns:a16="http://schemas.microsoft.com/office/drawing/2014/main" id="{C6FBBC83-40D4-4346-90F1-F4D8FEC6A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" name="Rectangle 122">
            <a:extLst>
              <a:ext uri="{FF2B5EF4-FFF2-40B4-BE49-F238E27FC236}">
                <a16:creationId xmlns:a16="http://schemas.microsoft.com/office/drawing/2014/main" id="{6240CE74-EDBA-434B-9B83-DB04A7E0E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5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357" name="Rectangle 139">
            <a:extLst>
              <a:ext uri="{FF2B5EF4-FFF2-40B4-BE49-F238E27FC236}">
                <a16:creationId xmlns:a16="http://schemas.microsoft.com/office/drawing/2014/main" id="{31151987-D61E-42A7-8613-784CF72C7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latin typeface="Times" pitchFamily="-112" charset="0"/>
                <a:ea typeface="+mn-ea"/>
                <a:cs typeface="+mn-cs"/>
              </a:rPr>
              <a:t>D 7 K J </a:t>
            </a:r>
          </a:p>
        </p:txBody>
      </p:sp>
      <p:sp>
        <p:nvSpPr>
          <p:cNvPr id="378" name="Rectangle 141">
            <a:extLst>
              <a:ext uri="{FF2B5EF4-FFF2-40B4-BE49-F238E27FC236}">
                <a16:creationId xmlns:a16="http://schemas.microsoft.com/office/drawing/2014/main" id="{DD66E6CF-5365-4E39-99E1-2BEA2158E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pitchFamily="-112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379" name="Text Box 215">
            <a:extLst>
              <a:ext uri="{FF2B5EF4-FFF2-40B4-BE49-F238E27FC236}">
                <a16:creationId xmlns:a16="http://schemas.microsoft.com/office/drawing/2014/main" id="{B28E6766-6FC8-4BCF-A9B9-869FD3317C6A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336984" y="3825439"/>
            <a:ext cx="2798691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MEICKANG 4</a:t>
            </a:r>
          </a:p>
        </p:txBody>
      </p:sp>
      <p:sp>
        <p:nvSpPr>
          <p:cNvPr id="380" name="Text Box 209">
            <a:extLst>
              <a:ext uri="{FF2B5EF4-FFF2-40B4-BE49-F238E27FC236}">
                <a16:creationId xmlns:a16="http://schemas.microsoft.com/office/drawing/2014/main" id="{B912DC74-6D83-4140-B9E7-77C1597FC11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26757" y="2128043"/>
            <a:ext cx="33147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DIHZAAT 3</a:t>
            </a:r>
          </a:p>
        </p:txBody>
      </p:sp>
      <p:sp>
        <p:nvSpPr>
          <p:cNvPr id="381" name="Text Box 155">
            <a:extLst>
              <a:ext uri="{FF2B5EF4-FFF2-40B4-BE49-F238E27FC236}">
                <a16:creationId xmlns:a16="http://schemas.microsoft.com/office/drawing/2014/main" id="{CA4ABE02-3318-4813-B2E5-9A2FE14B583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12" charset="0"/>
                <a:ea typeface="+mn-ea"/>
                <a:cs typeface="+mn-cs"/>
              </a:rPr>
              <a:t>D</a:t>
            </a:r>
          </a:p>
        </p:txBody>
      </p:sp>
      <p:sp>
        <p:nvSpPr>
          <p:cNvPr id="382" name="Rectangle 40">
            <a:extLst>
              <a:ext uri="{FF2B5EF4-FFF2-40B4-BE49-F238E27FC236}">
                <a16:creationId xmlns:a16="http://schemas.microsoft.com/office/drawing/2014/main" id="{C8B39594-4F74-4377-AE7C-404585C84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89" y="849312"/>
            <a:ext cx="7540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1mei </a:t>
            </a:r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Paap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3" name="Rectangle 41">
            <a:extLst>
              <a:ext uri="{FF2B5EF4-FFF2-40B4-BE49-F238E27FC236}">
                <a16:creationId xmlns:a16="http://schemas.microsoft.com/office/drawing/2014/main" id="{B0F4AC10-0205-4CA8-BE48-8429FDEFD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2" y="1006474"/>
            <a:ext cx="96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1st </a:t>
            </a:r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4" name="Rectangle 42">
            <a:extLst>
              <a:ext uri="{FF2B5EF4-FFF2-40B4-BE49-F238E27FC236}">
                <a16:creationId xmlns:a16="http://schemas.microsoft.com/office/drawing/2014/main" id="{4F8A5F1E-BEC1-4ABB-8AEE-50E3E74B1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39" y="1149349"/>
            <a:ext cx="866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1</a:t>
            </a:r>
            <a:r>
              <a:rPr lang="en-US" sz="900" b="1" baseline="30000" dirty="0">
                <a:solidFill>
                  <a:srgbClr val="000000"/>
                </a:solidFill>
                <a:latin typeface="Helvetica" charset="0"/>
              </a:rPr>
              <a:t>st</a:t>
            </a:r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Kaikhunc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5" name="Rectangle 43">
            <a:extLst>
              <a:ext uri="{FF2B5EF4-FFF2-40B4-BE49-F238E27FC236}">
                <a16:creationId xmlns:a16="http://schemas.microsoft.com/office/drawing/2014/main" id="{D5EC131E-6A2E-4269-81E3-58727AFDE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4" y="1317624"/>
            <a:ext cx="8048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1st </a:t>
            </a:r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Meidow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6" name="Rectangle 44">
            <a:extLst>
              <a:ext uri="{FF2B5EF4-FFF2-40B4-BE49-F238E27FC236}">
                <a16:creationId xmlns:a16="http://schemas.microsoft.com/office/drawing/2014/main" id="{342DAC25-3B49-414E-ABD0-B3FE8FDBF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4" y="1489074"/>
            <a:ext cx="1004888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b="1" dirty="0" err="1">
                <a:solidFill>
                  <a:srgbClr val="000000"/>
                </a:solidFill>
                <a:latin typeface="Helvetica" charset="0"/>
              </a:rPr>
              <a:t>Duidai</a:t>
            </a:r>
            <a:r>
              <a:rPr lang="en-US" sz="700" b="1" dirty="0">
                <a:solidFill>
                  <a:srgbClr val="000000"/>
                </a:solidFill>
                <a:latin typeface="Helvetica" charset="0"/>
              </a:rPr>
              <a:t>/</a:t>
            </a:r>
            <a:r>
              <a:rPr lang="en-US" sz="700" b="1" dirty="0" err="1">
                <a:solidFill>
                  <a:srgbClr val="000000"/>
                </a:solidFill>
                <a:latin typeface="Helvetica" charset="0"/>
              </a:rPr>
              <a:t>Muangsingc</a:t>
            </a:r>
            <a:endParaRPr lang="en-US" sz="7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7" name="Rectangle 45">
            <a:extLst>
              <a:ext uri="{FF2B5EF4-FFF2-40B4-BE49-F238E27FC236}">
                <a16:creationId xmlns:a16="http://schemas.microsoft.com/office/drawing/2014/main" id="{90FF8A61-DBEF-4FCF-96E6-4F96EA98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4" y="1611312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Ramphaankai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8" name="Rectangle 46">
            <a:extLst>
              <a:ext uri="{FF2B5EF4-FFF2-40B4-BE49-F238E27FC236}">
                <a16:creationId xmlns:a16="http://schemas.microsoft.com/office/drawing/2014/main" id="{77BFDD47-07C8-445E-B03F-B93165D1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9" y="512762"/>
            <a:ext cx="68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DAMHMEI</a:t>
            </a:r>
          </a:p>
        </p:txBody>
      </p:sp>
      <p:sp>
        <p:nvSpPr>
          <p:cNvPr id="389" name="Rectangle 47">
            <a:extLst>
              <a:ext uri="{FF2B5EF4-FFF2-40B4-BE49-F238E27FC236}">
                <a16:creationId xmlns:a16="http://schemas.microsoft.com/office/drawing/2014/main" id="{C0782372-8976-4D24-A161-03708FDDB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39" y="623887"/>
            <a:ext cx="836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Helvetica" charset="0"/>
              </a:rPr>
              <a:t>1mei </a:t>
            </a:r>
            <a:r>
              <a:rPr lang="en-US" sz="700" b="1" dirty="0" err="1">
                <a:solidFill>
                  <a:srgbClr val="000000"/>
                </a:solidFill>
                <a:latin typeface="Helvetica" charset="0"/>
              </a:rPr>
              <a:t>ngganmei</a:t>
            </a:r>
            <a:endParaRPr lang="en-US" sz="700" b="1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700" b="1" dirty="0">
                <a:solidFill>
                  <a:srgbClr val="000000"/>
                </a:solidFill>
                <a:latin typeface="Helvetica" charset="0"/>
              </a:rPr>
              <a:t>le </a:t>
            </a:r>
            <a:r>
              <a:rPr lang="en-US" sz="700" b="1" dirty="0" err="1">
                <a:solidFill>
                  <a:srgbClr val="000000"/>
                </a:solidFill>
                <a:latin typeface="Helvetica" charset="0"/>
              </a:rPr>
              <a:t>ntumei</a:t>
            </a:r>
            <a:endParaRPr lang="en-US" sz="7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90759" name="Oval 263"/>
          <p:cNvSpPr>
            <a:spLocks noChangeArrowheads="1"/>
          </p:cNvSpPr>
          <p:nvPr/>
        </p:nvSpPr>
        <p:spPr bwMode="auto">
          <a:xfrm>
            <a:off x="3811588" y="46990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0" name="Rectangle 51">
            <a:extLst>
              <a:ext uri="{FF2B5EF4-FFF2-40B4-BE49-F238E27FC236}">
                <a16:creationId xmlns:a16="http://schemas.microsoft.com/office/drawing/2014/main" id="{DBFDE6F7-DC07-406B-948F-7BC9D0D92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9" y="2430462"/>
            <a:ext cx="681038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Helvetica" charset="0"/>
              </a:rPr>
              <a:t>K - K - S</a:t>
            </a:r>
          </a:p>
        </p:txBody>
      </p:sp>
      <p:sp>
        <p:nvSpPr>
          <p:cNvPr id="391" name="Rectangle 52">
            <a:extLst>
              <a:ext uri="{FF2B5EF4-FFF2-40B4-BE49-F238E27FC236}">
                <a16:creationId xmlns:a16="http://schemas.microsoft.com/office/drawing/2014/main" id="{78C5EE01-549A-4FFD-BEA6-AD3FD8E6A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2" y="2811461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J - E</a:t>
            </a:r>
          </a:p>
        </p:txBody>
      </p:sp>
      <p:sp>
        <p:nvSpPr>
          <p:cNvPr id="392" name="Rectangle 54">
            <a:extLst>
              <a:ext uri="{FF2B5EF4-FFF2-40B4-BE49-F238E27FC236}">
                <a16:creationId xmlns:a16="http://schemas.microsoft.com/office/drawing/2014/main" id="{B0DAE1E2-CF04-42E6-A770-194705E3E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27" y="2239962"/>
            <a:ext cx="10461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Helvetica" charset="0"/>
              </a:rPr>
              <a:t>KAWLOUKANMEI</a:t>
            </a:r>
          </a:p>
        </p:txBody>
      </p:sp>
      <p:sp>
        <p:nvSpPr>
          <p:cNvPr id="393" name="Rectangle 55">
            <a:extLst>
              <a:ext uri="{FF2B5EF4-FFF2-40B4-BE49-F238E27FC236}">
                <a16:creationId xmlns:a16="http://schemas.microsoft.com/office/drawing/2014/main" id="{A1712002-5D55-4A2E-931A-447BC2BB3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7" y="2022474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ABRAHAM</a:t>
            </a:r>
          </a:p>
        </p:txBody>
      </p:sp>
      <p:sp>
        <p:nvSpPr>
          <p:cNvPr id="394" name="Rectangle 56">
            <a:extLst>
              <a:ext uri="{FF2B5EF4-FFF2-40B4-BE49-F238E27FC236}">
                <a16:creationId xmlns:a16="http://schemas.microsoft.com/office/drawing/2014/main" id="{AE30149A-B616-438D-B7D0-8DB03F18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7" y="2624136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I - I</a:t>
            </a:r>
          </a:p>
        </p:txBody>
      </p:sp>
      <p:sp>
        <p:nvSpPr>
          <p:cNvPr id="395" name="Rectangle 70">
            <a:extLst>
              <a:ext uri="{FF2B5EF4-FFF2-40B4-BE49-F238E27FC236}">
                <a16:creationId xmlns:a16="http://schemas.microsoft.com/office/drawing/2014/main" id="{C0340EE8-B1FD-4ECC-AF15-831C4D55D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2" y="4244974"/>
            <a:ext cx="5222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396" name="Rectangle 71">
            <a:extLst>
              <a:ext uri="{FF2B5EF4-FFF2-40B4-BE49-F238E27FC236}">
                <a16:creationId xmlns:a16="http://schemas.microsoft.com/office/drawing/2014/main" id="{EE3D285F-7270-4302-8418-ACBF2A9E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7" y="4657723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397" name="Rectangle 72">
            <a:extLst>
              <a:ext uri="{FF2B5EF4-FFF2-40B4-BE49-F238E27FC236}">
                <a16:creationId xmlns:a16="http://schemas.microsoft.com/office/drawing/2014/main" id="{880C930D-1FA4-4AB9-B8A5-8122B4A9F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4841873"/>
            <a:ext cx="644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398" name="Rectangle 73">
            <a:extLst>
              <a:ext uri="{FF2B5EF4-FFF2-40B4-BE49-F238E27FC236}">
                <a16:creationId xmlns:a16="http://schemas.microsoft.com/office/drawing/2014/main" id="{B7B7AC2B-072A-4924-9D80-E3129C44B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2" y="5013323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399" name="Rectangle 74">
            <a:extLst>
              <a:ext uri="{FF2B5EF4-FFF2-40B4-BE49-F238E27FC236}">
                <a16:creationId xmlns:a16="http://schemas.microsoft.com/office/drawing/2014/main" id="{AA28DAA6-941C-42DA-9F87-FB61746F5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2" y="5197473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400" name="Rectangle 75">
            <a:extLst>
              <a:ext uri="{FF2B5EF4-FFF2-40B4-BE49-F238E27FC236}">
                <a16:creationId xmlns:a16="http://schemas.microsoft.com/office/drawing/2014/main" id="{8B2A9AC1-5455-4B49-B266-5D4638C13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2" y="5368923"/>
            <a:ext cx="600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5 PARY</a:t>
            </a:r>
          </a:p>
        </p:txBody>
      </p:sp>
      <p:sp>
        <p:nvSpPr>
          <p:cNvPr id="401" name="Rectangle 77">
            <a:extLst>
              <a:ext uri="{FF2B5EF4-FFF2-40B4-BE49-F238E27FC236}">
                <a16:creationId xmlns:a16="http://schemas.microsoft.com/office/drawing/2014/main" id="{C179F98B-B692-4282-A4D7-4FC3C9DF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7" y="4452936"/>
            <a:ext cx="727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2" name="Rectangle 100">
            <a:extLst>
              <a:ext uri="{FF2B5EF4-FFF2-40B4-BE49-F238E27FC236}">
                <a16:creationId xmlns:a16="http://schemas.microsoft.com/office/drawing/2014/main" id="{DEB67070-E1C4-467D-95D2-6F1BA7622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5" y="761999"/>
            <a:ext cx="1182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Helvetica" charset="0"/>
              </a:rPr>
              <a:t>LATZANPOUCNUNC</a:t>
            </a:r>
          </a:p>
        </p:txBody>
      </p:sp>
      <p:sp>
        <p:nvSpPr>
          <p:cNvPr id="403" name="Rectangle 101">
            <a:extLst>
              <a:ext uri="{FF2B5EF4-FFF2-40B4-BE49-F238E27FC236}">
                <a16:creationId xmlns:a16="http://schemas.microsoft.com/office/drawing/2014/main" id="{EFAEFEBE-5012-4C0D-8330-31ACABE95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5265" y="558799"/>
            <a:ext cx="8461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KAGUAKCMEI</a:t>
            </a:r>
          </a:p>
        </p:txBody>
      </p:sp>
      <p:sp>
        <p:nvSpPr>
          <p:cNvPr id="490764" name="Oval 268"/>
          <p:cNvSpPr>
            <a:spLocks noChangeArrowheads="1"/>
          </p:cNvSpPr>
          <p:nvPr/>
        </p:nvSpPr>
        <p:spPr bwMode="auto">
          <a:xfrm>
            <a:off x="6267450" y="4873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4" name="Rectangle 105">
            <a:extLst>
              <a:ext uri="{FF2B5EF4-FFF2-40B4-BE49-F238E27FC236}">
                <a16:creationId xmlns:a16="http://schemas.microsoft.com/office/drawing/2014/main" id="{F98536A4-FB2D-452B-AB55-0B76B642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215" y="1600199"/>
            <a:ext cx="1006475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BAKMEI ••• </a:t>
            </a:r>
          </a:p>
        </p:txBody>
      </p:sp>
      <p:sp>
        <p:nvSpPr>
          <p:cNvPr id="405" name="Rectangle 106">
            <a:extLst>
              <a:ext uri="{FF2B5EF4-FFF2-40B4-BE49-F238E27FC236}">
                <a16:creationId xmlns:a16="http://schemas.microsoft.com/office/drawing/2014/main" id="{01F48DC2-680D-48A9-8061-D22DC220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715" y="1978023"/>
            <a:ext cx="608013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Israel</a:t>
            </a:r>
          </a:p>
        </p:txBody>
      </p:sp>
      <p:sp>
        <p:nvSpPr>
          <p:cNvPr id="406" name="Rectangle 110">
            <a:extLst>
              <a:ext uri="{FF2B5EF4-FFF2-40B4-BE49-F238E27FC236}">
                <a16:creationId xmlns:a16="http://schemas.microsoft.com/office/drawing/2014/main" id="{4B24E009-3C30-4614-977B-37CA69954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915" y="2854323"/>
            <a:ext cx="10779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Assyria    Babylon</a:t>
            </a:r>
          </a:p>
        </p:txBody>
      </p:sp>
      <p:sp>
        <p:nvSpPr>
          <p:cNvPr id="407" name="Rectangle 112">
            <a:extLst>
              <a:ext uri="{FF2B5EF4-FFF2-40B4-BE49-F238E27FC236}">
                <a16:creationId xmlns:a16="http://schemas.microsoft.com/office/drawing/2014/main" id="{330F8030-5033-4490-AEB1-A67ED7A59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90" y="1800224"/>
            <a:ext cx="955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latin typeface="Helvetica" charset="0"/>
              </a:rPr>
              <a:t>Dihpy</a:t>
            </a:r>
            <a:r>
              <a:rPr lang="en-US" sz="800" b="1" dirty="0">
                <a:solidFill>
                  <a:srgbClr val="000000"/>
                </a:solidFill>
                <a:latin typeface="Helvetica" charset="0"/>
              </a:rPr>
              <a:t>       </a:t>
            </a:r>
            <a:r>
              <a:rPr lang="en-US" sz="800" b="1" dirty="0" err="1">
                <a:solidFill>
                  <a:srgbClr val="000000"/>
                </a:solidFill>
                <a:latin typeface="Helvetica" charset="0"/>
              </a:rPr>
              <a:t>Dihba</a:t>
            </a:r>
            <a:endParaRPr lang="en-US" sz="8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8" name="Rectangle 115">
            <a:extLst>
              <a:ext uri="{FF2B5EF4-FFF2-40B4-BE49-F238E27FC236}">
                <a16:creationId xmlns:a16="http://schemas.microsoft.com/office/drawing/2014/main" id="{F2E82EDF-2BE6-4C95-BED4-AE5BEA68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8" y="2308223"/>
            <a:ext cx="10223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MUHZWNGNUNC</a:t>
            </a:r>
          </a:p>
        </p:txBody>
      </p:sp>
      <p:sp>
        <p:nvSpPr>
          <p:cNvPr id="409" name="Rectangle 121">
            <a:extLst>
              <a:ext uri="{FF2B5EF4-FFF2-40B4-BE49-F238E27FC236}">
                <a16:creationId xmlns:a16="http://schemas.microsoft.com/office/drawing/2014/main" id="{D6F1F101-51C3-4037-97D4-7EB78E40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90" y="1263649"/>
            <a:ext cx="8366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GUANGHDIC</a:t>
            </a:r>
          </a:p>
        </p:txBody>
      </p:sp>
      <p:sp>
        <p:nvSpPr>
          <p:cNvPr id="410" name="Rectangle 122">
            <a:extLst>
              <a:ext uri="{FF2B5EF4-FFF2-40B4-BE49-F238E27FC236}">
                <a16:creationId xmlns:a16="http://schemas.microsoft.com/office/drawing/2014/main" id="{E47D88E2-4CA3-4DB1-9435-5EA4A0EDE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5" y="1978023"/>
            <a:ext cx="569913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 Judah</a:t>
            </a: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C47B274F-81A3-4A28-A65A-BA0AA9F8F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669" y="3197226"/>
            <a:ext cx="8080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NYMLOUMEI</a:t>
            </a:r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447C25D4-C02E-4992-A11B-F2A482D16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9407" y="3455989"/>
            <a:ext cx="9144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dirty="0" err="1">
                <a:solidFill>
                  <a:srgbClr val="000000"/>
                </a:solidFill>
                <a:latin typeface="Helvetica" charset="0"/>
              </a:rPr>
              <a:t>Tingkwm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</a:rPr>
              <a:t> 70</a:t>
            </a: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2EF8340F-E1C0-4484-B6AE-3DCCAE19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557" y="3633789"/>
            <a:ext cx="7858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dirty="0" err="1">
                <a:solidFill>
                  <a:srgbClr val="000000"/>
                </a:solidFill>
                <a:latin typeface="Helvetica" charset="0"/>
              </a:rPr>
              <a:t>Kaluanv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</a:rPr>
              <a:t> 3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F3A473AA-3E15-457A-BFBF-92DEF7BF4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069" y="4032251"/>
            <a:ext cx="8318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Z - E - N</a:t>
            </a: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C18A52AB-F44A-4FE8-8CD3-18B5A5F54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444" y="3860801"/>
            <a:ext cx="11604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latin typeface="Helvetica" charset="0"/>
              </a:rPr>
              <a:t>Kwm</a:t>
            </a:r>
            <a:r>
              <a:rPr lang="en-US" sz="800" b="1" dirty="0">
                <a:solidFill>
                  <a:srgbClr val="000000"/>
                </a:solidFill>
                <a:latin typeface="Helvetica" charset="0"/>
              </a:rPr>
              <a:t> 100 / 50,000</a:t>
            </a:r>
          </a:p>
        </p:txBody>
      </p:sp>
      <p:sp>
        <p:nvSpPr>
          <p:cNvPr id="416" name="Rectangle 110">
            <a:extLst>
              <a:ext uri="{FF2B5EF4-FFF2-40B4-BE49-F238E27FC236}">
                <a16:creationId xmlns:a16="http://schemas.microsoft.com/office/drawing/2014/main" id="{01E8EC4C-94FA-4CB6-9CD1-057DD4FEA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1569" y="5682379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7" name="Rectangle 111">
            <a:extLst>
              <a:ext uri="{FF2B5EF4-FFF2-40B4-BE49-F238E27FC236}">
                <a16:creationId xmlns:a16="http://schemas.microsoft.com/office/drawing/2014/main" id="{F26527E9-8CD3-45B7-9D54-03DFFE092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848" y="5822079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8" name="Rectangle 112">
            <a:extLst>
              <a:ext uri="{FF2B5EF4-FFF2-40B4-BE49-F238E27FC236}">
                <a16:creationId xmlns:a16="http://schemas.microsoft.com/office/drawing/2014/main" id="{E7CB6EC2-CF78-480D-A19F-0A99C56C5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9507" y="5961779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9" name="Rectangle 113">
            <a:extLst>
              <a:ext uri="{FF2B5EF4-FFF2-40B4-BE49-F238E27FC236}">
                <a16:creationId xmlns:a16="http://schemas.microsoft.com/office/drawing/2014/main" id="{B438E025-F893-4FC6-8ADA-641EE9073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182" y="6101479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20" name="Rectangle 117">
            <a:extLst>
              <a:ext uri="{FF2B5EF4-FFF2-40B4-BE49-F238E27FC236}">
                <a16:creationId xmlns:a16="http://schemas.microsoft.com/office/drawing/2014/main" id="{30DE87A4-5B3E-497D-98E7-AA463A8C6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757" y="5523629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22" name="Rectangle 122">
            <a:extLst>
              <a:ext uri="{FF2B5EF4-FFF2-40B4-BE49-F238E27FC236}">
                <a16:creationId xmlns:a16="http://schemas.microsoft.com/office/drawing/2014/main" id="{84198AF3-96DB-412A-AFAE-2EE22BE8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6658" y="5272036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23" name="Rectangle 115">
            <a:extLst>
              <a:ext uri="{FF2B5EF4-FFF2-40B4-BE49-F238E27FC236}">
                <a16:creationId xmlns:a16="http://schemas.microsoft.com/office/drawing/2014/main" id="{DB6BCDE4-58BB-47D0-AED6-86B593413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536" y="5389564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490768" name="Oval 272"/>
          <p:cNvSpPr>
            <a:spLocks noChangeArrowheads="1"/>
          </p:cNvSpPr>
          <p:nvPr/>
        </p:nvSpPr>
        <p:spPr bwMode="auto">
          <a:xfrm>
            <a:off x="6157122" y="50244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752" grpId="0" animBg="1"/>
      <p:bldP spid="490753" grpId="0" animBg="1" autoUpdateAnimBg="0"/>
      <p:bldP spid="490754" grpId="0" animBg="1"/>
      <p:bldP spid="490755" grpId="0" animBg="1"/>
      <p:bldP spid="490756" grpId="0" animBg="1"/>
      <p:bldP spid="490760" grpId="0" animBg="1"/>
      <p:bldP spid="490761" grpId="0" animBg="1"/>
      <p:bldP spid="490762" grpId="0" animBg="1"/>
      <p:bldP spid="490763" grpId="0" animBg="1"/>
      <p:bldP spid="490765" grpId="0" animBg="1"/>
      <p:bldP spid="490766" grpId="0" animBg="1"/>
      <p:bldP spid="490767" grpId="0" animBg="1"/>
      <p:bldP spid="490793" grpId="0" animBg="1" autoUpdateAnimBg="0"/>
      <p:bldP spid="490794" grpId="0" animBg="1"/>
      <p:bldP spid="490799" grpId="0" animBg="1"/>
      <p:bldP spid="490800" grpId="0" animBg="1"/>
      <p:bldP spid="490801" grpId="0" animBg="1"/>
      <p:bldP spid="490759" grpId="0" animBg="1"/>
      <p:bldP spid="490764" grpId="0" animBg="1"/>
      <p:bldP spid="49076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7" name="Group 2"/>
          <p:cNvGrpSpPr>
            <a:grpSpLocks/>
          </p:cNvGrpSpPr>
          <p:nvPr/>
        </p:nvGrpSpPr>
        <p:grpSpPr bwMode="auto">
          <a:xfrm>
            <a:off x="4187825" y="519113"/>
            <a:ext cx="3865563" cy="5810250"/>
            <a:chOff x="2638" y="327"/>
            <a:chExt cx="2435" cy="3660"/>
          </a:xfrm>
        </p:grpSpPr>
        <p:sp>
          <p:nvSpPr>
            <p:cNvPr id="147545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46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47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48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5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4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FF00"/>
                  </a:solidFill>
                  <a:latin typeface="Times" charset="0"/>
                  <a:ea typeface="+mn-ea"/>
                  <a:cs typeface="+mn-cs"/>
                </a:rPr>
                <a:t>(2000 B.C.)</a:t>
              </a:r>
            </a:p>
          </p:txBody>
        </p:sp>
        <p:sp>
          <p:nvSpPr>
            <p:cNvPr id="147550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51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52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53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54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55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56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57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58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59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60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444 w 129"/>
                <a:gd name="T1" fmla="*/ 2479 h 49"/>
                <a:gd name="T2" fmla="*/ 0 w 129"/>
                <a:gd name="T3" fmla="*/ 2479 h 49"/>
                <a:gd name="T4" fmla="*/ 0 w 129"/>
                <a:gd name="T5" fmla="*/ 0 h 49"/>
                <a:gd name="T6" fmla="*/ 444 w 129"/>
                <a:gd name="T7" fmla="*/ 247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61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62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63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64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65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66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67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68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69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70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47571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72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73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74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75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76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2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47577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78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79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0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1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2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3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4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5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6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7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8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89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90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91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444 w 129"/>
                <a:gd name="T1" fmla="*/ 2479 h 49"/>
                <a:gd name="T2" fmla="*/ 0 w 129"/>
                <a:gd name="T3" fmla="*/ 2479 h 49"/>
                <a:gd name="T4" fmla="*/ 0 w 129"/>
                <a:gd name="T5" fmla="*/ 0 h 49"/>
                <a:gd name="T6" fmla="*/ 444 w 129"/>
                <a:gd name="T7" fmla="*/ 247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92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93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94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95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96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97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4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4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FF00"/>
                  </a:solidFill>
                  <a:latin typeface="Times" charset="0"/>
                  <a:ea typeface="+mn-ea"/>
                  <a:cs typeface="+mn-cs"/>
                </a:rPr>
                <a:t>(1500 B.C.)</a:t>
              </a:r>
            </a:p>
          </p:txBody>
        </p:sp>
        <p:sp>
          <p:nvSpPr>
            <p:cNvPr id="585785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45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FF00"/>
                  </a:solidFill>
                  <a:latin typeface="Times" charset="0"/>
                  <a:ea typeface="+mn-ea"/>
                  <a:cs typeface="+mn-cs"/>
                </a:rPr>
                <a:t>(500 B.C.)</a:t>
              </a:r>
            </a:p>
          </p:txBody>
        </p:sp>
        <p:sp>
          <p:nvSpPr>
            <p:cNvPr id="585786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4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FF00"/>
                  </a:solidFill>
                  <a:latin typeface="Times" charset="0"/>
                  <a:ea typeface="+mn-ea"/>
                  <a:cs typeface="+mn-cs"/>
                </a:rPr>
                <a:t>(1000 B.C.)</a:t>
              </a:r>
            </a:p>
          </p:txBody>
        </p:sp>
        <p:sp>
          <p:nvSpPr>
            <p:cNvPr id="147601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02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03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04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05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06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15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16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17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20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147624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25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26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147627" name="Rectangle 85"/>
            <p:cNvSpPr>
              <a:spLocks noChangeArrowheads="1"/>
            </p:cNvSpPr>
            <p:nvPr/>
          </p:nvSpPr>
          <p:spPr bwMode="auto">
            <a:xfrm>
              <a:off x="2664" y="2276"/>
              <a:ext cx="5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   </a:t>
              </a:r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Nymloumei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7628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147629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30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31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32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33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34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35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36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41" name="Rectangle 9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47643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45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46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47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48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4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JOSHUA</a:t>
              </a:r>
            </a:p>
          </p:txBody>
        </p:sp>
        <p:sp>
          <p:nvSpPr>
            <p:cNvPr id="147649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Jericho/Ai</a:t>
              </a:r>
            </a:p>
          </p:txBody>
        </p:sp>
        <p:sp>
          <p:nvSpPr>
            <p:cNvPr id="147650" name="Rectangle 108"/>
            <p:cNvSpPr>
              <a:spLocks noChangeArrowheads="1"/>
            </p:cNvSpPr>
            <p:nvPr/>
          </p:nvSpPr>
          <p:spPr bwMode="auto">
            <a:xfrm>
              <a:off x="2638" y="3806"/>
              <a:ext cx="67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Kadic</a:t>
              </a:r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Nzanhmei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7651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52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53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24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47654" name="Rectangle 112"/>
            <p:cNvSpPr>
              <a:spLocks noChangeArrowheads="1"/>
            </p:cNvSpPr>
            <p:nvPr/>
          </p:nvSpPr>
          <p:spPr bwMode="auto">
            <a:xfrm>
              <a:off x="4145" y="468"/>
              <a:ext cx="62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dirty="0" err="1">
                  <a:solidFill>
                    <a:srgbClr val="000000"/>
                  </a:solidFill>
                  <a:latin typeface="Helvetica" charset="0"/>
                </a:rPr>
                <a:t>Latzanpoucnunc</a:t>
              </a:r>
              <a:endParaRPr lang="en-US" sz="8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7655" name="Rectangle 113"/>
            <p:cNvSpPr>
              <a:spLocks noChangeArrowheads="1"/>
            </p:cNvSpPr>
            <p:nvPr/>
          </p:nvSpPr>
          <p:spPr bwMode="auto">
            <a:xfrm>
              <a:off x="4117" y="352"/>
              <a:ext cx="5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Chicago" charset="0"/>
                </a:rPr>
                <a:t>KAGUAKCMEI</a:t>
              </a:r>
            </a:p>
          </p:txBody>
        </p:sp>
        <p:sp>
          <p:nvSpPr>
            <p:cNvPr id="147656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57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58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61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470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147662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5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20-J         20-R</a:t>
              </a:r>
            </a:p>
          </p:txBody>
        </p:sp>
        <p:sp>
          <p:nvSpPr>
            <p:cNvPr id="147663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54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147665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67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68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70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71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147672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73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74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77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78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79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81" name="Rectangle 139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dirty="0" err="1">
                  <a:solidFill>
                    <a:srgbClr val="000000"/>
                  </a:solidFill>
                  <a:latin typeface="Helvetica" charset="0"/>
                </a:rPr>
                <a:t>Kwm</a:t>
              </a:r>
              <a:r>
                <a:rPr lang="en-US" sz="800" dirty="0">
                  <a:solidFill>
                    <a:srgbClr val="000000"/>
                  </a:solidFill>
                  <a:latin typeface="Helvetica" charset="0"/>
                </a:rPr>
                <a:t> 100 / 50,000</a:t>
              </a:r>
            </a:p>
          </p:txBody>
        </p:sp>
        <p:sp>
          <p:nvSpPr>
            <p:cNvPr id="147685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86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87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89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5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Grikmei</a:t>
              </a:r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 Alex</a:t>
              </a:r>
            </a:p>
          </p:txBody>
        </p:sp>
        <p:sp>
          <p:nvSpPr>
            <p:cNvPr id="147691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92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93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94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95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702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705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7706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7707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708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458" name="Line 21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59" name="Rectangle 21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47460" name="Rectangle 21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1" name="Rectangle 22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2" name="Rectangle 22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3" name="Rectangle 22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4" name="Rectangle 22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3" name="Rectangle 225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585956" name="Rectangle 22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7467" name="Freeform 243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8" name="Rectangle 244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9" name="Rectangle 24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4" name="Rectangle 246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585975" name="Rectangle 247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585976" name="Rectangle 248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47475" name="Text Box 28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 dirty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6018" name="Rectangle 2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6019" name="Line 2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586024" name="Rectangle 296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grpSp>
        <p:nvGrpSpPr>
          <p:cNvPr id="147479" name="Group 297"/>
          <p:cNvGrpSpPr>
            <a:grpSpLocks/>
          </p:cNvGrpSpPr>
          <p:nvPr/>
        </p:nvGrpSpPr>
        <p:grpSpPr bwMode="auto">
          <a:xfrm>
            <a:off x="5181600" y="5043488"/>
            <a:ext cx="525463" cy="585787"/>
            <a:chOff x="1567" y="1192"/>
            <a:chExt cx="331" cy="369"/>
          </a:xfrm>
        </p:grpSpPr>
        <p:grpSp>
          <p:nvGrpSpPr>
            <p:cNvPr id="147533" name="Group 298"/>
            <p:cNvGrpSpPr>
              <a:grpSpLocks/>
            </p:cNvGrpSpPr>
            <p:nvPr/>
          </p:nvGrpSpPr>
          <p:grpSpPr bwMode="auto">
            <a:xfrm>
              <a:off x="1567" y="1192"/>
              <a:ext cx="331" cy="369"/>
              <a:chOff x="1084" y="711"/>
              <a:chExt cx="2950" cy="2769"/>
            </a:xfrm>
          </p:grpSpPr>
          <p:grpSp>
            <p:nvGrpSpPr>
              <p:cNvPr id="147535" name="Group 299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47541" name="Group 300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47543" name="Freeform 301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579634 w 592"/>
                      <a:gd name="T1" fmla="*/ 1096943 h 90"/>
                      <a:gd name="T2" fmla="*/ 1570927 w 592"/>
                      <a:gd name="T3" fmla="*/ 536457 h 90"/>
                      <a:gd name="T4" fmla="*/ 2441263 w 592"/>
                      <a:gd name="T5" fmla="*/ 437038 h 90"/>
                      <a:gd name="T6" fmla="*/ 3289762 w 592"/>
                      <a:gd name="T7" fmla="*/ 390295 h 90"/>
                      <a:gd name="T8" fmla="*/ 8024507 w 592"/>
                      <a:gd name="T9" fmla="*/ 415815 h 90"/>
                      <a:gd name="T10" fmla="*/ 10873110 w 592"/>
                      <a:gd name="T11" fmla="*/ 488405 h 90"/>
                      <a:gd name="T12" fmla="*/ 12179580 w 592"/>
                      <a:gd name="T13" fmla="*/ 562000 h 90"/>
                      <a:gd name="T14" fmla="*/ 17033374 w 592"/>
                      <a:gd name="T15" fmla="*/ 634590 h 90"/>
                      <a:gd name="T16" fmla="*/ 24192517 w 592"/>
                      <a:gd name="T17" fmla="*/ 536457 h 90"/>
                      <a:gd name="T18" fmla="*/ 33782469 w 592"/>
                      <a:gd name="T19" fmla="*/ 197578 h 90"/>
                      <a:gd name="T20" fmla="*/ 37239604 w 592"/>
                      <a:gd name="T21" fmla="*/ 0 h 90"/>
                      <a:gd name="T22" fmla="*/ 40959014 w 592"/>
                      <a:gd name="T23" fmla="*/ 25518 h 90"/>
                      <a:gd name="T24" fmla="*/ 42243637 w 592"/>
                      <a:gd name="T25" fmla="*/ 364427 h 90"/>
                      <a:gd name="T26" fmla="*/ 42386558 w 592"/>
                      <a:gd name="T27" fmla="*/ 437038 h 90"/>
                      <a:gd name="T28" fmla="*/ 41664003 w 592"/>
                      <a:gd name="T29" fmla="*/ 732004 h 90"/>
                      <a:gd name="T30" fmla="*/ 41806928 w 592"/>
                      <a:gd name="T31" fmla="*/ 806093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7544" name="Freeform 302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42841250 w 599"/>
                      <a:gd name="T1" fmla="*/ 0 h 432"/>
                      <a:gd name="T2" fmla="*/ 42555087 w 599"/>
                      <a:gd name="T3" fmla="*/ 73259 h 432"/>
                      <a:gd name="T4" fmla="*/ 42119197 w 599"/>
                      <a:gd name="T5" fmla="*/ 122097 h 432"/>
                      <a:gd name="T6" fmla="*/ 41850547 w 599"/>
                      <a:gd name="T7" fmla="*/ 296098 h 432"/>
                      <a:gd name="T8" fmla="*/ 39846471 w 599"/>
                      <a:gd name="T9" fmla="*/ 1139840 h 432"/>
                      <a:gd name="T10" fmla="*/ 37554946 w 599"/>
                      <a:gd name="T11" fmla="*/ 2578201 h 432"/>
                      <a:gd name="T12" fmla="*/ 36833312 w 599"/>
                      <a:gd name="T13" fmla="*/ 3295153 h 432"/>
                      <a:gd name="T14" fmla="*/ 36130223 w 599"/>
                      <a:gd name="T15" fmla="*/ 4334317 h 432"/>
                      <a:gd name="T16" fmla="*/ 35408121 w 599"/>
                      <a:gd name="T17" fmla="*/ 4982689 h 432"/>
                      <a:gd name="T18" fmla="*/ 32966718 w 599"/>
                      <a:gd name="T19" fmla="*/ 5229336 h 432"/>
                      <a:gd name="T20" fmla="*/ 30962774 w 599"/>
                      <a:gd name="T21" fmla="*/ 5128853 h 432"/>
                      <a:gd name="T22" fmla="*/ 30114816 w 599"/>
                      <a:gd name="T23" fmla="*/ 5076764 h 432"/>
                      <a:gd name="T24" fmla="*/ 30407873 w 599"/>
                      <a:gd name="T25" fmla="*/ 4360025 h 432"/>
                      <a:gd name="T26" fmla="*/ 30819931 w 599"/>
                      <a:gd name="T27" fmla="*/ 4186098 h 432"/>
                      <a:gd name="T28" fmla="*/ 28958864 w 599"/>
                      <a:gd name="T29" fmla="*/ 4063933 h 432"/>
                      <a:gd name="T30" fmla="*/ 24806525 w 599"/>
                      <a:gd name="T31" fmla="*/ 3912865 h 432"/>
                      <a:gd name="T32" fmla="*/ 8077544 w 599"/>
                      <a:gd name="T33" fmla="*/ 4460580 h 432"/>
                      <a:gd name="T34" fmla="*/ 7374469 w 599"/>
                      <a:gd name="T35" fmla="*/ 4559732 h 432"/>
                      <a:gd name="T36" fmla="*/ 6216477 w 599"/>
                      <a:gd name="T37" fmla="*/ 4855637 h 432"/>
                      <a:gd name="T38" fmla="*/ 3800922 w 599"/>
                      <a:gd name="T39" fmla="*/ 5351459 h 432"/>
                      <a:gd name="T40" fmla="*/ 2064174 w 599"/>
                      <a:gd name="T41" fmla="*/ 5229336 h 432"/>
                      <a:gd name="T42" fmla="*/ 1216181 w 599"/>
                      <a:gd name="T43" fmla="*/ 5128853 h 432"/>
                      <a:gd name="T44" fmla="*/ 494703 w 599"/>
                      <a:gd name="T45" fmla="*/ 4929081 h 432"/>
                      <a:gd name="T46" fmla="*/ 787306 w 599"/>
                      <a:gd name="T47" fmla="*/ 4608385 h 432"/>
                      <a:gd name="T48" fmla="*/ 1216181 w 599"/>
                      <a:gd name="T49" fmla="*/ 4138896 h 432"/>
                      <a:gd name="T50" fmla="*/ 1921296 w 599"/>
                      <a:gd name="T51" fmla="*/ 3248016 h 432"/>
                      <a:gd name="T52" fmla="*/ 2064174 w 599"/>
                      <a:gd name="T53" fmla="*/ 2329311 h 432"/>
                      <a:gd name="T54" fmla="*/ 2207006 w 599"/>
                      <a:gd name="T55" fmla="*/ 1560483 h 432"/>
                      <a:gd name="T56" fmla="*/ 2064174 w 599"/>
                      <a:gd name="T57" fmla="*/ 1017718 h 432"/>
                      <a:gd name="T58" fmla="*/ 1509408 w 599"/>
                      <a:gd name="T59" fmla="*/ 369348 h 432"/>
                      <a:gd name="T60" fmla="*/ 1366531 w 599"/>
                      <a:gd name="T61" fmla="*/ 174001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47542" name="Picture 303"/>
                <p:cNvPicPr>
                  <a:picLocks noChangeArrowheads="1"/>
                </p:cNvPicPr>
                <p:nvPr/>
              </p:nvPicPr>
              <p:blipFill>
                <a:blip r:embed="rId6">
                  <a:alphaModFix amt="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7536" name="Freeform 30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99 w 85"/>
                  <a:gd name="T1" fmla="*/ 44 h 318"/>
                  <a:gd name="T2" fmla="*/ 87 w 85"/>
                  <a:gd name="T3" fmla="*/ 20 h 318"/>
                  <a:gd name="T4" fmla="*/ 65 w 85"/>
                  <a:gd name="T5" fmla="*/ 12 h 318"/>
                  <a:gd name="T6" fmla="*/ 74 w 85"/>
                  <a:gd name="T7" fmla="*/ 20 h 318"/>
                  <a:gd name="T8" fmla="*/ 87 w 85"/>
                  <a:gd name="T9" fmla="*/ 8 h 318"/>
                  <a:gd name="T10" fmla="*/ 51 w 85"/>
                  <a:gd name="T11" fmla="*/ 3 h 318"/>
                  <a:gd name="T12" fmla="*/ 51 w 85"/>
                  <a:gd name="T13" fmla="*/ 12 h 318"/>
                  <a:gd name="T14" fmla="*/ 65 w 85"/>
                  <a:gd name="T15" fmla="*/ 54 h 318"/>
                  <a:gd name="T16" fmla="*/ 39 w 85"/>
                  <a:gd name="T17" fmla="*/ 46 h 318"/>
                  <a:gd name="T18" fmla="*/ 51 w 85"/>
                  <a:gd name="T19" fmla="*/ 37 h 318"/>
                  <a:gd name="T20" fmla="*/ 65 w 85"/>
                  <a:gd name="T21" fmla="*/ 46 h 318"/>
                  <a:gd name="T22" fmla="*/ 51 w 85"/>
                  <a:gd name="T23" fmla="*/ 29 h 318"/>
                  <a:gd name="T24" fmla="*/ 65 w 85"/>
                  <a:gd name="T25" fmla="*/ 44 h 318"/>
                  <a:gd name="T26" fmla="*/ 51 w 85"/>
                  <a:gd name="T27" fmla="*/ 34 h 318"/>
                  <a:gd name="T28" fmla="*/ 65 w 85"/>
                  <a:gd name="T29" fmla="*/ 42 h 318"/>
                  <a:gd name="T30" fmla="*/ 74 w 85"/>
                  <a:gd name="T31" fmla="*/ 49 h 318"/>
                  <a:gd name="T32" fmla="*/ 99 w 85"/>
                  <a:gd name="T33" fmla="*/ 59 h 318"/>
                  <a:gd name="T34" fmla="*/ 109 w 85"/>
                  <a:gd name="T35" fmla="*/ 66 h 318"/>
                  <a:gd name="T36" fmla="*/ 99 w 85"/>
                  <a:gd name="T37" fmla="*/ 80 h 318"/>
                  <a:gd name="T38" fmla="*/ 87 w 85"/>
                  <a:gd name="T39" fmla="*/ 78 h 318"/>
                  <a:gd name="T40" fmla="*/ 74 w 85"/>
                  <a:gd name="T41" fmla="*/ 91 h 318"/>
                  <a:gd name="T42" fmla="*/ 51 w 85"/>
                  <a:gd name="T43" fmla="*/ 84 h 318"/>
                  <a:gd name="T44" fmla="*/ 39 w 85"/>
                  <a:gd name="T45" fmla="*/ 59 h 318"/>
                  <a:gd name="T46" fmla="*/ 31 w 85"/>
                  <a:gd name="T47" fmla="*/ 71 h 318"/>
                  <a:gd name="T48" fmla="*/ 5 w 85"/>
                  <a:gd name="T49" fmla="*/ 61 h 318"/>
                  <a:gd name="T50" fmla="*/ 51 w 85"/>
                  <a:gd name="T51" fmla="*/ 42 h 318"/>
                  <a:gd name="T52" fmla="*/ 87 w 85"/>
                  <a:gd name="T53" fmla="*/ 49 h 318"/>
                  <a:gd name="T54" fmla="*/ 99 w 85"/>
                  <a:gd name="T55" fmla="*/ 64 h 318"/>
                  <a:gd name="T56" fmla="*/ 87 w 85"/>
                  <a:gd name="T57" fmla="*/ 54 h 318"/>
                  <a:gd name="T58" fmla="*/ 87 w 85"/>
                  <a:gd name="T59" fmla="*/ 3 h 318"/>
                  <a:gd name="T60" fmla="*/ 65 w 85"/>
                  <a:gd name="T61" fmla="*/ 10 h 318"/>
                  <a:gd name="T62" fmla="*/ 31 w 85"/>
                  <a:gd name="T63" fmla="*/ 12 h 318"/>
                  <a:gd name="T64" fmla="*/ 51 w 85"/>
                  <a:gd name="T65" fmla="*/ 27 h 318"/>
                  <a:gd name="T66" fmla="*/ 74 w 85"/>
                  <a:gd name="T67" fmla="*/ 38 h 318"/>
                  <a:gd name="T68" fmla="*/ 99 w 85"/>
                  <a:gd name="T69" fmla="*/ 44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37" name="Freeform 30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30 w 105"/>
                  <a:gd name="T3" fmla="*/ 3 h 354"/>
                  <a:gd name="T4" fmla="*/ 102 w 105"/>
                  <a:gd name="T5" fmla="*/ 9 h 354"/>
                  <a:gd name="T6" fmla="*/ 117 w 105"/>
                  <a:gd name="T7" fmla="*/ 18 h 354"/>
                  <a:gd name="T8" fmla="*/ 117 w 105"/>
                  <a:gd name="T9" fmla="*/ 44 h 354"/>
                  <a:gd name="T10" fmla="*/ 136 w 105"/>
                  <a:gd name="T11" fmla="*/ 50 h 354"/>
                  <a:gd name="T12" fmla="*/ 136 w 105"/>
                  <a:gd name="T13" fmla="*/ 71 h 354"/>
                  <a:gd name="T14" fmla="*/ 117 w 105"/>
                  <a:gd name="T15" fmla="*/ 99 h 354"/>
                  <a:gd name="T16" fmla="*/ 96 w 105"/>
                  <a:gd name="T17" fmla="*/ 105 h 354"/>
                  <a:gd name="T18" fmla="*/ 23 w 105"/>
                  <a:gd name="T19" fmla="*/ 93 h 354"/>
                  <a:gd name="T20" fmla="*/ 12 w 105"/>
                  <a:gd name="T21" fmla="*/ 83 h 354"/>
                  <a:gd name="T22" fmla="*/ 23 w 105"/>
                  <a:gd name="T23" fmla="*/ 72 h 354"/>
                  <a:gd name="T24" fmla="*/ 9 w 105"/>
                  <a:gd name="T25" fmla="*/ 29 h 354"/>
                  <a:gd name="T26" fmla="*/ 29 w 105"/>
                  <a:gd name="T27" fmla="*/ 1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38" name="Freeform 30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01 w 149"/>
                  <a:gd name="T1" fmla="*/ 6 h 376"/>
                  <a:gd name="T2" fmla="*/ 190 w 149"/>
                  <a:gd name="T3" fmla="*/ 30 h 376"/>
                  <a:gd name="T4" fmla="*/ 178 w 149"/>
                  <a:gd name="T5" fmla="*/ 38 h 376"/>
                  <a:gd name="T6" fmla="*/ 174 w 149"/>
                  <a:gd name="T7" fmla="*/ 40 h 376"/>
                  <a:gd name="T8" fmla="*/ 149 w 149"/>
                  <a:gd name="T9" fmla="*/ 71 h 376"/>
                  <a:gd name="T10" fmla="*/ 117 w 149"/>
                  <a:gd name="T11" fmla="*/ 92 h 376"/>
                  <a:gd name="T12" fmla="*/ 95 w 149"/>
                  <a:gd name="T13" fmla="*/ 106 h 376"/>
                  <a:gd name="T14" fmla="*/ 79 w 149"/>
                  <a:gd name="T15" fmla="*/ 106 h 376"/>
                  <a:gd name="T16" fmla="*/ 27 w 149"/>
                  <a:gd name="T17" fmla="*/ 109 h 376"/>
                  <a:gd name="T18" fmla="*/ 2 w 149"/>
                  <a:gd name="T19" fmla="*/ 102 h 376"/>
                  <a:gd name="T20" fmla="*/ 5 w 149"/>
                  <a:gd name="T21" fmla="*/ 92 h 376"/>
                  <a:gd name="T22" fmla="*/ 8 w 149"/>
                  <a:gd name="T23" fmla="*/ 65 h 376"/>
                  <a:gd name="T24" fmla="*/ 30 w 149"/>
                  <a:gd name="T25" fmla="*/ 58 h 376"/>
                  <a:gd name="T26" fmla="*/ 48 w 149"/>
                  <a:gd name="T27" fmla="*/ 31 h 376"/>
                  <a:gd name="T28" fmla="*/ 60 w 149"/>
                  <a:gd name="T29" fmla="*/ 22 h 376"/>
                  <a:gd name="T30" fmla="*/ 113 w 149"/>
                  <a:gd name="T31" fmla="*/ 5 h 376"/>
                  <a:gd name="T32" fmla="*/ 174 w 149"/>
                  <a:gd name="T33" fmla="*/ 5 h 376"/>
                  <a:gd name="T34" fmla="*/ 201 w 149"/>
                  <a:gd name="T35" fmla="*/ 6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39" name="Freeform 30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5 w 96"/>
                  <a:gd name="T1" fmla="*/ 143 h 504"/>
                  <a:gd name="T2" fmla="*/ 79 w 96"/>
                  <a:gd name="T3" fmla="*/ 145 h 504"/>
                  <a:gd name="T4" fmla="*/ 95 w 96"/>
                  <a:gd name="T5" fmla="*/ 134 h 504"/>
                  <a:gd name="T6" fmla="*/ 95 w 96"/>
                  <a:gd name="T7" fmla="*/ 95 h 504"/>
                  <a:gd name="T8" fmla="*/ 116 w 96"/>
                  <a:gd name="T9" fmla="*/ 63 h 504"/>
                  <a:gd name="T10" fmla="*/ 126 w 96"/>
                  <a:gd name="T11" fmla="*/ 51 h 504"/>
                  <a:gd name="T12" fmla="*/ 116 w 96"/>
                  <a:gd name="T13" fmla="*/ 15 h 504"/>
                  <a:gd name="T14" fmla="*/ 102 w 96"/>
                  <a:gd name="T15" fmla="*/ 3 h 504"/>
                  <a:gd name="T16" fmla="*/ 38 w 96"/>
                  <a:gd name="T17" fmla="*/ 8 h 504"/>
                  <a:gd name="T18" fmla="*/ 35 w 96"/>
                  <a:gd name="T19" fmla="*/ 36 h 504"/>
                  <a:gd name="T20" fmla="*/ 41 w 96"/>
                  <a:gd name="T21" fmla="*/ 107 h 504"/>
                  <a:gd name="T22" fmla="*/ 50 w 96"/>
                  <a:gd name="T23" fmla="*/ 120 h 504"/>
                  <a:gd name="T24" fmla="*/ 33 w 96"/>
                  <a:gd name="T25" fmla="*/ 140 h 504"/>
                  <a:gd name="T26" fmla="*/ 35 w 96"/>
                  <a:gd name="T27" fmla="*/ 143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40" name="Freeform 30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113 h 410"/>
                  <a:gd name="T2" fmla="*/ 58 w 150"/>
                  <a:gd name="T3" fmla="*/ 121 h 410"/>
                  <a:gd name="T4" fmla="*/ 113 w 150"/>
                  <a:gd name="T5" fmla="*/ 118 h 410"/>
                  <a:gd name="T6" fmla="*/ 133 w 150"/>
                  <a:gd name="T7" fmla="*/ 107 h 410"/>
                  <a:gd name="T8" fmla="*/ 163 w 150"/>
                  <a:gd name="T9" fmla="*/ 81 h 410"/>
                  <a:gd name="T10" fmla="*/ 182 w 150"/>
                  <a:gd name="T11" fmla="*/ 64 h 410"/>
                  <a:gd name="T12" fmla="*/ 193 w 150"/>
                  <a:gd name="T13" fmla="*/ 57 h 410"/>
                  <a:gd name="T14" fmla="*/ 197 w 150"/>
                  <a:gd name="T15" fmla="*/ 34 h 410"/>
                  <a:gd name="T16" fmla="*/ 205 w 150"/>
                  <a:gd name="T17" fmla="*/ 30 h 410"/>
                  <a:gd name="T18" fmla="*/ 208 w 150"/>
                  <a:gd name="T19" fmla="*/ 14 h 410"/>
                  <a:gd name="T20" fmla="*/ 185 w 150"/>
                  <a:gd name="T21" fmla="*/ 0 h 410"/>
                  <a:gd name="T22" fmla="*/ 133 w 150"/>
                  <a:gd name="T23" fmla="*/ 3 h 410"/>
                  <a:gd name="T24" fmla="*/ 109 w 150"/>
                  <a:gd name="T25" fmla="*/ 16 h 410"/>
                  <a:gd name="T26" fmla="*/ 94 w 150"/>
                  <a:gd name="T27" fmla="*/ 40 h 410"/>
                  <a:gd name="T28" fmla="*/ 82 w 150"/>
                  <a:gd name="T29" fmla="*/ 47 h 410"/>
                  <a:gd name="T30" fmla="*/ 60 w 150"/>
                  <a:gd name="T31" fmla="*/ 64 h 410"/>
                  <a:gd name="T32" fmla="*/ 58 w 150"/>
                  <a:gd name="T33" fmla="*/ 66 h 410"/>
                  <a:gd name="T34" fmla="*/ 48 w 150"/>
                  <a:gd name="T35" fmla="*/ 69 h 410"/>
                  <a:gd name="T36" fmla="*/ 44 w 150"/>
                  <a:gd name="T37" fmla="*/ 74 h 410"/>
                  <a:gd name="T38" fmla="*/ 38 w 150"/>
                  <a:gd name="T39" fmla="*/ 76 h 410"/>
                  <a:gd name="T40" fmla="*/ 25 w 150"/>
                  <a:gd name="T41" fmla="*/ 103 h 410"/>
                  <a:gd name="T42" fmla="*/ 10 w 150"/>
                  <a:gd name="T43" fmla="*/ 113 h 410"/>
                  <a:gd name="T44" fmla="*/ 2 w 150"/>
                  <a:gd name="T45" fmla="*/ 114 h 410"/>
                  <a:gd name="T46" fmla="*/ 5 w 150"/>
                  <a:gd name="T47" fmla="*/ 11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7534" name="Rectangle 309"/>
            <p:cNvSpPr>
              <a:spLocks noChangeArrowheads="1"/>
            </p:cNvSpPr>
            <p:nvPr/>
          </p:nvSpPr>
          <p:spPr bwMode="auto">
            <a:xfrm>
              <a:off x="1609" y="1237"/>
              <a:ext cx="2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i="1" dirty="0">
                  <a:solidFill>
                    <a:schemeClr val="bg2"/>
                  </a:solidFill>
                  <a:latin typeface="Kosher-Normal" charset="0"/>
                </a:rPr>
                <a:t>KL</a:t>
              </a:r>
              <a:endParaRPr lang="en-US" sz="1600" i="1" dirty="0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147480" name="Group 310"/>
          <p:cNvGrpSpPr>
            <a:grpSpLocks/>
          </p:cNvGrpSpPr>
          <p:nvPr/>
        </p:nvGrpSpPr>
        <p:grpSpPr bwMode="auto">
          <a:xfrm>
            <a:off x="5133976" y="2173288"/>
            <a:ext cx="673100" cy="585787"/>
            <a:chOff x="3200" y="821"/>
            <a:chExt cx="424" cy="369"/>
          </a:xfrm>
        </p:grpSpPr>
        <p:grpSp>
          <p:nvGrpSpPr>
            <p:cNvPr id="147519" name="Group 311"/>
            <p:cNvGrpSpPr>
              <a:grpSpLocks/>
            </p:cNvGrpSpPr>
            <p:nvPr/>
          </p:nvGrpSpPr>
          <p:grpSpPr bwMode="auto">
            <a:xfrm>
              <a:off x="3243" y="821"/>
              <a:ext cx="331" cy="369"/>
              <a:chOff x="1567" y="1192"/>
              <a:chExt cx="331" cy="369"/>
            </a:xfrm>
          </p:grpSpPr>
          <p:grpSp>
            <p:nvGrpSpPr>
              <p:cNvPr id="147521" name="Group 31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47523" name="Group 31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47529" name="Group 31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47531" name="Freeform 31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579634 w 592"/>
                        <a:gd name="T1" fmla="*/ 1096943 h 90"/>
                        <a:gd name="T2" fmla="*/ 1570927 w 592"/>
                        <a:gd name="T3" fmla="*/ 536457 h 90"/>
                        <a:gd name="T4" fmla="*/ 2441263 w 592"/>
                        <a:gd name="T5" fmla="*/ 437038 h 90"/>
                        <a:gd name="T6" fmla="*/ 3289762 w 592"/>
                        <a:gd name="T7" fmla="*/ 390295 h 90"/>
                        <a:gd name="T8" fmla="*/ 8024507 w 592"/>
                        <a:gd name="T9" fmla="*/ 415815 h 90"/>
                        <a:gd name="T10" fmla="*/ 10873110 w 592"/>
                        <a:gd name="T11" fmla="*/ 488405 h 90"/>
                        <a:gd name="T12" fmla="*/ 12179580 w 592"/>
                        <a:gd name="T13" fmla="*/ 562000 h 90"/>
                        <a:gd name="T14" fmla="*/ 17033374 w 592"/>
                        <a:gd name="T15" fmla="*/ 634590 h 90"/>
                        <a:gd name="T16" fmla="*/ 24192517 w 592"/>
                        <a:gd name="T17" fmla="*/ 536457 h 90"/>
                        <a:gd name="T18" fmla="*/ 33782469 w 592"/>
                        <a:gd name="T19" fmla="*/ 197578 h 90"/>
                        <a:gd name="T20" fmla="*/ 37239604 w 592"/>
                        <a:gd name="T21" fmla="*/ 0 h 90"/>
                        <a:gd name="T22" fmla="*/ 40959014 w 592"/>
                        <a:gd name="T23" fmla="*/ 25518 h 90"/>
                        <a:gd name="T24" fmla="*/ 42243637 w 592"/>
                        <a:gd name="T25" fmla="*/ 364427 h 90"/>
                        <a:gd name="T26" fmla="*/ 42386558 w 592"/>
                        <a:gd name="T27" fmla="*/ 437038 h 90"/>
                        <a:gd name="T28" fmla="*/ 41664003 w 592"/>
                        <a:gd name="T29" fmla="*/ 732004 h 90"/>
                        <a:gd name="T30" fmla="*/ 41806928 w 592"/>
                        <a:gd name="T31" fmla="*/ 806093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532" name="Freeform 31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42841250 w 599"/>
                        <a:gd name="T1" fmla="*/ 0 h 432"/>
                        <a:gd name="T2" fmla="*/ 42555087 w 599"/>
                        <a:gd name="T3" fmla="*/ 73259 h 432"/>
                        <a:gd name="T4" fmla="*/ 42119197 w 599"/>
                        <a:gd name="T5" fmla="*/ 122097 h 432"/>
                        <a:gd name="T6" fmla="*/ 41850547 w 599"/>
                        <a:gd name="T7" fmla="*/ 296098 h 432"/>
                        <a:gd name="T8" fmla="*/ 39846471 w 599"/>
                        <a:gd name="T9" fmla="*/ 1139840 h 432"/>
                        <a:gd name="T10" fmla="*/ 37554946 w 599"/>
                        <a:gd name="T11" fmla="*/ 2578201 h 432"/>
                        <a:gd name="T12" fmla="*/ 36833312 w 599"/>
                        <a:gd name="T13" fmla="*/ 3295153 h 432"/>
                        <a:gd name="T14" fmla="*/ 36130223 w 599"/>
                        <a:gd name="T15" fmla="*/ 4334317 h 432"/>
                        <a:gd name="T16" fmla="*/ 35408121 w 599"/>
                        <a:gd name="T17" fmla="*/ 4982689 h 432"/>
                        <a:gd name="T18" fmla="*/ 32966718 w 599"/>
                        <a:gd name="T19" fmla="*/ 5229336 h 432"/>
                        <a:gd name="T20" fmla="*/ 30962774 w 599"/>
                        <a:gd name="T21" fmla="*/ 5128853 h 432"/>
                        <a:gd name="T22" fmla="*/ 30114816 w 599"/>
                        <a:gd name="T23" fmla="*/ 5076764 h 432"/>
                        <a:gd name="T24" fmla="*/ 30407873 w 599"/>
                        <a:gd name="T25" fmla="*/ 4360025 h 432"/>
                        <a:gd name="T26" fmla="*/ 30819931 w 599"/>
                        <a:gd name="T27" fmla="*/ 4186098 h 432"/>
                        <a:gd name="T28" fmla="*/ 28958864 w 599"/>
                        <a:gd name="T29" fmla="*/ 4063933 h 432"/>
                        <a:gd name="T30" fmla="*/ 24806525 w 599"/>
                        <a:gd name="T31" fmla="*/ 3912865 h 432"/>
                        <a:gd name="T32" fmla="*/ 8077544 w 599"/>
                        <a:gd name="T33" fmla="*/ 4460580 h 432"/>
                        <a:gd name="T34" fmla="*/ 7374469 w 599"/>
                        <a:gd name="T35" fmla="*/ 4559732 h 432"/>
                        <a:gd name="T36" fmla="*/ 6216477 w 599"/>
                        <a:gd name="T37" fmla="*/ 4855637 h 432"/>
                        <a:gd name="T38" fmla="*/ 3800922 w 599"/>
                        <a:gd name="T39" fmla="*/ 5351459 h 432"/>
                        <a:gd name="T40" fmla="*/ 2064174 w 599"/>
                        <a:gd name="T41" fmla="*/ 5229336 h 432"/>
                        <a:gd name="T42" fmla="*/ 1216181 w 599"/>
                        <a:gd name="T43" fmla="*/ 5128853 h 432"/>
                        <a:gd name="T44" fmla="*/ 494703 w 599"/>
                        <a:gd name="T45" fmla="*/ 4929081 h 432"/>
                        <a:gd name="T46" fmla="*/ 787306 w 599"/>
                        <a:gd name="T47" fmla="*/ 4608385 h 432"/>
                        <a:gd name="T48" fmla="*/ 1216181 w 599"/>
                        <a:gd name="T49" fmla="*/ 4138896 h 432"/>
                        <a:gd name="T50" fmla="*/ 1921296 w 599"/>
                        <a:gd name="T51" fmla="*/ 3248016 h 432"/>
                        <a:gd name="T52" fmla="*/ 2064174 w 599"/>
                        <a:gd name="T53" fmla="*/ 2329311 h 432"/>
                        <a:gd name="T54" fmla="*/ 2207006 w 599"/>
                        <a:gd name="T55" fmla="*/ 1560483 h 432"/>
                        <a:gd name="T56" fmla="*/ 2064174 w 599"/>
                        <a:gd name="T57" fmla="*/ 1017718 h 432"/>
                        <a:gd name="T58" fmla="*/ 1509408 w 599"/>
                        <a:gd name="T59" fmla="*/ 369348 h 432"/>
                        <a:gd name="T60" fmla="*/ 1366531 w 599"/>
                        <a:gd name="T61" fmla="*/ 174001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47530" name="Picture 317"/>
                  <p:cNvPicPr>
                    <a:picLocks noChangeArrowheads="1"/>
                  </p:cNvPicPr>
                  <p:nvPr/>
                </p:nvPicPr>
                <p:blipFill>
                  <a:blip r:embed="rId6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7524" name="Freeform 31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9 w 85"/>
                    <a:gd name="T1" fmla="*/ 44 h 318"/>
                    <a:gd name="T2" fmla="*/ 87 w 85"/>
                    <a:gd name="T3" fmla="*/ 20 h 318"/>
                    <a:gd name="T4" fmla="*/ 65 w 85"/>
                    <a:gd name="T5" fmla="*/ 12 h 318"/>
                    <a:gd name="T6" fmla="*/ 74 w 85"/>
                    <a:gd name="T7" fmla="*/ 20 h 318"/>
                    <a:gd name="T8" fmla="*/ 87 w 85"/>
                    <a:gd name="T9" fmla="*/ 8 h 318"/>
                    <a:gd name="T10" fmla="*/ 51 w 85"/>
                    <a:gd name="T11" fmla="*/ 3 h 318"/>
                    <a:gd name="T12" fmla="*/ 51 w 85"/>
                    <a:gd name="T13" fmla="*/ 12 h 318"/>
                    <a:gd name="T14" fmla="*/ 65 w 85"/>
                    <a:gd name="T15" fmla="*/ 54 h 318"/>
                    <a:gd name="T16" fmla="*/ 39 w 85"/>
                    <a:gd name="T17" fmla="*/ 46 h 318"/>
                    <a:gd name="T18" fmla="*/ 51 w 85"/>
                    <a:gd name="T19" fmla="*/ 37 h 318"/>
                    <a:gd name="T20" fmla="*/ 65 w 85"/>
                    <a:gd name="T21" fmla="*/ 46 h 318"/>
                    <a:gd name="T22" fmla="*/ 51 w 85"/>
                    <a:gd name="T23" fmla="*/ 29 h 318"/>
                    <a:gd name="T24" fmla="*/ 65 w 85"/>
                    <a:gd name="T25" fmla="*/ 44 h 318"/>
                    <a:gd name="T26" fmla="*/ 51 w 85"/>
                    <a:gd name="T27" fmla="*/ 34 h 318"/>
                    <a:gd name="T28" fmla="*/ 65 w 85"/>
                    <a:gd name="T29" fmla="*/ 42 h 318"/>
                    <a:gd name="T30" fmla="*/ 74 w 85"/>
                    <a:gd name="T31" fmla="*/ 49 h 318"/>
                    <a:gd name="T32" fmla="*/ 99 w 85"/>
                    <a:gd name="T33" fmla="*/ 59 h 318"/>
                    <a:gd name="T34" fmla="*/ 109 w 85"/>
                    <a:gd name="T35" fmla="*/ 66 h 318"/>
                    <a:gd name="T36" fmla="*/ 99 w 85"/>
                    <a:gd name="T37" fmla="*/ 80 h 318"/>
                    <a:gd name="T38" fmla="*/ 87 w 85"/>
                    <a:gd name="T39" fmla="*/ 78 h 318"/>
                    <a:gd name="T40" fmla="*/ 74 w 85"/>
                    <a:gd name="T41" fmla="*/ 91 h 318"/>
                    <a:gd name="T42" fmla="*/ 51 w 85"/>
                    <a:gd name="T43" fmla="*/ 84 h 318"/>
                    <a:gd name="T44" fmla="*/ 39 w 85"/>
                    <a:gd name="T45" fmla="*/ 59 h 318"/>
                    <a:gd name="T46" fmla="*/ 31 w 85"/>
                    <a:gd name="T47" fmla="*/ 71 h 318"/>
                    <a:gd name="T48" fmla="*/ 5 w 85"/>
                    <a:gd name="T49" fmla="*/ 61 h 318"/>
                    <a:gd name="T50" fmla="*/ 51 w 85"/>
                    <a:gd name="T51" fmla="*/ 42 h 318"/>
                    <a:gd name="T52" fmla="*/ 87 w 85"/>
                    <a:gd name="T53" fmla="*/ 49 h 318"/>
                    <a:gd name="T54" fmla="*/ 99 w 85"/>
                    <a:gd name="T55" fmla="*/ 64 h 318"/>
                    <a:gd name="T56" fmla="*/ 87 w 85"/>
                    <a:gd name="T57" fmla="*/ 54 h 318"/>
                    <a:gd name="T58" fmla="*/ 87 w 85"/>
                    <a:gd name="T59" fmla="*/ 3 h 318"/>
                    <a:gd name="T60" fmla="*/ 65 w 85"/>
                    <a:gd name="T61" fmla="*/ 10 h 318"/>
                    <a:gd name="T62" fmla="*/ 31 w 85"/>
                    <a:gd name="T63" fmla="*/ 12 h 318"/>
                    <a:gd name="T64" fmla="*/ 51 w 85"/>
                    <a:gd name="T65" fmla="*/ 27 h 318"/>
                    <a:gd name="T66" fmla="*/ 74 w 85"/>
                    <a:gd name="T67" fmla="*/ 38 h 318"/>
                    <a:gd name="T68" fmla="*/ 99 w 85"/>
                    <a:gd name="T69" fmla="*/ 4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525" name="Freeform 31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30 w 105"/>
                    <a:gd name="T3" fmla="*/ 3 h 354"/>
                    <a:gd name="T4" fmla="*/ 102 w 105"/>
                    <a:gd name="T5" fmla="*/ 9 h 354"/>
                    <a:gd name="T6" fmla="*/ 117 w 105"/>
                    <a:gd name="T7" fmla="*/ 18 h 354"/>
                    <a:gd name="T8" fmla="*/ 117 w 105"/>
                    <a:gd name="T9" fmla="*/ 44 h 354"/>
                    <a:gd name="T10" fmla="*/ 136 w 105"/>
                    <a:gd name="T11" fmla="*/ 50 h 354"/>
                    <a:gd name="T12" fmla="*/ 136 w 105"/>
                    <a:gd name="T13" fmla="*/ 71 h 354"/>
                    <a:gd name="T14" fmla="*/ 117 w 105"/>
                    <a:gd name="T15" fmla="*/ 99 h 354"/>
                    <a:gd name="T16" fmla="*/ 96 w 105"/>
                    <a:gd name="T17" fmla="*/ 105 h 354"/>
                    <a:gd name="T18" fmla="*/ 23 w 105"/>
                    <a:gd name="T19" fmla="*/ 93 h 354"/>
                    <a:gd name="T20" fmla="*/ 12 w 105"/>
                    <a:gd name="T21" fmla="*/ 83 h 354"/>
                    <a:gd name="T22" fmla="*/ 23 w 105"/>
                    <a:gd name="T23" fmla="*/ 72 h 354"/>
                    <a:gd name="T24" fmla="*/ 9 w 105"/>
                    <a:gd name="T25" fmla="*/ 29 h 354"/>
                    <a:gd name="T26" fmla="*/ 29 w 105"/>
                    <a:gd name="T27" fmla="*/ 13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526" name="Freeform 32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01 w 149"/>
                    <a:gd name="T1" fmla="*/ 6 h 376"/>
                    <a:gd name="T2" fmla="*/ 190 w 149"/>
                    <a:gd name="T3" fmla="*/ 30 h 376"/>
                    <a:gd name="T4" fmla="*/ 178 w 149"/>
                    <a:gd name="T5" fmla="*/ 38 h 376"/>
                    <a:gd name="T6" fmla="*/ 174 w 149"/>
                    <a:gd name="T7" fmla="*/ 40 h 376"/>
                    <a:gd name="T8" fmla="*/ 149 w 149"/>
                    <a:gd name="T9" fmla="*/ 71 h 376"/>
                    <a:gd name="T10" fmla="*/ 117 w 149"/>
                    <a:gd name="T11" fmla="*/ 92 h 376"/>
                    <a:gd name="T12" fmla="*/ 95 w 149"/>
                    <a:gd name="T13" fmla="*/ 106 h 376"/>
                    <a:gd name="T14" fmla="*/ 79 w 149"/>
                    <a:gd name="T15" fmla="*/ 106 h 376"/>
                    <a:gd name="T16" fmla="*/ 27 w 149"/>
                    <a:gd name="T17" fmla="*/ 109 h 376"/>
                    <a:gd name="T18" fmla="*/ 2 w 149"/>
                    <a:gd name="T19" fmla="*/ 102 h 376"/>
                    <a:gd name="T20" fmla="*/ 5 w 149"/>
                    <a:gd name="T21" fmla="*/ 92 h 376"/>
                    <a:gd name="T22" fmla="*/ 8 w 149"/>
                    <a:gd name="T23" fmla="*/ 65 h 376"/>
                    <a:gd name="T24" fmla="*/ 30 w 149"/>
                    <a:gd name="T25" fmla="*/ 58 h 376"/>
                    <a:gd name="T26" fmla="*/ 48 w 149"/>
                    <a:gd name="T27" fmla="*/ 31 h 376"/>
                    <a:gd name="T28" fmla="*/ 60 w 149"/>
                    <a:gd name="T29" fmla="*/ 22 h 376"/>
                    <a:gd name="T30" fmla="*/ 113 w 149"/>
                    <a:gd name="T31" fmla="*/ 5 h 376"/>
                    <a:gd name="T32" fmla="*/ 174 w 149"/>
                    <a:gd name="T33" fmla="*/ 5 h 376"/>
                    <a:gd name="T34" fmla="*/ 201 w 149"/>
                    <a:gd name="T35" fmla="*/ 6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527" name="Freeform 32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5 w 96"/>
                    <a:gd name="T1" fmla="*/ 143 h 504"/>
                    <a:gd name="T2" fmla="*/ 79 w 96"/>
                    <a:gd name="T3" fmla="*/ 145 h 504"/>
                    <a:gd name="T4" fmla="*/ 95 w 96"/>
                    <a:gd name="T5" fmla="*/ 134 h 504"/>
                    <a:gd name="T6" fmla="*/ 95 w 96"/>
                    <a:gd name="T7" fmla="*/ 95 h 504"/>
                    <a:gd name="T8" fmla="*/ 116 w 96"/>
                    <a:gd name="T9" fmla="*/ 63 h 504"/>
                    <a:gd name="T10" fmla="*/ 126 w 96"/>
                    <a:gd name="T11" fmla="*/ 51 h 504"/>
                    <a:gd name="T12" fmla="*/ 116 w 96"/>
                    <a:gd name="T13" fmla="*/ 15 h 504"/>
                    <a:gd name="T14" fmla="*/ 102 w 96"/>
                    <a:gd name="T15" fmla="*/ 3 h 504"/>
                    <a:gd name="T16" fmla="*/ 38 w 96"/>
                    <a:gd name="T17" fmla="*/ 8 h 504"/>
                    <a:gd name="T18" fmla="*/ 35 w 96"/>
                    <a:gd name="T19" fmla="*/ 36 h 504"/>
                    <a:gd name="T20" fmla="*/ 41 w 96"/>
                    <a:gd name="T21" fmla="*/ 107 h 504"/>
                    <a:gd name="T22" fmla="*/ 50 w 96"/>
                    <a:gd name="T23" fmla="*/ 120 h 504"/>
                    <a:gd name="T24" fmla="*/ 33 w 96"/>
                    <a:gd name="T25" fmla="*/ 140 h 504"/>
                    <a:gd name="T26" fmla="*/ 35 w 96"/>
                    <a:gd name="T27" fmla="*/ 14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528" name="Freeform 32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13 h 410"/>
                    <a:gd name="T2" fmla="*/ 58 w 150"/>
                    <a:gd name="T3" fmla="*/ 121 h 410"/>
                    <a:gd name="T4" fmla="*/ 113 w 150"/>
                    <a:gd name="T5" fmla="*/ 118 h 410"/>
                    <a:gd name="T6" fmla="*/ 133 w 150"/>
                    <a:gd name="T7" fmla="*/ 107 h 410"/>
                    <a:gd name="T8" fmla="*/ 163 w 150"/>
                    <a:gd name="T9" fmla="*/ 81 h 410"/>
                    <a:gd name="T10" fmla="*/ 182 w 150"/>
                    <a:gd name="T11" fmla="*/ 64 h 410"/>
                    <a:gd name="T12" fmla="*/ 193 w 150"/>
                    <a:gd name="T13" fmla="*/ 57 h 410"/>
                    <a:gd name="T14" fmla="*/ 197 w 150"/>
                    <a:gd name="T15" fmla="*/ 34 h 410"/>
                    <a:gd name="T16" fmla="*/ 205 w 150"/>
                    <a:gd name="T17" fmla="*/ 30 h 410"/>
                    <a:gd name="T18" fmla="*/ 208 w 150"/>
                    <a:gd name="T19" fmla="*/ 14 h 410"/>
                    <a:gd name="T20" fmla="*/ 185 w 150"/>
                    <a:gd name="T21" fmla="*/ 0 h 410"/>
                    <a:gd name="T22" fmla="*/ 133 w 150"/>
                    <a:gd name="T23" fmla="*/ 3 h 410"/>
                    <a:gd name="T24" fmla="*/ 109 w 150"/>
                    <a:gd name="T25" fmla="*/ 16 h 410"/>
                    <a:gd name="T26" fmla="*/ 94 w 150"/>
                    <a:gd name="T27" fmla="*/ 40 h 410"/>
                    <a:gd name="T28" fmla="*/ 82 w 150"/>
                    <a:gd name="T29" fmla="*/ 47 h 410"/>
                    <a:gd name="T30" fmla="*/ 60 w 150"/>
                    <a:gd name="T31" fmla="*/ 64 h 410"/>
                    <a:gd name="T32" fmla="*/ 58 w 150"/>
                    <a:gd name="T33" fmla="*/ 66 h 410"/>
                    <a:gd name="T34" fmla="*/ 48 w 150"/>
                    <a:gd name="T35" fmla="*/ 69 h 410"/>
                    <a:gd name="T36" fmla="*/ 44 w 150"/>
                    <a:gd name="T37" fmla="*/ 74 h 410"/>
                    <a:gd name="T38" fmla="*/ 38 w 150"/>
                    <a:gd name="T39" fmla="*/ 76 h 410"/>
                    <a:gd name="T40" fmla="*/ 25 w 150"/>
                    <a:gd name="T41" fmla="*/ 103 h 410"/>
                    <a:gd name="T42" fmla="*/ 10 w 150"/>
                    <a:gd name="T43" fmla="*/ 113 h 410"/>
                    <a:gd name="T44" fmla="*/ 2 w 150"/>
                    <a:gd name="T45" fmla="*/ 114 h 410"/>
                    <a:gd name="T46" fmla="*/ 5 w 150"/>
                    <a:gd name="T47" fmla="*/ 11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7522" name="Rectangle 32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 dirty="0">
                    <a:solidFill>
                      <a:schemeClr val="bg2"/>
                    </a:solidFill>
                    <a:latin typeface="Kosher-Normal" charset="0"/>
                  </a:rPr>
                  <a:t>AL</a:t>
                </a:r>
                <a:endParaRPr lang="en-US" sz="1600" i="1" dirty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52" name="Text Box 324"/>
            <p:cNvSpPr txBox="1">
              <a:spLocks noChangeArrowheads="1"/>
            </p:cNvSpPr>
            <p:nvPr/>
          </p:nvSpPr>
          <p:spPr bwMode="auto">
            <a:xfrm>
              <a:off x="3200" y="851"/>
              <a:ext cx="4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i="1" dirty="0">
                  <a:solidFill>
                    <a:schemeClr val="tx1"/>
                  </a:solidFill>
                  <a:latin typeface="Kosher-Normal" charset="0"/>
                </a:rPr>
                <a:t>AL</a:t>
              </a:r>
              <a:endParaRPr lang="en-US" sz="1000" i="1" dirty="0"/>
            </a:p>
          </p:txBody>
        </p:sp>
      </p:grpSp>
      <p:grpSp>
        <p:nvGrpSpPr>
          <p:cNvPr id="147481" name="Group 325"/>
          <p:cNvGrpSpPr>
            <a:grpSpLocks/>
          </p:cNvGrpSpPr>
          <p:nvPr/>
        </p:nvGrpSpPr>
        <p:grpSpPr bwMode="auto">
          <a:xfrm>
            <a:off x="7502525" y="1438275"/>
            <a:ext cx="673100" cy="585788"/>
            <a:chOff x="3590" y="655"/>
            <a:chExt cx="424" cy="369"/>
          </a:xfrm>
        </p:grpSpPr>
        <p:grpSp>
          <p:nvGrpSpPr>
            <p:cNvPr id="147505" name="Group 326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147507" name="Group 32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47509" name="Group 32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47515" name="Group 32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47517" name="Freeform 33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579634 w 592"/>
                        <a:gd name="T1" fmla="*/ 1096943 h 90"/>
                        <a:gd name="T2" fmla="*/ 1570927 w 592"/>
                        <a:gd name="T3" fmla="*/ 536457 h 90"/>
                        <a:gd name="T4" fmla="*/ 2441263 w 592"/>
                        <a:gd name="T5" fmla="*/ 437038 h 90"/>
                        <a:gd name="T6" fmla="*/ 3289762 w 592"/>
                        <a:gd name="T7" fmla="*/ 390295 h 90"/>
                        <a:gd name="T8" fmla="*/ 8024507 w 592"/>
                        <a:gd name="T9" fmla="*/ 415815 h 90"/>
                        <a:gd name="T10" fmla="*/ 10873110 w 592"/>
                        <a:gd name="T11" fmla="*/ 488405 h 90"/>
                        <a:gd name="T12" fmla="*/ 12179580 w 592"/>
                        <a:gd name="T13" fmla="*/ 562000 h 90"/>
                        <a:gd name="T14" fmla="*/ 17033374 w 592"/>
                        <a:gd name="T15" fmla="*/ 634590 h 90"/>
                        <a:gd name="T16" fmla="*/ 24192517 w 592"/>
                        <a:gd name="T17" fmla="*/ 536457 h 90"/>
                        <a:gd name="T18" fmla="*/ 33782469 w 592"/>
                        <a:gd name="T19" fmla="*/ 197578 h 90"/>
                        <a:gd name="T20" fmla="*/ 37239604 w 592"/>
                        <a:gd name="T21" fmla="*/ 0 h 90"/>
                        <a:gd name="T22" fmla="*/ 40959014 w 592"/>
                        <a:gd name="T23" fmla="*/ 25518 h 90"/>
                        <a:gd name="T24" fmla="*/ 42243637 w 592"/>
                        <a:gd name="T25" fmla="*/ 364427 h 90"/>
                        <a:gd name="T26" fmla="*/ 42386558 w 592"/>
                        <a:gd name="T27" fmla="*/ 437038 h 90"/>
                        <a:gd name="T28" fmla="*/ 41664003 w 592"/>
                        <a:gd name="T29" fmla="*/ 732004 h 90"/>
                        <a:gd name="T30" fmla="*/ 41806928 w 592"/>
                        <a:gd name="T31" fmla="*/ 806093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518" name="Freeform 33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42841250 w 599"/>
                        <a:gd name="T1" fmla="*/ 0 h 432"/>
                        <a:gd name="T2" fmla="*/ 42555087 w 599"/>
                        <a:gd name="T3" fmla="*/ 73259 h 432"/>
                        <a:gd name="T4" fmla="*/ 42119197 w 599"/>
                        <a:gd name="T5" fmla="*/ 122097 h 432"/>
                        <a:gd name="T6" fmla="*/ 41850547 w 599"/>
                        <a:gd name="T7" fmla="*/ 296098 h 432"/>
                        <a:gd name="T8" fmla="*/ 39846471 w 599"/>
                        <a:gd name="T9" fmla="*/ 1139840 h 432"/>
                        <a:gd name="T10" fmla="*/ 37554946 w 599"/>
                        <a:gd name="T11" fmla="*/ 2578201 h 432"/>
                        <a:gd name="T12" fmla="*/ 36833312 w 599"/>
                        <a:gd name="T13" fmla="*/ 3295153 h 432"/>
                        <a:gd name="T14" fmla="*/ 36130223 w 599"/>
                        <a:gd name="T15" fmla="*/ 4334317 h 432"/>
                        <a:gd name="T16" fmla="*/ 35408121 w 599"/>
                        <a:gd name="T17" fmla="*/ 4982689 h 432"/>
                        <a:gd name="T18" fmla="*/ 32966718 w 599"/>
                        <a:gd name="T19" fmla="*/ 5229336 h 432"/>
                        <a:gd name="T20" fmla="*/ 30962774 w 599"/>
                        <a:gd name="T21" fmla="*/ 5128853 h 432"/>
                        <a:gd name="T22" fmla="*/ 30114816 w 599"/>
                        <a:gd name="T23" fmla="*/ 5076764 h 432"/>
                        <a:gd name="T24" fmla="*/ 30407873 w 599"/>
                        <a:gd name="T25" fmla="*/ 4360025 h 432"/>
                        <a:gd name="T26" fmla="*/ 30819931 w 599"/>
                        <a:gd name="T27" fmla="*/ 4186098 h 432"/>
                        <a:gd name="T28" fmla="*/ 28958864 w 599"/>
                        <a:gd name="T29" fmla="*/ 4063933 h 432"/>
                        <a:gd name="T30" fmla="*/ 24806525 w 599"/>
                        <a:gd name="T31" fmla="*/ 3912865 h 432"/>
                        <a:gd name="T32" fmla="*/ 8077544 w 599"/>
                        <a:gd name="T33" fmla="*/ 4460580 h 432"/>
                        <a:gd name="T34" fmla="*/ 7374469 w 599"/>
                        <a:gd name="T35" fmla="*/ 4559732 h 432"/>
                        <a:gd name="T36" fmla="*/ 6216477 w 599"/>
                        <a:gd name="T37" fmla="*/ 4855637 h 432"/>
                        <a:gd name="T38" fmla="*/ 3800922 w 599"/>
                        <a:gd name="T39" fmla="*/ 5351459 h 432"/>
                        <a:gd name="T40" fmla="*/ 2064174 w 599"/>
                        <a:gd name="T41" fmla="*/ 5229336 h 432"/>
                        <a:gd name="T42" fmla="*/ 1216181 w 599"/>
                        <a:gd name="T43" fmla="*/ 5128853 h 432"/>
                        <a:gd name="T44" fmla="*/ 494703 w 599"/>
                        <a:gd name="T45" fmla="*/ 4929081 h 432"/>
                        <a:gd name="T46" fmla="*/ 787306 w 599"/>
                        <a:gd name="T47" fmla="*/ 4608385 h 432"/>
                        <a:gd name="T48" fmla="*/ 1216181 w 599"/>
                        <a:gd name="T49" fmla="*/ 4138896 h 432"/>
                        <a:gd name="T50" fmla="*/ 1921296 w 599"/>
                        <a:gd name="T51" fmla="*/ 3248016 h 432"/>
                        <a:gd name="T52" fmla="*/ 2064174 w 599"/>
                        <a:gd name="T53" fmla="*/ 2329311 h 432"/>
                        <a:gd name="T54" fmla="*/ 2207006 w 599"/>
                        <a:gd name="T55" fmla="*/ 1560483 h 432"/>
                        <a:gd name="T56" fmla="*/ 2064174 w 599"/>
                        <a:gd name="T57" fmla="*/ 1017718 h 432"/>
                        <a:gd name="T58" fmla="*/ 1509408 w 599"/>
                        <a:gd name="T59" fmla="*/ 369348 h 432"/>
                        <a:gd name="T60" fmla="*/ 1366531 w 599"/>
                        <a:gd name="T61" fmla="*/ 174001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47516" name="Picture 332"/>
                  <p:cNvPicPr>
                    <a:picLocks noChangeArrowheads="1"/>
                  </p:cNvPicPr>
                  <p:nvPr/>
                </p:nvPicPr>
                <p:blipFill>
                  <a:blip r:embed="rId6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7510" name="Freeform 33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9 w 85"/>
                    <a:gd name="T1" fmla="*/ 44 h 318"/>
                    <a:gd name="T2" fmla="*/ 87 w 85"/>
                    <a:gd name="T3" fmla="*/ 20 h 318"/>
                    <a:gd name="T4" fmla="*/ 65 w 85"/>
                    <a:gd name="T5" fmla="*/ 12 h 318"/>
                    <a:gd name="T6" fmla="*/ 74 w 85"/>
                    <a:gd name="T7" fmla="*/ 20 h 318"/>
                    <a:gd name="T8" fmla="*/ 87 w 85"/>
                    <a:gd name="T9" fmla="*/ 8 h 318"/>
                    <a:gd name="T10" fmla="*/ 51 w 85"/>
                    <a:gd name="T11" fmla="*/ 3 h 318"/>
                    <a:gd name="T12" fmla="*/ 51 w 85"/>
                    <a:gd name="T13" fmla="*/ 12 h 318"/>
                    <a:gd name="T14" fmla="*/ 65 w 85"/>
                    <a:gd name="T15" fmla="*/ 54 h 318"/>
                    <a:gd name="T16" fmla="*/ 39 w 85"/>
                    <a:gd name="T17" fmla="*/ 46 h 318"/>
                    <a:gd name="T18" fmla="*/ 51 w 85"/>
                    <a:gd name="T19" fmla="*/ 37 h 318"/>
                    <a:gd name="T20" fmla="*/ 65 w 85"/>
                    <a:gd name="T21" fmla="*/ 46 h 318"/>
                    <a:gd name="T22" fmla="*/ 51 w 85"/>
                    <a:gd name="T23" fmla="*/ 29 h 318"/>
                    <a:gd name="T24" fmla="*/ 65 w 85"/>
                    <a:gd name="T25" fmla="*/ 44 h 318"/>
                    <a:gd name="T26" fmla="*/ 51 w 85"/>
                    <a:gd name="T27" fmla="*/ 34 h 318"/>
                    <a:gd name="T28" fmla="*/ 65 w 85"/>
                    <a:gd name="T29" fmla="*/ 42 h 318"/>
                    <a:gd name="T30" fmla="*/ 74 w 85"/>
                    <a:gd name="T31" fmla="*/ 49 h 318"/>
                    <a:gd name="T32" fmla="*/ 99 w 85"/>
                    <a:gd name="T33" fmla="*/ 59 h 318"/>
                    <a:gd name="T34" fmla="*/ 109 w 85"/>
                    <a:gd name="T35" fmla="*/ 66 h 318"/>
                    <a:gd name="T36" fmla="*/ 99 w 85"/>
                    <a:gd name="T37" fmla="*/ 80 h 318"/>
                    <a:gd name="T38" fmla="*/ 87 w 85"/>
                    <a:gd name="T39" fmla="*/ 78 h 318"/>
                    <a:gd name="T40" fmla="*/ 74 w 85"/>
                    <a:gd name="T41" fmla="*/ 91 h 318"/>
                    <a:gd name="T42" fmla="*/ 51 w 85"/>
                    <a:gd name="T43" fmla="*/ 84 h 318"/>
                    <a:gd name="T44" fmla="*/ 39 w 85"/>
                    <a:gd name="T45" fmla="*/ 59 h 318"/>
                    <a:gd name="T46" fmla="*/ 31 w 85"/>
                    <a:gd name="T47" fmla="*/ 71 h 318"/>
                    <a:gd name="T48" fmla="*/ 5 w 85"/>
                    <a:gd name="T49" fmla="*/ 61 h 318"/>
                    <a:gd name="T50" fmla="*/ 51 w 85"/>
                    <a:gd name="T51" fmla="*/ 42 h 318"/>
                    <a:gd name="T52" fmla="*/ 87 w 85"/>
                    <a:gd name="T53" fmla="*/ 49 h 318"/>
                    <a:gd name="T54" fmla="*/ 99 w 85"/>
                    <a:gd name="T55" fmla="*/ 64 h 318"/>
                    <a:gd name="T56" fmla="*/ 87 w 85"/>
                    <a:gd name="T57" fmla="*/ 54 h 318"/>
                    <a:gd name="T58" fmla="*/ 87 w 85"/>
                    <a:gd name="T59" fmla="*/ 3 h 318"/>
                    <a:gd name="T60" fmla="*/ 65 w 85"/>
                    <a:gd name="T61" fmla="*/ 10 h 318"/>
                    <a:gd name="T62" fmla="*/ 31 w 85"/>
                    <a:gd name="T63" fmla="*/ 12 h 318"/>
                    <a:gd name="T64" fmla="*/ 51 w 85"/>
                    <a:gd name="T65" fmla="*/ 27 h 318"/>
                    <a:gd name="T66" fmla="*/ 74 w 85"/>
                    <a:gd name="T67" fmla="*/ 38 h 318"/>
                    <a:gd name="T68" fmla="*/ 99 w 85"/>
                    <a:gd name="T69" fmla="*/ 4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511" name="Freeform 33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30 w 105"/>
                    <a:gd name="T3" fmla="*/ 3 h 354"/>
                    <a:gd name="T4" fmla="*/ 102 w 105"/>
                    <a:gd name="T5" fmla="*/ 9 h 354"/>
                    <a:gd name="T6" fmla="*/ 117 w 105"/>
                    <a:gd name="T7" fmla="*/ 18 h 354"/>
                    <a:gd name="T8" fmla="*/ 117 w 105"/>
                    <a:gd name="T9" fmla="*/ 44 h 354"/>
                    <a:gd name="T10" fmla="*/ 136 w 105"/>
                    <a:gd name="T11" fmla="*/ 50 h 354"/>
                    <a:gd name="T12" fmla="*/ 136 w 105"/>
                    <a:gd name="T13" fmla="*/ 71 h 354"/>
                    <a:gd name="T14" fmla="*/ 117 w 105"/>
                    <a:gd name="T15" fmla="*/ 99 h 354"/>
                    <a:gd name="T16" fmla="*/ 96 w 105"/>
                    <a:gd name="T17" fmla="*/ 105 h 354"/>
                    <a:gd name="T18" fmla="*/ 23 w 105"/>
                    <a:gd name="T19" fmla="*/ 93 h 354"/>
                    <a:gd name="T20" fmla="*/ 12 w 105"/>
                    <a:gd name="T21" fmla="*/ 83 h 354"/>
                    <a:gd name="T22" fmla="*/ 23 w 105"/>
                    <a:gd name="T23" fmla="*/ 72 h 354"/>
                    <a:gd name="T24" fmla="*/ 9 w 105"/>
                    <a:gd name="T25" fmla="*/ 29 h 354"/>
                    <a:gd name="T26" fmla="*/ 29 w 105"/>
                    <a:gd name="T27" fmla="*/ 13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512" name="Freeform 33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01 w 149"/>
                    <a:gd name="T1" fmla="*/ 6 h 376"/>
                    <a:gd name="T2" fmla="*/ 190 w 149"/>
                    <a:gd name="T3" fmla="*/ 30 h 376"/>
                    <a:gd name="T4" fmla="*/ 178 w 149"/>
                    <a:gd name="T5" fmla="*/ 38 h 376"/>
                    <a:gd name="T6" fmla="*/ 174 w 149"/>
                    <a:gd name="T7" fmla="*/ 40 h 376"/>
                    <a:gd name="T8" fmla="*/ 149 w 149"/>
                    <a:gd name="T9" fmla="*/ 71 h 376"/>
                    <a:gd name="T10" fmla="*/ 117 w 149"/>
                    <a:gd name="T11" fmla="*/ 92 h 376"/>
                    <a:gd name="T12" fmla="*/ 95 w 149"/>
                    <a:gd name="T13" fmla="*/ 106 h 376"/>
                    <a:gd name="T14" fmla="*/ 79 w 149"/>
                    <a:gd name="T15" fmla="*/ 106 h 376"/>
                    <a:gd name="T16" fmla="*/ 27 w 149"/>
                    <a:gd name="T17" fmla="*/ 109 h 376"/>
                    <a:gd name="T18" fmla="*/ 2 w 149"/>
                    <a:gd name="T19" fmla="*/ 102 h 376"/>
                    <a:gd name="T20" fmla="*/ 5 w 149"/>
                    <a:gd name="T21" fmla="*/ 92 h 376"/>
                    <a:gd name="T22" fmla="*/ 8 w 149"/>
                    <a:gd name="T23" fmla="*/ 65 h 376"/>
                    <a:gd name="T24" fmla="*/ 30 w 149"/>
                    <a:gd name="T25" fmla="*/ 58 h 376"/>
                    <a:gd name="T26" fmla="*/ 48 w 149"/>
                    <a:gd name="T27" fmla="*/ 31 h 376"/>
                    <a:gd name="T28" fmla="*/ 60 w 149"/>
                    <a:gd name="T29" fmla="*/ 22 h 376"/>
                    <a:gd name="T30" fmla="*/ 113 w 149"/>
                    <a:gd name="T31" fmla="*/ 5 h 376"/>
                    <a:gd name="T32" fmla="*/ 174 w 149"/>
                    <a:gd name="T33" fmla="*/ 5 h 376"/>
                    <a:gd name="T34" fmla="*/ 201 w 149"/>
                    <a:gd name="T35" fmla="*/ 6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513" name="Freeform 33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5 w 96"/>
                    <a:gd name="T1" fmla="*/ 143 h 504"/>
                    <a:gd name="T2" fmla="*/ 79 w 96"/>
                    <a:gd name="T3" fmla="*/ 145 h 504"/>
                    <a:gd name="T4" fmla="*/ 95 w 96"/>
                    <a:gd name="T5" fmla="*/ 134 h 504"/>
                    <a:gd name="T6" fmla="*/ 95 w 96"/>
                    <a:gd name="T7" fmla="*/ 95 h 504"/>
                    <a:gd name="T8" fmla="*/ 116 w 96"/>
                    <a:gd name="T9" fmla="*/ 63 h 504"/>
                    <a:gd name="T10" fmla="*/ 126 w 96"/>
                    <a:gd name="T11" fmla="*/ 51 h 504"/>
                    <a:gd name="T12" fmla="*/ 116 w 96"/>
                    <a:gd name="T13" fmla="*/ 15 h 504"/>
                    <a:gd name="T14" fmla="*/ 102 w 96"/>
                    <a:gd name="T15" fmla="*/ 3 h 504"/>
                    <a:gd name="T16" fmla="*/ 38 w 96"/>
                    <a:gd name="T17" fmla="*/ 8 h 504"/>
                    <a:gd name="T18" fmla="*/ 35 w 96"/>
                    <a:gd name="T19" fmla="*/ 36 h 504"/>
                    <a:gd name="T20" fmla="*/ 41 w 96"/>
                    <a:gd name="T21" fmla="*/ 107 h 504"/>
                    <a:gd name="T22" fmla="*/ 50 w 96"/>
                    <a:gd name="T23" fmla="*/ 120 h 504"/>
                    <a:gd name="T24" fmla="*/ 33 w 96"/>
                    <a:gd name="T25" fmla="*/ 140 h 504"/>
                    <a:gd name="T26" fmla="*/ 35 w 96"/>
                    <a:gd name="T27" fmla="*/ 14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514" name="Freeform 33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13 h 410"/>
                    <a:gd name="T2" fmla="*/ 58 w 150"/>
                    <a:gd name="T3" fmla="*/ 121 h 410"/>
                    <a:gd name="T4" fmla="*/ 113 w 150"/>
                    <a:gd name="T5" fmla="*/ 118 h 410"/>
                    <a:gd name="T6" fmla="*/ 133 w 150"/>
                    <a:gd name="T7" fmla="*/ 107 h 410"/>
                    <a:gd name="T8" fmla="*/ 163 w 150"/>
                    <a:gd name="T9" fmla="*/ 81 h 410"/>
                    <a:gd name="T10" fmla="*/ 182 w 150"/>
                    <a:gd name="T11" fmla="*/ 64 h 410"/>
                    <a:gd name="T12" fmla="*/ 193 w 150"/>
                    <a:gd name="T13" fmla="*/ 57 h 410"/>
                    <a:gd name="T14" fmla="*/ 197 w 150"/>
                    <a:gd name="T15" fmla="*/ 34 h 410"/>
                    <a:gd name="T16" fmla="*/ 205 w 150"/>
                    <a:gd name="T17" fmla="*/ 30 h 410"/>
                    <a:gd name="T18" fmla="*/ 208 w 150"/>
                    <a:gd name="T19" fmla="*/ 14 h 410"/>
                    <a:gd name="T20" fmla="*/ 185 w 150"/>
                    <a:gd name="T21" fmla="*/ 0 h 410"/>
                    <a:gd name="T22" fmla="*/ 133 w 150"/>
                    <a:gd name="T23" fmla="*/ 3 h 410"/>
                    <a:gd name="T24" fmla="*/ 109 w 150"/>
                    <a:gd name="T25" fmla="*/ 16 h 410"/>
                    <a:gd name="T26" fmla="*/ 94 w 150"/>
                    <a:gd name="T27" fmla="*/ 40 h 410"/>
                    <a:gd name="T28" fmla="*/ 82 w 150"/>
                    <a:gd name="T29" fmla="*/ 47 h 410"/>
                    <a:gd name="T30" fmla="*/ 60 w 150"/>
                    <a:gd name="T31" fmla="*/ 64 h 410"/>
                    <a:gd name="T32" fmla="*/ 58 w 150"/>
                    <a:gd name="T33" fmla="*/ 66 h 410"/>
                    <a:gd name="T34" fmla="*/ 48 w 150"/>
                    <a:gd name="T35" fmla="*/ 69 h 410"/>
                    <a:gd name="T36" fmla="*/ 44 w 150"/>
                    <a:gd name="T37" fmla="*/ 74 h 410"/>
                    <a:gd name="T38" fmla="*/ 38 w 150"/>
                    <a:gd name="T39" fmla="*/ 76 h 410"/>
                    <a:gd name="T40" fmla="*/ 25 w 150"/>
                    <a:gd name="T41" fmla="*/ 103 h 410"/>
                    <a:gd name="T42" fmla="*/ 10 w 150"/>
                    <a:gd name="T43" fmla="*/ 113 h 410"/>
                    <a:gd name="T44" fmla="*/ 2 w 150"/>
                    <a:gd name="T45" fmla="*/ 114 h 410"/>
                    <a:gd name="T46" fmla="*/ 5 w 150"/>
                    <a:gd name="T47" fmla="*/ 11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7508" name="Rectangle 33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5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 dirty="0">
                    <a:solidFill>
                      <a:schemeClr val="bg2"/>
                    </a:solidFill>
                    <a:latin typeface="Kosher-Normal" charset="0"/>
                  </a:rPr>
                  <a:t>DL</a:t>
                </a:r>
                <a:endParaRPr lang="en-US" sz="1600" i="1" dirty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67" name="Text Box 339"/>
            <p:cNvSpPr txBox="1">
              <a:spLocks noChangeArrowheads="1"/>
            </p:cNvSpPr>
            <p:nvPr/>
          </p:nvSpPr>
          <p:spPr bwMode="auto">
            <a:xfrm>
              <a:off x="3590" y="693"/>
              <a:ext cx="4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i="1" dirty="0">
                  <a:solidFill>
                    <a:schemeClr val="tx1"/>
                  </a:solidFill>
                  <a:latin typeface="Kosher-Normal" charset="0"/>
                </a:rPr>
                <a:t>DL</a:t>
              </a:r>
              <a:endParaRPr lang="en-US" sz="1800" i="1" dirty="0"/>
            </a:p>
          </p:txBody>
        </p:sp>
      </p:grpSp>
      <p:grpSp>
        <p:nvGrpSpPr>
          <p:cNvPr id="147482" name="Group 340"/>
          <p:cNvGrpSpPr>
            <a:grpSpLocks/>
          </p:cNvGrpSpPr>
          <p:nvPr/>
        </p:nvGrpSpPr>
        <p:grpSpPr bwMode="auto">
          <a:xfrm>
            <a:off x="7488238" y="2197100"/>
            <a:ext cx="673100" cy="585788"/>
            <a:chOff x="3578" y="655"/>
            <a:chExt cx="424" cy="369"/>
          </a:xfrm>
        </p:grpSpPr>
        <p:grpSp>
          <p:nvGrpSpPr>
            <p:cNvPr id="147491" name="Group 341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147493" name="Group 34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47495" name="Group 34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47501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47503" name="Freeform 34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579634 w 592"/>
                        <a:gd name="T1" fmla="*/ 1096943 h 90"/>
                        <a:gd name="T2" fmla="*/ 1570927 w 592"/>
                        <a:gd name="T3" fmla="*/ 536457 h 90"/>
                        <a:gd name="T4" fmla="*/ 2441263 w 592"/>
                        <a:gd name="T5" fmla="*/ 437038 h 90"/>
                        <a:gd name="T6" fmla="*/ 3289762 w 592"/>
                        <a:gd name="T7" fmla="*/ 390295 h 90"/>
                        <a:gd name="T8" fmla="*/ 8024507 w 592"/>
                        <a:gd name="T9" fmla="*/ 415815 h 90"/>
                        <a:gd name="T10" fmla="*/ 10873110 w 592"/>
                        <a:gd name="T11" fmla="*/ 488405 h 90"/>
                        <a:gd name="T12" fmla="*/ 12179580 w 592"/>
                        <a:gd name="T13" fmla="*/ 562000 h 90"/>
                        <a:gd name="T14" fmla="*/ 17033374 w 592"/>
                        <a:gd name="T15" fmla="*/ 634590 h 90"/>
                        <a:gd name="T16" fmla="*/ 24192517 w 592"/>
                        <a:gd name="T17" fmla="*/ 536457 h 90"/>
                        <a:gd name="T18" fmla="*/ 33782469 w 592"/>
                        <a:gd name="T19" fmla="*/ 197578 h 90"/>
                        <a:gd name="T20" fmla="*/ 37239604 w 592"/>
                        <a:gd name="T21" fmla="*/ 0 h 90"/>
                        <a:gd name="T22" fmla="*/ 40959014 w 592"/>
                        <a:gd name="T23" fmla="*/ 25518 h 90"/>
                        <a:gd name="T24" fmla="*/ 42243637 w 592"/>
                        <a:gd name="T25" fmla="*/ 364427 h 90"/>
                        <a:gd name="T26" fmla="*/ 42386558 w 592"/>
                        <a:gd name="T27" fmla="*/ 437038 h 90"/>
                        <a:gd name="T28" fmla="*/ 41664003 w 592"/>
                        <a:gd name="T29" fmla="*/ 732004 h 90"/>
                        <a:gd name="T30" fmla="*/ 41806928 w 592"/>
                        <a:gd name="T31" fmla="*/ 806093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504" name="Freeform 34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42841250 w 599"/>
                        <a:gd name="T1" fmla="*/ 0 h 432"/>
                        <a:gd name="T2" fmla="*/ 42555087 w 599"/>
                        <a:gd name="T3" fmla="*/ 73259 h 432"/>
                        <a:gd name="T4" fmla="*/ 42119197 w 599"/>
                        <a:gd name="T5" fmla="*/ 122097 h 432"/>
                        <a:gd name="T6" fmla="*/ 41850547 w 599"/>
                        <a:gd name="T7" fmla="*/ 296098 h 432"/>
                        <a:gd name="T8" fmla="*/ 39846471 w 599"/>
                        <a:gd name="T9" fmla="*/ 1139840 h 432"/>
                        <a:gd name="T10" fmla="*/ 37554946 w 599"/>
                        <a:gd name="T11" fmla="*/ 2578201 h 432"/>
                        <a:gd name="T12" fmla="*/ 36833312 w 599"/>
                        <a:gd name="T13" fmla="*/ 3295153 h 432"/>
                        <a:gd name="T14" fmla="*/ 36130223 w 599"/>
                        <a:gd name="T15" fmla="*/ 4334317 h 432"/>
                        <a:gd name="T16" fmla="*/ 35408121 w 599"/>
                        <a:gd name="T17" fmla="*/ 4982689 h 432"/>
                        <a:gd name="T18" fmla="*/ 32966718 w 599"/>
                        <a:gd name="T19" fmla="*/ 5229336 h 432"/>
                        <a:gd name="T20" fmla="*/ 30962774 w 599"/>
                        <a:gd name="T21" fmla="*/ 5128853 h 432"/>
                        <a:gd name="T22" fmla="*/ 30114816 w 599"/>
                        <a:gd name="T23" fmla="*/ 5076764 h 432"/>
                        <a:gd name="T24" fmla="*/ 30407873 w 599"/>
                        <a:gd name="T25" fmla="*/ 4360025 h 432"/>
                        <a:gd name="T26" fmla="*/ 30819931 w 599"/>
                        <a:gd name="T27" fmla="*/ 4186098 h 432"/>
                        <a:gd name="T28" fmla="*/ 28958864 w 599"/>
                        <a:gd name="T29" fmla="*/ 4063933 h 432"/>
                        <a:gd name="T30" fmla="*/ 24806525 w 599"/>
                        <a:gd name="T31" fmla="*/ 3912865 h 432"/>
                        <a:gd name="T32" fmla="*/ 8077544 w 599"/>
                        <a:gd name="T33" fmla="*/ 4460580 h 432"/>
                        <a:gd name="T34" fmla="*/ 7374469 w 599"/>
                        <a:gd name="T35" fmla="*/ 4559732 h 432"/>
                        <a:gd name="T36" fmla="*/ 6216477 w 599"/>
                        <a:gd name="T37" fmla="*/ 4855637 h 432"/>
                        <a:gd name="T38" fmla="*/ 3800922 w 599"/>
                        <a:gd name="T39" fmla="*/ 5351459 h 432"/>
                        <a:gd name="T40" fmla="*/ 2064174 w 599"/>
                        <a:gd name="T41" fmla="*/ 5229336 h 432"/>
                        <a:gd name="T42" fmla="*/ 1216181 w 599"/>
                        <a:gd name="T43" fmla="*/ 5128853 h 432"/>
                        <a:gd name="T44" fmla="*/ 494703 w 599"/>
                        <a:gd name="T45" fmla="*/ 4929081 h 432"/>
                        <a:gd name="T46" fmla="*/ 787306 w 599"/>
                        <a:gd name="T47" fmla="*/ 4608385 h 432"/>
                        <a:gd name="T48" fmla="*/ 1216181 w 599"/>
                        <a:gd name="T49" fmla="*/ 4138896 h 432"/>
                        <a:gd name="T50" fmla="*/ 1921296 w 599"/>
                        <a:gd name="T51" fmla="*/ 3248016 h 432"/>
                        <a:gd name="T52" fmla="*/ 2064174 w 599"/>
                        <a:gd name="T53" fmla="*/ 2329311 h 432"/>
                        <a:gd name="T54" fmla="*/ 2207006 w 599"/>
                        <a:gd name="T55" fmla="*/ 1560483 h 432"/>
                        <a:gd name="T56" fmla="*/ 2064174 w 599"/>
                        <a:gd name="T57" fmla="*/ 1017718 h 432"/>
                        <a:gd name="T58" fmla="*/ 1509408 w 599"/>
                        <a:gd name="T59" fmla="*/ 369348 h 432"/>
                        <a:gd name="T60" fmla="*/ 1366531 w 599"/>
                        <a:gd name="T61" fmla="*/ 174001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47502" name="Picture 347"/>
                  <p:cNvPicPr>
                    <a:picLocks noChangeArrowheads="1"/>
                  </p:cNvPicPr>
                  <p:nvPr/>
                </p:nvPicPr>
                <p:blipFill>
                  <a:blip r:embed="rId6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7496" name="Freeform 34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9 w 85"/>
                    <a:gd name="T1" fmla="*/ 44 h 318"/>
                    <a:gd name="T2" fmla="*/ 87 w 85"/>
                    <a:gd name="T3" fmla="*/ 20 h 318"/>
                    <a:gd name="T4" fmla="*/ 65 w 85"/>
                    <a:gd name="T5" fmla="*/ 12 h 318"/>
                    <a:gd name="T6" fmla="*/ 74 w 85"/>
                    <a:gd name="T7" fmla="*/ 20 h 318"/>
                    <a:gd name="T8" fmla="*/ 87 w 85"/>
                    <a:gd name="T9" fmla="*/ 8 h 318"/>
                    <a:gd name="T10" fmla="*/ 51 w 85"/>
                    <a:gd name="T11" fmla="*/ 3 h 318"/>
                    <a:gd name="T12" fmla="*/ 51 w 85"/>
                    <a:gd name="T13" fmla="*/ 12 h 318"/>
                    <a:gd name="T14" fmla="*/ 65 w 85"/>
                    <a:gd name="T15" fmla="*/ 54 h 318"/>
                    <a:gd name="T16" fmla="*/ 39 w 85"/>
                    <a:gd name="T17" fmla="*/ 46 h 318"/>
                    <a:gd name="T18" fmla="*/ 51 w 85"/>
                    <a:gd name="T19" fmla="*/ 37 h 318"/>
                    <a:gd name="T20" fmla="*/ 65 w 85"/>
                    <a:gd name="T21" fmla="*/ 46 h 318"/>
                    <a:gd name="T22" fmla="*/ 51 w 85"/>
                    <a:gd name="T23" fmla="*/ 29 h 318"/>
                    <a:gd name="T24" fmla="*/ 65 w 85"/>
                    <a:gd name="T25" fmla="*/ 44 h 318"/>
                    <a:gd name="T26" fmla="*/ 51 w 85"/>
                    <a:gd name="T27" fmla="*/ 34 h 318"/>
                    <a:gd name="T28" fmla="*/ 65 w 85"/>
                    <a:gd name="T29" fmla="*/ 42 h 318"/>
                    <a:gd name="T30" fmla="*/ 74 w 85"/>
                    <a:gd name="T31" fmla="*/ 49 h 318"/>
                    <a:gd name="T32" fmla="*/ 99 w 85"/>
                    <a:gd name="T33" fmla="*/ 59 h 318"/>
                    <a:gd name="T34" fmla="*/ 109 w 85"/>
                    <a:gd name="T35" fmla="*/ 66 h 318"/>
                    <a:gd name="T36" fmla="*/ 99 w 85"/>
                    <a:gd name="T37" fmla="*/ 80 h 318"/>
                    <a:gd name="T38" fmla="*/ 87 w 85"/>
                    <a:gd name="T39" fmla="*/ 78 h 318"/>
                    <a:gd name="T40" fmla="*/ 74 w 85"/>
                    <a:gd name="T41" fmla="*/ 91 h 318"/>
                    <a:gd name="T42" fmla="*/ 51 w 85"/>
                    <a:gd name="T43" fmla="*/ 84 h 318"/>
                    <a:gd name="T44" fmla="*/ 39 w 85"/>
                    <a:gd name="T45" fmla="*/ 59 h 318"/>
                    <a:gd name="T46" fmla="*/ 31 w 85"/>
                    <a:gd name="T47" fmla="*/ 71 h 318"/>
                    <a:gd name="T48" fmla="*/ 5 w 85"/>
                    <a:gd name="T49" fmla="*/ 61 h 318"/>
                    <a:gd name="T50" fmla="*/ 51 w 85"/>
                    <a:gd name="T51" fmla="*/ 42 h 318"/>
                    <a:gd name="T52" fmla="*/ 87 w 85"/>
                    <a:gd name="T53" fmla="*/ 49 h 318"/>
                    <a:gd name="T54" fmla="*/ 99 w 85"/>
                    <a:gd name="T55" fmla="*/ 64 h 318"/>
                    <a:gd name="T56" fmla="*/ 87 w 85"/>
                    <a:gd name="T57" fmla="*/ 54 h 318"/>
                    <a:gd name="T58" fmla="*/ 87 w 85"/>
                    <a:gd name="T59" fmla="*/ 3 h 318"/>
                    <a:gd name="T60" fmla="*/ 65 w 85"/>
                    <a:gd name="T61" fmla="*/ 10 h 318"/>
                    <a:gd name="T62" fmla="*/ 31 w 85"/>
                    <a:gd name="T63" fmla="*/ 12 h 318"/>
                    <a:gd name="T64" fmla="*/ 51 w 85"/>
                    <a:gd name="T65" fmla="*/ 27 h 318"/>
                    <a:gd name="T66" fmla="*/ 74 w 85"/>
                    <a:gd name="T67" fmla="*/ 38 h 318"/>
                    <a:gd name="T68" fmla="*/ 99 w 85"/>
                    <a:gd name="T69" fmla="*/ 44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497" name="Freeform 34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30 w 105"/>
                    <a:gd name="T3" fmla="*/ 3 h 354"/>
                    <a:gd name="T4" fmla="*/ 102 w 105"/>
                    <a:gd name="T5" fmla="*/ 9 h 354"/>
                    <a:gd name="T6" fmla="*/ 117 w 105"/>
                    <a:gd name="T7" fmla="*/ 18 h 354"/>
                    <a:gd name="T8" fmla="*/ 117 w 105"/>
                    <a:gd name="T9" fmla="*/ 44 h 354"/>
                    <a:gd name="T10" fmla="*/ 136 w 105"/>
                    <a:gd name="T11" fmla="*/ 50 h 354"/>
                    <a:gd name="T12" fmla="*/ 136 w 105"/>
                    <a:gd name="T13" fmla="*/ 71 h 354"/>
                    <a:gd name="T14" fmla="*/ 117 w 105"/>
                    <a:gd name="T15" fmla="*/ 99 h 354"/>
                    <a:gd name="T16" fmla="*/ 96 w 105"/>
                    <a:gd name="T17" fmla="*/ 105 h 354"/>
                    <a:gd name="T18" fmla="*/ 23 w 105"/>
                    <a:gd name="T19" fmla="*/ 93 h 354"/>
                    <a:gd name="T20" fmla="*/ 12 w 105"/>
                    <a:gd name="T21" fmla="*/ 83 h 354"/>
                    <a:gd name="T22" fmla="*/ 23 w 105"/>
                    <a:gd name="T23" fmla="*/ 72 h 354"/>
                    <a:gd name="T24" fmla="*/ 9 w 105"/>
                    <a:gd name="T25" fmla="*/ 29 h 354"/>
                    <a:gd name="T26" fmla="*/ 29 w 105"/>
                    <a:gd name="T27" fmla="*/ 13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498" name="Freeform 35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01 w 149"/>
                    <a:gd name="T1" fmla="*/ 6 h 376"/>
                    <a:gd name="T2" fmla="*/ 190 w 149"/>
                    <a:gd name="T3" fmla="*/ 30 h 376"/>
                    <a:gd name="T4" fmla="*/ 178 w 149"/>
                    <a:gd name="T5" fmla="*/ 38 h 376"/>
                    <a:gd name="T6" fmla="*/ 174 w 149"/>
                    <a:gd name="T7" fmla="*/ 40 h 376"/>
                    <a:gd name="T8" fmla="*/ 149 w 149"/>
                    <a:gd name="T9" fmla="*/ 71 h 376"/>
                    <a:gd name="T10" fmla="*/ 117 w 149"/>
                    <a:gd name="T11" fmla="*/ 92 h 376"/>
                    <a:gd name="T12" fmla="*/ 95 w 149"/>
                    <a:gd name="T13" fmla="*/ 106 h 376"/>
                    <a:gd name="T14" fmla="*/ 79 w 149"/>
                    <a:gd name="T15" fmla="*/ 106 h 376"/>
                    <a:gd name="T16" fmla="*/ 27 w 149"/>
                    <a:gd name="T17" fmla="*/ 109 h 376"/>
                    <a:gd name="T18" fmla="*/ 2 w 149"/>
                    <a:gd name="T19" fmla="*/ 102 h 376"/>
                    <a:gd name="T20" fmla="*/ 5 w 149"/>
                    <a:gd name="T21" fmla="*/ 92 h 376"/>
                    <a:gd name="T22" fmla="*/ 8 w 149"/>
                    <a:gd name="T23" fmla="*/ 65 h 376"/>
                    <a:gd name="T24" fmla="*/ 30 w 149"/>
                    <a:gd name="T25" fmla="*/ 58 h 376"/>
                    <a:gd name="T26" fmla="*/ 48 w 149"/>
                    <a:gd name="T27" fmla="*/ 31 h 376"/>
                    <a:gd name="T28" fmla="*/ 60 w 149"/>
                    <a:gd name="T29" fmla="*/ 22 h 376"/>
                    <a:gd name="T30" fmla="*/ 113 w 149"/>
                    <a:gd name="T31" fmla="*/ 5 h 376"/>
                    <a:gd name="T32" fmla="*/ 174 w 149"/>
                    <a:gd name="T33" fmla="*/ 5 h 376"/>
                    <a:gd name="T34" fmla="*/ 201 w 149"/>
                    <a:gd name="T35" fmla="*/ 6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499" name="Freeform 35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5 w 96"/>
                    <a:gd name="T1" fmla="*/ 143 h 504"/>
                    <a:gd name="T2" fmla="*/ 79 w 96"/>
                    <a:gd name="T3" fmla="*/ 145 h 504"/>
                    <a:gd name="T4" fmla="*/ 95 w 96"/>
                    <a:gd name="T5" fmla="*/ 134 h 504"/>
                    <a:gd name="T6" fmla="*/ 95 w 96"/>
                    <a:gd name="T7" fmla="*/ 95 h 504"/>
                    <a:gd name="T8" fmla="*/ 116 w 96"/>
                    <a:gd name="T9" fmla="*/ 63 h 504"/>
                    <a:gd name="T10" fmla="*/ 126 w 96"/>
                    <a:gd name="T11" fmla="*/ 51 h 504"/>
                    <a:gd name="T12" fmla="*/ 116 w 96"/>
                    <a:gd name="T13" fmla="*/ 15 h 504"/>
                    <a:gd name="T14" fmla="*/ 102 w 96"/>
                    <a:gd name="T15" fmla="*/ 3 h 504"/>
                    <a:gd name="T16" fmla="*/ 38 w 96"/>
                    <a:gd name="T17" fmla="*/ 8 h 504"/>
                    <a:gd name="T18" fmla="*/ 35 w 96"/>
                    <a:gd name="T19" fmla="*/ 36 h 504"/>
                    <a:gd name="T20" fmla="*/ 41 w 96"/>
                    <a:gd name="T21" fmla="*/ 107 h 504"/>
                    <a:gd name="T22" fmla="*/ 50 w 96"/>
                    <a:gd name="T23" fmla="*/ 120 h 504"/>
                    <a:gd name="T24" fmla="*/ 33 w 96"/>
                    <a:gd name="T25" fmla="*/ 140 h 504"/>
                    <a:gd name="T26" fmla="*/ 35 w 96"/>
                    <a:gd name="T27" fmla="*/ 14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500" name="Freeform 35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13 h 410"/>
                    <a:gd name="T2" fmla="*/ 58 w 150"/>
                    <a:gd name="T3" fmla="*/ 121 h 410"/>
                    <a:gd name="T4" fmla="*/ 113 w 150"/>
                    <a:gd name="T5" fmla="*/ 118 h 410"/>
                    <a:gd name="T6" fmla="*/ 133 w 150"/>
                    <a:gd name="T7" fmla="*/ 107 h 410"/>
                    <a:gd name="T8" fmla="*/ 163 w 150"/>
                    <a:gd name="T9" fmla="*/ 81 h 410"/>
                    <a:gd name="T10" fmla="*/ 182 w 150"/>
                    <a:gd name="T11" fmla="*/ 64 h 410"/>
                    <a:gd name="T12" fmla="*/ 193 w 150"/>
                    <a:gd name="T13" fmla="*/ 57 h 410"/>
                    <a:gd name="T14" fmla="*/ 197 w 150"/>
                    <a:gd name="T15" fmla="*/ 34 h 410"/>
                    <a:gd name="T16" fmla="*/ 205 w 150"/>
                    <a:gd name="T17" fmla="*/ 30 h 410"/>
                    <a:gd name="T18" fmla="*/ 208 w 150"/>
                    <a:gd name="T19" fmla="*/ 14 h 410"/>
                    <a:gd name="T20" fmla="*/ 185 w 150"/>
                    <a:gd name="T21" fmla="*/ 0 h 410"/>
                    <a:gd name="T22" fmla="*/ 133 w 150"/>
                    <a:gd name="T23" fmla="*/ 3 h 410"/>
                    <a:gd name="T24" fmla="*/ 109 w 150"/>
                    <a:gd name="T25" fmla="*/ 16 h 410"/>
                    <a:gd name="T26" fmla="*/ 94 w 150"/>
                    <a:gd name="T27" fmla="*/ 40 h 410"/>
                    <a:gd name="T28" fmla="*/ 82 w 150"/>
                    <a:gd name="T29" fmla="*/ 47 h 410"/>
                    <a:gd name="T30" fmla="*/ 60 w 150"/>
                    <a:gd name="T31" fmla="*/ 64 h 410"/>
                    <a:gd name="T32" fmla="*/ 58 w 150"/>
                    <a:gd name="T33" fmla="*/ 66 h 410"/>
                    <a:gd name="T34" fmla="*/ 48 w 150"/>
                    <a:gd name="T35" fmla="*/ 69 h 410"/>
                    <a:gd name="T36" fmla="*/ 44 w 150"/>
                    <a:gd name="T37" fmla="*/ 74 h 410"/>
                    <a:gd name="T38" fmla="*/ 38 w 150"/>
                    <a:gd name="T39" fmla="*/ 76 h 410"/>
                    <a:gd name="T40" fmla="*/ 25 w 150"/>
                    <a:gd name="T41" fmla="*/ 103 h 410"/>
                    <a:gd name="T42" fmla="*/ 10 w 150"/>
                    <a:gd name="T43" fmla="*/ 113 h 410"/>
                    <a:gd name="T44" fmla="*/ 2 w 150"/>
                    <a:gd name="T45" fmla="*/ 114 h 410"/>
                    <a:gd name="T46" fmla="*/ 5 w 150"/>
                    <a:gd name="T47" fmla="*/ 11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7494" name="Rectangle 35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 dirty="0">
                    <a:solidFill>
                      <a:schemeClr val="bg2"/>
                    </a:solidFill>
                    <a:latin typeface="Kosher-Normal" charset="0"/>
                  </a:rPr>
                  <a:t>LT</a:t>
                </a:r>
                <a:endParaRPr lang="en-US" sz="1600" i="1" dirty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82" name="Text Box 354"/>
            <p:cNvSpPr txBox="1">
              <a:spLocks noChangeArrowheads="1"/>
            </p:cNvSpPr>
            <p:nvPr/>
          </p:nvSpPr>
          <p:spPr bwMode="auto">
            <a:xfrm>
              <a:off x="3578" y="699"/>
              <a:ext cx="4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i="1" dirty="0">
                  <a:solidFill>
                    <a:schemeClr val="tx1"/>
                  </a:solidFill>
                  <a:latin typeface="Kosher-Normal" charset="0"/>
                </a:rPr>
                <a:t>LT</a:t>
              </a:r>
              <a:endParaRPr lang="en-US" sz="1800" i="1" dirty="0"/>
            </a:p>
          </p:txBody>
        </p:sp>
      </p:grpSp>
      <p:sp>
        <p:nvSpPr>
          <p:cNvPr id="586083" name="Text Box 355"/>
          <p:cNvSpPr txBox="1">
            <a:spLocks noChangeArrowheads="1"/>
          </p:cNvSpPr>
          <p:nvPr/>
        </p:nvSpPr>
        <p:spPr bwMode="auto">
          <a:xfrm>
            <a:off x="5084183" y="5113344"/>
            <a:ext cx="6731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1" dirty="0">
                <a:solidFill>
                  <a:schemeClr val="tx1"/>
                </a:solidFill>
                <a:latin typeface="Kosher-Normal" charset="0"/>
              </a:rPr>
              <a:t>KL</a:t>
            </a:r>
            <a:endParaRPr lang="en-US" sz="1000" i="1" dirty="0"/>
          </a:p>
        </p:txBody>
      </p:sp>
      <p:sp>
        <p:nvSpPr>
          <p:cNvPr id="147484" name="Text Box 356"/>
          <p:cNvSpPr txBox="1">
            <a:spLocks noChangeArrowheads="1"/>
          </p:cNvSpPr>
          <p:nvPr/>
        </p:nvSpPr>
        <p:spPr bwMode="auto">
          <a:xfrm>
            <a:off x="8664575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86085" name="Rectangle 357"/>
          <p:cNvSpPr>
            <a:spLocks noChangeArrowheads="1"/>
          </p:cNvSpPr>
          <p:nvPr/>
        </p:nvSpPr>
        <p:spPr bwMode="auto">
          <a:xfrm>
            <a:off x="6459538" y="5045075"/>
            <a:ext cx="1220787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86090" name="Picture 36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lum contrast="30000"/>
          </a:blip>
          <a:srcRect/>
          <a:stretch>
            <a:fillRect/>
          </a:stretch>
        </p:blipFill>
        <p:spPr bwMode="auto">
          <a:xfrm>
            <a:off x="593725" y="450850"/>
            <a:ext cx="3403600" cy="2551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6089" name="Picture 361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6087" name="Picture 359"/>
          <p:cNvPicPr>
            <a:picLocks noChangeArrowheads="1"/>
          </p:cNvPicPr>
          <p:nvPr/>
        </p:nvPicPr>
        <p:blipFill>
          <a:blip r:embed="rId9"/>
          <a:srcRect t="11774" r="14687"/>
          <a:stretch>
            <a:fillRect/>
          </a:stretch>
        </p:blipFill>
        <p:spPr bwMode="auto">
          <a:xfrm>
            <a:off x="1031875" y="431641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5954" name="Rectangle 226"/>
          <p:cNvSpPr>
            <a:spLocks noChangeArrowheads="1"/>
          </p:cNvSpPr>
          <p:nvPr/>
        </p:nvSpPr>
        <p:spPr bwMode="auto">
          <a:xfrm>
            <a:off x="8905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703263" y="3287713"/>
            <a:ext cx="28352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254" name="Text Box 261">
            <a:extLst>
              <a:ext uri="{FF2B5EF4-FFF2-40B4-BE49-F238E27FC236}">
                <a16:creationId xmlns:a16="http://schemas.microsoft.com/office/drawing/2014/main" id="{7D8CFB97-004E-498E-BF42-F61001CBC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Thaureymei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khou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rui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Ndauhloumei</a:t>
            </a:r>
            <a:r>
              <a:rPr lang="en-US" sz="14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ea typeface="+mn-ea"/>
                <a:cs typeface="+mn-cs"/>
              </a:rPr>
              <a:t>nganv</a:t>
            </a:r>
            <a:endParaRPr lang="en-US" sz="1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55" name="Rectangle 40">
            <a:extLst>
              <a:ext uri="{FF2B5EF4-FFF2-40B4-BE49-F238E27FC236}">
                <a16:creationId xmlns:a16="http://schemas.microsoft.com/office/drawing/2014/main" id="{F3452711-FEFA-4612-AFBC-F9AF3776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89" y="849312"/>
            <a:ext cx="7540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1mei </a:t>
            </a:r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Paap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56" name="Rectangle 41">
            <a:extLst>
              <a:ext uri="{FF2B5EF4-FFF2-40B4-BE49-F238E27FC236}">
                <a16:creationId xmlns:a16="http://schemas.microsoft.com/office/drawing/2014/main" id="{0C25A71F-AD83-4D29-B159-838519CFB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2" y="1006474"/>
            <a:ext cx="965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1st </a:t>
            </a:r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57" name="Rectangle 42">
            <a:extLst>
              <a:ext uri="{FF2B5EF4-FFF2-40B4-BE49-F238E27FC236}">
                <a16:creationId xmlns:a16="http://schemas.microsoft.com/office/drawing/2014/main" id="{E67AA37A-74AC-4903-846C-6C58047AF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39" y="1149349"/>
            <a:ext cx="866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1</a:t>
            </a:r>
            <a:r>
              <a:rPr lang="en-US" sz="900" b="1" baseline="30000" dirty="0">
                <a:solidFill>
                  <a:srgbClr val="000000"/>
                </a:solidFill>
                <a:latin typeface="Helvetica" charset="0"/>
              </a:rPr>
              <a:t>st</a:t>
            </a:r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Kaikhunc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58" name="Rectangle 43">
            <a:extLst>
              <a:ext uri="{FF2B5EF4-FFF2-40B4-BE49-F238E27FC236}">
                <a16:creationId xmlns:a16="http://schemas.microsoft.com/office/drawing/2014/main" id="{44F1661B-69D1-43B1-8A1C-25922FB2C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4" y="1317624"/>
            <a:ext cx="8048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1st </a:t>
            </a:r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Meidow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59" name="Rectangle 44">
            <a:extLst>
              <a:ext uri="{FF2B5EF4-FFF2-40B4-BE49-F238E27FC236}">
                <a16:creationId xmlns:a16="http://schemas.microsoft.com/office/drawing/2014/main" id="{FB0EEAA9-2C3A-46FA-941E-B639A7AD7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4" y="1489074"/>
            <a:ext cx="1004888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b="1" dirty="0" err="1">
                <a:solidFill>
                  <a:srgbClr val="000000"/>
                </a:solidFill>
                <a:latin typeface="Helvetica" charset="0"/>
              </a:rPr>
              <a:t>Duidai</a:t>
            </a:r>
            <a:r>
              <a:rPr lang="en-US" sz="700" b="1" dirty="0">
                <a:solidFill>
                  <a:srgbClr val="000000"/>
                </a:solidFill>
                <a:latin typeface="Helvetica" charset="0"/>
              </a:rPr>
              <a:t>/</a:t>
            </a:r>
            <a:r>
              <a:rPr lang="en-US" sz="700" b="1" dirty="0" err="1">
                <a:solidFill>
                  <a:srgbClr val="000000"/>
                </a:solidFill>
                <a:latin typeface="Helvetica" charset="0"/>
              </a:rPr>
              <a:t>Muangsingc</a:t>
            </a:r>
            <a:endParaRPr lang="en-US" sz="7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60" name="Rectangle 45">
            <a:extLst>
              <a:ext uri="{FF2B5EF4-FFF2-40B4-BE49-F238E27FC236}">
                <a16:creationId xmlns:a16="http://schemas.microsoft.com/office/drawing/2014/main" id="{7BA6D33B-E765-4821-8B72-5335B3346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4" y="1611312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Ramphaankai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61" name="Rectangle 46">
            <a:extLst>
              <a:ext uri="{FF2B5EF4-FFF2-40B4-BE49-F238E27FC236}">
                <a16:creationId xmlns:a16="http://schemas.microsoft.com/office/drawing/2014/main" id="{17714222-0870-44FF-8711-1242E91FD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9" y="512762"/>
            <a:ext cx="68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DAMHMEI</a:t>
            </a:r>
          </a:p>
        </p:txBody>
      </p:sp>
      <p:sp>
        <p:nvSpPr>
          <p:cNvPr id="262" name="Rectangle 47">
            <a:extLst>
              <a:ext uri="{FF2B5EF4-FFF2-40B4-BE49-F238E27FC236}">
                <a16:creationId xmlns:a16="http://schemas.microsoft.com/office/drawing/2014/main" id="{C6FAABBB-4361-44E1-BA6F-69EBFF03E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39" y="623887"/>
            <a:ext cx="836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Helvetica" charset="0"/>
              </a:rPr>
              <a:t>1mei </a:t>
            </a:r>
            <a:r>
              <a:rPr lang="en-US" sz="700" b="1" dirty="0" err="1">
                <a:solidFill>
                  <a:srgbClr val="000000"/>
                </a:solidFill>
                <a:latin typeface="Helvetica" charset="0"/>
              </a:rPr>
              <a:t>ngganmei</a:t>
            </a:r>
            <a:endParaRPr lang="en-US" sz="700" b="1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700" b="1" dirty="0">
                <a:solidFill>
                  <a:srgbClr val="000000"/>
                </a:solidFill>
                <a:latin typeface="Helvetica" charset="0"/>
              </a:rPr>
              <a:t>le </a:t>
            </a:r>
            <a:r>
              <a:rPr lang="en-US" sz="700" b="1" dirty="0" err="1">
                <a:solidFill>
                  <a:srgbClr val="000000"/>
                </a:solidFill>
                <a:latin typeface="Helvetica" charset="0"/>
              </a:rPr>
              <a:t>ntumei</a:t>
            </a:r>
            <a:endParaRPr lang="en-US" sz="7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63" name="Rectangle 51">
            <a:extLst>
              <a:ext uri="{FF2B5EF4-FFF2-40B4-BE49-F238E27FC236}">
                <a16:creationId xmlns:a16="http://schemas.microsoft.com/office/drawing/2014/main" id="{2DE9D7FD-ED71-45EB-B142-43FCF1D6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9" y="2430462"/>
            <a:ext cx="681038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Helvetica" charset="0"/>
              </a:rPr>
              <a:t>K - K - S</a:t>
            </a:r>
          </a:p>
        </p:txBody>
      </p:sp>
      <p:sp>
        <p:nvSpPr>
          <p:cNvPr id="264" name="Rectangle 52">
            <a:extLst>
              <a:ext uri="{FF2B5EF4-FFF2-40B4-BE49-F238E27FC236}">
                <a16:creationId xmlns:a16="http://schemas.microsoft.com/office/drawing/2014/main" id="{AFBB083A-A777-4564-9D32-58C368F5B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2" y="2811461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J - E</a:t>
            </a:r>
          </a:p>
        </p:txBody>
      </p:sp>
      <p:sp>
        <p:nvSpPr>
          <p:cNvPr id="265" name="Rectangle 54">
            <a:extLst>
              <a:ext uri="{FF2B5EF4-FFF2-40B4-BE49-F238E27FC236}">
                <a16:creationId xmlns:a16="http://schemas.microsoft.com/office/drawing/2014/main" id="{D9E3DE7F-ECBD-4EEA-AC5E-638539A65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27" y="2239962"/>
            <a:ext cx="10461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Helvetica" charset="0"/>
              </a:rPr>
              <a:t>KAWLOUKANMEI</a:t>
            </a:r>
          </a:p>
        </p:txBody>
      </p:sp>
      <p:sp>
        <p:nvSpPr>
          <p:cNvPr id="266" name="Rectangle 55">
            <a:extLst>
              <a:ext uri="{FF2B5EF4-FFF2-40B4-BE49-F238E27FC236}">
                <a16:creationId xmlns:a16="http://schemas.microsoft.com/office/drawing/2014/main" id="{CAA5DE55-7280-4157-8D5D-2B6019CDC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7" y="2022474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ABRAHAM</a:t>
            </a:r>
          </a:p>
        </p:txBody>
      </p:sp>
      <p:sp>
        <p:nvSpPr>
          <p:cNvPr id="267" name="Rectangle 56">
            <a:extLst>
              <a:ext uri="{FF2B5EF4-FFF2-40B4-BE49-F238E27FC236}">
                <a16:creationId xmlns:a16="http://schemas.microsoft.com/office/drawing/2014/main" id="{10C91553-D7CB-4616-9DF2-EB4EF9ACC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7" y="2624136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I - I</a:t>
            </a:r>
          </a:p>
        </p:txBody>
      </p:sp>
      <p:sp>
        <p:nvSpPr>
          <p:cNvPr id="268" name="Rectangle 70">
            <a:extLst>
              <a:ext uri="{FF2B5EF4-FFF2-40B4-BE49-F238E27FC236}">
                <a16:creationId xmlns:a16="http://schemas.microsoft.com/office/drawing/2014/main" id="{FBA63234-BC46-496D-BDE2-80A81B46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2" y="4244974"/>
            <a:ext cx="5222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269" name="Rectangle 71">
            <a:extLst>
              <a:ext uri="{FF2B5EF4-FFF2-40B4-BE49-F238E27FC236}">
                <a16:creationId xmlns:a16="http://schemas.microsoft.com/office/drawing/2014/main" id="{91A86B18-1EA0-40C5-B75C-5BE978D6D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7" y="4657723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70" name="Rectangle 72">
            <a:extLst>
              <a:ext uri="{FF2B5EF4-FFF2-40B4-BE49-F238E27FC236}">
                <a16:creationId xmlns:a16="http://schemas.microsoft.com/office/drawing/2014/main" id="{EB03B1C3-E25E-4C1D-85E0-570F0909B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4841873"/>
            <a:ext cx="644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271" name="Rectangle 73">
            <a:extLst>
              <a:ext uri="{FF2B5EF4-FFF2-40B4-BE49-F238E27FC236}">
                <a16:creationId xmlns:a16="http://schemas.microsoft.com/office/drawing/2014/main" id="{8A36B6DA-EBD4-4008-B446-ECE727484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2" y="5013323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272" name="Rectangle 75">
            <a:extLst>
              <a:ext uri="{FF2B5EF4-FFF2-40B4-BE49-F238E27FC236}">
                <a16:creationId xmlns:a16="http://schemas.microsoft.com/office/drawing/2014/main" id="{9E22B31F-505B-4149-89AE-BDE4D7249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2" y="5368923"/>
            <a:ext cx="600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5 PARY</a:t>
            </a:r>
          </a:p>
        </p:txBody>
      </p:sp>
      <p:sp>
        <p:nvSpPr>
          <p:cNvPr id="273" name="Rectangle 77">
            <a:extLst>
              <a:ext uri="{FF2B5EF4-FFF2-40B4-BE49-F238E27FC236}">
                <a16:creationId xmlns:a16="http://schemas.microsoft.com/office/drawing/2014/main" id="{5E1BEA65-0416-4BA0-B790-5DD9B3F51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7" y="4452936"/>
            <a:ext cx="727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74" name="Rectangle 105">
            <a:extLst>
              <a:ext uri="{FF2B5EF4-FFF2-40B4-BE49-F238E27FC236}">
                <a16:creationId xmlns:a16="http://schemas.microsoft.com/office/drawing/2014/main" id="{2F758C55-8330-4AA8-8AAA-58861DFD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215" y="1600199"/>
            <a:ext cx="1006475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BAKMEI ••• </a:t>
            </a:r>
          </a:p>
        </p:txBody>
      </p:sp>
      <p:sp>
        <p:nvSpPr>
          <p:cNvPr id="275" name="Rectangle 106">
            <a:extLst>
              <a:ext uri="{FF2B5EF4-FFF2-40B4-BE49-F238E27FC236}">
                <a16:creationId xmlns:a16="http://schemas.microsoft.com/office/drawing/2014/main" id="{7559CD3B-8903-432C-AA1E-28D00AE4E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715" y="1978023"/>
            <a:ext cx="608013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Israel</a:t>
            </a:r>
          </a:p>
        </p:txBody>
      </p:sp>
      <p:sp>
        <p:nvSpPr>
          <p:cNvPr id="276" name="Rectangle 110">
            <a:extLst>
              <a:ext uri="{FF2B5EF4-FFF2-40B4-BE49-F238E27FC236}">
                <a16:creationId xmlns:a16="http://schemas.microsoft.com/office/drawing/2014/main" id="{150D8E4F-475B-475B-869E-C28802E53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915" y="2854323"/>
            <a:ext cx="10779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Assyria    Babylon</a:t>
            </a:r>
          </a:p>
        </p:txBody>
      </p:sp>
      <p:sp>
        <p:nvSpPr>
          <p:cNvPr id="277" name="Rectangle 112">
            <a:extLst>
              <a:ext uri="{FF2B5EF4-FFF2-40B4-BE49-F238E27FC236}">
                <a16:creationId xmlns:a16="http://schemas.microsoft.com/office/drawing/2014/main" id="{D9FB6409-2CA5-4700-8422-F9B0E3002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90" y="1800224"/>
            <a:ext cx="955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 err="1">
                <a:solidFill>
                  <a:srgbClr val="000000"/>
                </a:solidFill>
                <a:latin typeface="Helvetica" charset="0"/>
              </a:rPr>
              <a:t>Dihpy</a:t>
            </a:r>
            <a:r>
              <a:rPr lang="en-US" sz="800" b="1" dirty="0">
                <a:solidFill>
                  <a:srgbClr val="000000"/>
                </a:solidFill>
                <a:latin typeface="Helvetica" charset="0"/>
              </a:rPr>
              <a:t>       </a:t>
            </a:r>
            <a:r>
              <a:rPr lang="en-US" sz="800" b="1" dirty="0" err="1">
                <a:solidFill>
                  <a:srgbClr val="000000"/>
                </a:solidFill>
                <a:latin typeface="Helvetica" charset="0"/>
              </a:rPr>
              <a:t>Dihba</a:t>
            </a:r>
            <a:endParaRPr lang="en-US" sz="8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78" name="Rectangle 115">
            <a:extLst>
              <a:ext uri="{FF2B5EF4-FFF2-40B4-BE49-F238E27FC236}">
                <a16:creationId xmlns:a16="http://schemas.microsoft.com/office/drawing/2014/main" id="{E4ABA618-748D-47D6-A3E3-B8172DE7C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8" y="2308223"/>
            <a:ext cx="10223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MUHZWNGNUNC</a:t>
            </a:r>
          </a:p>
        </p:txBody>
      </p:sp>
      <p:sp>
        <p:nvSpPr>
          <p:cNvPr id="279" name="Rectangle 121">
            <a:extLst>
              <a:ext uri="{FF2B5EF4-FFF2-40B4-BE49-F238E27FC236}">
                <a16:creationId xmlns:a16="http://schemas.microsoft.com/office/drawing/2014/main" id="{B3B8E4FC-67E6-4EB3-8ECC-3C7ECF0BA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90" y="1263649"/>
            <a:ext cx="8366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GUANGHDIC</a:t>
            </a:r>
          </a:p>
        </p:txBody>
      </p:sp>
      <p:sp>
        <p:nvSpPr>
          <p:cNvPr id="280" name="Rectangle 122">
            <a:extLst>
              <a:ext uri="{FF2B5EF4-FFF2-40B4-BE49-F238E27FC236}">
                <a16:creationId xmlns:a16="http://schemas.microsoft.com/office/drawing/2014/main" id="{174DA324-9622-4B97-B454-0275B3A3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5" y="1978023"/>
            <a:ext cx="569913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 Judah</a:t>
            </a: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66D0F4CD-4A4A-416C-BB19-86977FD9B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069" y="4032251"/>
            <a:ext cx="8318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Helvetica" charset="0"/>
              </a:rPr>
              <a:t>Z - E - N</a:t>
            </a: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8E1DEFB4-2105-468C-972E-F72BE97FC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519" y="3197226"/>
            <a:ext cx="8080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hicago" charset="0"/>
              </a:rPr>
              <a:t>NYMLOUMEI</a:t>
            </a: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0C1C53CA-C4F2-4B72-9F03-7AB1B7E88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832" y="3455989"/>
            <a:ext cx="9144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dirty="0" err="1">
                <a:solidFill>
                  <a:srgbClr val="000000"/>
                </a:solidFill>
                <a:latin typeface="Helvetica" charset="0"/>
              </a:rPr>
              <a:t>Tingkwm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</a:rPr>
              <a:t> 70</a:t>
            </a: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75F9AAB6-53E8-480E-9C21-3CBE0B292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507" y="3633789"/>
            <a:ext cx="7858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 dirty="0" err="1">
                <a:solidFill>
                  <a:srgbClr val="000000"/>
                </a:solidFill>
                <a:latin typeface="Helvetica" charset="0"/>
              </a:rPr>
              <a:t>Kaluanv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</a:rPr>
              <a:t> 3</a:t>
            </a:r>
          </a:p>
        </p:txBody>
      </p:sp>
      <p:sp>
        <p:nvSpPr>
          <p:cNvPr id="289" name="Rectangle 146">
            <a:extLst>
              <a:ext uri="{FF2B5EF4-FFF2-40B4-BE49-F238E27FC236}">
                <a16:creationId xmlns:a16="http://schemas.microsoft.com/office/drawing/2014/main" id="{F320D49A-0383-4E9C-A94B-ED3A42A2A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0" y="4689476"/>
            <a:ext cx="10683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Rommei</a:t>
            </a:r>
            <a:r>
              <a:rPr lang="en-US" sz="8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lunghlwn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0" name="Rectangle 148">
            <a:extLst>
              <a:ext uri="{FF2B5EF4-FFF2-40B4-BE49-F238E27FC236}">
                <a16:creationId xmlns:a16="http://schemas.microsoft.com/office/drawing/2014/main" id="{8249707F-2550-4A96-8EAF-A102B7C6B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1"/>
            <a:ext cx="7000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291" name="Rectangle 110">
            <a:extLst>
              <a:ext uri="{FF2B5EF4-FFF2-40B4-BE49-F238E27FC236}">
                <a16:creationId xmlns:a16="http://schemas.microsoft.com/office/drawing/2014/main" id="{C4763227-8967-4454-9503-72F81FD6A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189" y="5678621"/>
            <a:ext cx="70532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Gaychamv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2" name="Rectangle 111">
            <a:extLst>
              <a:ext uri="{FF2B5EF4-FFF2-40B4-BE49-F238E27FC236}">
                <a16:creationId xmlns:a16="http://schemas.microsoft.com/office/drawing/2014/main" id="{D1B01867-2776-4E49-9C93-458265F6D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468" y="5818321"/>
            <a:ext cx="79348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Latdiutatmei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3" name="Rectangle 112">
            <a:extLst>
              <a:ext uri="{FF2B5EF4-FFF2-40B4-BE49-F238E27FC236}">
                <a16:creationId xmlns:a16="http://schemas.microsoft.com/office/drawing/2014/main" id="{9D2FE862-4CDC-442D-98DF-BE4B7B6C1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127" y="5958021"/>
            <a:ext cx="51937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Tatdyn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4" name="Rectangle 113">
            <a:extLst>
              <a:ext uri="{FF2B5EF4-FFF2-40B4-BE49-F238E27FC236}">
                <a16:creationId xmlns:a16="http://schemas.microsoft.com/office/drawing/2014/main" id="{47388326-66B0-472F-A1FF-E9E4B6459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802" y="6097721"/>
            <a:ext cx="833561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Helvetica" charset="0"/>
              </a:rPr>
              <a:t>Ndauhloumei</a:t>
            </a:r>
            <a:endParaRPr lang="en-US" sz="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5" name="Rectangle 114">
            <a:extLst>
              <a:ext uri="{FF2B5EF4-FFF2-40B4-BE49-F238E27FC236}">
                <a16:creationId xmlns:a16="http://schemas.microsoft.com/office/drawing/2014/main" id="{4C8C41C4-5B84-4198-B5DD-D58F82556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777" y="5064258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296" name="Rectangle 115">
            <a:extLst>
              <a:ext uri="{FF2B5EF4-FFF2-40B4-BE49-F238E27FC236}">
                <a16:creationId xmlns:a16="http://schemas.microsoft.com/office/drawing/2014/main" id="{0527CE98-7233-4D7C-8F3F-1F633245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414" y="5386521"/>
            <a:ext cx="445634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latin typeface="Helvetica" charset="0"/>
              </a:rPr>
              <a:t>Kros</a:t>
            </a:r>
            <a:endParaRPr lang="en-US" sz="900" i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7" name="Rectangle 117">
            <a:extLst>
              <a:ext uri="{FF2B5EF4-FFF2-40B4-BE49-F238E27FC236}">
                <a16:creationId xmlns:a16="http://schemas.microsoft.com/office/drawing/2014/main" id="{541A606F-91CB-4668-8E02-73D4CDC72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377" y="5519871"/>
            <a:ext cx="77264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i="1" dirty="0" err="1">
                <a:solidFill>
                  <a:srgbClr val="000000"/>
                </a:solidFill>
                <a:latin typeface="Helvetica" charset="0"/>
              </a:rPr>
              <a:t>Phuamling</a:t>
            </a:r>
            <a:endParaRPr lang="en-US" sz="900" i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8" name="Rectangle 122">
            <a:extLst>
              <a:ext uri="{FF2B5EF4-FFF2-40B4-BE49-F238E27FC236}">
                <a16:creationId xmlns:a16="http://schemas.microsoft.com/office/drawing/2014/main" id="{E6FE43FE-5720-4D30-9447-B0B4E2319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789" y="5249996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latin typeface="Helvetica" charset="0"/>
              </a:rPr>
              <a:t>Panty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08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5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149526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527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36" name="Rectangle 5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49509" name="Text Box 53"/>
          <p:cNvSpPr txBox="1">
            <a:spLocks noChangeArrowheads="1"/>
          </p:cNvSpPr>
          <p:nvPr/>
        </p:nvSpPr>
        <p:spPr bwMode="auto">
          <a:xfrm>
            <a:off x="8664575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61992" y="1762931"/>
            <a:ext cx="3289299" cy="39703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Israel </a:t>
            </a:r>
            <a:r>
              <a:rPr lang="en-US" sz="4100" dirty="0" err="1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khou</a:t>
            </a: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4100" dirty="0" err="1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rui</a:t>
            </a: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4100" dirty="0" err="1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mituang</a:t>
            </a: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4100" dirty="0" err="1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dakloumei</a:t>
            </a: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4100" dirty="0" err="1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Ramh</a:t>
            </a: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4100" dirty="0" err="1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hiw</a:t>
            </a: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4100" dirty="0" err="1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phey</a:t>
            </a: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4100" dirty="0" err="1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hei</a:t>
            </a: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4100" dirty="0" err="1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akumhcho</a:t>
            </a:r>
            <a:r>
              <a:rPr lang="en-US" sz="41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?</a:t>
            </a:r>
          </a:p>
        </p:txBody>
      </p:sp>
      <p:sp>
        <p:nvSpPr>
          <p:cNvPr id="149511" name="Text Box 55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30840" name="Text Box 56"/>
          <p:cNvSpPr txBox="1">
            <a:spLocks noChangeArrowheads="1"/>
          </p:cNvSpPr>
          <p:nvPr/>
        </p:nvSpPr>
        <p:spPr bwMode="auto">
          <a:xfrm>
            <a:off x="2851690" y="6036458"/>
            <a:ext cx="5585578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KATHAI NKHAVMEI #08 ZAUC O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149523" name="Group 58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630843" name="Rectangle 59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630844" name="Line 60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38" grpId="0" autoUpdateAnimBg="0"/>
      <p:bldP spid="630840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3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5157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57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4" name="Rectangle 8"/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628991" y="5024438"/>
            <a:ext cx="7964255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dirty="0">
                <a:solidFill>
                  <a:srgbClr val="FFE957"/>
                </a:solidFill>
              </a:rPr>
              <a:t>…</a:t>
            </a:r>
            <a:r>
              <a:rPr lang="en-US" sz="4000" dirty="0" err="1">
                <a:solidFill>
                  <a:srgbClr val="FFE957"/>
                </a:solidFill>
              </a:rPr>
              <a:t>tabui</a:t>
            </a:r>
            <a:r>
              <a:rPr lang="en-US" sz="4000" dirty="0">
                <a:solidFill>
                  <a:srgbClr val="FFE957"/>
                </a:solidFill>
              </a:rPr>
              <a:t> </a:t>
            </a:r>
            <a:r>
              <a:rPr lang="en-US" sz="4000" dirty="0" err="1">
                <a:solidFill>
                  <a:srgbClr val="FFE957"/>
                </a:solidFill>
              </a:rPr>
              <a:t>rui</a:t>
            </a:r>
            <a:r>
              <a:rPr lang="en-US" sz="4000" dirty="0">
                <a:solidFill>
                  <a:srgbClr val="FFE957"/>
                </a:solidFill>
              </a:rPr>
              <a:t> </a:t>
            </a:r>
            <a:r>
              <a:rPr lang="en-US" sz="4000" dirty="0" err="1">
                <a:solidFill>
                  <a:srgbClr val="FFE957"/>
                </a:solidFill>
              </a:rPr>
              <a:t>tii</a:t>
            </a:r>
            <a:r>
              <a:rPr lang="en-US" sz="4000" dirty="0">
                <a:solidFill>
                  <a:srgbClr val="FFE957"/>
                </a:solidFill>
              </a:rPr>
              <a:t> </a:t>
            </a:r>
            <a:r>
              <a:rPr lang="en-US" sz="4000" dirty="0" err="1">
                <a:solidFill>
                  <a:srgbClr val="FFE957"/>
                </a:solidFill>
              </a:rPr>
              <a:t>tamianglou</a:t>
            </a:r>
            <a:r>
              <a:rPr lang="en-US" sz="4000" dirty="0">
                <a:solidFill>
                  <a:srgbClr val="FFE957"/>
                </a:solidFill>
              </a:rPr>
              <a:t> </a:t>
            </a:r>
            <a:r>
              <a:rPr lang="en-US" sz="4000" dirty="0" err="1">
                <a:solidFill>
                  <a:srgbClr val="FFE957"/>
                </a:solidFill>
              </a:rPr>
              <a:t>cho</a:t>
            </a:r>
            <a:r>
              <a:rPr lang="en-US" sz="4000" dirty="0">
                <a:solidFill>
                  <a:srgbClr val="FFE957"/>
                </a:solidFill>
              </a:rPr>
              <a:t>?</a:t>
            </a:r>
            <a:endParaRPr lang="en-US" sz="4000" b="0" dirty="0">
              <a:solidFill>
                <a:srgbClr val="FFE957"/>
              </a:solidFill>
            </a:endParaRP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547813" y="822325"/>
            <a:ext cx="7481887" cy="14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E957"/>
                </a:solidFill>
              </a:rPr>
              <a:t>Dak</a:t>
            </a:r>
            <a:r>
              <a:rPr lang="en-US" sz="4400" dirty="0">
                <a:solidFill>
                  <a:srgbClr val="FFE957"/>
                </a:solidFill>
              </a:rPr>
              <a:t> </a:t>
            </a:r>
            <a:r>
              <a:rPr lang="en-US" sz="4400" dirty="0" err="1">
                <a:solidFill>
                  <a:srgbClr val="FFE957"/>
                </a:solidFill>
              </a:rPr>
              <a:t>ntiploumei</a:t>
            </a:r>
            <a:r>
              <a:rPr lang="en-US" sz="4400" dirty="0">
                <a:solidFill>
                  <a:srgbClr val="FFE957"/>
                </a:solidFill>
              </a:rPr>
              <a:t> </a:t>
            </a:r>
            <a:r>
              <a:rPr lang="en-US" sz="4400" dirty="0" err="1">
                <a:solidFill>
                  <a:srgbClr val="FFE957"/>
                </a:solidFill>
              </a:rPr>
              <a:t>Israelmei</a:t>
            </a:r>
            <a:r>
              <a:rPr lang="en-US" sz="4400" dirty="0">
                <a:solidFill>
                  <a:srgbClr val="FFE957"/>
                </a:solidFill>
              </a:rPr>
              <a:t> </a:t>
            </a:r>
            <a:r>
              <a:rPr lang="en-US" sz="4400" dirty="0" err="1">
                <a:solidFill>
                  <a:srgbClr val="FFE957"/>
                </a:solidFill>
              </a:rPr>
              <a:t>phey</a:t>
            </a:r>
            <a:r>
              <a:rPr lang="en-US" sz="4400" dirty="0">
                <a:solidFill>
                  <a:srgbClr val="FFE957"/>
                </a:solidFill>
              </a:rPr>
              <a:t> </a:t>
            </a:r>
            <a:r>
              <a:rPr lang="en-US" sz="4400" dirty="0" err="1">
                <a:solidFill>
                  <a:srgbClr val="FFE957"/>
                </a:solidFill>
              </a:rPr>
              <a:t>tihei</a:t>
            </a:r>
            <a:r>
              <a:rPr lang="en-US" sz="4400" dirty="0">
                <a:solidFill>
                  <a:srgbClr val="FFE957"/>
                </a:solidFill>
              </a:rPr>
              <a:t> </a:t>
            </a:r>
            <a:r>
              <a:rPr lang="en-US" sz="4400" dirty="0" err="1">
                <a:solidFill>
                  <a:srgbClr val="FFE957"/>
                </a:solidFill>
              </a:rPr>
              <a:t>machak</a:t>
            </a:r>
            <a:r>
              <a:rPr lang="en-US" sz="4400" dirty="0">
                <a:solidFill>
                  <a:srgbClr val="FFE957"/>
                </a:solidFill>
              </a:rPr>
              <a:t> </a:t>
            </a:r>
            <a:r>
              <a:rPr lang="en-US" sz="4400" dirty="0" err="1">
                <a:solidFill>
                  <a:srgbClr val="FFE957"/>
                </a:solidFill>
              </a:rPr>
              <a:t>zauc</a:t>
            </a:r>
            <a:r>
              <a:rPr lang="en-US" sz="4400" dirty="0">
                <a:solidFill>
                  <a:srgbClr val="FFE957"/>
                </a:solidFill>
              </a:rPr>
              <a:t> o</a:t>
            </a:r>
            <a:endParaRPr lang="en-US" sz="4400" b="0" dirty="0">
              <a:solidFill>
                <a:srgbClr val="FFE957"/>
              </a:solidFill>
            </a:endParaRP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51559" name="Text Box 2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9242" name="Rectangle 26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51562" name="Text Box 28"/>
          <p:cNvSpPr txBox="1">
            <a:spLocks noChangeArrowheads="1"/>
          </p:cNvSpPr>
          <p:nvPr/>
        </p:nvSpPr>
        <p:spPr bwMode="auto">
          <a:xfrm>
            <a:off x="8555038" y="64420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9251" name="Text Box 35"/>
          <p:cNvSpPr txBox="1">
            <a:spLocks noChangeArrowheads="1"/>
          </p:cNvSpPr>
          <p:nvPr/>
        </p:nvSpPr>
        <p:spPr bwMode="auto">
          <a:xfrm>
            <a:off x="4471987" y="2868614"/>
            <a:ext cx="324485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800" b="0" dirty="0" err="1">
                <a:solidFill>
                  <a:schemeClr val="tx1"/>
                </a:solidFill>
                <a:latin typeface="Arial" charset="0"/>
              </a:rPr>
              <a:t>Phailoumei</a:t>
            </a:r>
            <a:endParaRPr lang="en-US" sz="3600" b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296987" y="3746500"/>
            <a:ext cx="356947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800" dirty="0" err="1">
                <a:solidFill>
                  <a:schemeClr val="tx1"/>
                </a:solidFill>
                <a:latin typeface="Arial" charset="0"/>
              </a:rPr>
              <a:t>Phey</a:t>
            </a:r>
            <a:r>
              <a:rPr lang="en-US" sz="4800" dirty="0">
                <a:solidFill>
                  <a:schemeClr val="tx1"/>
                </a:solidFill>
                <a:latin typeface="Arial" charset="0"/>
              </a:rPr>
              <a:t> dung</a:t>
            </a:r>
            <a:endParaRPr lang="en-US" sz="3600" b="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2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02" name="Group 3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153652" name="Rectangle 4"/>
            <p:cNvSpPr>
              <a:spLocks noChangeArrowheads="1"/>
            </p:cNvSpPr>
            <p:nvPr/>
          </p:nvSpPr>
          <p:spPr bwMode="auto">
            <a:xfrm rot="-54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53653" name="Rectangle 5"/>
            <p:cNvSpPr>
              <a:spLocks noChangeArrowheads="1"/>
            </p:cNvSpPr>
            <p:nvPr/>
          </p:nvSpPr>
          <p:spPr bwMode="auto">
            <a:xfrm rot="-54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53603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53648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53649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3650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3651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153604" name="Group 11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153646" name="Rectangle 12"/>
            <p:cNvSpPr>
              <a:spLocks noChangeArrowheads="1"/>
            </p:cNvSpPr>
            <p:nvPr/>
          </p:nvSpPr>
          <p:spPr bwMode="auto">
            <a:xfrm rot="-54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53647" name="Rectangle 13"/>
            <p:cNvSpPr>
              <a:spLocks noChangeArrowheads="1"/>
            </p:cNvSpPr>
            <p:nvPr/>
          </p:nvSpPr>
          <p:spPr bwMode="auto">
            <a:xfrm rot="-54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182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3182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1425575" y="3276330"/>
            <a:ext cx="6242855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08F220"/>
                </a:solidFill>
              </a:rPr>
              <a:t>BAIBAL RUANVRY TUANG PHEY-LANGH</a:t>
            </a:r>
          </a:p>
        </p:txBody>
      </p:sp>
      <p:sp>
        <p:nvSpPr>
          <p:cNvPr id="631825" name="Text Box 17"/>
          <p:cNvSpPr txBox="1">
            <a:spLocks noChangeArrowheads="1"/>
          </p:cNvSpPr>
          <p:nvPr/>
        </p:nvSpPr>
        <p:spPr bwMode="auto">
          <a:xfrm>
            <a:off x="720725" y="349250"/>
            <a:ext cx="77597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EA18"/>
                </a:solidFill>
              </a:rPr>
              <a:t>PHEY DAK KHANG PHEY RAANV BAM TUANG E TWLAKHO...</a:t>
            </a:r>
            <a:endParaRPr lang="en-US" sz="3200" dirty="0">
              <a:solidFill>
                <a:srgbClr val="FFEA18"/>
              </a:solidFill>
            </a:endParaRPr>
          </a:p>
        </p:txBody>
      </p:sp>
      <p:grpSp>
        <p:nvGrpSpPr>
          <p:cNvPr id="153609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3614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3615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153610" name="Text Box 52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1861" name="Rectangle 53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1862" name="Rectangle 54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53613" name="Text Box 55"/>
          <p:cNvSpPr txBox="1">
            <a:spLocks noChangeArrowheads="1"/>
          </p:cNvSpPr>
          <p:nvPr/>
        </p:nvSpPr>
        <p:spPr bwMode="auto">
          <a:xfrm>
            <a:off x="855503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  <p:bldP spid="631825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Text Box 16">
            <a:extLst>
              <a:ext uri="{FF2B5EF4-FFF2-40B4-BE49-F238E27FC236}">
                <a16:creationId xmlns:a16="http://schemas.microsoft.com/office/drawing/2014/main" id="{F1D5EB57-B65D-4CC8-8917-472AB59CF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575" y="3276330"/>
            <a:ext cx="6242855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08F220"/>
                </a:solidFill>
              </a:rPr>
              <a:t>BAIBAL RUANVRY TUANG PHEY-LANGH</a:t>
            </a:r>
          </a:p>
        </p:txBody>
      </p:sp>
      <p:grpSp>
        <p:nvGrpSpPr>
          <p:cNvPr id="155651" name="Group 4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55714" name="Rectangle 5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55715" name="Rectangle 6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55652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55710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55711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5712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5713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155653" name="Group 12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55708" name="Rectangle 13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55709" name="Rectangle 14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3284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75919"/>
            <a:ext cx="46053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36319" y="42108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7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8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5671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5676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2866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2867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2868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2869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2870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2871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72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73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74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75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76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2877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2878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2879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2880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5677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2882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83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84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85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86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87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88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89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90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91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92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93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94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95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2896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155673" name="Text Box 67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2900" name="Rectangle 68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2901" name="Rectangle 69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70" name="Text Box 17">
            <a:extLst>
              <a:ext uri="{FF2B5EF4-FFF2-40B4-BE49-F238E27FC236}">
                <a16:creationId xmlns:a16="http://schemas.microsoft.com/office/drawing/2014/main" id="{95258B40-9752-44BC-8A7F-19FA428D6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EA18"/>
                </a:solidFill>
              </a:rPr>
              <a:t>PHEY DAK KHANG PHEY RAANV BAM TUANG E TWLAKHO...</a:t>
            </a:r>
            <a:endParaRPr lang="en-US" sz="3200" dirty="0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3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3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2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3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3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3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3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3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32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3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utoUpdateAnimBg="0"/>
      <p:bldP spid="70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7698" name="Group 3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157765" name="Rectangle 4"/>
            <p:cNvSpPr>
              <a:spLocks noChangeArrowheads="1"/>
            </p:cNvSpPr>
            <p:nvPr/>
          </p:nvSpPr>
          <p:spPr bwMode="auto">
            <a:xfrm rot="-54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57766" name="Rectangle 5"/>
            <p:cNvSpPr>
              <a:spLocks noChangeArrowheads="1"/>
            </p:cNvSpPr>
            <p:nvPr/>
          </p:nvSpPr>
          <p:spPr bwMode="auto">
            <a:xfrm rot="-54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57699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5776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5776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776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776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157700" name="Group 11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157759" name="Rectangle 12"/>
            <p:cNvSpPr>
              <a:spLocks noChangeArrowheads="1"/>
            </p:cNvSpPr>
            <p:nvPr/>
          </p:nvSpPr>
          <p:spPr bwMode="auto">
            <a:xfrm rot="-54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57760" name="Rectangle 13"/>
            <p:cNvSpPr>
              <a:spLocks noChangeArrowheads="1"/>
            </p:cNvSpPr>
            <p:nvPr/>
          </p:nvSpPr>
          <p:spPr bwMode="auto">
            <a:xfrm rot="-54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338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3387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57704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5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8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9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0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1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2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3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4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5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6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86" name="AutoShape 30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6011863" y="3629025"/>
            <a:ext cx="7048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>
                <a:solidFill>
                  <a:schemeClr val="tx2"/>
                </a:solidFill>
                <a:ea typeface="+mn-ea"/>
                <a:cs typeface="+mn-cs"/>
              </a:rPr>
              <a:t>5</a:t>
            </a:r>
          </a:p>
        </p:txBody>
      </p:sp>
      <p:pic>
        <p:nvPicPr>
          <p:cNvPr id="157719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89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>
                <a:solidFill>
                  <a:schemeClr val="tx2"/>
                </a:solidFill>
                <a:ea typeface="+mn-ea"/>
                <a:cs typeface="+mn-cs"/>
              </a:rPr>
              <a:t>10</a:t>
            </a:r>
          </a:p>
        </p:txBody>
      </p:sp>
      <p:grpSp>
        <p:nvGrpSpPr>
          <p:cNvPr id="157722" name="Group 3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7727" name="Group 3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389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389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389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389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389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389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89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0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0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0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0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390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390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390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390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7728" name="Group 5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3909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0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1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2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3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4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5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6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7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8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1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2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21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22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3923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157724" name="Text Box 7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3927" name="Rectangle 7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3928" name="Rectangle 7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72" name="Text Box 17">
            <a:extLst>
              <a:ext uri="{FF2B5EF4-FFF2-40B4-BE49-F238E27FC236}">
                <a16:creationId xmlns:a16="http://schemas.microsoft.com/office/drawing/2014/main" id="{ADDD7C27-02D1-4C1F-B603-7336A2810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EA18"/>
                </a:solidFill>
              </a:rPr>
              <a:t>PHEY DAK KHANG PHEY RAANV BAM TUANG E TWLAKHO...</a:t>
            </a:r>
            <a:endParaRPr lang="en-US" sz="3200" dirty="0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9746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59817" name="Rectangle 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59818" name="Rectangle 5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59747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5981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5981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981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981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15974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9750" name="Group 1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59811" name="Rectangle 1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59812" name="Rectangle 15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3489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59754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5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6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7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8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9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0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1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2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3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4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5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564" y="2152"/>
              <a:ext cx="1048" cy="7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NKHAMH-MEI GANV</a:t>
              </a:r>
            </a:p>
          </p:txBody>
        </p: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995488" y="2711450"/>
            <a:ext cx="3355975" cy="2798763"/>
            <a:chOff x="1257" y="1708"/>
            <a:chExt cx="2114" cy="1763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 b="0">
                <a:solidFill>
                  <a:schemeClr val="bg2"/>
                </a:solidFill>
                <a:ea typeface="+mn-ea"/>
                <a:cs typeface="+mn-cs"/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1600" dirty="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F09F32"/>
                  </a:solidFill>
                  <a:latin typeface="Arial" charset="0"/>
                </a:rPr>
                <a:t>DAMHMEI</a:t>
              </a:r>
              <a:endParaRPr lang="en-US" sz="1600" dirty="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FC030C"/>
                  </a:solidFill>
                  <a:latin typeface="Arial" charset="0"/>
                </a:rPr>
                <a:t>   ABRAHAM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FC030C"/>
                  </a:solidFill>
                  <a:latin typeface="Arial" charset="0"/>
                </a:rPr>
                <a:t>     JOSEPH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FC030C"/>
                  </a:solidFill>
                  <a:latin typeface="Arial" charset="0"/>
                </a:rPr>
                <a:t>        MOUSI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FC030C"/>
                  </a:solidFill>
                  <a:latin typeface="Arial" charset="0"/>
                </a:rPr>
                <a:t>          JOSHUA</a:t>
              </a:r>
              <a:endParaRPr lang="en-US" sz="1600" dirty="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1ADE31"/>
                  </a:solidFill>
                  <a:latin typeface="Arial" charset="0"/>
                </a:rPr>
                <a:t>             KAGUAKCMEI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1ADE31"/>
                  </a:solidFill>
                  <a:latin typeface="Arial" charset="0"/>
                </a:rPr>
                <a:t>                GUANGHDIC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1ADE31"/>
                  </a:solidFill>
                  <a:latin typeface="Arial" charset="0"/>
                </a:rPr>
                <a:t>                    NYMLOUMEI</a:t>
              </a:r>
              <a:endParaRPr lang="en-US" sz="1600" dirty="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 dirty="0">
                  <a:latin typeface="Arial" charset="0"/>
                </a:rPr>
                <a:t>                       KARIMMEI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1"/>
                  </a:solidFill>
                  <a:latin typeface="Arial" charset="0"/>
                </a:rPr>
                <a:t>                      JISU</a:t>
              </a:r>
              <a:endParaRPr lang="en-US" sz="1600" dirty="0">
                <a:latin typeface="Arial" charset="0"/>
              </a:endParaRPr>
            </a:p>
          </p:txBody>
        </p:sp>
      </p:grpSp>
      <p:grpSp>
        <p:nvGrpSpPr>
          <p:cNvPr id="159769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9775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492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492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492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492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492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492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2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2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2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29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30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4931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4932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4933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493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9776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4936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37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38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39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0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1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2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3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4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5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6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7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8" name="AutoShape 6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49" name="AutoShape 6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4950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159771" name="Text Box 7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4954" name="Rectangle 7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4955" name="Rectangle 7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159774" name="Text Box 76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6" name="Text Box 17">
            <a:extLst>
              <a:ext uri="{FF2B5EF4-FFF2-40B4-BE49-F238E27FC236}">
                <a16:creationId xmlns:a16="http://schemas.microsoft.com/office/drawing/2014/main" id="{73E56088-945A-4E30-842E-3889281A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EA18"/>
                </a:solidFill>
              </a:rPr>
              <a:t>PHEY DAK KHANG PHEY RAANV BAM TUANG E TWLAKHO...</a:t>
            </a:r>
            <a:endParaRPr lang="en-US" sz="3200" dirty="0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  <p:bldP spid="76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1794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61887" name="Rectangle 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1888" name="Rectangle 5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61795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188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6188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188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188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16179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chemeClr val="tx1"/>
                </a:solidFill>
                <a:ea typeface="+mn-ea"/>
                <a:cs typeface="+mn-cs"/>
              </a:rPr>
              <a:t>J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76526" y="1308101"/>
            <a:ext cx="1884363" cy="568326"/>
            <a:chOff x="1686" y="824"/>
            <a:chExt cx="1187" cy="358"/>
          </a:xfrm>
        </p:grpSpPr>
        <p:sp>
          <p:nvSpPr>
            <p:cNvPr id="635918" name="Rectangle 14"/>
            <p:cNvSpPr>
              <a:spLocks noChangeArrowheads="1"/>
            </p:cNvSpPr>
            <p:nvPr/>
          </p:nvSpPr>
          <p:spPr bwMode="auto">
            <a:xfrm>
              <a:off x="1686" y="833"/>
              <a:ext cx="43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M4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635919" name="Rectangle 15"/>
            <p:cNvSpPr>
              <a:spLocks noChangeArrowheads="1"/>
            </p:cNvSpPr>
            <p:nvPr/>
          </p:nvSpPr>
          <p:spPr bwMode="auto">
            <a:xfrm>
              <a:off x="2233" y="824"/>
              <a:ext cx="64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  D3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2033" y="58"/>
            <a:chExt cx="455" cy="692"/>
          </a:xfrm>
        </p:grpSpPr>
        <p:grpSp>
          <p:nvGrpSpPr>
            <p:cNvPr id="161877" name="Group 28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35933" name="Text Box 2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i="1">
                    <a:solidFill>
                      <a:srgbClr val="FF262D"/>
                    </a:solidFill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635934" name="Line 3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5935" name="Line 31"/>
            <p:cNvSpPr>
              <a:spLocks noChangeShapeType="1"/>
            </p:cNvSpPr>
            <p:nvPr/>
          </p:nvSpPr>
          <p:spPr bwMode="auto">
            <a:xfrm>
              <a:off x="2217" y="400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03"/>
          <p:cNvGrpSpPr>
            <a:grpSpLocks/>
          </p:cNvGrpSpPr>
          <p:nvPr/>
        </p:nvGrpSpPr>
        <p:grpSpPr bwMode="auto">
          <a:xfrm>
            <a:off x="2212975" y="1839913"/>
            <a:ext cx="2479675" cy="431800"/>
            <a:chOff x="1394" y="1159"/>
            <a:chExt cx="1562" cy="272"/>
          </a:xfrm>
        </p:grpSpPr>
        <p:sp>
          <p:nvSpPr>
            <p:cNvPr id="635936" name="Rectangle 32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ea typeface="+mn-ea"/>
                <a:cs typeface="+mn-cs"/>
              </a:endParaRPr>
            </a:p>
          </p:txBody>
        </p:sp>
        <p:sp>
          <p:nvSpPr>
            <p:cNvPr id="635937" name="Rectangle 33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pic>
        <p:nvPicPr>
          <p:cNvPr id="161801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802" name="Group 35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61873" name="Rectangle 36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1874" name="Rectangle 37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35944" name="Picture 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33056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61806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7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8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9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0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1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2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3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4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5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6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7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5959" name="AutoShape 55"/>
          <p:cNvSpPr>
            <a:spLocks noChangeArrowheads="1"/>
          </p:cNvSpPr>
          <p:nvPr/>
        </p:nvSpPr>
        <p:spPr bwMode="auto">
          <a:xfrm>
            <a:off x="1995488" y="27797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 b="0">
              <a:solidFill>
                <a:schemeClr val="bg2"/>
              </a:solidFill>
              <a:ea typeface="+mn-ea"/>
              <a:cs typeface="+mn-cs"/>
            </a:endParaRPr>
          </a:p>
        </p:txBody>
      </p:sp>
      <p:grpSp>
        <p:nvGrpSpPr>
          <p:cNvPr id="161820" name="Group 5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1839" name="Group 5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596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596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596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5966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5967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5968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69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70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7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7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7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597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597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597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597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61840" name="Group 7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5979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0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1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2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3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4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5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6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7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8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89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90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9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9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599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161821" name="Text Box 9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5996" name="Rectangle 9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5997" name="Rectangle 9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161824" name="Text Box 94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13" name="Group 100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636002" name="Text Box 9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dirty="0">
                  <a:latin typeface="Arial" charset="0"/>
                  <a:ea typeface="+mn-ea"/>
                  <a:cs typeface="+mn-cs"/>
                </a:rPr>
                <a:t>D 7 K J</a:t>
              </a:r>
            </a:p>
          </p:txBody>
        </p:sp>
        <p:sp>
          <p:nvSpPr>
            <p:cNvPr id="636003" name="Line 9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1885950" y="1865316"/>
            <a:ext cx="3152775" cy="395288"/>
            <a:chOff x="1188" y="1175"/>
            <a:chExt cx="1986" cy="249"/>
          </a:xfrm>
        </p:grpSpPr>
        <p:grpSp>
          <p:nvGrpSpPr>
            <p:cNvPr id="161827" name="Group 17"/>
            <p:cNvGrpSpPr>
              <a:grpSpLocks/>
            </p:cNvGrpSpPr>
            <p:nvPr/>
          </p:nvGrpSpPr>
          <p:grpSpPr bwMode="auto">
            <a:xfrm>
              <a:off x="1188" y="1175"/>
              <a:ext cx="1733" cy="249"/>
              <a:chOff x="1188" y="1175"/>
              <a:chExt cx="1733" cy="249"/>
            </a:xfrm>
          </p:grpSpPr>
          <p:sp>
            <p:nvSpPr>
              <p:cNvPr id="635922" name="Rectangle 18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09F32"/>
                    </a:solidFill>
                    <a:latin typeface="Times" charset="0"/>
                  </a:rPr>
                  <a:t>D</a:t>
                </a:r>
                <a:endParaRPr lang="en-US" sz="360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4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A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4" name="Rectangle 20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5" name="Rectangle 21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7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6" name="Rectangle 22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C030C"/>
                    </a:solidFill>
                  </a:rPr>
                  <a:t>J</a:t>
                </a:r>
                <a:endParaRPr lang="en-US" sz="3600" dirty="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7" name="Rectangle 23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K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8" name="Rectangle 24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G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9" name="Rectangle 25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  <a:latin typeface="Times" charset="0"/>
                  </a:rPr>
                  <a:t>N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635930" name="Rectangle 26"/>
            <p:cNvSpPr>
              <a:spLocks noChangeArrowheads="1"/>
            </p:cNvSpPr>
            <p:nvPr/>
          </p:nvSpPr>
          <p:spPr bwMode="auto">
            <a:xfrm>
              <a:off x="3024" y="1184"/>
              <a:ext cx="1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11B0C5"/>
                  </a:solidFill>
                  <a:latin typeface="Times" charset="0"/>
                </a:rPr>
                <a:t>K</a:t>
              </a:r>
              <a:endParaRPr lang="en-US" sz="3600" dirty="0">
                <a:solidFill>
                  <a:srgbClr val="11B0C5"/>
                </a:solidFill>
                <a:latin typeface="Times" charset="0"/>
              </a:endParaRPr>
            </a:p>
          </p:txBody>
        </p:sp>
      </p:grpSp>
      <p:sp>
        <p:nvSpPr>
          <p:cNvPr id="98" name="Text Box 37">
            <a:extLst>
              <a:ext uri="{FF2B5EF4-FFF2-40B4-BE49-F238E27FC236}">
                <a16:creationId xmlns:a16="http://schemas.microsoft.com/office/drawing/2014/main" id="{FF6DBF6A-69E6-4B7F-A937-6804A5883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6" y="2711450"/>
            <a:ext cx="2679700" cy="2759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sz="1600" dirty="0">
              <a:latin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F09F32"/>
                </a:solidFill>
                <a:latin typeface="Arial" charset="0"/>
              </a:rPr>
              <a:t>DAMHMEI</a:t>
            </a:r>
            <a:endParaRPr lang="en-US" sz="1600" dirty="0">
              <a:latin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FC030C"/>
                </a:solidFill>
                <a:latin typeface="Arial" charset="0"/>
              </a:rPr>
              <a:t>   ABRAHAM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FC030C"/>
                </a:solidFill>
                <a:latin typeface="Arial" charset="0"/>
              </a:rPr>
              <a:t>     JOSEPH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FC030C"/>
                </a:solidFill>
                <a:latin typeface="Arial" charset="0"/>
              </a:rPr>
              <a:t>        MOUSI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FC030C"/>
                </a:solidFill>
                <a:latin typeface="Arial" charset="0"/>
              </a:rPr>
              <a:t>          JOSHUA</a:t>
            </a:r>
            <a:endParaRPr lang="en-US" sz="1600" dirty="0">
              <a:latin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1ADE31"/>
                </a:solidFill>
                <a:latin typeface="Arial" charset="0"/>
              </a:rPr>
              <a:t>             KAGUAKCMEI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1ADE31"/>
                </a:solidFill>
                <a:latin typeface="Arial" charset="0"/>
              </a:rPr>
              <a:t>                GUANGHDIC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1ADE31"/>
                </a:solidFill>
                <a:latin typeface="Arial" charset="0"/>
              </a:rPr>
              <a:t>                    NYMLOUMEI</a:t>
            </a:r>
            <a:endParaRPr lang="en-US" sz="1600" dirty="0">
              <a:latin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</a:rPr>
              <a:t>                       KARIMMEI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                      JISU</a:t>
            </a:r>
            <a:endParaRPr lang="en-US" sz="1600" dirty="0"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07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69068" name="Rectangle 108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69069" name="Line 109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16386" name="AutoShape 6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6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Line 6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Line 6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Line 6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Line 6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Line 6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Rectangle 7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7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7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7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Rectangle 7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0" name="Text Box 7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6402" name="Text Box 83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16403" name="Text Box 91"/>
          <p:cNvSpPr txBox="1">
            <a:spLocks noChangeArrowheads="1"/>
          </p:cNvSpPr>
          <p:nvPr/>
        </p:nvSpPr>
        <p:spPr bwMode="auto">
          <a:xfrm>
            <a:off x="8555038" y="64484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6426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3"/>
              <a:ext cx="2379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6419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724525"/>
            <a:ext cx="8408987" cy="6381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Sauhpuang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lwn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makumh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kho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grpSp>
        <p:nvGrpSpPr>
          <p:cNvPr id="6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5"/>
              <a:ext cx="2379" cy="3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6417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3"/>
              <a:ext cx="2378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6415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4"/>
              <a:ext cx="2379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641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" name="Rectangle 86">
            <a:extLst>
              <a:ext uri="{FF2B5EF4-FFF2-40B4-BE49-F238E27FC236}">
                <a16:creationId xmlns:a16="http://schemas.microsoft.com/office/drawing/2014/main" id="{7C445CDD-73C8-4792-896C-B0FF9999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7" name="Rectangle 99">
            <a:extLst>
              <a:ext uri="{FF2B5EF4-FFF2-40B4-BE49-F238E27FC236}">
                <a16:creationId xmlns:a16="http://schemas.microsoft.com/office/drawing/2014/main" id="{F5813136-B50D-48B3-BACB-C454957CA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842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63940" name="Rectangle 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3941" name="Rectangle 5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63843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3936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63937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3938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3939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sp>
        <p:nvSpPr>
          <p:cNvPr id="636960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ea typeface="+mn-ea"/>
              <a:cs typeface="+mn-cs"/>
            </a:endParaRPr>
          </a:p>
        </p:txBody>
      </p:sp>
      <p:sp>
        <p:nvSpPr>
          <p:cNvPr id="636961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63846" name="Group 34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63934" name="Rectangle 35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3935" name="Rectangle 36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696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36966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36967" name="Picture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63850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2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3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4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6974" name="Rectangle 46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6975" name="Rectangle 47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6976" name="Line 48"/>
          <p:cNvSpPr>
            <a:spLocks noChangeShapeType="1"/>
          </p:cNvSpPr>
          <p:nvPr/>
        </p:nvSpPr>
        <p:spPr bwMode="auto">
          <a:xfrm flipH="1">
            <a:off x="2860675" y="1006475"/>
            <a:ext cx="488950" cy="354013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36977" name="Line 49"/>
          <p:cNvSpPr>
            <a:spLocks noChangeShapeType="1"/>
          </p:cNvSpPr>
          <p:nvPr/>
        </p:nvSpPr>
        <p:spPr bwMode="auto">
          <a:xfrm>
            <a:off x="3709988" y="1014413"/>
            <a:ext cx="414337" cy="365125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pic>
        <p:nvPicPr>
          <p:cNvPr id="163860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1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2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3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4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5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6" name="Text Box 9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7019" name="Rectangle 9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7020" name="Rectangle 9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63869" name="Line 93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0" name="Line 94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1" name="Line 95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872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3902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698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698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698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698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699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699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699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699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699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699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699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6997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6998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6999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7000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63903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7002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03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04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05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06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07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08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09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10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11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12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13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14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15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7016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103" name="Text Box 53">
            <a:extLst>
              <a:ext uri="{FF2B5EF4-FFF2-40B4-BE49-F238E27FC236}">
                <a16:creationId xmlns:a16="http://schemas.microsoft.com/office/drawing/2014/main" id="{EFFCE84C-A800-4215-A611-0064AAB0E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4" name="Text Box 12">
            <a:extLst>
              <a:ext uri="{FF2B5EF4-FFF2-40B4-BE49-F238E27FC236}">
                <a16:creationId xmlns:a16="http://schemas.microsoft.com/office/drawing/2014/main" id="{D20D1309-6D3D-4E99-B0BE-E92EC1B83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chemeClr val="tx1"/>
                </a:solidFill>
                <a:ea typeface="+mn-ea"/>
                <a:cs typeface="+mn-cs"/>
              </a:rPr>
              <a:t>J</a:t>
            </a:r>
          </a:p>
        </p:txBody>
      </p:sp>
      <p:grpSp>
        <p:nvGrpSpPr>
          <p:cNvPr id="105" name="Group 13">
            <a:extLst>
              <a:ext uri="{FF2B5EF4-FFF2-40B4-BE49-F238E27FC236}">
                <a16:creationId xmlns:a16="http://schemas.microsoft.com/office/drawing/2014/main" id="{E72FCB2A-E1D3-4C80-BDAE-2E05973DB8EE}"/>
              </a:ext>
            </a:extLst>
          </p:cNvPr>
          <p:cNvGrpSpPr>
            <a:grpSpLocks/>
          </p:cNvGrpSpPr>
          <p:nvPr/>
        </p:nvGrpSpPr>
        <p:grpSpPr bwMode="auto">
          <a:xfrm>
            <a:off x="2676526" y="1308101"/>
            <a:ext cx="1884363" cy="568326"/>
            <a:chOff x="1686" y="824"/>
            <a:chExt cx="1187" cy="358"/>
          </a:xfrm>
        </p:grpSpPr>
        <p:sp>
          <p:nvSpPr>
            <p:cNvPr id="106" name="Rectangle 14">
              <a:extLst>
                <a:ext uri="{FF2B5EF4-FFF2-40B4-BE49-F238E27FC236}">
                  <a16:creationId xmlns:a16="http://schemas.microsoft.com/office/drawing/2014/main" id="{504F1348-7EDB-48C6-9251-3E8006F33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43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M4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107" name="Rectangle 15">
              <a:extLst>
                <a:ext uri="{FF2B5EF4-FFF2-40B4-BE49-F238E27FC236}">
                  <a16:creationId xmlns:a16="http://schemas.microsoft.com/office/drawing/2014/main" id="{8E9733C8-EC2C-4059-B7D0-FACFADD90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" y="824"/>
              <a:ext cx="64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  D3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108" name="Group 104">
            <a:extLst>
              <a:ext uri="{FF2B5EF4-FFF2-40B4-BE49-F238E27FC236}">
                <a16:creationId xmlns:a16="http://schemas.microsoft.com/office/drawing/2014/main" id="{B4928BFB-A43A-4357-8E69-07ADEC1EC217}"/>
              </a:ext>
            </a:extLst>
          </p:cNvPr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2033" y="58"/>
            <a:chExt cx="455" cy="692"/>
          </a:xfrm>
        </p:grpSpPr>
        <p:grpSp>
          <p:nvGrpSpPr>
            <p:cNvPr id="109" name="Group 28">
              <a:extLst>
                <a:ext uri="{FF2B5EF4-FFF2-40B4-BE49-F238E27FC236}">
                  <a16:creationId xmlns:a16="http://schemas.microsoft.com/office/drawing/2014/main" id="{5B61E04C-ABD0-4710-A8A4-E76A3215F5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111" name="Text Box 29">
                <a:extLst>
                  <a:ext uri="{FF2B5EF4-FFF2-40B4-BE49-F238E27FC236}">
                    <a16:creationId xmlns:a16="http://schemas.microsoft.com/office/drawing/2014/main" id="{96CFCBFE-1EA1-4F53-996E-0BCC8118D7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i="1">
                    <a:solidFill>
                      <a:srgbClr val="FF262D"/>
                    </a:solidFill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112" name="Line 30">
                <a:extLst>
                  <a:ext uri="{FF2B5EF4-FFF2-40B4-BE49-F238E27FC236}">
                    <a16:creationId xmlns:a16="http://schemas.microsoft.com/office/drawing/2014/main" id="{4147F77C-55FD-43EC-A099-FEE58D517E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" name="Line 31">
              <a:extLst>
                <a:ext uri="{FF2B5EF4-FFF2-40B4-BE49-F238E27FC236}">
                  <a16:creationId xmlns:a16="http://schemas.microsoft.com/office/drawing/2014/main" id="{264F9292-67C3-49EC-BD5B-F5EC5696D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" y="400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13" name="Group 100">
            <a:extLst>
              <a:ext uri="{FF2B5EF4-FFF2-40B4-BE49-F238E27FC236}">
                <a16:creationId xmlns:a16="http://schemas.microsoft.com/office/drawing/2014/main" id="{B7B585FB-96BA-40E3-97AB-3225904FADD0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114" name="Text Box 98">
              <a:extLst>
                <a:ext uri="{FF2B5EF4-FFF2-40B4-BE49-F238E27FC236}">
                  <a16:creationId xmlns:a16="http://schemas.microsoft.com/office/drawing/2014/main" id="{94E47387-BB28-4502-BEB0-8F10DE52D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dirty="0">
                  <a:latin typeface="Arial" charset="0"/>
                  <a:ea typeface="+mn-ea"/>
                  <a:cs typeface="+mn-cs"/>
                </a:rPr>
                <a:t>D 7 K J</a:t>
              </a:r>
            </a:p>
          </p:txBody>
        </p:sp>
        <p:sp>
          <p:nvSpPr>
            <p:cNvPr id="115" name="Line 99">
              <a:extLst>
                <a:ext uri="{FF2B5EF4-FFF2-40B4-BE49-F238E27FC236}">
                  <a16:creationId xmlns:a16="http://schemas.microsoft.com/office/drawing/2014/main" id="{8AAF6FB4-C64B-4BF9-B840-9F7C3B88AD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16" name="Group 16">
            <a:extLst>
              <a:ext uri="{FF2B5EF4-FFF2-40B4-BE49-F238E27FC236}">
                <a16:creationId xmlns:a16="http://schemas.microsoft.com/office/drawing/2014/main" id="{D7D4A403-669A-4195-98D2-63EEA646306E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865316"/>
            <a:ext cx="3152775" cy="395288"/>
            <a:chOff x="1188" y="1175"/>
            <a:chExt cx="1986" cy="249"/>
          </a:xfrm>
        </p:grpSpPr>
        <p:grpSp>
          <p:nvGrpSpPr>
            <p:cNvPr id="117" name="Group 17">
              <a:extLst>
                <a:ext uri="{FF2B5EF4-FFF2-40B4-BE49-F238E27FC236}">
                  <a16:creationId xmlns:a16="http://schemas.microsoft.com/office/drawing/2014/main" id="{6BA405E2-BF48-45E4-863B-7216B58510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733" cy="249"/>
              <a:chOff x="1188" y="1175"/>
              <a:chExt cx="1733" cy="249"/>
            </a:xfrm>
          </p:grpSpPr>
          <p:sp>
            <p:nvSpPr>
              <p:cNvPr id="119" name="Rectangle 18">
                <a:extLst>
                  <a:ext uri="{FF2B5EF4-FFF2-40B4-BE49-F238E27FC236}">
                    <a16:creationId xmlns:a16="http://schemas.microsoft.com/office/drawing/2014/main" id="{E9ED838F-A526-425F-8799-3A27539E2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09F32"/>
                    </a:solidFill>
                    <a:latin typeface="Times" charset="0"/>
                  </a:rPr>
                  <a:t>D</a:t>
                </a:r>
                <a:endParaRPr lang="en-US" sz="360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20" name="Rectangle 19">
                <a:extLst>
                  <a:ext uri="{FF2B5EF4-FFF2-40B4-BE49-F238E27FC236}">
                    <a16:creationId xmlns:a16="http://schemas.microsoft.com/office/drawing/2014/main" id="{B26B7B8D-38FF-427A-8360-C8B398F97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4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A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21" name="Rectangle 20">
                <a:extLst>
                  <a:ext uri="{FF2B5EF4-FFF2-40B4-BE49-F238E27FC236}">
                    <a16:creationId xmlns:a16="http://schemas.microsoft.com/office/drawing/2014/main" id="{EFCA177F-42FA-44B8-AB65-8E6223115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22" name="Rectangle 21">
                <a:extLst>
                  <a:ext uri="{FF2B5EF4-FFF2-40B4-BE49-F238E27FC236}">
                    <a16:creationId xmlns:a16="http://schemas.microsoft.com/office/drawing/2014/main" id="{35B96F61-8C67-478B-BE67-C5A940F77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7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23" name="Rectangle 22">
                <a:extLst>
                  <a:ext uri="{FF2B5EF4-FFF2-40B4-BE49-F238E27FC236}">
                    <a16:creationId xmlns:a16="http://schemas.microsoft.com/office/drawing/2014/main" id="{8D807BAD-E8B7-4C22-82E8-8303B01CD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C030C"/>
                    </a:solidFill>
                  </a:rPr>
                  <a:t>J</a:t>
                </a:r>
                <a:endParaRPr lang="en-US" sz="3600" dirty="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24" name="Rectangle 23">
                <a:extLst>
                  <a:ext uri="{FF2B5EF4-FFF2-40B4-BE49-F238E27FC236}">
                    <a16:creationId xmlns:a16="http://schemas.microsoft.com/office/drawing/2014/main" id="{5252A130-2802-429D-9F74-C75252DDE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K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125" name="Rectangle 24">
                <a:extLst>
                  <a:ext uri="{FF2B5EF4-FFF2-40B4-BE49-F238E27FC236}">
                    <a16:creationId xmlns:a16="http://schemas.microsoft.com/office/drawing/2014/main" id="{C9528337-B5F4-49E0-8E77-0D776FECA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G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126" name="Rectangle 25">
                <a:extLst>
                  <a:ext uri="{FF2B5EF4-FFF2-40B4-BE49-F238E27FC236}">
                    <a16:creationId xmlns:a16="http://schemas.microsoft.com/office/drawing/2014/main" id="{46C2CD3A-577F-4DE4-9FD2-CB3A0D559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  <a:latin typeface="Times" charset="0"/>
                  </a:rPr>
                  <a:t>N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118" name="Rectangle 26">
              <a:extLst>
                <a:ext uri="{FF2B5EF4-FFF2-40B4-BE49-F238E27FC236}">
                  <a16:creationId xmlns:a16="http://schemas.microsoft.com/office/drawing/2014/main" id="{52161B48-BAD4-47A0-BB1A-82FAEE26B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84"/>
              <a:ext cx="1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11B0C5"/>
                  </a:solidFill>
                  <a:latin typeface="Times" charset="0"/>
                </a:rPr>
                <a:t>K</a:t>
              </a:r>
              <a:endParaRPr lang="en-US" sz="3600" dirty="0">
                <a:solidFill>
                  <a:srgbClr val="11B0C5"/>
                </a:solidFill>
                <a:latin typeface="Times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0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1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2" name="Rectangle 5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65893" name="Rectangle 6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65894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65895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65896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6589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8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65899" name="Rectangle 12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65900" name="Rectangle 13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5128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65904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5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8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1288" name="Picture 2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51289" name="Picture 2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51290" name="Picture 2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51291" name="Picture 2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51292" name="Picture 2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51293" name="Picture 2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65911" name="Picture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3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4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5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6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99" name="Text Box 35"/>
          <p:cNvSpPr txBox="1">
            <a:spLocks noChangeArrowheads="1"/>
          </p:cNvSpPr>
          <p:nvPr/>
        </p:nvSpPr>
        <p:spPr bwMode="auto">
          <a:xfrm>
            <a:off x="2293938" y="2730957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</a:t>
            </a:r>
          </a:p>
        </p:txBody>
      </p:sp>
      <p:sp>
        <p:nvSpPr>
          <p:cNvPr id="165918" name="Text Box 36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51301" name="Rectangle 37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51302" name="Rectangle 3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165921" name="Text Box 39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165922" name="Group 6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5960" name="Group 7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33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133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133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133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133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134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4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13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13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13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13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65961" name="Group 8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5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5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5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54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55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56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57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5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5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6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6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6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6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6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5136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651366" name="Rectangle 102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51367" name="Rectangle 103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51368" name="Rectangle 104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ea typeface="+mn-ea"/>
              <a:cs typeface="+mn-cs"/>
            </a:endParaRPr>
          </a:p>
        </p:txBody>
      </p:sp>
      <p:sp>
        <p:nvSpPr>
          <p:cNvPr id="651369" name="Rectangle 105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6" name="Group 109"/>
          <p:cNvGrpSpPr>
            <a:grpSpLocks/>
          </p:cNvGrpSpPr>
          <p:nvPr/>
        </p:nvGrpSpPr>
        <p:grpSpPr bwMode="auto">
          <a:xfrm>
            <a:off x="2001838" y="2565400"/>
            <a:ext cx="5019675" cy="1830388"/>
            <a:chOff x="1261" y="1616"/>
            <a:chExt cx="3162" cy="1153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767" y="2402"/>
              <a:ext cx="2656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FFFF00"/>
                  </a:solidFill>
                  <a:ea typeface="+mn-ea"/>
                  <a:cs typeface="+mn-cs"/>
                </a:rPr>
                <a:t>THAUREYMEI 12 &amp; 15</a:t>
              </a:r>
            </a:p>
          </p:txBody>
        </p:sp>
        <p:sp>
          <p:nvSpPr>
            <p:cNvPr id="651376" name="AutoShape 112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1" name="Text Box 53">
            <a:extLst>
              <a:ext uri="{FF2B5EF4-FFF2-40B4-BE49-F238E27FC236}">
                <a16:creationId xmlns:a16="http://schemas.microsoft.com/office/drawing/2014/main" id="{38CC500E-24FA-41DA-8AF2-2318AF426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2" name="Text Box 12">
            <a:extLst>
              <a:ext uri="{FF2B5EF4-FFF2-40B4-BE49-F238E27FC236}">
                <a16:creationId xmlns:a16="http://schemas.microsoft.com/office/drawing/2014/main" id="{4C2FA71F-24CB-45DE-ADAA-88342D807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chemeClr val="tx1"/>
                </a:solidFill>
                <a:ea typeface="+mn-ea"/>
                <a:cs typeface="+mn-cs"/>
              </a:rPr>
              <a:t>J</a:t>
            </a:r>
          </a:p>
        </p:txBody>
      </p:sp>
      <p:grpSp>
        <p:nvGrpSpPr>
          <p:cNvPr id="113" name="Group 13">
            <a:extLst>
              <a:ext uri="{FF2B5EF4-FFF2-40B4-BE49-F238E27FC236}">
                <a16:creationId xmlns:a16="http://schemas.microsoft.com/office/drawing/2014/main" id="{80C4B329-177F-44BD-969B-6F7AE8F3AECB}"/>
              </a:ext>
            </a:extLst>
          </p:cNvPr>
          <p:cNvGrpSpPr>
            <a:grpSpLocks/>
          </p:cNvGrpSpPr>
          <p:nvPr/>
        </p:nvGrpSpPr>
        <p:grpSpPr bwMode="auto">
          <a:xfrm>
            <a:off x="2676526" y="1308101"/>
            <a:ext cx="1884363" cy="568326"/>
            <a:chOff x="1686" y="824"/>
            <a:chExt cx="1187" cy="358"/>
          </a:xfrm>
        </p:grpSpPr>
        <p:sp>
          <p:nvSpPr>
            <p:cNvPr id="114" name="Rectangle 14">
              <a:extLst>
                <a:ext uri="{FF2B5EF4-FFF2-40B4-BE49-F238E27FC236}">
                  <a16:creationId xmlns:a16="http://schemas.microsoft.com/office/drawing/2014/main" id="{3424F23D-0C9F-447B-B923-B946C2659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43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M4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115" name="Rectangle 15">
              <a:extLst>
                <a:ext uri="{FF2B5EF4-FFF2-40B4-BE49-F238E27FC236}">
                  <a16:creationId xmlns:a16="http://schemas.microsoft.com/office/drawing/2014/main" id="{3709E081-1D24-43CA-BCC9-96C545CCD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" y="824"/>
              <a:ext cx="64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  D3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116" name="Group 104">
            <a:extLst>
              <a:ext uri="{FF2B5EF4-FFF2-40B4-BE49-F238E27FC236}">
                <a16:creationId xmlns:a16="http://schemas.microsoft.com/office/drawing/2014/main" id="{0328AABC-FDC6-49F0-9329-1B4ECC37E736}"/>
              </a:ext>
            </a:extLst>
          </p:cNvPr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2033" y="58"/>
            <a:chExt cx="455" cy="692"/>
          </a:xfrm>
        </p:grpSpPr>
        <p:grpSp>
          <p:nvGrpSpPr>
            <p:cNvPr id="117" name="Group 28">
              <a:extLst>
                <a:ext uri="{FF2B5EF4-FFF2-40B4-BE49-F238E27FC236}">
                  <a16:creationId xmlns:a16="http://schemas.microsoft.com/office/drawing/2014/main" id="{2C43ECEA-97CC-4A44-9F97-205DF8E156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119" name="Text Box 29">
                <a:extLst>
                  <a:ext uri="{FF2B5EF4-FFF2-40B4-BE49-F238E27FC236}">
                    <a16:creationId xmlns:a16="http://schemas.microsoft.com/office/drawing/2014/main" id="{3F5B3FF7-7749-43F4-9E4D-FEE621EBED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i="1">
                    <a:solidFill>
                      <a:srgbClr val="FF262D"/>
                    </a:solidFill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120" name="Line 30">
                <a:extLst>
                  <a:ext uri="{FF2B5EF4-FFF2-40B4-BE49-F238E27FC236}">
                    <a16:creationId xmlns:a16="http://schemas.microsoft.com/office/drawing/2014/main" id="{C3524DA1-8849-48F2-B770-2356CFFB45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8" name="Line 31">
              <a:extLst>
                <a:ext uri="{FF2B5EF4-FFF2-40B4-BE49-F238E27FC236}">
                  <a16:creationId xmlns:a16="http://schemas.microsoft.com/office/drawing/2014/main" id="{B5C77FC0-BEA7-470B-BBDE-79DE9921B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" y="400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21" name="Group 100">
            <a:extLst>
              <a:ext uri="{FF2B5EF4-FFF2-40B4-BE49-F238E27FC236}">
                <a16:creationId xmlns:a16="http://schemas.microsoft.com/office/drawing/2014/main" id="{9D9E7E0F-A145-4398-AD47-DB7E851CB5AE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122" name="Text Box 98">
              <a:extLst>
                <a:ext uri="{FF2B5EF4-FFF2-40B4-BE49-F238E27FC236}">
                  <a16:creationId xmlns:a16="http://schemas.microsoft.com/office/drawing/2014/main" id="{B767516B-36AA-44C7-8629-125FE6BA44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dirty="0">
                  <a:latin typeface="Arial" charset="0"/>
                  <a:ea typeface="+mn-ea"/>
                  <a:cs typeface="+mn-cs"/>
                </a:rPr>
                <a:t>D 7 K J</a:t>
              </a:r>
            </a:p>
          </p:txBody>
        </p:sp>
        <p:sp>
          <p:nvSpPr>
            <p:cNvPr id="123" name="Line 99">
              <a:extLst>
                <a:ext uri="{FF2B5EF4-FFF2-40B4-BE49-F238E27FC236}">
                  <a16:creationId xmlns:a16="http://schemas.microsoft.com/office/drawing/2014/main" id="{E171A9A7-CC88-4C32-9443-2E0EA98C7F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24" name="Group 16">
            <a:extLst>
              <a:ext uri="{FF2B5EF4-FFF2-40B4-BE49-F238E27FC236}">
                <a16:creationId xmlns:a16="http://schemas.microsoft.com/office/drawing/2014/main" id="{0E9F619A-9135-4D43-A106-8209FAFD6902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865316"/>
            <a:ext cx="3152775" cy="395288"/>
            <a:chOff x="1188" y="1175"/>
            <a:chExt cx="1986" cy="249"/>
          </a:xfrm>
        </p:grpSpPr>
        <p:grpSp>
          <p:nvGrpSpPr>
            <p:cNvPr id="125" name="Group 17">
              <a:extLst>
                <a:ext uri="{FF2B5EF4-FFF2-40B4-BE49-F238E27FC236}">
                  <a16:creationId xmlns:a16="http://schemas.microsoft.com/office/drawing/2014/main" id="{53310549-58EE-475B-A1C0-7D8B4BF5F3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733" cy="249"/>
              <a:chOff x="1188" y="1175"/>
              <a:chExt cx="1733" cy="249"/>
            </a:xfrm>
          </p:grpSpPr>
          <p:sp>
            <p:nvSpPr>
              <p:cNvPr id="127" name="Rectangle 18">
                <a:extLst>
                  <a:ext uri="{FF2B5EF4-FFF2-40B4-BE49-F238E27FC236}">
                    <a16:creationId xmlns:a16="http://schemas.microsoft.com/office/drawing/2014/main" id="{8652D7D7-502B-4139-B6DA-16FA1904A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09F32"/>
                    </a:solidFill>
                    <a:latin typeface="Times" charset="0"/>
                  </a:rPr>
                  <a:t>D</a:t>
                </a:r>
                <a:endParaRPr lang="en-US" sz="360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28" name="Rectangle 19">
                <a:extLst>
                  <a:ext uri="{FF2B5EF4-FFF2-40B4-BE49-F238E27FC236}">
                    <a16:creationId xmlns:a16="http://schemas.microsoft.com/office/drawing/2014/main" id="{2244DC22-5C8F-4BD3-818D-0A8553077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4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A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29" name="Rectangle 20">
                <a:extLst>
                  <a:ext uri="{FF2B5EF4-FFF2-40B4-BE49-F238E27FC236}">
                    <a16:creationId xmlns:a16="http://schemas.microsoft.com/office/drawing/2014/main" id="{428C879B-C2E8-4FB1-8636-1F48C1F71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30" name="Rectangle 21">
                <a:extLst>
                  <a:ext uri="{FF2B5EF4-FFF2-40B4-BE49-F238E27FC236}">
                    <a16:creationId xmlns:a16="http://schemas.microsoft.com/office/drawing/2014/main" id="{39577C28-3CAD-4196-A171-CDBD33B20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7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31" name="Rectangle 22">
                <a:extLst>
                  <a:ext uri="{FF2B5EF4-FFF2-40B4-BE49-F238E27FC236}">
                    <a16:creationId xmlns:a16="http://schemas.microsoft.com/office/drawing/2014/main" id="{2A3DB513-2756-478B-B3CD-769354541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C030C"/>
                    </a:solidFill>
                  </a:rPr>
                  <a:t>J</a:t>
                </a:r>
                <a:endParaRPr lang="en-US" sz="3600" dirty="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32" name="Rectangle 23">
                <a:extLst>
                  <a:ext uri="{FF2B5EF4-FFF2-40B4-BE49-F238E27FC236}">
                    <a16:creationId xmlns:a16="http://schemas.microsoft.com/office/drawing/2014/main" id="{36DD5FFD-4350-48EC-AC92-D833001EE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K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133" name="Rectangle 24">
                <a:extLst>
                  <a:ext uri="{FF2B5EF4-FFF2-40B4-BE49-F238E27FC236}">
                    <a16:creationId xmlns:a16="http://schemas.microsoft.com/office/drawing/2014/main" id="{2325BFBF-A74E-4462-A0B8-2769A306B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G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134" name="Rectangle 25">
                <a:extLst>
                  <a:ext uri="{FF2B5EF4-FFF2-40B4-BE49-F238E27FC236}">
                    <a16:creationId xmlns:a16="http://schemas.microsoft.com/office/drawing/2014/main" id="{CDC9576E-6EA3-479C-A83F-DF958DC17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  <a:latin typeface="Times" charset="0"/>
                  </a:rPr>
                  <a:t>N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126" name="Rectangle 26">
              <a:extLst>
                <a:ext uri="{FF2B5EF4-FFF2-40B4-BE49-F238E27FC236}">
                  <a16:creationId xmlns:a16="http://schemas.microsoft.com/office/drawing/2014/main" id="{74BE9F11-BECD-4CE1-8987-B0C92FDF3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84"/>
              <a:ext cx="1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11B0C5"/>
                  </a:solidFill>
                  <a:latin typeface="Times" charset="0"/>
                </a:rPr>
                <a:t>K</a:t>
              </a:r>
              <a:endParaRPr lang="en-US" sz="3600" dirty="0">
                <a:solidFill>
                  <a:srgbClr val="11B0C5"/>
                </a:solidFill>
                <a:latin typeface="Times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99" grpId="0" autoUpdateAnimBg="0"/>
      <p:bldP spid="112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38" name="Line 107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6794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6794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67943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67944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5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67946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67947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39011" name="Rectangle 3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3901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39013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67951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2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3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4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5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7957" name="Group 4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9021" name="Picture 4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2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3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4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5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6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39028" name="Picture 52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9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30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31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67959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60" name="Picture 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61" name="Picture 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62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63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64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65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9039" name="Text Box 63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KADIC LATDYNG</a:t>
            </a:r>
          </a:p>
        </p:txBody>
      </p:sp>
      <p:sp>
        <p:nvSpPr>
          <p:cNvPr id="167968" name="Text Box 99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9076" name="Rectangle 100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9077" name="Rectangle 101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67971" name="Text Box 102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3152775" y="4346575"/>
            <a:ext cx="4043363" cy="708025"/>
            <a:chOff x="2740" y="377"/>
            <a:chExt cx="2547" cy="446"/>
          </a:xfrm>
        </p:grpSpPr>
        <p:sp>
          <p:nvSpPr>
            <p:cNvPr id="639079" name="AutoShape 103"/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  <p:sp>
          <p:nvSpPr>
            <p:cNvPr id="639080" name="Text Box 104"/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FFFF00"/>
                  </a:solidFill>
                  <a:ea typeface="+mn-ea"/>
                  <a:cs typeface="+mn-cs"/>
                </a:rPr>
                <a:t>RIAKDANV. 30</a:t>
              </a:r>
            </a:p>
          </p:txBody>
        </p:sp>
      </p:grpSp>
      <p:sp>
        <p:nvSpPr>
          <p:cNvPr id="639082" name="AutoShape 106"/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67974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8004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904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904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904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904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904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904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4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5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51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52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53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9054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905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9056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905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68005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905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7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8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69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70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71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72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073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7975" name="Group 165"/>
          <p:cNvGrpSpPr>
            <a:grpSpLocks/>
          </p:cNvGrpSpPr>
          <p:nvPr/>
        </p:nvGrpSpPr>
        <p:grpSpPr bwMode="auto">
          <a:xfrm>
            <a:off x="2212975" y="466725"/>
            <a:ext cx="2994025" cy="1927225"/>
            <a:chOff x="1394" y="294"/>
            <a:chExt cx="1886" cy="1214"/>
          </a:xfrm>
        </p:grpSpPr>
        <p:sp>
          <p:nvSpPr>
            <p:cNvPr id="639160" name="Line 184"/>
            <p:cNvSpPr>
              <a:spLocks noChangeShapeType="1"/>
            </p:cNvSpPr>
            <p:nvPr/>
          </p:nvSpPr>
          <p:spPr bwMode="auto">
            <a:xfrm>
              <a:off x="2134" y="294"/>
              <a:ext cx="129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grpSp>
          <p:nvGrpSpPr>
            <p:cNvPr id="167980" name="Group 18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39163" name="Rectangle 18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39164" name="Rectangle 18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39165" name="Rectangle 18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639166" name="Rectangle 19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</p:grpSp>
      <p:sp>
        <p:nvSpPr>
          <p:cNvPr id="113" name="Text Box 12">
            <a:extLst>
              <a:ext uri="{FF2B5EF4-FFF2-40B4-BE49-F238E27FC236}">
                <a16:creationId xmlns:a16="http://schemas.microsoft.com/office/drawing/2014/main" id="{246A1350-A9D3-472F-A50E-2F9E2257A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chemeClr val="tx1"/>
                </a:solidFill>
                <a:ea typeface="+mn-ea"/>
                <a:cs typeface="+mn-cs"/>
              </a:rPr>
              <a:t>J</a:t>
            </a:r>
          </a:p>
        </p:txBody>
      </p:sp>
      <p:grpSp>
        <p:nvGrpSpPr>
          <p:cNvPr id="114" name="Group 13">
            <a:extLst>
              <a:ext uri="{FF2B5EF4-FFF2-40B4-BE49-F238E27FC236}">
                <a16:creationId xmlns:a16="http://schemas.microsoft.com/office/drawing/2014/main" id="{2D8ED500-FF57-486E-B062-CD0065F7C39A}"/>
              </a:ext>
            </a:extLst>
          </p:cNvPr>
          <p:cNvGrpSpPr>
            <a:grpSpLocks/>
          </p:cNvGrpSpPr>
          <p:nvPr/>
        </p:nvGrpSpPr>
        <p:grpSpPr bwMode="auto">
          <a:xfrm>
            <a:off x="2676526" y="1308101"/>
            <a:ext cx="1884363" cy="568326"/>
            <a:chOff x="1686" y="824"/>
            <a:chExt cx="1187" cy="358"/>
          </a:xfrm>
        </p:grpSpPr>
        <p:sp>
          <p:nvSpPr>
            <p:cNvPr id="115" name="Rectangle 14">
              <a:extLst>
                <a:ext uri="{FF2B5EF4-FFF2-40B4-BE49-F238E27FC236}">
                  <a16:creationId xmlns:a16="http://schemas.microsoft.com/office/drawing/2014/main" id="{8DC1874D-A9A6-4540-9C76-D1A230EAC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43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M4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116" name="Rectangle 15">
              <a:extLst>
                <a:ext uri="{FF2B5EF4-FFF2-40B4-BE49-F238E27FC236}">
                  <a16:creationId xmlns:a16="http://schemas.microsoft.com/office/drawing/2014/main" id="{999DB68A-2D9A-4996-96EF-C55AFCB29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" y="824"/>
              <a:ext cx="64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  D3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117" name="Group 104">
            <a:extLst>
              <a:ext uri="{FF2B5EF4-FFF2-40B4-BE49-F238E27FC236}">
                <a16:creationId xmlns:a16="http://schemas.microsoft.com/office/drawing/2014/main" id="{285B334E-8B3D-4EE4-BFD4-110C8D98713B}"/>
              </a:ext>
            </a:extLst>
          </p:cNvPr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2033" y="58"/>
            <a:chExt cx="455" cy="692"/>
          </a:xfrm>
        </p:grpSpPr>
        <p:grpSp>
          <p:nvGrpSpPr>
            <p:cNvPr id="118" name="Group 28">
              <a:extLst>
                <a:ext uri="{FF2B5EF4-FFF2-40B4-BE49-F238E27FC236}">
                  <a16:creationId xmlns:a16="http://schemas.microsoft.com/office/drawing/2014/main" id="{15FD154C-9682-4C5F-8BBD-6D063492D4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120" name="Text Box 29">
                <a:extLst>
                  <a:ext uri="{FF2B5EF4-FFF2-40B4-BE49-F238E27FC236}">
                    <a16:creationId xmlns:a16="http://schemas.microsoft.com/office/drawing/2014/main" id="{0C60C5F3-CEC9-45A3-8897-F0536560AB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i="1" dirty="0">
                    <a:solidFill>
                      <a:srgbClr val="FF262D"/>
                    </a:solidFill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121" name="Line 30">
                <a:extLst>
                  <a:ext uri="{FF2B5EF4-FFF2-40B4-BE49-F238E27FC236}">
                    <a16:creationId xmlns:a16="http://schemas.microsoft.com/office/drawing/2014/main" id="{74D40CE3-4BD6-4234-9DC3-2326EF590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9" name="Line 31">
              <a:extLst>
                <a:ext uri="{FF2B5EF4-FFF2-40B4-BE49-F238E27FC236}">
                  <a16:creationId xmlns:a16="http://schemas.microsoft.com/office/drawing/2014/main" id="{768F155A-6EB6-4B63-BC1A-6175708D5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" y="400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22" name="Group 100">
            <a:extLst>
              <a:ext uri="{FF2B5EF4-FFF2-40B4-BE49-F238E27FC236}">
                <a16:creationId xmlns:a16="http://schemas.microsoft.com/office/drawing/2014/main" id="{78E870F7-E933-423C-8E26-ACF9F3721D71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123" name="Text Box 98">
              <a:extLst>
                <a:ext uri="{FF2B5EF4-FFF2-40B4-BE49-F238E27FC236}">
                  <a16:creationId xmlns:a16="http://schemas.microsoft.com/office/drawing/2014/main" id="{D164F8CD-BDAC-42B1-B97D-FBA216017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dirty="0">
                  <a:latin typeface="Arial" charset="0"/>
                  <a:ea typeface="+mn-ea"/>
                  <a:cs typeface="+mn-cs"/>
                </a:rPr>
                <a:t>D 7 K J</a:t>
              </a:r>
            </a:p>
          </p:txBody>
        </p:sp>
        <p:sp>
          <p:nvSpPr>
            <p:cNvPr id="124" name="Line 99">
              <a:extLst>
                <a:ext uri="{FF2B5EF4-FFF2-40B4-BE49-F238E27FC236}">
                  <a16:creationId xmlns:a16="http://schemas.microsoft.com/office/drawing/2014/main" id="{E286AC75-CD5C-4C71-B8EF-7595F9D11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25" name="Group 16">
            <a:extLst>
              <a:ext uri="{FF2B5EF4-FFF2-40B4-BE49-F238E27FC236}">
                <a16:creationId xmlns:a16="http://schemas.microsoft.com/office/drawing/2014/main" id="{8CDD7B80-4685-44C8-84C6-5D48FDEE4EF4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865316"/>
            <a:ext cx="3152775" cy="395288"/>
            <a:chOff x="1188" y="1175"/>
            <a:chExt cx="1986" cy="249"/>
          </a:xfrm>
        </p:grpSpPr>
        <p:grpSp>
          <p:nvGrpSpPr>
            <p:cNvPr id="126" name="Group 17">
              <a:extLst>
                <a:ext uri="{FF2B5EF4-FFF2-40B4-BE49-F238E27FC236}">
                  <a16:creationId xmlns:a16="http://schemas.microsoft.com/office/drawing/2014/main" id="{081C33C5-DECC-474B-AB04-190F198F3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733" cy="249"/>
              <a:chOff x="1188" y="1175"/>
              <a:chExt cx="1733" cy="249"/>
            </a:xfrm>
          </p:grpSpPr>
          <p:sp>
            <p:nvSpPr>
              <p:cNvPr id="128" name="Rectangle 18">
                <a:extLst>
                  <a:ext uri="{FF2B5EF4-FFF2-40B4-BE49-F238E27FC236}">
                    <a16:creationId xmlns:a16="http://schemas.microsoft.com/office/drawing/2014/main" id="{313BD0DA-3684-464E-ADB0-0616B7CB5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09F32"/>
                    </a:solidFill>
                    <a:latin typeface="Times" charset="0"/>
                  </a:rPr>
                  <a:t>D</a:t>
                </a:r>
                <a:endParaRPr lang="en-US" sz="360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29" name="Rectangle 19">
                <a:extLst>
                  <a:ext uri="{FF2B5EF4-FFF2-40B4-BE49-F238E27FC236}">
                    <a16:creationId xmlns:a16="http://schemas.microsoft.com/office/drawing/2014/main" id="{6581983A-76AB-4E91-83BB-D3633430C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4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A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30" name="Rectangle 20">
                <a:extLst>
                  <a:ext uri="{FF2B5EF4-FFF2-40B4-BE49-F238E27FC236}">
                    <a16:creationId xmlns:a16="http://schemas.microsoft.com/office/drawing/2014/main" id="{838A2975-347E-418F-81F3-F0BF8FD3F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31" name="Rectangle 21">
                <a:extLst>
                  <a:ext uri="{FF2B5EF4-FFF2-40B4-BE49-F238E27FC236}">
                    <a16:creationId xmlns:a16="http://schemas.microsoft.com/office/drawing/2014/main" id="{2E73FF56-6CCF-4F32-BD91-EF1E84B61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7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32" name="Rectangle 22">
                <a:extLst>
                  <a:ext uri="{FF2B5EF4-FFF2-40B4-BE49-F238E27FC236}">
                    <a16:creationId xmlns:a16="http://schemas.microsoft.com/office/drawing/2014/main" id="{3B376F85-EA9C-4979-9BBB-1AD3BD8D9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C030C"/>
                    </a:solidFill>
                  </a:rPr>
                  <a:t>J</a:t>
                </a:r>
                <a:endParaRPr lang="en-US" sz="3600" dirty="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33" name="Rectangle 23">
                <a:extLst>
                  <a:ext uri="{FF2B5EF4-FFF2-40B4-BE49-F238E27FC236}">
                    <a16:creationId xmlns:a16="http://schemas.microsoft.com/office/drawing/2014/main" id="{5229E2BC-947C-4CD7-B186-CB34B8856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K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134" name="Rectangle 24">
                <a:extLst>
                  <a:ext uri="{FF2B5EF4-FFF2-40B4-BE49-F238E27FC236}">
                    <a16:creationId xmlns:a16="http://schemas.microsoft.com/office/drawing/2014/main" id="{E1FEFF12-FFBD-4F8E-B02C-43DC08030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G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135" name="Rectangle 25">
                <a:extLst>
                  <a:ext uri="{FF2B5EF4-FFF2-40B4-BE49-F238E27FC236}">
                    <a16:creationId xmlns:a16="http://schemas.microsoft.com/office/drawing/2014/main" id="{8115A470-0957-4C5A-A025-19F2F3544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  <a:latin typeface="Times" charset="0"/>
                  </a:rPr>
                  <a:t>N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127" name="Rectangle 26">
              <a:extLst>
                <a:ext uri="{FF2B5EF4-FFF2-40B4-BE49-F238E27FC236}">
                  <a16:creationId xmlns:a16="http://schemas.microsoft.com/office/drawing/2014/main" id="{239C7EC3-EA20-4170-9F71-1F14532E2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84"/>
              <a:ext cx="1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11B0C5"/>
                  </a:solidFill>
                  <a:latin typeface="Times" charset="0"/>
                </a:rPr>
                <a:t>K</a:t>
              </a:r>
              <a:endParaRPr lang="en-US" sz="3600" dirty="0">
                <a:solidFill>
                  <a:srgbClr val="11B0C5"/>
                </a:solidFill>
                <a:latin typeface="Times" charset="0"/>
              </a:endParaRPr>
            </a:p>
          </p:txBody>
        </p:sp>
      </p:grpSp>
      <p:sp>
        <p:nvSpPr>
          <p:cNvPr id="136" name="Text Box 35">
            <a:extLst>
              <a:ext uri="{FF2B5EF4-FFF2-40B4-BE49-F238E27FC236}">
                <a16:creationId xmlns:a16="http://schemas.microsoft.com/office/drawing/2014/main" id="{2B54133B-8907-4D26-B057-F6D120912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730957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</a:t>
            </a:r>
          </a:p>
        </p:txBody>
      </p:sp>
      <p:sp>
        <p:nvSpPr>
          <p:cNvPr id="137" name="Text Box 53">
            <a:extLst>
              <a:ext uri="{FF2B5EF4-FFF2-40B4-BE49-F238E27FC236}">
                <a16:creationId xmlns:a16="http://schemas.microsoft.com/office/drawing/2014/main" id="{8C97D0A4-CA71-4705-B6E6-4D236C48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039" grpId="0" autoUpdateAnimBg="0"/>
      <p:bldP spid="639082" grpId="0" animBg="1"/>
      <p:bldP spid="113" grpId="0" autoUpdateAnimBg="0"/>
      <p:bldP spid="136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6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69987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69988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69989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69990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69991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2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69993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pic>
        <p:nvPicPr>
          <p:cNvPr id="169994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5" name="Rectangle 35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0036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40037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400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69999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711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0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1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2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3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0005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0046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47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48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49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0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1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0006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0053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4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5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6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0058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9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60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61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7000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9" name="Picture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0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1" name="Picture 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2" name="Picture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3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4" name="Picture 6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69" name="Text Box 69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LAND COVENANT</a:t>
            </a:r>
          </a:p>
        </p:txBody>
      </p:sp>
      <p:sp>
        <p:nvSpPr>
          <p:cNvPr id="640071" name="Text Box 71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DAVID LATDYNG</a:t>
            </a:r>
          </a:p>
        </p:txBody>
      </p:sp>
      <p:sp>
        <p:nvSpPr>
          <p:cNvPr id="170018" name="Text Box 106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0107" name="Rectangle 107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0108" name="Rectangle 10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170021" name="Text Box 109"/>
          <p:cNvSpPr txBox="1">
            <a:spLocks noChangeArrowheads="1"/>
          </p:cNvSpPr>
          <p:nvPr/>
        </p:nvSpPr>
        <p:spPr bwMode="auto">
          <a:xfrm>
            <a:off x="855503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5" name="Group 113"/>
          <p:cNvGrpSpPr>
            <a:grpSpLocks/>
          </p:cNvGrpSpPr>
          <p:nvPr/>
        </p:nvGrpSpPr>
        <p:grpSpPr bwMode="auto">
          <a:xfrm>
            <a:off x="4559300" y="4997450"/>
            <a:ext cx="2894013" cy="658813"/>
            <a:chOff x="2872" y="3148"/>
            <a:chExt cx="1823" cy="415"/>
          </a:xfrm>
        </p:grpSpPr>
        <p:sp>
          <p:nvSpPr>
            <p:cNvPr id="640110" name="AutoShape 110"/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  <p:sp>
          <p:nvSpPr>
            <p:cNvPr id="640111" name="Text Box 111"/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ea typeface="+mn-ea"/>
                  <a:cs typeface="+mn-cs"/>
                </a:rPr>
                <a:t>2 SAMUEL 7</a:t>
              </a:r>
            </a:p>
          </p:txBody>
        </p:sp>
      </p:grpSp>
      <p:sp>
        <p:nvSpPr>
          <p:cNvPr id="640112" name="AutoShape 112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70024" name="Group 7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0054" name="Group 7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0074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0075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0076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0077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0078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0079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80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81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82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8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84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0085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0086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008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0088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70055" name="Group 8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0090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91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92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93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94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95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96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97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98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099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100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101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102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103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104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0025" name="Group 141"/>
          <p:cNvGrpSpPr>
            <a:grpSpLocks/>
          </p:cNvGrpSpPr>
          <p:nvPr/>
        </p:nvGrpSpPr>
        <p:grpSpPr bwMode="auto">
          <a:xfrm>
            <a:off x="2212975" y="466725"/>
            <a:ext cx="2994025" cy="1927225"/>
            <a:chOff x="1394" y="294"/>
            <a:chExt cx="1886" cy="1214"/>
          </a:xfrm>
        </p:grpSpPr>
        <p:sp>
          <p:nvSpPr>
            <p:cNvPr id="640160" name="Line 160"/>
            <p:cNvSpPr>
              <a:spLocks noChangeShapeType="1"/>
            </p:cNvSpPr>
            <p:nvPr/>
          </p:nvSpPr>
          <p:spPr bwMode="auto">
            <a:xfrm>
              <a:off x="2134" y="294"/>
              <a:ext cx="129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grpSp>
          <p:nvGrpSpPr>
            <p:cNvPr id="170030" name="Group 162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0163" name="Rectangle 163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0164" name="Rectangle 164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40165" name="Rectangle 16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640166" name="Rectangle 166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</p:grpSp>
      <p:sp>
        <p:nvSpPr>
          <p:cNvPr id="119" name="Text Box 35">
            <a:extLst>
              <a:ext uri="{FF2B5EF4-FFF2-40B4-BE49-F238E27FC236}">
                <a16:creationId xmlns:a16="http://schemas.microsoft.com/office/drawing/2014/main" id="{9F489582-D438-4958-9294-38F26745F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730957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</a:t>
            </a:r>
          </a:p>
        </p:txBody>
      </p:sp>
      <p:sp>
        <p:nvSpPr>
          <p:cNvPr id="120" name="Text Box 53">
            <a:extLst>
              <a:ext uri="{FF2B5EF4-FFF2-40B4-BE49-F238E27FC236}">
                <a16:creationId xmlns:a16="http://schemas.microsoft.com/office/drawing/2014/main" id="{B8837A95-EF12-43A3-9707-B83C821F4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1" name="Text Box 12">
            <a:extLst>
              <a:ext uri="{FF2B5EF4-FFF2-40B4-BE49-F238E27FC236}">
                <a16:creationId xmlns:a16="http://schemas.microsoft.com/office/drawing/2014/main" id="{17EA2A8F-1D52-43B8-BA7E-9A6EA756A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chemeClr val="tx1"/>
                </a:solidFill>
                <a:ea typeface="+mn-ea"/>
                <a:cs typeface="+mn-cs"/>
              </a:rPr>
              <a:t>J</a:t>
            </a:r>
          </a:p>
        </p:txBody>
      </p:sp>
      <p:grpSp>
        <p:nvGrpSpPr>
          <p:cNvPr id="122" name="Group 13">
            <a:extLst>
              <a:ext uri="{FF2B5EF4-FFF2-40B4-BE49-F238E27FC236}">
                <a16:creationId xmlns:a16="http://schemas.microsoft.com/office/drawing/2014/main" id="{48B19A3D-9B0D-4EAC-9FAE-50B5CDA228EE}"/>
              </a:ext>
            </a:extLst>
          </p:cNvPr>
          <p:cNvGrpSpPr>
            <a:grpSpLocks/>
          </p:cNvGrpSpPr>
          <p:nvPr/>
        </p:nvGrpSpPr>
        <p:grpSpPr bwMode="auto">
          <a:xfrm>
            <a:off x="2676526" y="1308101"/>
            <a:ext cx="1884363" cy="568326"/>
            <a:chOff x="1686" y="824"/>
            <a:chExt cx="1187" cy="358"/>
          </a:xfrm>
        </p:grpSpPr>
        <p:sp>
          <p:nvSpPr>
            <p:cNvPr id="123" name="Rectangle 14">
              <a:extLst>
                <a:ext uri="{FF2B5EF4-FFF2-40B4-BE49-F238E27FC236}">
                  <a16:creationId xmlns:a16="http://schemas.microsoft.com/office/drawing/2014/main" id="{462F8954-8297-452E-8DD2-1F8440B1F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43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M4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124" name="Rectangle 15">
              <a:extLst>
                <a:ext uri="{FF2B5EF4-FFF2-40B4-BE49-F238E27FC236}">
                  <a16:creationId xmlns:a16="http://schemas.microsoft.com/office/drawing/2014/main" id="{A1E8CA29-1C56-4983-B900-069C23FC8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" y="824"/>
              <a:ext cx="64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600" i="1" dirty="0">
                  <a:solidFill>
                    <a:srgbClr val="FFEA18"/>
                  </a:solidFill>
                </a:rPr>
                <a:t>  D3</a:t>
              </a:r>
              <a:endParaRPr lang="en-US" sz="4800" b="0" dirty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125" name="Group 104">
            <a:extLst>
              <a:ext uri="{FF2B5EF4-FFF2-40B4-BE49-F238E27FC236}">
                <a16:creationId xmlns:a16="http://schemas.microsoft.com/office/drawing/2014/main" id="{ABC0D609-69DA-462B-9530-FC5036647C15}"/>
              </a:ext>
            </a:extLst>
          </p:cNvPr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2033" y="58"/>
            <a:chExt cx="455" cy="692"/>
          </a:xfrm>
        </p:grpSpPr>
        <p:grpSp>
          <p:nvGrpSpPr>
            <p:cNvPr id="126" name="Group 28">
              <a:extLst>
                <a:ext uri="{FF2B5EF4-FFF2-40B4-BE49-F238E27FC236}">
                  <a16:creationId xmlns:a16="http://schemas.microsoft.com/office/drawing/2014/main" id="{C2E96057-2C09-4A8C-B930-EBCD71D7D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128" name="Text Box 29">
                <a:extLst>
                  <a:ext uri="{FF2B5EF4-FFF2-40B4-BE49-F238E27FC236}">
                    <a16:creationId xmlns:a16="http://schemas.microsoft.com/office/drawing/2014/main" id="{066CB352-8AA7-40F3-9D93-8927B7C141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i="1" dirty="0">
                    <a:solidFill>
                      <a:srgbClr val="FF262D"/>
                    </a:solidFill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129" name="Line 30">
                <a:extLst>
                  <a:ext uri="{FF2B5EF4-FFF2-40B4-BE49-F238E27FC236}">
                    <a16:creationId xmlns:a16="http://schemas.microsoft.com/office/drawing/2014/main" id="{5C28477E-9346-4B52-A927-F419FCDFB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7" name="Line 31">
              <a:extLst>
                <a:ext uri="{FF2B5EF4-FFF2-40B4-BE49-F238E27FC236}">
                  <a16:creationId xmlns:a16="http://schemas.microsoft.com/office/drawing/2014/main" id="{B4C321DE-CDDC-4C33-B2D8-092D2329C6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" y="400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30" name="Group 100">
            <a:extLst>
              <a:ext uri="{FF2B5EF4-FFF2-40B4-BE49-F238E27FC236}">
                <a16:creationId xmlns:a16="http://schemas.microsoft.com/office/drawing/2014/main" id="{BA69768D-A89F-41D2-80ED-4248B7EE491B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131" name="Text Box 98">
              <a:extLst>
                <a:ext uri="{FF2B5EF4-FFF2-40B4-BE49-F238E27FC236}">
                  <a16:creationId xmlns:a16="http://schemas.microsoft.com/office/drawing/2014/main" id="{F4916EF0-73B9-428E-9FF1-B2FE00E20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dirty="0">
                  <a:latin typeface="Arial" charset="0"/>
                  <a:ea typeface="+mn-ea"/>
                  <a:cs typeface="+mn-cs"/>
                </a:rPr>
                <a:t>D 7 K J</a:t>
              </a:r>
            </a:p>
          </p:txBody>
        </p:sp>
        <p:sp>
          <p:nvSpPr>
            <p:cNvPr id="132" name="Line 99">
              <a:extLst>
                <a:ext uri="{FF2B5EF4-FFF2-40B4-BE49-F238E27FC236}">
                  <a16:creationId xmlns:a16="http://schemas.microsoft.com/office/drawing/2014/main" id="{D105E470-CBF6-490D-A299-326A22D5C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grpSp>
        <p:nvGrpSpPr>
          <p:cNvPr id="133" name="Group 16">
            <a:extLst>
              <a:ext uri="{FF2B5EF4-FFF2-40B4-BE49-F238E27FC236}">
                <a16:creationId xmlns:a16="http://schemas.microsoft.com/office/drawing/2014/main" id="{3A81D6EC-381B-4D6F-85F6-1850D1BA9252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865316"/>
            <a:ext cx="3152775" cy="395288"/>
            <a:chOff x="1188" y="1175"/>
            <a:chExt cx="1986" cy="249"/>
          </a:xfrm>
        </p:grpSpPr>
        <p:grpSp>
          <p:nvGrpSpPr>
            <p:cNvPr id="134" name="Group 17">
              <a:extLst>
                <a:ext uri="{FF2B5EF4-FFF2-40B4-BE49-F238E27FC236}">
                  <a16:creationId xmlns:a16="http://schemas.microsoft.com/office/drawing/2014/main" id="{05678758-EC77-4887-9C2F-9FADE86E1A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733" cy="249"/>
              <a:chOff x="1188" y="1175"/>
              <a:chExt cx="1733" cy="249"/>
            </a:xfrm>
          </p:grpSpPr>
          <p:sp>
            <p:nvSpPr>
              <p:cNvPr id="136" name="Rectangle 18">
                <a:extLst>
                  <a:ext uri="{FF2B5EF4-FFF2-40B4-BE49-F238E27FC236}">
                    <a16:creationId xmlns:a16="http://schemas.microsoft.com/office/drawing/2014/main" id="{65D4CD1B-1E6F-4038-8874-033497897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09F32"/>
                    </a:solidFill>
                    <a:latin typeface="Times" charset="0"/>
                  </a:rPr>
                  <a:t>D</a:t>
                </a:r>
                <a:endParaRPr lang="en-US" sz="360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37" name="Rectangle 19">
                <a:extLst>
                  <a:ext uri="{FF2B5EF4-FFF2-40B4-BE49-F238E27FC236}">
                    <a16:creationId xmlns:a16="http://schemas.microsoft.com/office/drawing/2014/main" id="{B8855B1F-362F-4CE9-84D4-605F137A6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4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A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38" name="Rectangle 20">
                <a:extLst>
                  <a:ext uri="{FF2B5EF4-FFF2-40B4-BE49-F238E27FC236}">
                    <a16:creationId xmlns:a16="http://schemas.microsoft.com/office/drawing/2014/main" id="{E9F9AE0A-9EE8-46BF-9F29-8522D5E9A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39" name="Rectangle 21">
                <a:extLst>
                  <a:ext uri="{FF2B5EF4-FFF2-40B4-BE49-F238E27FC236}">
                    <a16:creationId xmlns:a16="http://schemas.microsoft.com/office/drawing/2014/main" id="{3CE42437-B5CB-457A-8FCD-90013523F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7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40" name="Rectangle 22">
                <a:extLst>
                  <a:ext uri="{FF2B5EF4-FFF2-40B4-BE49-F238E27FC236}">
                    <a16:creationId xmlns:a16="http://schemas.microsoft.com/office/drawing/2014/main" id="{5B3F763F-051F-4472-A9B5-FD5FAD19B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FC030C"/>
                    </a:solidFill>
                  </a:rPr>
                  <a:t>J</a:t>
                </a:r>
                <a:endParaRPr lang="en-US" sz="3600" dirty="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141" name="Rectangle 23">
                <a:extLst>
                  <a:ext uri="{FF2B5EF4-FFF2-40B4-BE49-F238E27FC236}">
                    <a16:creationId xmlns:a16="http://schemas.microsoft.com/office/drawing/2014/main" id="{45F718E7-B5F4-49C3-93F8-63E08B840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K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142" name="Rectangle 24">
                <a:extLst>
                  <a:ext uri="{FF2B5EF4-FFF2-40B4-BE49-F238E27FC236}">
                    <a16:creationId xmlns:a16="http://schemas.microsoft.com/office/drawing/2014/main" id="{5BF13030-B0FA-4351-A57A-FFEBB9451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</a:rPr>
                  <a:t>G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143" name="Rectangle 25">
                <a:extLst>
                  <a:ext uri="{FF2B5EF4-FFF2-40B4-BE49-F238E27FC236}">
                    <a16:creationId xmlns:a16="http://schemas.microsoft.com/office/drawing/2014/main" id="{CF650FB2-23E4-4837-A449-9968444FA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08F220"/>
                    </a:solidFill>
                    <a:latin typeface="Times" charset="0"/>
                  </a:rPr>
                  <a:t>N</a:t>
                </a:r>
                <a:endParaRPr lang="en-US" sz="3600" dirty="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135" name="Rectangle 26">
              <a:extLst>
                <a:ext uri="{FF2B5EF4-FFF2-40B4-BE49-F238E27FC236}">
                  <a16:creationId xmlns:a16="http://schemas.microsoft.com/office/drawing/2014/main" id="{3C1B343A-B6F2-4DE5-A683-797CE005C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84"/>
              <a:ext cx="1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11B0C5"/>
                  </a:solidFill>
                  <a:latin typeface="Times" charset="0"/>
                </a:rPr>
                <a:t>K</a:t>
              </a:r>
              <a:endParaRPr lang="en-US" sz="3600" dirty="0">
                <a:solidFill>
                  <a:srgbClr val="11B0C5"/>
                </a:solidFill>
                <a:latin typeface="Times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71" grpId="0" autoUpdateAnimBg="0"/>
      <p:bldP spid="640112" grpId="0" animBg="1"/>
      <p:bldP spid="119" grpId="0" autoUpdateAnimBg="0"/>
      <p:bldP spid="121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34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2035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72036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2037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2038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72039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0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2041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2042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72043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6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4106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410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2047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8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0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53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1070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1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2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3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4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5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2054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1077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8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9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0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2055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1082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3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4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5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7205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1088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9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90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91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4109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ea typeface="+mn-ea"/>
                <a:cs typeface="+mn-cs"/>
              </a:endParaRPr>
            </a:p>
          </p:txBody>
        </p:sp>
      </p:grpSp>
      <p:pic>
        <p:nvPicPr>
          <p:cNvPr id="172058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9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0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1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2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3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3756577" y="3694839"/>
            <a:ext cx="32337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KADIC LATDYNG</a:t>
            </a:r>
          </a:p>
        </p:txBody>
      </p:sp>
      <p:sp>
        <p:nvSpPr>
          <p:cNvPr id="641100" name="Text Box 76"/>
          <p:cNvSpPr txBox="1">
            <a:spLocks noChangeArrowheads="1"/>
          </p:cNvSpPr>
          <p:nvPr/>
        </p:nvSpPr>
        <p:spPr bwMode="auto">
          <a:xfrm>
            <a:off x="2939151" y="2736715"/>
            <a:ext cx="526433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 </a:t>
            </a: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4080421" y="5200152"/>
            <a:ext cx="421449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LATDYNG THANH</a:t>
            </a:r>
          </a:p>
        </p:txBody>
      </p:sp>
      <p:sp>
        <p:nvSpPr>
          <p:cNvPr id="172067" name="Text Box 11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1138" name="Rectangle 11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grpSp>
        <p:nvGrpSpPr>
          <p:cNvPr id="172069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2109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110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110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110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110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110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111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1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1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1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1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1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111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111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111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111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72110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112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2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2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2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2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2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2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2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2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3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3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3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3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3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13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641139" name="Rectangle 11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72071" name="Text Box 116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9" name="Group 120"/>
          <p:cNvGrpSpPr>
            <a:grpSpLocks/>
          </p:cNvGrpSpPr>
          <p:nvPr/>
        </p:nvGrpSpPr>
        <p:grpSpPr bwMode="auto">
          <a:xfrm>
            <a:off x="4568825" y="5788025"/>
            <a:ext cx="3417888" cy="768350"/>
            <a:chOff x="2878" y="3646"/>
            <a:chExt cx="2153" cy="484"/>
          </a:xfrm>
        </p:grpSpPr>
        <p:sp>
          <p:nvSpPr>
            <p:cNvPr id="641141" name="AutoShape 11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  <p:sp>
          <p:nvSpPr>
            <p:cNvPr id="641142" name="Text Box 11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 dirty="0">
                  <a:solidFill>
                    <a:srgbClr val="FFFF00"/>
                  </a:solidFill>
                  <a:ea typeface="+mn-ea"/>
                  <a:cs typeface="+mn-cs"/>
                </a:rPr>
                <a:t>JEREMIA 31</a:t>
              </a:r>
            </a:p>
          </p:txBody>
        </p:sp>
      </p:grpSp>
      <p:sp>
        <p:nvSpPr>
          <p:cNvPr id="641143" name="AutoShape 119"/>
          <p:cNvSpPr>
            <a:spLocks noChangeArrowheads="1"/>
          </p:cNvSpPr>
          <p:nvPr/>
        </p:nvSpPr>
        <p:spPr bwMode="auto">
          <a:xfrm>
            <a:off x="3868738" y="4967288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1145" name="AutoShape 121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1146" name="AutoShape 122"/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1147" name="AutoShape 123"/>
          <p:cNvSpPr>
            <a:spLocks noChangeArrowheads="1"/>
          </p:cNvSpPr>
          <p:nvPr/>
        </p:nvSpPr>
        <p:spPr bwMode="auto">
          <a:xfrm>
            <a:off x="2112963" y="2565400"/>
            <a:ext cx="708025" cy="9398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72077" name="Group 180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1205" name="Text Box 18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72080" name="Group 182"/>
            <p:cNvGrpSpPr>
              <a:grpSpLocks/>
            </p:cNvGrpSpPr>
            <p:nvPr/>
          </p:nvGrpSpPr>
          <p:grpSpPr bwMode="auto">
            <a:xfrm>
              <a:off x="1686" y="824"/>
              <a:ext cx="1187" cy="358"/>
              <a:chOff x="1686" y="824"/>
              <a:chExt cx="1187" cy="358"/>
            </a:xfrm>
          </p:grpSpPr>
          <p:sp>
            <p:nvSpPr>
              <p:cNvPr id="641207" name="Rectangle 183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434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M4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1208" name="Rectangle 184"/>
              <p:cNvSpPr>
                <a:spLocks noChangeArrowheads="1"/>
              </p:cNvSpPr>
              <p:nvPr/>
            </p:nvSpPr>
            <p:spPr bwMode="auto">
              <a:xfrm>
                <a:off x="2233" y="824"/>
                <a:ext cx="640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  D3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72081" name="Group 185"/>
            <p:cNvGrpSpPr>
              <a:grpSpLocks/>
            </p:cNvGrpSpPr>
            <p:nvPr/>
          </p:nvGrpSpPr>
          <p:grpSpPr bwMode="auto">
            <a:xfrm>
              <a:off x="1188" y="1175"/>
              <a:ext cx="1954" cy="249"/>
              <a:chOff x="1188" y="1175"/>
              <a:chExt cx="1954" cy="249"/>
            </a:xfrm>
          </p:grpSpPr>
          <p:grpSp>
            <p:nvGrpSpPr>
              <p:cNvPr id="172095" name="Group 186"/>
              <p:cNvGrpSpPr>
                <a:grpSpLocks/>
              </p:cNvGrpSpPr>
              <p:nvPr/>
            </p:nvGrpSpPr>
            <p:grpSpPr bwMode="auto">
              <a:xfrm>
                <a:off x="1188" y="1175"/>
                <a:ext cx="1751" cy="249"/>
                <a:chOff x="1188" y="1175"/>
                <a:chExt cx="1751" cy="249"/>
              </a:xfrm>
            </p:grpSpPr>
            <p:sp>
              <p:nvSpPr>
                <p:cNvPr id="641211" name="Rectangle 187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40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09F32"/>
                      </a:solidFill>
                    </a:rPr>
                    <a:t>D</a:t>
                  </a:r>
                  <a:endParaRPr lang="en-US" sz="3600" dirty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2" name="Rectangle 188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3" name="Rectangle 189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C030C"/>
                      </a:solidFill>
                    </a:rPr>
                    <a:t>J</a:t>
                  </a:r>
                  <a:endParaRPr lang="en-US" sz="3600" dirty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4" name="Rectangle 190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5" name="Rectangle 191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6" name="Rectangle 192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K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7" name="Rectangle 193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2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G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8" name="Rectangle 194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5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N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1219" name="Rectangle 195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11B0C5"/>
                    </a:solidFill>
                  </a:rPr>
                  <a:t>K</a:t>
                </a:r>
                <a:endParaRPr lang="en-US" sz="3600" dirty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72082" name="Group 196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72091" name="Group 197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1222" name="Text Box 19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41223" name="Line 19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0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1224" name="Line 200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2083" name="Group 201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1226" name="Rectangle 202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1227" name="Rectangle 203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41228" name="Rectangle 204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641229" name="Rectangle 20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grpSp>
          <p:nvGrpSpPr>
            <p:cNvPr id="172086" name="Group 20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1231" name="Text Box 20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charset="0"/>
                    <a:ea typeface="+mn-ea"/>
                    <a:cs typeface="+mn-cs"/>
                  </a:rPr>
                  <a:t>D 7 K J</a:t>
                </a:r>
              </a:p>
            </p:txBody>
          </p:sp>
          <p:sp>
            <p:nvSpPr>
              <p:cNvPr id="641232" name="Line 20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1237" name="Text Box 213"/>
          <p:cNvSpPr txBox="1">
            <a:spLocks noChangeArrowheads="1"/>
          </p:cNvSpPr>
          <p:nvPr/>
        </p:nvSpPr>
        <p:spPr bwMode="auto">
          <a:xfrm>
            <a:off x="3814358" y="4445726"/>
            <a:ext cx="483325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DAVID LATDYNG</a:t>
            </a:r>
          </a:p>
        </p:txBody>
      </p:sp>
      <p:sp>
        <p:nvSpPr>
          <p:cNvPr id="129" name="Text Box 53">
            <a:extLst>
              <a:ext uri="{FF2B5EF4-FFF2-40B4-BE49-F238E27FC236}">
                <a16:creationId xmlns:a16="http://schemas.microsoft.com/office/drawing/2014/main" id="{3CEBDF18-951B-43AF-9044-A1F540322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101" grpId="0" autoUpdateAnimBg="0"/>
      <p:bldP spid="641143" grpId="0" animBg="1"/>
      <p:bldP spid="641145" grpId="0" animBg="1"/>
      <p:bldP spid="641146" grpId="0" animBg="1"/>
      <p:bldP spid="64114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 descr="Walnut"/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2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4083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74084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4085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4086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7408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8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4089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4090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74091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4095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6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7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8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9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01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4102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4103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74104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05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ea typeface="+mn-ea"/>
                <a:cs typeface="+mn-cs"/>
              </a:endParaRPr>
            </a:p>
          </p:txBody>
        </p:sp>
      </p:grpSp>
      <p:pic>
        <p:nvPicPr>
          <p:cNvPr id="174106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7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8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9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0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1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069832" y="1291007"/>
            <a:ext cx="1966855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dirty="0">
                <a:solidFill>
                  <a:srgbClr val="FFEA18"/>
                </a:solidFill>
                <a:latin typeface="Arial" charset="0"/>
                <a:ea typeface="+mn-ea"/>
                <a:cs typeface="+mn-cs"/>
              </a:rPr>
              <a:t> LAIZIU NAC  NOWSUANH NGAI TAEKTU</a:t>
            </a: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737080" y="1604552"/>
            <a:ext cx="1255152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11B0C5"/>
                </a:solidFill>
                <a:latin typeface="Arial" charset="0"/>
              </a:rPr>
              <a:t>GUANG KANEIMEI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983406" y="1330221"/>
            <a:ext cx="1685722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08F220"/>
                </a:solidFill>
                <a:latin typeface="Arial" charset="0"/>
              </a:rPr>
              <a:t>KHRISTA KANDIH KHOU GUANGHTU NIMEI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225822" y="1135430"/>
            <a:ext cx="209579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DAIHMEI MPHWANMEI GUANGC BAMPAENG LATZAN</a:t>
            </a: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88519" y="1283797"/>
            <a:ext cx="1845045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F87B57"/>
                </a:solidFill>
                <a:latin typeface="Arial" charset="0"/>
                <a:ea typeface="+mn-ea"/>
                <a:cs typeface="+mn-cs"/>
              </a:rPr>
              <a:t>KATHANCMEI TINGKAUC LEV KATHANCMEI KANDIC</a:t>
            </a:r>
          </a:p>
        </p:txBody>
      </p:sp>
      <p:sp>
        <p:nvSpPr>
          <p:cNvPr id="174120" name="Text Box 12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174123" name="Text Box 124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174125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4160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74161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2" name="Group 180">
            <a:extLst>
              <a:ext uri="{FF2B5EF4-FFF2-40B4-BE49-F238E27FC236}">
                <a16:creationId xmlns:a16="http://schemas.microsoft.com/office/drawing/2014/main" id="{4DAE84AD-FAE2-4583-91E3-8DCEADB96701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133" name="Text Box 181">
              <a:extLst>
                <a:ext uri="{FF2B5EF4-FFF2-40B4-BE49-F238E27FC236}">
                  <a16:creationId xmlns:a16="http://schemas.microsoft.com/office/drawing/2014/main" id="{19187B01-5E35-4366-844A-F8FE828BF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34" name="Group 182">
              <a:extLst>
                <a:ext uri="{FF2B5EF4-FFF2-40B4-BE49-F238E27FC236}">
                  <a16:creationId xmlns:a16="http://schemas.microsoft.com/office/drawing/2014/main" id="{2419D15A-9462-46D3-AABA-7AE82E8DB2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87" cy="358"/>
              <a:chOff x="1686" y="824"/>
              <a:chExt cx="1187" cy="358"/>
            </a:xfrm>
          </p:grpSpPr>
          <p:sp>
            <p:nvSpPr>
              <p:cNvPr id="159" name="Rectangle 183">
                <a:extLst>
                  <a:ext uri="{FF2B5EF4-FFF2-40B4-BE49-F238E27FC236}">
                    <a16:creationId xmlns:a16="http://schemas.microsoft.com/office/drawing/2014/main" id="{6B9B3640-CEA4-426B-BD78-FBB8BA858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434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M4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60" name="Rectangle 184">
                <a:extLst>
                  <a:ext uri="{FF2B5EF4-FFF2-40B4-BE49-F238E27FC236}">
                    <a16:creationId xmlns:a16="http://schemas.microsoft.com/office/drawing/2014/main" id="{A12A9151-B57D-42CC-B1CE-F97352115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824"/>
                <a:ext cx="640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  D3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35" name="Group 185">
              <a:extLst>
                <a:ext uri="{FF2B5EF4-FFF2-40B4-BE49-F238E27FC236}">
                  <a16:creationId xmlns:a16="http://schemas.microsoft.com/office/drawing/2014/main" id="{768AF7CB-C967-4214-A1CE-C3F996B58F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54" cy="249"/>
              <a:chOff x="1188" y="1175"/>
              <a:chExt cx="1954" cy="249"/>
            </a:xfrm>
          </p:grpSpPr>
          <p:grpSp>
            <p:nvGrpSpPr>
              <p:cNvPr id="149" name="Group 186">
                <a:extLst>
                  <a:ext uri="{FF2B5EF4-FFF2-40B4-BE49-F238E27FC236}">
                    <a16:creationId xmlns:a16="http://schemas.microsoft.com/office/drawing/2014/main" id="{46D4157A-1DA2-4CC5-8294-03617FA4A7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51" cy="249"/>
                <a:chOff x="1188" y="1175"/>
                <a:chExt cx="1751" cy="249"/>
              </a:xfrm>
            </p:grpSpPr>
            <p:sp>
              <p:nvSpPr>
                <p:cNvPr id="151" name="Rectangle 187">
                  <a:extLst>
                    <a:ext uri="{FF2B5EF4-FFF2-40B4-BE49-F238E27FC236}">
                      <a16:creationId xmlns:a16="http://schemas.microsoft.com/office/drawing/2014/main" id="{A2289074-4D22-4F9C-AF5C-8C7284B2F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40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09F32"/>
                      </a:solidFill>
                    </a:rPr>
                    <a:t>D</a:t>
                  </a:r>
                  <a:endParaRPr lang="en-US" sz="3600" dirty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152" name="Rectangle 188">
                  <a:extLst>
                    <a:ext uri="{FF2B5EF4-FFF2-40B4-BE49-F238E27FC236}">
                      <a16:creationId xmlns:a16="http://schemas.microsoft.com/office/drawing/2014/main" id="{8091977C-B8BE-4E49-808D-A33CFD6B0F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53" name="Rectangle 189">
                  <a:extLst>
                    <a:ext uri="{FF2B5EF4-FFF2-40B4-BE49-F238E27FC236}">
                      <a16:creationId xmlns:a16="http://schemas.microsoft.com/office/drawing/2014/main" id="{7340FAED-A022-4E43-B4F4-6019D47EF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C030C"/>
                      </a:solidFill>
                    </a:rPr>
                    <a:t>J</a:t>
                  </a:r>
                  <a:endParaRPr lang="en-US" sz="3600" dirty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54" name="Rectangle 190">
                  <a:extLst>
                    <a:ext uri="{FF2B5EF4-FFF2-40B4-BE49-F238E27FC236}">
                      <a16:creationId xmlns:a16="http://schemas.microsoft.com/office/drawing/2014/main" id="{C0A44800-1BCE-4E17-873F-4EC63B3765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55" name="Rectangle 191">
                  <a:extLst>
                    <a:ext uri="{FF2B5EF4-FFF2-40B4-BE49-F238E27FC236}">
                      <a16:creationId xmlns:a16="http://schemas.microsoft.com/office/drawing/2014/main" id="{F4C37FFF-7FDC-4BA0-BDB0-4ABDAF0CF2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56" name="Rectangle 192">
                  <a:extLst>
                    <a:ext uri="{FF2B5EF4-FFF2-40B4-BE49-F238E27FC236}">
                      <a16:creationId xmlns:a16="http://schemas.microsoft.com/office/drawing/2014/main" id="{5770B9F8-7D4A-44B5-BF63-90800CC9F2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K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57" name="Rectangle 193">
                  <a:extLst>
                    <a:ext uri="{FF2B5EF4-FFF2-40B4-BE49-F238E27FC236}">
                      <a16:creationId xmlns:a16="http://schemas.microsoft.com/office/drawing/2014/main" id="{A1F81F71-EE6A-43D5-BEF5-45A0CB2307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2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G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58" name="Rectangle 194">
                  <a:extLst>
                    <a:ext uri="{FF2B5EF4-FFF2-40B4-BE49-F238E27FC236}">
                      <a16:creationId xmlns:a16="http://schemas.microsoft.com/office/drawing/2014/main" id="{632D9A4C-20BB-4252-ACF0-D0DB2B50CD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5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N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150" name="Rectangle 195">
                <a:extLst>
                  <a:ext uri="{FF2B5EF4-FFF2-40B4-BE49-F238E27FC236}">
                    <a16:creationId xmlns:a16="http://schemas.microsoft.com/office/drawing/2014/main" id="{16AA94F7-9FEA-4AA1-A6F7-5CC0B1507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11B0C5"/>
                    </a:solidFill>
                  </a:rPr>
                  <a:t>K</a:t>
                </a:r>
                <a:endParaRPr lang="en-US" sz="3600" dirty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36" name="Group 196">
              <a:extLst>
                <a:ext uri="{FF2B5EF4-FFF2-40B4-BE49-F238E27FC236}">
                  <a16:creationId xmlns:a16="http://schemas.microsoft.com/office/drawing/2014/main" id="{13FD8299-0243-4E94-A69E-6FD797DA94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45" name="Group 197">
                <a:extLst>
                  <a:ext uri="{FF2B5EF4-FFF2-40B4-BE49-F238E27FC236}">
                    <a16:creationId xmlns:a16="http://schemas.microsoft.com/office/drawing/2014/main" id="{1C18DCCC-1BB5-4384-B265-F3BD618C33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147" name="Text Box 198">
                  <a:extLst>
                    <a:ext uri="{FF2B5EF4-FFF2-40B4-BE49-F238E27FC236}">
                      <a16:creationId xmlns:a16="http://schemas.microsoft.com/office/drawing/2014/main" id="{F57B7B12-1556-4886-9AE5-35F4FDC465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48" name="Line 199">
                  <a:extLst>
                    <a:ext uri="{FF2B5EF4-FFF2-40B4-BE49-F238E27FC236}">
                      <a16:creationId xmlns:a16="http://schemas.microsoft.com/office/drawing/2014/main" id="{7931951F-6D21-4C87-9736-E7718C2C2D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0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6" name="Line 200">
                <a:extLst>
                  <a:ext uri="{FF2B5EF4-FFF2-40B4-BE49-F238E27FC236}">
                    <a16:creationId xmlns:a16="http://schemas.microsoft.com/office/drawing/2014/main" id="{1316E7EF-45E9-455C-8D12-17E046DD7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7" name="Group 201">
              <a:extLst>
                <a:ext uri="{FF2B5EF4-FFF2-40B4-BE49-F238E27FC236}">
                  <a16:creationId xmlns:a16="http://schemas.microsoft.com/office/drawing/2014/main" id="{BBA43A80-7740-4A68-A333-8EB4E74A6E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143" name="Rectangle 202">
                <a:extLst>
                  <a:ext uri="{FF2B5EF4-FFF2-40B4-BE49-F238E27FC236}">
                    <a16:creationId xmlns:a16="http://schemas.microsoft.com/office/drawing/2014/main" id="{7E5EA9D0-C362-4707-B03A-A56C76FD3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44" name="Rectangle 203">
                <a:extLst>
                  <a:ext uri="{FF2B5EF4-FFF2-40B4-BE49-F238E27FC236}">
                    <a16:creationId xmlns:a16="http://schemas.microsoft.com/office/drawing/2014/main" id="{04EC8103-9577-4B72-BB2C-10D94E7BA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38" name="Rectangle 204">
              <a:extLst>
                <a:ext uri="{FF2B5EF4-FFF2-40B4-BE49-F238E27FC236}">
                  <a16:creationId xmlns:a16="http://schemas.microsoft.com/office/drawing/2014/main" id="{2AC8857E-103F-4B0B-9995-405BFB17B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39" name="Rectangle 205">
              <a:extLst>
                <a:ext uri="{FF2B5EF4-FFF2-40B4-BE49-F238E27FC236}">
                  <a16:creationId xmlns:a16="http://schemas.microsoft.com/office/drawing/2014/main" id="{96E1ECFD-F981-43DB-8BA8-9153B0FA1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grpSp>
          <p:nvGrpSpPr>
            <p:cNvPr id="140" name="Group 206">
              <a:extLst>
                <a:ext uri="{FF2B5EF4-FFF2-40B4-BE49-F238E27FC236}">
                  <a16:creationId xmlns:a16="http://schemas.microsoft.com/office/drawing/2014/main" id="{622C449D-881B-419C-8BD3-588C5E8EE2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141" name="Text Box 207">
                <a:extLst>
                  <a:ext uri="{FF2B5EF4-FFF2-40B4-BE49-F238E27FC236}">
                    <a16:creationId xmlns:a16="http://schemas.microsoft.com/office/drawing/2014/main" id="{1AE910E0-90F3-4156-B111-BA014BB0A7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charset="0"/>
                    <a:ea typeface="+mn-ea"/>
                    <a:cs typeface="+mn-cs"/>
                  </a:rPr>
                  <a:t>D 7 K J</a:t>
                </a:r>
              </a:p>
            </p:txBody>
          </p:sp>
          <p:sp>
            <p:nvSpPr>
              <p:cNvPr id="142" name="Line 208">
                <a:extLst>
                  <a:ext uri="{FF2B5EF4-FFF2-40B4-BE49-F238E27FC236}">
                    <a16:creationId xmlns:a16="http://schemas.microsoft.com/office/drawing/2014/main" id="{AF44D42E-E9B6-4D5E-944D-18373CE27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1" name="Text Box 53">
            <a:extLst>
              <a:ext uri="{FF2B5EF4-FFF2-40B4-BE49-F238E27FC236}">
                <a16:creationId xmlns:a16="http://schemas.microsoft.com/office/drawing/2014/main" id="{4DAB126D-D1EF-4B12-8386-955F66DA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2" name="Text Box 75">
            <a:extLst>
              <a:ext uri="{FF2B5EF4-FFF2-40B4-BE49-F238E27FC236}">
                <a16:creationId xmlns:a16="http://schemas.microsoft.com/office/drawing/2014/main" id="{81437AF9-B0D2-4D53-B4AD-1C789D0F9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577" y="3694839"/>
            <a:ext cx="32337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KADIC LATDYNG</a:t>
            </a:r>
          </a:p>
        </p:txBody>
      </p:sp>
      <p:sp>
        <p:nvSpPr>
          <p:cNvPr id="163" name="Text Box 76">
            <a:extLst>
              <a:ext uri="{FF2B5EF4-FFF2-40B4-BE49-F238E27FC236}">
                <a16:creationId xmlns:a16="http://schemas.microsoft.com/office/drawing/2014/main" id="{B36F6F48-9168-4287-8CB5-ADD4DA8B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51" y="2736715"/>
            <a:ext cx="526433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 </a:t>
            </a:r>
          </a:p>
        </p:txBody>
      </p:sp>
      <p:sp>
        <p:nvSpPr>
          <p:cNvPr id="164" name="Text Box 77">
            <a:extLst>
              <a:ext uri="{FF2B5EF4-FFF2-40B4-BE49-F238E27FC236}">
                <a16:creationId xmlns:a16="http://schemas.microsoft.com/office/drawing/2014/main" id="{C5DF9C83-925F-4608-85FB-BB5161570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21" y="5200152"/>
            <a:ext cx="421449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LATDYNG THANH</a:t>
            </a:r>
          </a:p>
        </p:txBody>
      </p:sp>
      <p:sp>
        <p:nvSpPr>
          <p:cNvPr id="165" name="Text Box 213">
            <a:extLst>
              <a:ext uri="{FF2B5EF4-FFF2-40B4-BE49-F238E27FC236}">
                <a16:creationId xmlns:a16="http://schemas.microsoft.com/office/drawing/2014/main" id="{DA1CAC2F-C9EC-4085-8875-F3F808DC7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358" y="4445726"/>
            <a:ext cx="483325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DAVID LATDYNG</a:t>
            </a:r>
          </a:p>
        </p:txBody>
      </p:sp>
      <p:grpSp>
        <p:nvGrpSpPr>
          <p:cNvPr id="17" name="Group 117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42166" name="AutoShape 118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42167" name="Text Box 119"/>
            <p:cNvSpPr txBox="1">
              <a:spLocks noChangeArrowheads="1"/>
            </p:cNvSpPr>
            <p:nvPr/>
          </p:nvSpPr>
          <p:spPr bwMode="auto">
            <a:xfrm>
              <a:off x="3545" y="2232"/>
              <a:ext cx="109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NKHAMH-MEI GANV</a:t>
              </a:r>
              <a:endParaRPr lang="en-US" sz="28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27" grpId="0" autoUpdateAnimBg="0"/>
      <p:bldP spid="642128" grpId="0" autoUpdateAnimBg="0"/>
      <p:bldP spid="642129" grpId="0" autoUpdateAnimBg="0"/>
      <p:bldP spid="642130" grpId="0" autoUpdateAnimBg="0"/>
      <p:bldP spid="642131" grpId="0" autoUpdateAnimBg="0"/>
      <p:bldP spid="164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6131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76132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6133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6134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7613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6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6137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6138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76139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10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4310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43110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6143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5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6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7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6149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3118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19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0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1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2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3" name="Picture 51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6150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3125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6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7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8" name="Picture 56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6151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3130" name="Picture 5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1" name="Picture 5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2" name="Picture 6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3" name="Picture 6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76152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6153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3136" name="Picture 64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7" name="Picture 65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8" name="Picture 66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9" name="Picture 67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43140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ea typeface="+mn-ea"/>
                <a:cs typeface="+mn-cs"/>
              </a:endParaRPr>
            </a:p>
          </p:txBody>
        </p:sp>
      </p:grpSp>
      <p:pic>
        <p:nvPicPr>
          <p:cNvPr id="176154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5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6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7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8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9" name="Picture 7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151" name="Line 79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3152" name="Line 80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3153" name="Line 81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76171" name="Text Box 12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3198" name="Rectangle 126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3199" name="Rectangle 127"/>
          <p:cNvSpPr>
            <a:spLocks noChangeArrowheads="1"/>
          </p:cNvSpPr>
          <p:nvPr/>
        </p:nvSpPr>
        <p:spPr bwMode="auto">
          <a:xfrm>
            <a:off x="8105775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sp>
        <p:nvSpPr>
          <p:cNvPr id="176174" name="Text Box 128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6" name="Group 217"/>
          <p:cNvGrpSpPr>
            <a:grpSpLocks/>
          </p:cNvGrpSpPr>
          <p:nvPr/>
        </p:nvGrpSpPr>
        <p:grpSpPr bwMode="auto">
          <a:xfrm>
            <a:off x="7600950" y="1323975"/>
            <a:ext cx="1303338" cy="5264150"/>
            <a:chOff x="2512" y="421"/>
            <a:chExt cx="821" cy="3316"/>
          </a:xfrm>
        </p:grpSpPr>
        <p:sp>
          <p:nvSpPr>
            <p:cNvPr id="176242" name="AutoShape 218"/>
            <p:cNvSpPr>
              <a:spLocks noChangeArrowheads="1"/>
            </p:cNvSpPr>
            <p:nvPr/>
          </p:nvSpPr>
          <p:spPr bwMode="auto">
            <a:xfrm>
              <a:off x="2566" y="421"/>
              <a:ext cx="767" cy="3316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195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291" name="Text Box 219"/>
            <p:cNvSpPr txBox="1">
              <a:spLocks noChangeArrowheads="1"/>
            </p:cNvSpPr>
            <p:nvPr/>
          </p:nvSpPr>
          <p:spPr bwMode="auto">
            <a:xfrm>
              <a:off x="2512" y="1127"/>
              <a:ext cx="385" cy="1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900">
                  <a:solidFill>
                    <a:srgbClr val="FFFF00"/>
                  </a:solidFill>
                  <a:latin typeface="Trebuchet MS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76176" name="Group 8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6210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315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315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315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315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316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316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6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6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6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6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6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316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316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316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317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76211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317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7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7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7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7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7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7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7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8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8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8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8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8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8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318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" name="Group 180">
            <a:extLst>
              <a:ext uri="{FF2B5EF4-FFF2-40B4-BE49-F238E27FC236}">
                <a16:creationId xmlns:a16="http://schemas.microsoft.com/office/drawing/2014/main" id="{0B01E3DD-67C5-4F33-8461-09A9F187A346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137" name="Text Box 181">
              <a:extLst>
                <a:ext uri="{FF2B5EF4-FFF2-40B4-BE49-F238E27FC236}">
                  <a16:creationId xmlns:a16="http://schemas.microsoft.com/office/drawing/2014/main" id="{558920D5-2A12-4155-B9CC-3ECA948B3A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38" name="Group 182">
              <a:extLst>
                <a:ext uri="{FF2B5EF4-FFF2-40B4-BE49-F238E27FC236}">
                  <a16:creationId xmlns:a16="http://schemas.microsoft.com/office/drawing/2014/main" id="{AFA00E9D-F152-4528-8274-8098159A87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87" cy="358"/>
              <a:chOff x="1686" y="824"/>
              <a:chExt cx="1187" cy="358"/>
            </a:xfrm>
          </p:grpSpPr>
          <p:sp>
            <p:nvSpPr>
              <p:cNvPr id="163" name="Rectangle 183">
                <a:extLst>
                  <a:ext uri="{FF2B5EF4-FFF2-40B4-BE49-F238E27FC236}">
                    <a16:creationId xmlns:a16="http://schemas.microsoft.com/office/drawing/2014/main" id="{296E0E1C-9FB2-4675-883B-6FB406100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434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M4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64" name="Rectangle 184">
                <a:extLst>
                  <a:ext uri="{FF2B5EF4-FFF2-40B4-BE49-F238E27FC236}">
                    <a16:creationId xmlns:a16="http://schemas.microsoft.com/office/drawing/2014/main" id="{8F19A934-795B-4B27-9B25-310777515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824"/>
                <a:ext cx="640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  D3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39" name="Group 185">
              <a:extLst>
                <a:ext uri="{FF2B5EF4-FFF2-40B4-BE49-F238E27FC236}">
                  <a16:creationId xmlns:a16="http://schemas.microsoft.com/office/drawing/2014/main" id="{C457F075-BED4-4D95-9668-584601C3A9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54" cy="249"/>
              <a:chOff x="1188" y="1175"/>
              <a:chExt cx="1954" cy="249"/>
            </a:xfrm>
          </p:grpSpPr>
          <p:grpSp>
            <p:nvGrpSpPr>
              <p:cNvPr id="153" name="Group 186">
                <a:extLst>
                  <a:ext uri="{FF2B5EF4-FFF2-40B4-BE49-F238E27FC236}">
                    <a16:creationId xmlns:a16="http://schemas.microsoft.com/office/drawing/2014/main" id="{315E3068-091F-433B-8424-A06A332DD3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51" cy="249"/>
                <a:chOff x="1188" y="1175"/>
                <a:chExt cx="1751" cy="249"/>
              </a:xfrm>
            </p:grpSpPr>
            <p:sp>
              <p:nvSpPr>
                <p:cNvPr id="155" name="Rectangle 187">
                  <a:extLst>
                    <a:ext uri="{FF2B5EF4-FFF2-40B4-BE49-F238E27FC236}">
                      <a16:creationId xmlns:a16="http://schemas.microsoft.com/office/drawing/2014/main" id="{C7922C2D-AD9B-462E-B985-93F3BB61E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40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09F32"/>
                      </a:solidFill>
                    </a:rPr>
                    <a:t>D</a:t>
                  </a:r>
                  <a:endParaRPr lang="en-US" sz="3600" dirty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156" name="Rectangle 188">
                  <a:extLst>
                    <a:ext uri="{FF2B5EF4-FFF2-40B4-BE49-F238E27FC236}">
                      <a16:creationId xmlns:a16="http://schemas.microsoft.com/office/drawing/2014/main" id="{F2012CD6-84C9-4349-94DA-944746C30D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57" name="Rectangle 189">
                  <a:extLst>
                    <a:ext uri="{FF2B5EF4-FFF2-40B4-BE49-F238E27FC236}">
                      <a16:creationId xmlns:a16="http://schemas.microsoft.com/office/drawing/2014/main" id="{852CDF9E-45A4-4323-959A-2932DCFD20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C030C"/>
                      </a:solidFill>
                    </a:rPr>
                    <a:t>J</a:t>
                  </a:r>
                  <a:endParaRPr lang="en-US" sz="3600" dirty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58" name="Rectangle 190">
                  <a:extLst>
                    <a:ext uri="{FF2B5EF4-FFF2-40B4-BE49-F238E27FC236}">
                      <a16:creationId xmlns:a16="http://schemas.microsoft.com/office/drawing/2014/main" id="{0B320C2A-8A84-42BB-BEF2-DAE5B8DDE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59" name="Rectangle 191">
                  <a:extLst>
                    <a:ext uri="{FF2B5EF4-FFF2-40B4-BE49-F238E27FC236}">
                      <a16:creationId xmlns:a16="http://schemas.microsoft.com/office/drawing/2014/main" id="{3F3EE037-10C4-49C4-BF48-56CA6E7290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0" name="Rectangle 192">
                  <a:extLst>
                    <a:ext uri="{FF2B5EF4-FFF2-40B4-BE49-F238E27FC236}">
                      <a16:creationId xmlns:a16="http://schemas.microsoft.com/office/drawing/2014/main" id="{5F7F974D-F010-4E19-932A-62BD4F971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K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61" name="Rectangle 193">
                  <a:extLst>
                    <a:ext uri="{FF2B5EF4-FFF2-40B4-BE49-F238E27FC236}">
                      <a16:creationId xmlns:a16="http://schemas.microsoft.com/office/drawing/2014/main" id="{B63C52EF-D96E-4560-BB51-91C0E689F0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2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G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62" name="Rectangle 194">
                  <a:extLst>
                    <a:ext uri="{FF2B5EF4-FFF2-40B4-BE49-F238E27FC236}">
                      <a16:creationId xmlns:a16="http://schemas.microsoft.com/office/drawing/2014/main" id="{3DA96AF4-D9E9-4348-8FF0-8946FB420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5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N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154" name="Rectangle 195">
                <a:extLst>
                  <a:ext uri="{FF2B5EF4-FFF2-40B4-BE49-F238E27FC236}">
                    <a16:creationId xmlns:a16="http://schemas.microsoft.com/office/drawing/2014/main" id="{FA0F1D66-6CE3-43F9-8C32-FE700EFE8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11B0C5"/>
                    </a:solidFill>
                  </a:rPr>
                  <a:t>K</a:t>
                </a:r>
                <a:endParaRPr lang="en-US" sz="3600" dirty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40" name="Group 196">
              <a:extLst>
                <a:ext uri="{FF2B5EF4-FFF2-40B4-BE49-F238E27FC236}">
                  <a16:creationId xmlns:a16="http://schemas.microsoft.com/office/drawing/2014/main" id="{5608D9ED-EAD7-4ADA-B815-C57102784A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49" name="Group 197">
                <a:extLst>
                  <a:ext uri="{FF2B5EF4-FFF2-40B4-BE49-F238E27FC236}">
                    <a16:creationId xmlns:a16="http://schemas.microsoft.com/office/drawing/2014/main" id="{92E32DFE-772E-4998-8EEA-B4039E7B12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151" name="Text Box 198">
                  <a:extLst>
                    <a:ext uri="{FF2B5EF4-FFF2-40B4-BE49-F238E27FC236}">
                      <a16:creationId xmlns:a16="http://schemas.microsoft.com/office/drawing/2014/main" id="{A04D0B03-F805-49E8-964A-7F52CAFEA9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52" name="Line 199">
                  <a:extLst>
                    <a:ext uri="{FF2B5EF4-FFF2-40B4-BE49-F238E27FC236}">
                      <a16:creationId xmlns:a16="http://schemas.microsoft.com/office/drawing/2014/main" id="{BB102634-CAB1-4463-B16B-3B07223CC9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0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0" name="Line 200">
                <a:extLst>
                  <a:ext uri="{FF2B5EF4-FFF2-40B4-BE49-F238E27FC236}">
                    <a16:creationId xmlns:a16="http://schemas.microsoft.com/office/drawing/2014/main" id="{A6CC6468-EA03-4FDB-BB88-412D0292E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201">
              <a:extLst>
                <a:ext uri="{FF2B5EF4-FFF2-40B4-BE49-F238E27FC236}">
                  <a16:creationId xmlns:a16="http://schemas.microsoft.com/office/drawing/2014/main" id="{AD2B30AF-E95A-467A-BF95-B9BD37B8F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147" name="Rectangle 202">
                <a:extLst>
                  <a:ext uri="{FF2B5EF4-FFF2-40B4-BE49-F238E27FC236}">
                    <a16:creationId xmlns:a16="http://schemas.microsoft.com/office/drawing/2014/main" id="{D5DCD82C-2D2A-43E9-BDE1-F15502D4F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48" name="Rectangle 203">
                <a:extLst>
                  <a:ext uri="{FF2B5EF4-FFF2-40B4-BE49-F238E27FC236}">
                    <a16:creationId xmlns:a16="http://schemas.microsoft.com/office/drawing/2014/main" id="{41B633B5-2FFD-47D7-993C-A52AE319F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42" name="Rectangle 204">
              <a:extLst>
                <a:ext uri="{FF2B5EF4-FFF2-40B4-BE49-F238E27FC236}">
                  <a16:creationId xmlns:a16="http://schemas.microsoft.com/office/drawing/2014/main" id="{D740788D-F7A1-452F-96A5-409005658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43" name="Rectangle 205">
              <a:extLst>
                <a:ext uri="{FF2B5EF4-FFF2-40B4-BE49-F238E27FC236}">
                  <a16:creationId xmlns:a16="http://schemas.microsoft.com/office/drawing/2014/main" id="{477D65D9-C483-4A0B-9290-C957FEED3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grpSp>
          <p:nvGrpSpPr>
            <p:cNvPr id="144" name="Group 206">
              <a:extLst>
                <a:ext uri="{FF2B5EF4-FFF2-40B4-BE49-F238E27FC236}">
                  <a16:creationId xmlns:a16="http://schemas.microsoft.com/office/drawing/2014/main" id="{F40DE645-B8C3-461B-ADFF-E2B0D7782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145" name="Text Box 207">
                <a:extLst>
                  <a:ext uri="{FF2B5EF4-FFF2-40B4-BE49-F238E27FC236}">
                    <a16:creationId xmlns:a16="http://schemas.microsoft.com/office/drawing/2014/main" id="{DBC188B4-436C-4DFB-AF02-6EE3899B9B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charset="0"/>
                    <a:ea typeface="+mn-ea"/>
                    <a:cs typeface="+mn-cs"/>
                  </a:rPr>
                  <a:t>D 7 K J</a:t>
                </a:r>
              </a:p>
            </p:txBody>
          </p:sp>
          <p:sp>
            <p:nvSpPr>
              <p:cNvPr id="146" name="Line 208">
                <a:extLst>
                  <a:ext uri="{FF2B5EF4-FFF2-40B4-BE49-F238E27FC236}">
                    <a16:creationId xmlns:a16="http://schemas.microsoft.com/office/drawing/2014/main" id="{62B23AC5-169C-4F36-8389-D2BF3A6A3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5" name="Text Box 53">
            <a:extLst>
              <a:ext uri="{FF2B5EF4-FFF2-40B4-BE49-F238E27FC236}">
                <a16:creationId xmlns:a16="http://schemas.microsoft.com/office/drawing/2014/main" id="{AA670510-AE6E-430B-83F6-5CBE4FBC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6" name="Rectangle 79">
            <a:extLst>
              <a:ext uri="{FF2B5EF4-FFF2-40B4-BE49-F238E27FC236}">
                <a16:creationId xmlns:a16="http://schemas.microsoft.com/office/drawing/2014/main" id="{12A9DDB2-FF5F-4AE0-9175-E70FFE2603D3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069832" y="1291007"/>
            <a:ext cx="1966855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dirty="0">
                <a:solidFill>
                  <a:srgbClr val="FFEA18"/>
                </a:solidFill>
                <a:latin typeface="Arial" charset="0"/>
                <a:ea typeface="+mn-ea"/>
                <a:cs typeface="+mn-cs"/>
              </a:rPr>
              <a:t> LAIZIU NAC  NOWSUANH NGAI TAEKTU</a:t>
            </a:r>
          </a:p>
        </p:txBody>
      </p:sp>
      <p:sp>
        <p:nvSpPr>
          <p:cNvPr id="167" name="Rectangle 80">
            <a:extLst>
              <a:ext uri="{FF2B5EF4-FFF2-40B4-BE49-F238E27FC236}">
                <a16:creationId xmlns:a16="http://schemas.microsoft.com/office/drawing/2014/main" id="{E3B62CCB-7282-4E69-A13F-4D9776106814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37080" y="1604552"/>
            <a:ext cx="1255152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11B0C5"/>
                </a:solidFill>
                <a:latin typeface="Arial" charset="0"/>
              </a:rPr>
              <a:t>GUANG KANEIMEI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68" name="Rectangle 81">
            <a:extLst>
              <a:ext uri="{FF2B5EF4-FFF2-40B4-BE49-F238E27FC236}">
                <a16:creationId xmlns:a16="http://schemas.microsoft.com/office/drawing/2014/main" id="{4A70EC22-34B6-4C47-B67A-1D5A2784D18F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983406" y="1330221"/>
            <a:ext cx="1685722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08F220"/>
                </a:solidFill>
                <a:latin typeface="Arial" charset="0"/>
              </a:rPr>
              <a:t>KHRISTA KANDIH KHOU GUANGHTU NIMEI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69" name="Rectangle 82">
            <a:extLst>
              <a:ext uri="{FF2B5EF4-FFF2-40B4-BE49-F238E27FC236}">
                <a16:creationId xmlns:a16="http://schemas.microsoft.com/office/drawing/2014/main" id="{A99A61EE-CCE2-489C-BD9B-6BCC3EA61C9C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225822" y="1135430"/>
            <a:ext cx="209579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DAIHMEI MPHWANMEI GUANGC BAMPAENG LATZAN</a:t>
            </a:r>
          </a:p>
        </p:txBody>
      </p:sp>
      <p:sp>
        <p:nvSpPr>
          <p:cNvPr id="170" name="Rectangle 83">
            <a:extLst>
              <a:ext uri="{FF2B5EF4-FFF2-40B4-BE49-F238E27FC236}">
                <a16:creationId xmlns:a16="http://schemas.microsoft.com/office/drawing/2014/main" id="{228BEAC1-6F92-4543-8CF3-00F3D568C5BF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688519" y="1283797"/>
            <a:ext cx="1845045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F87B57"/>
                </a:solidFill>
                <a:latin typeface="Arial" charset="0"/>
                <a:ea typeface="+mn-ea"/>
                <a:cs typeface="+mn-cs"/>
              </a:rPr>
              <a:t>KATHANCMEI TINGKAUC LEV KATHANCMEI KANDIC</a:t>
            </a:r>
          </a:p>
        </p:txBody>
      </p:sp>
      <p:sp>
        <p:nvSpPr>
          <p:cNvPr id="171" name="Text Box 76">
            <a:extLst>
              <a:ext uri="{FF2B5EF4-FFF2-40B4-BE49-F238E27FC236}">
                <a16:creationId xmlns:a16="http://schemas.microsoft.com/office/drawing/2014/main" id="{23869983-BE82-417A-BF32-C45B3D1B8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51" y="2736715"/>
            <a:ext cx="526433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 </a:t>
            </a:r>
          </a:p>
        </p:txBody>
      </p:sp>
      <p:sp>
        <p:nvSpPr>
          <p:cNvPr id="172" name="Text Box 75">
            <a:extLst>
              <a:ext uri="{FF2B5EF4-FFF2-40B4-BE49-F238E27FC236}">
                <a16:creationId xmlns:a16="http://schemas.microsoft.com/office/drawing/2014/main" id="{35679E94-19F2-40C5-A6E4-1447680C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577" y="3694839"/>
            <a:ext cx="32337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KADIC LATDYNG</a:t>
            </a:r>
          </a:p>
        </p:txBody>
      </p:sp>
      <p:sp>
        <p:nvSpPr>
          <p:cNvPr id="173" name="Text Box 77">
            <a:extLst>
              <a:ext uri="{FF2B5EF4-FFF2-40B4-BE49-F238E27FC236}">
                <a16:creationId xmlns:a16="http://schemas.microsoft.com/office/drawing/2014/main" id="{223C4FB8-3D22-40BE-B567-23E6ACCD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21" y="5200152"/>
            <a:ext cx="421449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LATDYNG THANH</a:t>
            </a:r>
          </a:p>
        </p:txBody>
      </p:sp>
      <p:sp>
        <p:nvSpPr>
          <p:cNvPr id="174" name="Text Box 213">
            <a:extLst>
              <a:ext uri="{FF2B5EF4-FFF2-40B4-BE49-F238E27FC236}">
                <a16:creationId xmlns:a16="http://schemas.microsoft.com/office/drawing/2014/main" id="{7BBD1D19-62DD-4172-B8E9-E438E3569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358" y="4445726"/>
            <a:ext cx="483325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DAVID LATDYNG</a:t>
            </a:r>
          </a:p>
        </p:txBody>
      </p:sp>
      <p:grpSp>
        <p:nvGrpSpPr>
          <p:cNvPr id="18" name="Group 221"/>
          <p:cNvGrpSpPr>
            <a:grpSpLocks/>
          </p:cNvGrpSpPr>
          <p:nvPr/>
        </p:nvGrpSpPr>
        <p:grpSpPr bwMode="auto">
          <a:xfrm>
            <a:off x="172369" y="2727806"/>
            <a:ext cx="8809038" cy="2597150"/>
            <a:chOff x="120" y="1718"/>
            <a:chExt cx="5549" cy="1636"/>
          </a:xfrm>
        </p:grpSpPr>
        <p:sp>
          <p:nvSpPr>
            <p:cNvPr id="643195" name="AutoShape 123"/>
            <p:cNvSpPr>
              <a:spLocks noChangeArrowheads="1"/>
            </p:cNvSpPr>
            <p:nvPr/>
          </p:nvSpPr>
          <p:spPr bwMode="auto">
            <a:xfrm>
              <a:off x="131" y="1718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179829" dir="488305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43196" name="Text Box 124"/>
            <p:cNvSpPr txBox="1">
              <a:spLocks noChangeArrowheads="1"/>
            </p:cNvSpPr>
            <p:nvPr/>
          </p:nvSpPr>
          <p:spPr bwMode="auto">
            <a:xfrm>
              <a:off x="120" y="2294"/>
              <a:ext cx="5549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200" i="1" dirty="0">
                  <a:solidFill>
                    <a:srgbClr val="FF0000"/>
                  </a:solidFill>
                </a:rPr>
                <a:t>KHOU </a:t>
              </a:r>
              <a:r>
                <a:rPr lang="en-US" sz="4000" i="1" dirty="0">
                  <a:solidFill>
                    <a:srgbClr val="FF0000"/>
                  </a:solidFill>
                </a:rPr>
                <a:t>HEI</a:t>
              </a:r>
              <a:r>
                <a:rPr lang="en-US" sz="3200" i="1" dirty="0">
                  <a:solidFill>
                    <a:srgbClr val="FF0000"/>
                  </a:solidFill>
                </a:rPr>
                <a:t> RAMHKHAT PATNA BAM E!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utoUpdateAnimBg="0"/>
      <p:bldP spid="167" grpId="0" autoUpdateAnimBg="0"/>
      <p:bldP spid="168" grpId="0" autoUpdateAnimBg="0"/>
      <p:bldP spid="169" grpId="0" autoUpdateAnimBg="0"/>
      <p:bldP spid="170" grpId="0" autoUpdateAnimBg="0"/>
      <p:bldP spid="173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78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8179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78180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8181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8187" name="Rectangle 36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78188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9" name="Rectangle 38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8190" name="Rectangle 39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8191" name="Rectangle 40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78192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4138" name="Rectangle 4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44139" name="Rectangle 4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44140" name="Picture 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8196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7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8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9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0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2" name="Group 5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4148" name="Picture 5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49" name="Picture 5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50" name="Picture 5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51" name="Picture 5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52" name="Picture 5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53" name="Picture 5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8203" name="Group 5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4155" name="Picture 5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56" name="Picture 6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57" name="Picture 6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58" name="Picture 6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8204" name="Group 6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4160" name="Picture 6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61" name="Picture 6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62" name="Picture 6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63" name="Picture 6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78205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6" name="Group 6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4166" name="Picture 7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67" name="Picture 7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68" name="Picture 7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4169" name="Picture 7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44170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ea typeface="+mn-ea"/>
                <a:cs typeface="+mn-cs"/>
              </a:endParaRPr>
            </a:p>
          </p:txBody>
        </p:sp>
      </p:grpSp>
      <p:pic>
        <p:nvPicPr>
          <p:cNvPr id="178207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8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9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10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11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12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4177" name="Line 81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4178" name="Line 82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178215" name="Group 8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8263" name="Group 8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418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418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418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418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418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418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18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19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19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19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193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4194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419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4196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4197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78264" name="Group 10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4199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1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2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3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5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6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7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09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10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11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12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4213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644179" name="Line 83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9" name="Group 118"/>
          <p:cNvGrpSpPr>
            <a:grpSpLocks/>
          </p:cNvGrpSpPr>
          <p:nvPr/>
        </p:nvGrpSpPr>
        <p:grpSpPr bwMode="auto">
          <a:xfrm>
            <a:off x="1862138" y="5775325"/>
            <a:ext cx="5746750" cy="914400"/>
            <a:chOff x="1173" y="3638"/>
            <a:chExt cx="3620" cy="576"/>
          </a:xfrm>
        </p:grpSpPr>
        <p:sp>
          <p:nvSpPr>
            <p:cNvPr id="644215" name="Text Box 119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5400" dirty="0">
                  <a:solidFill>
                    <a:schemeClr val="tx1"/>
                  </a:solidFill>
                  <a:latin typeface="Arial" charset="0"/>
                </a:rPr>
                <a:t>TABUI</a:t>
              </a:r>
              <a:endParaRPr lang="en-US" sz="5400" dirty="0">
                <a:solidFill>
                  <a:srgbClr val="FC030C"/>
                </a:solidFill>
                <a:latin typeface="Arial" charset="0"/>
              </a:endParaRPr>
            </a:p>
          </p:txBody>
        </p:sp>
        <p:sp>
          <p:nvSpPr>
            <p:cNvPr id="644216" name="AutoShape 120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44217" name="AutoShape 121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78222" name="Text Box 13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4228" name="Rectangle 13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4229" name="Rectangle 13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  <p:sp>
        <p:nvSpPr>
          <p:cNvPr id="178225" name="Text Box 135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39" name="Group 180">
            <a:extLst>
              <a:ext uri="{FF2B5EF4-FFF2-40B4-BE49-F238E27FC236}">
                <a16:creationId xmlns:a16="http://schemas.microsoft.com/office/drawing/2014/main" id="{3D20ACF7-5695-4E5E-A64A-109A3AA9E6C3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140" name="Text Box 181">
              <a:extLst>
                <a:ext uri="{FF2B5EF4-FFF2-40B4-BE49-F238E27FC236}">
                  <a16:creationId xmlns:a16="http://schemas.microsoft.com/office/drawing/2014/main" id="{58B5AB2D-9719-451D-A4FA-36128A014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41" name="Group 182">
              <a:extLst>
                <a:ext uri="{FF2B5EF4-FFF2-40B4-BE49-F238E27FC236}">
                  <a16:creationId xmlns:a16="http://schemas.microsoft.com/office/drawing/2014/main" id="{4EEC5D9D-8B8A-4FE3-BC01-9852B84F3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87" cy="358"/>
              <a:chOff x="1686" y="824"/>
              <a:chExt cx="1187" cy="358"/>
            </a:xfrm>
          </p:grpSpPr>
          <p:sp>
            <p:nvSpPr>
              <p:cNvPr id="166" name="Rectangle 183">
                <a:extLst>
                  <a:ext uri="{FF2B5EF4-FFF2-40B4-BE49-F238E27FC236}">
                    <a16:creationId xmlns:a16="http://schemas.microsoft.com/office/drawing/2014/main" id="{726F2E1B-D8CB-4641-8DF7-478DE219E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434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M4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67" name="Rectangle 184">
                <a:extLst>
                  <a:ext uri="{FF2B5EF4-FFF2-40B4-BE49-F238E27FC236}">
                    <a16:creationId xmlns:a16="http://schemas.microsoft.com/office/drawing/2014/main" id="{5500E1D9-C683-4036-B09A-3773DBF44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824"/>
                <a:ext cx="640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  D3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42" name="Group 185">
              <a:extLst>
                <a:ext uri="{FF2B5EF4-FFF2-40B4-BE49-F238E27FC236}">
                  <a16:creationId xmlns:a16="http://schemas.microsoft.com/office/drawing/2014/main" id="{90C9B2D0-E0C6-4088-A503-3F5E92C74D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54" cy="249"/>
              <a:chOff x="1188" y="1175"/>
              <a:chExt cx="1954" cy="249"/>
            </a:xfrm>
          </p:grpSpPr>
          <p:grpSp>
            <p:nvGrpSpPr>
              <p:cNvPr id="156" name="Group 186">
                <a:extLst>
                  <a:ext uri="{FF2B5EF4-FFF2-40B4-BE49-F238E27FC236}">
                    <a16:creationId xmlns:a16="http://schemas.microsoft.com/office/drawing/2014/main" id="{B2B6C4AA-E1F1-4F5C-8BF3-6E100FC2F9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51" cy="249"/>
                <a:chOff x="1188" y="1175"/>
                <a:chExt cx="1751" cy="249"/>
              </a:xfrm>
            </p:grpSpPr>
            <p:sp>
              <p:nvSpPr>
                <p:cNvPr id="158" name="Rectangle 187">
                  <a:extLst>
                    <a:ext uri="{FF2B5EF4-FFF2-40B4-BE49-F238E27FC236}">
                      <a16:creationId xmlns:a16="http://schemas.microsoft.com/office/drawing/2014/main" id="{3143DB17-83FD-4617-99CD-D3333336D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40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09F32"/>
                      </a:solidFill>
                    </a:rPr>
                    <a:t>D</a:t>
                  </a:r>
                  <a:endParaRPr lang="en-US" sz="3600" dirty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159" name="Rectangle 188">
                  <a:extLst>
                    <a:ext uri="{FF2B5EF4-FFF2-40B4-BE49-F238E27FC236}">
                      <a16:creationId xmlns:a16="http://schemas.microsoft.com/office/drawing/2014/main" id="{5E3438B8-5AE5-4E6C-8A00-A5FECEEA01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0" name="Rectangle 189">
                  <a:extLst>
                    <a:ext uri="{FF2B5EF4-FFF2-40B4-BE49-F238E27FC236}">
                      <a16:creationId xmlns:a16="http://schemas.microsoft.com/office/drawing/2014/main" id="{E17F12F7-0672-4192-B08B-596F71AD8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C030C"/>
                      </a:solidFill>
                    </a:rPr>
                    <a:t>J</a:t>
                  </a:r>
                  <a:endParaRPr lang="en-US" sz="3600" dirty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1" name="Rectangle 190">
                  <a:extLst>
                    <a:ext uri="{FF2B5EF4-FFF2-40B4-BE49-F238E27FC236}">
                      <a16:creationId xmlns:a16="http://schemas.microsoft.com/office/drawing/2014/main" id="{22042211-8544-44FB-958B-1AD69E8DEB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2" name="Rectangle 191">
                  <a:extLst>
                    <a:ext uri="{FF2B5EF4-FFF2-40B4-BE49-F238E27FC236}">
                      <a16:creationId xmlns:a16="http://schemas.microsoft.com/office/drawing/2014/main" id="{B76A06A2-CE25-4CB3-86FB-0799382A90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3" name="Rectangle 192">
                  <a:extLst>
                    <a:ext uri="{FF2B5EF4-FFF2-40B4-BE49-F238E27FC236}">
                      <a16:creationId xmlns:a16="http://schemas.microsoft.com/office/drawing/2014/main" id="{F8D8A389-20E4-41D2-B5D1-37F929E684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K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64" name="Rectangle 193">
                  <a:extLst>
                    <a:ext uri="{FF2B5EF4-FFF2-40B4-BE49-F238E27FC236}">
                      <a16:creationId xmlns:a16="http://schemas.microsoft.com/office/drawing/2014/main" id="{0189849D-328C-41AB-A739-8963F792F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2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G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65" name="Rectangle 194">
                  <a:extLst>
                    <a:ext uri="{FF2B5EF4-FFF2-40B4-BE49-F238E27FC236}">
                      <a16:creationId xmlns:a16="http://schemas.microsoft.com/office/drawing/2014/main" id="{DF21FC8F-0329-4A9C-9656-ADDBC624DE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5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N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157" name="Rectangle 195">
                <a:extLst>
                  <a:ext uri="{FF2B5EF4-FFF2-40B4-BE49-F238E27FC236}">
                    <a16:creationId xmlns:a16="http://schemas.microsoft.com/office/drawing/2014/main" id="{18DA2097-62B0-462B-B322-F23D09600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11B0C5"/>
                    </a:solidFill>
                  </a:rPr>
                  <a:t>K</a:t>
                </a:r>
                <a:endParaRPr lang="en-US" sz="3600" dirty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43" name="Group 196">
              <a:extLst>
                <a:ext uri="{FF2B5EF4-FFF2-40B4-BE49-F238E27FC236}">
                  <a16:creationId xmlns:a16="http://schemas.microsoft.com/office/drawing/2014/main" id="{788D25FF-F42D-4C84-99E2-15E9F0CDB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52" name="Group 197">
                <a:extLst>
                  <a:ext uri="{FF2B5EF4-FFF2-40B4-BE49-F238E27FC236}">
                    <a16:creationId xmlns:a16="http://schemas.microsoft.com/office/drawing/2014/main" id="{2783BDA8-5CBA-4F84-9796-32DE3D1B8B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154" name="Text Box 198">
                  <a:extLst>
                    <a:ext uri="{FF2B5EF4-FFF2-40B4-BE49-F238E27FC236}">
                      <a16:creationId xmlns:a16="http://schemas.microsoft.com/office/drawing/2014/main" id="{A4C7A453-F0E2-4413-98A3-AAED007402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55" name="Line 199">
                  <a:extLst>
                    <a:ext uri="{FF2B5EF4-FFF2-40B4-BE49-F238E27FC236}">
                      <a16:creationId xmlns:a16="http://schemas.microsoft.com/office/drawing/2014/main" id="{19B09E7B-CC03-4ADF-B54D-D28E0D9576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0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" name="Line 200">
                <a:extLst>
                  <a:ext uri="{FF2B5EF4-FFF2-40B4-BE49-F238E27FC236}">
                    <a16:creationId xmlns:a16="http://schemas.microsoft.com/office/drawing/2014/main" id="{00F7A49D-FE33-4ABD-9E48-880B3CF18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201">
              <a:extLst>
                <a:ext uri="{FF2B5EF4-FFF2-40B4-BE49-F238E27FC236}">
                  <a16:creationId xmlns:a16="http://schemas.microsoft.com/office/drawing/2014/main" id="{634CE349-BB17-4CCA-BD2F-DAE9BBBC23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150" name="Rectangle 202">
                <a:extLst>
                  <a:ext uri="{FF2B5EF4-FFF2-40B4-BE49-F238E27FC236}">
                    <a16:creationId xmlns:a16="http://schemas.microsoft.com/office/drawing/2014/main" id="{0C6C59F4-35D0-497A-BEE6-82158AF77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51" name="Rectangle 203">
                <a:extLst>
                  <a:ext uri="{FF2B5EF4-FFF2-40B4-BE49-F238E27FC236}">
                    <a16:creationId xmlns:a16="http://schemas.microsoft.com/office/drawing/2014/main" id="{D5EB7864-D846-4D5E-A405-0E6ACEAA6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45" name="Rectangle 204">
              <a:extLst>
                <a:ext uri="{FF2B5EF4-FFF2-40B4-BE49-F238E27FC236}">
                  <a16:creationId xmlns:a16="http://schemas.microsoft.com/office/drawing/2014/main" id="{1F7D204C-198D-4E08-B130-FC2411EFC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46" name="Rectangle 205">
              <a:extLst>
                <a:ext uri="{FF2B5EF4-FFF2-40B4-BE49-F238E27FC236}">
                  <a16:creationId xmlns:a16="http://schemas.microsoft.com/office/drawing/2014/main" id="{40DB7ADF-06B3-49A4-8A5A-35557422B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grpSp>
          <p:nvGrpSpPr>
            <p:cNvPr id="147" name="Group 206">
              <a:extLst>
                <a:ext uri="{FF2B5EF4-FFF2-40B4-BE49-F238E27FC236}">
                  <a16:creationId xmlns:a16="http://schemas.microsoft.com/office/drawing/2014/main" id="{318F37F3-5F8C-493D-8B46-962CE7EFCE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148" name="Text Box 207">
                <a:extLst>
                  <a:ext uri="{FF2B5EF4-FFF2-40B4-BE49-F238E27FC236}">
                    <a16:creationId xmlns:a16="http://schemas.microsoft.com/office/drawing/2014/main" id="{89471D56-67CB-4622-9163-E5097235D6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charset="0"/>
                    <a:ea typeface="+mn-ea"/>
                    <a:cs typeface="+mn-cs"/>
                  </a:rPr>
                  <a:t>D 7 K J</a:t>
                </a:r>
              </a:p>
            </p:txBody>
          </p:sp>
          <p:sp>
            <p:nvSpPr>
              <p:cNvPr id="149" name="Line 208">
                <a:extLst>
                  <a:ext uri="{FF2B5EF4-FFF2-40B4-BE49-F238E27FC236}">
                    <a16:creationId xmlns:a16="http://schemas.microsoft.com/office/drawing/2014/main" id="{66B48A30-D4F0-4301-820C-C7CFAE3DE9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8" name="Text Box 53">
            <a:extLst>
              <a:ext uri="{FF2B5EF4-FFF2-40B4-BE49-F238E27FC236}">
                <a16:creationId xmlns:a16="http://schemas.microsoft.com/office/drawing/2014/main" id="{143888BE-D331-403D-B5F8-DB0E78EA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9" name="Text Box 75">
            <a:extLst>
              <a:ext uri="{FF2B5EF4-FFF2-40B4-BE49-F238E27FC236}">
                <a16:creationId xmlns:a16="http://schemas.microsoft.com/office/drawing/2014/main" id="{06F3AD97-F994-4172-AB6D-5CB1C5284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577" y="3694839"/>
            <a:ext cx="32337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KADIC LATDYNG</a:t>
            </a:r>
          </a:p>
        </p:txBody>
      </p:sp>
      <p:sp>
        <p:nvSpPr>
          <p:cNvPr id="170" name="Text Box 77">
            <a:extLst>
              <a:ext uri="{FF2B5EF4-FFF2-40B4-BE49-F238E27FC236}">
                <a16:creationId xmlns:a16="http://schemas.microsoft.com/office/drawing/2014/main" id="{4DDE0312-522B-49B2-AB15-FFB6DACE1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21" y="5200152"/>
            <a:ext cx="421449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LATDYNG THANH</a:t>
            </a:r>
          </a:p>
        </p:txBody>
      </p:sp>
      <p:sp>
        <p:nvSpPr>
          <p:cNvPr id="171" name="Text Box 213">
            <a:extLst>
              <a:ext uri="{FF2B5EF4-FFF2-40B4-BE49-F238E27FC236}">
                <a16:creationId xmlns:a16="http://schemas.microsoft.com/office/drawing/2014/main" id="{DAC5A16C-CB2C-4CC9-BE96-5F9D6406A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358" y="4445726"/>
            <a:ext cx="483325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DAVID LATDYNG</a:t>
            </a:r>
          </a:p>
        </p:txBody>
      </p:sp>
      <p:sp>
        <p:nvSpPr>
          <p:cNvPr id="172" name="Rectangle 79">
            <a:extLst>
              <a:ext uri="{FF2B5EF4-FFF2-40B4-BE49-F238E27FC236}">
                <a16:creationId xmlns:a16="http://schemas.microsoft.com/office/drawing/2014/main" id="{A6AFD24F-9707-4F32-8EC8-F43495E747CF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069832" y="1291007"/>
            <a:ext cx="1966855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dirty="0">
                <a:solidFill>
                  <a:srgbClr val="FFEA18"/>
                </a:solidFill>
                <a:latin typeface="Arial" charset="0"/>
                <a:ea typeface="+mn-ea"/>
                <a:cs typeface="+mn-cs"/>
              </a:rPr>
              <a:t> LAIZIU NAC  NOWSUANH NGAI TAEKTU</a:t>
            </a:r>
          </a:p>
        </p:txBody>
      </p:sp>
      <p:sp>
        <p:nvSpPr>
          <p:cNvPr id="173" name="Rectangle 80">
            <a:extLst>
              <a:ext uri="{FF2B5EF4-FFF2-40B4-BE49-F238E27FC236}">
                <a16:creationId xmlns:a16="http://schemas.microsoft.com/office/drawing/2014/main" id="{0B11747C-40EF-4A45-B790-CD07F074BFF9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37080" y="1604552"/>
            <a:ext cx="1255152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11B0C5"/>
                </a:solidFill>
                <a:latin typeface="Arial" charset="0"/>
              </a:rPr>
              <a:t>GUANG KANEIMEI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74" name="Rectangle 81">
            <a:extLst>
              <a:ext uri="{FF2B5EF4-FFF2-40B4-BE49-F238E27FC236}">
                <a16:creationId xmlns:a16="http://schemas.microsoft.com/office/drawing/2014/main" id="{2D5DF9B7-4E44-488D-B8B8-A1521E9C66C8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983406" y="1330221"/>
            <a:ext cx="1685722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08F220"/>
                </a:solidFill>
                <a:latin typeface="Arial" charset="0"/>
              </a:rPr>
              <a:t>KHRISTA KANDIH KHOU GUANGHTU NIMEI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75" name="Rectangle 82">
            <a:extLst>
              <a:ext uri="{FF2B5EF4-FFF2-40B4-BE49-F238E27FC236}">
                <a16:creationId xmlns:a16="http://schemas.microsoft.com/office/drawing/2014/main" id="{590B6D80-4771-47A0-A5DA-755C3B1BE42F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225822" y="1135430"/>
            <a:ext cx="209579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DAIHMEI MPHWANMEI GUANGC BAMPAENG LATZAN</a:t>
            </a:r>
          </a:p>
        </p:txBody>
      </p:sp>
      <p:sp>
        <p:nvSpPr>
          <p:cNvPr id="176" name="Rectangle 83">
            <a:extLst>
              <a:ext uri="{FF2B5EF4-FFF2-40B4-BE49-F238E27FC236}">
                <a16:creationId xmlns:a16="http://schemas.microsoft.com/office/drawing/2014/main" id="{07840D37-0920-4A31-80F5-5ABFA256D822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688519" y="1283797"/>
            <a:ext cx="1845045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F87B57"/>
                </a:solidFill>
                <a:latin typeface="Arial" charset="0"/>
                <a:ea typeface="+mn-ea"/>
                <a:cs typeface="+mn-cs"/>
              </a:rPr>
              <a:t>KATHANCMEI TINGKAUC LEV KATHANCMEI KANDIC</a:t>
            </a:r>
          </a:p>
        </p:txBody>
      </p:sp>
      <p:sp>
        <p:nvSpPr>
          <p:cNvPr id="177" name="Text Box 76">
            <a:extLst>
              <a:ext uri="{FF2B5EF4-FFF2-40B4-BE49-F238E27FC236}">
                <a16:creationId xmlns:a16="http://schemas.microsoft.com/office/drawing/2014/main" id="{547624F2-2974-47F2-A6F1-90B26DD0F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51" y="2736715"/>
            <a:ext cx="526433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 </a:t>
            </a:r>
          </a:p>
        </p:txBody>
      </p:sp>
      <p:grpSp>
        <p:nvGrpSpPr>
          <p:cNvPr id="18" name="Group 127"/>
          <p:cNvGrpSpPr>
            <a:grpSpLocks/>
          </p:cNvGrpSpPr>
          <p:nvPr/>
        </p:nvGrpSpPr>
        <p:grpSpPr bwMode="auto">
          <a:xfrm rot="1465616">
            <a:off x="1195851" y="3712595"/>
            <a:ext cx="7423176" cy="830263"/>
            <a:chOff x="484" y="3718"/>
            <a:chExt cx="4676" cy="523"/>
          </a:xfrm>
        </p:grpSpPr>
        <p:sp>
          <p:nvSpPr>
            <p:cNvPr id="644224" name="Text Box 128"/>
            <p:cNvSpPr txBox="1">
              <a:spLocks noChangeArrowheads="1"/>
            </p:cNvSpPr>
            <p:nvPr/>
          </p:nvSpPr>
          <p:spPr bwMode="auto">
            <a:xfrm>
              <a:off x="1495" y="3718"/>
              <a:ext cx="2613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4800" dirty="0">
                  <a:solidFill>
                    <a:schemeClr val="tx1"/>
                  </a:solidFill>
                  <a:latin typeface="Arial" charset="0"/>
                </a:rPr>
                <a:t>TABUIZAENG</a:t>
              </a:r>
              <a:endParaRPr lang="en-US" sz="4800" dirty="0">
                <a:solidFill>
                  <a:srgbClr val="FC030C"/>
                </a:solidFill>
                <a:latin typeface="Arial" charset="0"/>
              </a:endParaRPr>
            </a:p>
          </p:txBody>
        </p:sp>
        <p:sp>
          <p:nvSpPr>
            <p:cNvPr id="644225" name="AutoShape 129"/>
            <p:cNvSpPr>
              <a:spLocks noChangeArrowheads="1"/>
            </p:cNvSpPr>
            <p:nvPr/>
          </p:nvSpPr>
          <p:spPr bwMode="auto">
            <a:xfrm>
              <a:off x="4079" y="3836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44226" name="AutoShape 130"/>
            <p:cNvSpPr>
              <a:spLocks noChangeArrowheads="1"/>
            </p:cNvSpPr>
            <p:nvPr/>
          </p:nvSpPr>
          <p:spPr bwMode="auto">
            <a:xfrm rot="10800000">
              <a:off x="484" y="3842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78217" name="Rectangle 84"/>
          <p:cNvSpPr>
            <a:spLocks noChangeArrowheads="1"/>
          </p:cNvSpPr>
          <p:nvPr/>
        </p:nvSpPr>
        <p:spPr bwMode="auto">
          <a:xfrm>
            <a:off x="-7750" y="-12032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utoUpdateAnimBg="0"/>
      <p:bldP spid="172" grpId="0" autoUpdateAnimBg="0"/>
      <p:bldP spid="173" grpId="0" autoUpdateAnimBg="0"/>
      <p:bldP spid="174" grpId="0" autoUpdateAnimBg="0"/>
      <p:bldP spid="175" grpId="0" autoUpdateAnimBg="0"/>
      <p:bldP spid="176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16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0228" name="Rectangle 5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0229" name="Rectangle 6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0230" name="Rectangle 7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0236" name="Rectangle 36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0237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8" name="Rectangle 38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0239" name="Rectangle 39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0240" name="Rectangle 40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80241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2" name="Rectangle 4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45163" name="Rectangle 4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45164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80245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711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6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7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8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9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51" name="Group 5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5172" name="Picture 52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73" name="Picture 53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74" name="Picture 5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75" name="Picture 5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76" name="Picture 5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77" name="Picture 5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0252" name="Group 5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5179" name="Picture 59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80" name="Picture 60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81" name="Picture 61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82" name="Picture 62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0253" name="Group 6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5184" name="Picture 6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85" name="Picture 6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86" name="Picture 6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87" name="Picture 6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80254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55" name="Group 6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5190" name="Picture 70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91" name="Picture 71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92" name="Picture 72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5193" name="Picture 73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45194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ea typeface="+mn-ea"/>
                <a:cs typeface="+mn-cs"/>
              </a:endParaRPr>
            </a:p>
          </p:txBody>
        </p:sp>
      </p:grpSp>
      <p:pic>
        <p:nvPicPr>
          <p:cNvPr id="180256" name="Pictur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7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8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9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60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61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5" name="Line 8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5206" name="Line 8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5207" name="Line 8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6" name="Group 122"/>
          <p:cNvGrpSpPr>
            <a:grpSpLocks/>
          </p:cNvGrpSpPr>
          <p:nvPr/>
        </p:nvGrpSpPr>
        <p:grpSpPr bwMode="auto">
          <a:xfrm>
            <a:off x="546100" y="2201863"/>
            <a:ext cx="749300" cy="4165602"/>
            <a:chOff x="1192" y="768"/>
            <a:chExt cx="472" cy="2192"/>
          </a:xfrm>
        </p:grpSpPr>
        <p:grpSp>
          <p:nvGrpSpPr>
            <p:cNvPr id="180341" name="Group 123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5244" name="Line 124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645245" name="Line 125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645246" name="Line 126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5247" name="Text Box 127"/>
            <p:cNvSpPr txBox="1">
              <a:spLocks noChangeArrowheads="1"/>
            </p:cNvSpPr>
            <p:nvPr/>
          </p:nvSpPr>
          <p:spPr bwMode="auto">
            <a:xfrm>
              <a:off x="1192" y="830"/>
              <a:ext cx="202" cy="21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PHEYDUNG</a:t>
              </a:r>
            </a:p>
          </p:txBody>
        </p:sp>
      </p:grpSp>
      <p:sp>
        <p:nvSpPr>
          <p:cNvPr id="180269" name="Text Box 13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5257" name="Rectangle 137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87</a:t>
            </a:r>
          </a:p>
        </p:txBody>
      </p:sp>
      <p:sp>
        <p:nvSpPr>
          <p:cNvPr id="180271" name="Text Box 139"/>
          <p:cNvSpPr txBox="1">
            <a:spLocks noChangeArrowheads="1"/>
          </p:cNvSpPr>
          <p:nvPr/>
        </p:nvSpPr>
        <p:spPr bwMode="auto">
          <a:xfrm>
            <a:off x="855821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80272" name="Group 8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0309" name="Group 8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5210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5211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5212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5213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5214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5215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16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17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18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19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20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5221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5222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5223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5224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80310" name="Group 10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5226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27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28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29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0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1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2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3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4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5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6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7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8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39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5240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28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180304" name="Group 129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5250" name="Line 130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645251" name="Line 131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645252" name="Line 132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5253" name="Text Box 133"/>
            <p:cNvSpPr txBox="1">
              <a:spLocks noChangeArrowheads="1"/>
            </p:cNvSpPr>
            <p:nvPr/>
          </p:nvSpPr>
          <p:spPr bwMode="auto">
            <a:xfrm>
              <a:off x="2447" y="886"/>
              <a:ext cx="1585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600" dirty="0">
                  <a:solidFill>
                    <a:schemeClr val="tx1"/>
                  </a:solidFill>
                  <a:latin typeface="Arial" charset="0"/>
                </a:rPr>
                <a:t>PHAILOUMEI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2" name="Group 180">
            <a:extLst>
              <a:ext uri="{FF2B5EF4-FFF2-40B4-BE49-F238E27FC236}">
                <a16:creationId xmlns:a16="http://schemas.microsoft.com/office/drawing/2014/main" id="{EF9976D6-B128-4898-9163-9CFBC9CFF3BA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143" name="Text Box 181">
              <a:extLst>
                <a:ext uri="{FF2B5EF4-FFF2-40B4-BE49-F238E27FC236}">
                  <a16:creationId xmlns:a16="http://schemas.microsoft.com/office/drawing/2014/main" id="{3A5E2C0A-D67E-4B3D-A96E-F25A5319B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44" name="Group 182">
              <a:extLst>
                <a:ext uri="{FF2B5EF4-FFF2-40B4-BE49-F238E27FC236}">
                  <a16:creationId xmlns:a16="http://schemas.microsoft.com/office/drawing/2014/main" id="{F191CF75-52A8-4B43-A3B4-15174BF1FF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87" cy="358"/>
              <a:chOff x="1686" y="824"/>
              <a:chExt cx="1187" cy="358"/>
            </a:xfrm>
          </p:grpSpPr>
          <p:sp>
            <p:nvSpPr>
              <p:cNvPr id="169" name="Rectangle 183">
                <a:extLst>
                  <a:ext uri="{FF2B5EF4-FFF2-40B4-BE49-F238E27FC236}">
                    <a16:creationId xmlns:a16="http://schemas.microsoft.com/office/drawing/2014/main" id="{5BA7B21F-05A1-451A-B407-6035D4C36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434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M4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70" name="Rectangle 184">
                <a:extLst>
                  <a:ext uri="{FF2B5EF4-FFF2-40B4-BE49-F238E27FC236}">
                    <a16:creationId xmlns:a16="http://schemas.microsoft.com/office/drawing/2014/main" id="{069CB18F-C474-4764-923A-5837FC136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824"/>
                <a:ext cx="640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  D3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45" name="Group 185">
              <a:extLst>
                <a:ext uri="{FF2B5EF4-FFF2-40B4-BE49-F238E27FC236}">
                  <a16:creationId xmlns:a16="http://schemas.microsoft.com/office/drawing/2014/main" id="{E6D12D2E-FCB5-4A89-B2B1-8F929B2810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54" cy="249"/>
              <a:chOff x="1188" y="1175"/>
              <a:chExt cx="1954" cy="249"/>
            </a:xfrm>
          </p:grpSpPr>
          <p:grpSp>
            <p:nvGrpSpPr>
              <p:cNvPr id="159" name="Group 186">
                <a:extLst>
                  <a:ext uri="{FF2B5EF4-FFF2-40B4-BE49-F238E27FC236}">
                    <a16:creationId xmlns:a16="http://schemas.microsoft.com/office/drawing/2014/main" id="{04335BDF-4C55-43B3-B408-601ADE252F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51" cy="249"/>
                <a:chOff x="1188" y="1175"/>
                <a:chExt cx="1751" cy="249"/>
              </a:xfrm>
            </p:grpSpPr>
            <p:sp>
              <p:nvSpPr>
                <p:cNvPr id="161" name="Rectangle 187">
                  <a:extLst>
                    <a:ext uri="{FF2B5EF4-FFF2-40B4-BE49-F238E27FC236}">
                      <a16:creationId xmlns:a16="http://schemas.microsoft.com/office/drawing/2014/main" id="{AC3C3C33-0652-426B-9C2C-C04A0358D8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40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09F32"/>
                      </a:solidFill>
                    </a:rPr>
                    <a:t>D</a:t>
                  </a:r>
                  <a:endParaRPr lang="en-US" sz="3600" dirty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162" name="Rectangle 188">
                  <a:extLst>
                    <a:ext uri="{FF2B5EF4-FFF2-40B4-BE49-F238E27FC236}">
                      <a16:creationId xmlns:a16="http://schemas.microsoft.com/office/drawing/2014/main" id="{247451C0-51C3-46DC-B6F4-3BB6D26353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3" name="Rectangle 189">
                  <a:extLst>
                    <a:ext uri="{FF2B5EF4-FFF2-40B4-BE49-F238E27FC236}">
                      <a16:creationId xmlns:a16="http://schemas.microsoft.com/office/drawing/2014/main" id="{22927B19-00AB-4A7F-889C-0B421D070D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C030C"/>
                      </a:solidFill>
                    </a:rPr>
                    <a:t>J</a:t>
                  </a:r>
                  <a:endParaRPr lang="en-US" sz="3600" dirty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4" name="Rectangle 190">
                  <a:extLst>
                    <a:ext uri="{FF2B5EF4-FFF2-40B4-BE49-F238E27FC236}">
                      <a16:creationId xmlns:a16="http://schemas.microsoft.com/office/drawing/2014/main" id="{B3091246-33EC-4E74-B704-F6C3B96CEC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5" name="Rectangle 191">
                  <a:extLst>
                    <a:ext uri="{FF2B5EF4-FFF2-40B4-BE49-F238E27FC236}">
                      <a16:creationId xmlns:a16="http://schemas.microsoft.com/office/drawing/2014/main" id="{D584BF44-0C62-481B-8AEE-D24E9CA483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6" name="Rectangle 192">
                  <a:extLst>
                    <a:ext uri="{FF2B5EF4-FFF2-40B4-BE49-F238E27FC236}">
                      <a16:creationId xmlns:a16="http://schemas.microsoft.com/office/drawing/2014/main" id="{CCCF3672-DF71-47E9-88E8-F2C0F67B67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K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67" name="Rectangle 193">
                  <a:extLst>
                    <a:ext uri="{FF2B5EF4-FFF2-40B4-BE49-F238E27FC236}">
                      <a16:creationId xmlns:a16="http://schemas.microsoft.com/office/drawing/2014/main" id="{6DE24B33-EC92-40D4-931A-6FA68FB664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2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G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68" name="Rectangle 194">
                  <a:extLst>
                    <a:ext uri="{FF2B5EF4-FFF2-40B4-BE49-F238E27FC236}">
                      <a16:creationId xmlns:a16="http://schemas.microsoft.com/office/drawing/2014/main" id="{9B803D7B-3392-43AE-9277-21A546A05C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5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N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160" name="Rectangle 195">
                <a:extLst>
                  <a:ext uri="{FF2B5EF4-FFF2-40B4-BE49-F238E27FC236}">
                    <a16:creationId xmlns:a16="http://schemas.microsoft.com/office/drawing/2014/main" id="{E464AC61-1DFF-4708-B702-711B439BB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11B0C5"/>
                    </a:solidFill>
                  </a:rPr>
                  <a:t>K</a:t>
                </a:r>
                <a:endParaRPr lang="en-US" sz="3600" dirty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46" name="Group 196">
              <a:extLst>
                <a:ext uri="{FF2B5EF4-FFF2-40B4-BE49-F238E27FC236}">
                  <a16:creationId xmlns:a16="http://schemas.microsoft.com/office/drawing/2014/main" id="{DC250AE8-63D2-4CB4-B762-D601F5D4D6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55" name="Group 197">
                <a:extLst>
                  <a:ext uri="{FF2B5EF4-FFF2-40B4-BE49-F238E27FC236}">
                    <a16:creationId xmlns:a16="http://schemas.microsoft.com/office/drawing/2014/main" id="{F0DF6DB5-EB95-4D1C-B1EE-5AB7FE779F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157" name="Text Box 198">
                  <a:extLst>
                    <a:ext uri="{FF2B5EF4-FFF2-40B4-BE49-F238E27FC236}">
                      <a16:creationId xmlns:a16="http://schemas.microsoft.com/office/drawing/2014/main" id="{C74F80B7-313D-4C56-9B68-8B5F04C7C3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58" name="Line 199">
                  <a:extLst>
                    <a:ext uri="{FF2B5EF4-FFF2-40B4-BE49-F238E27FC236}">
                      <a16:creationId xmlns:a16="http://schemas.microsoft.com/office/drawing/2014/main" id="{BE807DD7-2803-40E5-81B8-E56128B64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0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" name="Line 200">
                <a:extLst>
                  <a:ext uri="{FF2B5EF4-FFF2-40B4-BE49-F238E27FC236}">
                    <a16:creationId xmlns:a16="http://schemas.microsoft.com/office/drawing/2014/main" id="{E9873CF0-B25B-4232-B0F8-1C9D27A2E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roup 201">
              <a:extLst>
                <a:ext uri="{FF2B5EF4-FFF2-40B4-BE49-F238E27FC236}">
                  <a16:creationId xmlns:a16="http://schemas.microsoft.com/office/drawing/2014/main" id="{1C2FA8C9-A238-4774-AE61-71E87DF6F9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153" name="Rectangle 202">
                <a:extLst>
                  <a:ext uri="{FF2B5EF4-FFF2-40B4-BE49-F238E27FC236}">
                    <a16:creationId xmlns:a16="http://schemas.microsoft.com/office/drawing/2014/main" id="{048AC6E2-013D-4F35-A6EA-3A7A7EE20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54" name="Rectangle 203">
                <a:extLst>
                  <a:ext uri="{FF2B5EF4-FFF2-40B4-BE49-F238E27FC236}">
                    <a16:creationId xmlns:a16="http://schemas.microsoft.com/office/drawing/2014/main" id="{961B1E52-78F9-4032-815F-7D7E8813A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48" name="Rectangle 204">
              <a:extLst>
                <a:ext uri="{FF2B5EF4-FFF2-40B4-BE49-F238E27FC236}">
                  <a16:creationId xmlns:a16="http://schemas.microsoft.com/office/drawing/2014/main" id="{EE02BDD5-EE00-4CF4-BB7E-B5A34ABE3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49" name="Rectangle 205">
              <a:extLst>
                <a:ext uri="{FF2B5EF4-FFF2-40B4-BE49-F238E27FC236}">
                  <a16:creationId xmlns:a16="http://schemas.microsoft.com/office/drawing/2014/main" id="{FF18FA57-714F-4DA2-A295-5FDF675C4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grpSp>
          <p:nvGrpSpPr>
            <p:cNvPr id="150" name="Group 206">
              <a:extLst>
                <a:ext uri="{FF2B5EF4-FFF2-40B4-BE49-F238E27FC236}">
                  <a16:creationId xmlns:a16="http://schemas.microsoft.com/office/drawing/2014/main" id="{602B3E10-56FB-4F5A-B582-512DFBF6E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151" name="Text Box 207">
                <a:extLst>
                  <a:ext uri="{FF2B5EF4-FFF2-40B4-BE49-F238E27FC236}">
                    <a16:creationId xmlns:a16="http://schemas.microsoft.com/office/drawing/2014/main" id="{88A425E1-0EE0-4A4E-B93E-43F4981C40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charset="0"/>
                    <a:ea typeface="+mn-ea"/>
                    <a:cs typeface="+mn-cs"/>
                  </a:rPr>
                  <a:t>D 7 K J</a:t>
                </a:r>
              </a:p>
            </p:txBody>
          </p:sp>
          <p:sp>
            <p:nvSpPr>
              <p:cNvPr id="152" name="Line 208">
                <a:extLst>
                  <a:ext uri="{FF2B5EF4-FFF2-40B4-BE49-F238E27FC236}">
                    <a16:creationId xmlns:a16="http://schemas.microsoft.com/office/drawing/2014/main" id="{70ABDCEA-8F11-4F24-8B64-D7104622D0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1" name="Text Box 53">
            <a:extLst>
              <a:ext uri="{FF2B5EF4-FFF2-40B4-BE49-F238E27FC236}">
                <a16:creationId xmlns:a16="http://schemas.microsoft.com/office/drawing/2014/main" id="{4037E9DF-E564-4E9A-B3E1-E76E7464E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2" name="Rectangle 79">
            <a:extLst>
              <a:ext uri="{FF2B5EF4-FFF2-40B4-BE49-F238E27FC236}">
                <a16:creationId xmlns:a16="http://schemas.microsoft.com/office/drawing/2014/main" id="{F9C3C8D8-6889-4B8F-BA66-AFF7147DEC35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069832" y="1291007"/>
            <a:ext cx="1966855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dirty="0">
                <a:solidFill>
                  <a:srgbClr val="FFEA18"/>
                </a:solidFill>
                <a:latin typeface="Arial" charset="0"/>
                <a:ea typeface="+mn-ea"/>
                <a:cs typeface="+mn-cs"/>
              </a:rPr>
              <a:t> LAIZIU NAC  NOWSUANH NGAI TAEKTU</a:t>
            </a:r>
          </a:p>
        </p:txBody>
      </p:sp>
      <p:sp>
        <p:nvSpPr>
          <p:cNvPr id="173" name="Rectangle 80">
            <a:extLst>
              <a:ext uri="{FF2B5EF4-FFF2-40B4-BE49-F238E27FC236}">
                <a16:creationId xmlns:a16="http://schemas.microsoft.com/office/drawing/2014/main" id="{D84A3F14-DC50-4E04-9566-D820C5266663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37080" y="1604552"/>
            <a:ext cx="1255152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11B0C5"/>
                </a:solidFill>
                <a:latin typeface="Arial" charset="0"/>
              </a:rPr>
              <a:t>GUANG KANEIMEI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74" name="Rectangle 81">
            <a:extLst>
              <a:ext uri="{FF2B5EF4-FFF2-40B4-BE49-F238E27FC236}">
                <a16:creationId xmlns:a16="http://schemas.microsoft.com/office/drawing/2014/main" id="{2C6A61F0-A9AB-4715-9B0A-96A623209AC7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983406" y="1330221"/>
            <a:ext cx="1685722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08F220"/>
                </a:solidFill>
                <a:latin typeface="Arial" charset="0"/>
              </a:rPr>
              <a:t>KHRISTA KANDIH KHOU GUANGHTU NIMEI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75" name="Rectangle 82">
            <a:extLst>
              <a:ext uri="{FF2B5EF4-FFF2-40B4-BE49-F238E27FC236}">
                <a16:creationId xmlns:a16="http://schemas.microsoft.com/office/drawing/2014/main" id="{0684A272-1910-4F98-8DC4-C3435B18BDA1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225822" y="1135430"/>
            <a:ext cx="209579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DAIHMEI MPHWANMEI GUANGC BAMPAENG LATZAN</a:t>
            </a:r>
          </a:p>
        </p:txBody>
      </p:sp>
      <p:sp>
        <p:nvSpPr>
          <p:cNvPr id="176" name="Rectangle 83">
            <a:extLst>
              <a:ext uri="{FF2B5EF4-FFF2-40B4-BE49-F238E27FC236}">
                <a16:creationId xmlns:a16="http://schemas.microsoft.com/office/drawing/2014/main" id="{2857867F-A878-418F-AA21-EDB4E3606C31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688519" y="1283797"/>
            <a:ext cx="1845045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F87B57"/>
                </a:solidFill>
                <a:latin typeface="Arial" charset="0"/>
                <a:ea typeface="+mn-ea"/>
                <a:cs typeface="+mn-cs"/>
              </a:rPr>
              <a:t>KATHANCMEI TINGKAUC LEV KATHANCMEI KANDIC</a:t>
            </a:r>
          </a:p>
        </p:txBody>
      </p:sp>
      <p:sp>
        <p:nvSpPr>
          <p:cNvPr id="177" name="Text Box 76">
            <a:extLst>
              <a:ext uri="{FF2B5EF4-FFF2-40B4-BE49-F238E27FC236}">
                <a16:creationId xmlns:a16="http://schemas.microsoft.com/office/drawing/2014/main" id="{B1DFA497-B343-43CB-ABCD-3B3B4DD6B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51" y="2736715"/>
            <a:ext cx="526433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 </a:t>
            </a:r>
          </a:p>
        </p:txBody>
      </p:sp>
      <p:sp>
        <p:nvSpPr>
          <p:cNvPr id="178" name="Text Box 75">
            <a:extLst>
              <a:ext uri="{FF2B5EF4-FFF2-40B4-BE49-F238E27FC236}">
                <a16:creationId xmlns:a16="http://schemas.microsoft.com/office/drawing/2014/main" id="{03CEAF86-F496-4F63-9376-40285948B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577" y="3694839"/>
            <a:ext cx="32337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KADIC LATDYNG</a:t>
            </a:r>
          </a:p>
        </p:txBody>
      </p:sp>
      <p:sp>
        <p:nvSpPr>
          <p:cNvPr id="179" name="Text Box 77">
            <a:extLst>
              <a:ext uri="{FF2B5EF4-FFF2-40B4-BE49-F238E27FC236}">
                <a16:creationId xmlns:a16="http://schemas.microsoft.com/office/drawing/2014/main" id="{89C43D53-8AEB-42AB-8BCC-0E7F5A368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21" y="5200152"/>
            <a:ext cx="421449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LATDYNG THANH</a:t>
            </a:r>
          </a:p>
        </p:txBody>
      </p:sp>
      <p:sp>
        <p:nvSpPr>
          <p:cNvPr id="180" name="Text Box 213">
            <a:extLst>
              <a:ext uri="{FF2B5EF4-FFF2-40B4-BE49-F238E27FC236}">
                <a16:creationId xmlns:a16="http://schemas.microsoft.com/office/drawing/2014/main" id="{8664630D-52B8-40F7-A3C7-176587FF1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358" y="4445726"/>
            <a:ext cx="483325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DAVID LATDYNG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utoUpdateAnimBg="0"/>
      <p:bldP spid="173" grpId="0" autoUpdateAnimBg="0"/>
      <p:bldP spid="174" grpId="0" autoUpdateAnimBg="0"/>
      <p:bldP spid="175" grpId="0" autoUpdateAnimBg="0"/>
      <p:bldP spid="176" grpId="0" autoUpdateAnimBg="0"/>
      <p:bldP spid="179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7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24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41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614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5" name="Rectangle 6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2276" name="Rectangle 8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2277" name="Rectangle 9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2278" name="Rectangle 10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2284" name="Rectangle 3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2285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6" name="Rectangle 4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2287" name="Rectangle 42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2288" name="Rectangle 43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82289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89" name="Rectangle 4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46190" name="Rectangle 4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46191" name="Picture 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82293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854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4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5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6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7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299" name="Group 5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6199" name="Picture 5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00" name="Picture 5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01" name="Picture 5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02" name="Picture 5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03" name="Picture 5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04" name="Picture 6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2300" name="Group 6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6206" name="Picture 6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07" name="Picture 6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08" name="Picture 6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09" name="Picture 6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2301" name="Group 66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6211" name="Picture 6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12" name="Picture 6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13" name="Picture 6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14" name="Picture 7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82302" name="Picture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303" name="Group 72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6217" name="Picture 7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18" name="Picture 7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19" name="Picture 7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6220" name="Picture 7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46221" name="Text Box 77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ea typeface="+mn-ea"/>
                <a:cs typeface="+mn-cs"/>
              </a:endParaRPr>
            </a:p>
          </p:txBody>
        </p:sp>
      </p:grpSp>
      <p:pic>
        <p:nvPicPr>
          <p:cNvPr id="182304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05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06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07" name="Picture 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08" name="Picture 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09" name="Picture 8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232" name="Line 8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6233" name="Line 89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6234" name="Line 90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82317" name="Text Box 137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6282" name="Rectangle 138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6283" name="Rectangle 139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88</a:t>
            </a:r>
          </a:p>
        </p:txBody>
      </p:sp>
      <p:grpSp>
        <p:nvGrpSpPr>
          <p:cNvPr id="182320" name="Group 91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2357" name="Group 92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623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623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623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6240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6241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6242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43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44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45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46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47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6248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6249" name="AutoShape 105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6250" name="AutoShape 106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6251" name="AutoShape 107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82358" name="Group 108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625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5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5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56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57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58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59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60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61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62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63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64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65" name="AutoShape 121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66" name="AutoShape 122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46267" name="AutoShape 123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4" name="Group 180">
            <a:extLst>
              <a:ext uri="{FF2B5EF4-FFF2-40B4-BE49-F238E27FC236}">
                <a16:creationId xmlns:a16="http://schemas.microsoft.com/office/drawing/2014/main" id="{E92F34B6-A1A0-40B6-8A57-47B11CBF8840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145" name="Text Box 181">
              <a:extLst>
                <a:ext uri="{FF2B5EF4-FFF2-40B4-BE49-F238E27FC236}">
                  <a16:creationId xmlns:a16="http://schemas.microsoft.com/office/drawing/2014/main" id="{94D5BCAD-B3B7-4ACE-B45F-8D2B8836E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46" name="Group 182">
              <a:extLst>
                <a:ext uri="{FF2B5EF4-FFF2-40B4-BE49-F238E27FC236}">
                  <a16:creationId xmlns:a16="http://schemas.microsoft.com/office/drawing/2014/main" id="{E7A38D46-E7B5-44E3-8C19-B0884EC340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87" cy="358"/>
              <a:chOff x="1686" y="824"/>
              <a:chExt cx="1187" cy="358"/>
            </a:xfrm>
          </p:grpSpPr>
          <p:sp>
            <p:nvSpPr>
              <p:cNvPr id="171" name="Rectangle 183">
                <a:extLst>
                  <a:ext uri="{FF2B5EF4-FFF2-40B4-BE49-F238E27FC236}">
                    <a16:creationId xmlns:a16="http://schemas.microsoft.com/office/drawing/2014/main" id="{B92400C5-4A70-407C-B803-29E75E64A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434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M4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72" name="Rectangle 184">
                <a:extLst>
                  <a:ext uri="{FF2B5EF4-FFF2-40B4-BE49-F238E27FC236}">
                    <a16:creationId xmlns:a16="http://schemas.microsoft.com/office/drawing/2014/main" id="{C1B9A479-D2F8-42A6-8A8E-CDC856E46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824"/>
                <a:ext cx="640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  D3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47" name="Group 185">
              <a:extLst>
                <a:ext uri="{FF2B5EF4-FFF2-40B4-BE49-F238E27FC236}">
                  <a16:creationId xmlns:a16="http://schemas.microsoft.com/office/drawing/2014/main" id="{40F33F9B-5CFD-4CC7-9360-925E63339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54" cy="249"/>
              <a:chOff x="1188" y="1175"/>
              <a:chExt cx="1954" cy="249"/>
            </a:xfrm>
          </p:grpSpPr>
          <p:grpSp>
            <p:nvGrpSpPr>
              <p:cNvPr id="161" name="Group 186">
                <a:extLst>
                  <a:ext uri="{FF2B5EF4-FFF2-40B4-BE49-F238E27FC236}">
                    <a16:creationId xmlns:a16="http://schemas.microsoft.com/office/drawing/2014/main" id="{8191F1E5-D044-4972-90DD-011910D0F8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51" cy="249"/>
                <a:chOff x="1188" y="1175"/>
                <a:chExt cx="1751" cy="249"/>
              </a:xfrm>
            </p:grpSpPr>
            <p:sp>
              <p:nvSpPr>
                <p:cNvPr id="163" name="Rectangle 187">
                  <a:extLst>
                    <a:ext uri="{FF2B5EF4-FFF2-40B4-BE49-F238E27FC236}">
                      <a16:creationId xmlns:a16="http://schemas.microsoft.com/office/drawing/2014/main" id="{5F4C8EF2-5E07-4407-8896-32AF5EE08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40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09F32"/>
                      </a:solidFill>
                    </a:rPr>
                    <a:t>D</a:t>
                  </a:r>
                  <a:endParaRPr lang="en-US" sz="3600" dirty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164" name="Rectangle 188">
                  <a:extLst>
                    <a:ext uri="{FF2B5EF4-FFF2-40B4-BE49-F238E27FC236}">
                      <a16:creationId xmlns:a16="http://schemas.microsoft.com/office/drawing/2014/main" id="{23A92BCE-7780-4166-B5D8-3B206EE9F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5" name="Rectangle 189">
                  <a:extLst>
                    <a:ext uri="{FF2B5EF4-FFF2-40B4-BE49-F238E27FC236}">
                      <a16:creationId xmlns:a16="http://schemas.microsoft.com/office/drawing/2014/main" id="{207FEB34-C75E-4F0D-A6E9-FD5AEA6D8A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C030C"/>
                      </a:solidFill>
                    </a:rPr>
                    <a:t>J</a:t>
                  </a:r>
                  <a:endParaRPr lang="en-US" sz="3600" dirty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6" name="Rectangle 190">
                  <a:extLst>
                    <a:ext uri="{FF2B5EF4-FFF2-40B4-BE49-F238E27FC236}">
                      <a16:creationId xmlns:a16="http://schemas.microsoft.com/office/drawing/2014/main" id="{E5F1F594-86FC-4761-87F3-D411BFCCC8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7" name="Rectangle 191">
                  <a:extLst>
                    <a:ext uri="{FF2B5EF4-FFF2-40B4-BE49-F238E27FC236}">
                      <a16:creationId xmlns:a16="http://schemas.microsoft.com/office/drawing/2014/main" id="{2747DA81-584B-4CDD-A0EE-D00E93A15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8" name="Rectangle 192">
                  <a:extLst>
                    <a:ext uri="{FF2B5EF4-FFF2-40B4-BE49-F238E27FC236}">
                      <a16:creationId xmlns:a16="http://schemas.microsoft.com/office/drawing/2014/main" id="{5A318CC3-847F-461F-B3F7-4ED2A43184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K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69" name="Rectangle 193">
                  <a:extLst>
                    <a:ext uri="{FF2B5EF4-FFF2-40B4-BE49-F238E27FC236}">
                      <a16:creationId xmlns:a16="http://schemas.microsoft.com/office/drawing/2014/main" id="{432F98CC-7853-4FAB-A43F-8696E2BCA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2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G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70" name="Rectangle 194">
                  <a:extLst>
                    <a:ext uri="{FF2B5EF4-FFF2-40B4-BE49-F238E27FC236}">
                      <a16:creationId xmlns:a16="http://schemas.microsoft.com/office/drawing/2014/main" id="{B12F4CF9-3A15-43E9-BD65-D5DFE82FE8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5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N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162" name="Rectangle 195">
                <a:extLst>
                  <a:ext uri="{FF2B5EF4-FFF2-40B4-BE49-F238E27FC236}">
                    <a16:creationId xmlns:a16="http://schemas.microsoft.com/office/drawing/2014/main" id="{C364FC1F-9BCE-4E4F-99BE-882A7BC6E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11B0C5"/>
                    </a:solidFill>
                  </a:rPr>
                  <a:t>K</a:t>
                </a:r>
                <a:endParaRPr lang="en-US" sz="3600" dirty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48" name="Group 196">
              <a:extLst>
                <a:ext uri="{FF2B5EF4-FFF2-40B4-BE49-F238E27FC236}">
                  <a16:creationId xmlns:a16="http://schemas.microsoft.com/office/drawing/2014/main" id="{BFE0C78E-8C89-418D-B8EE-ACA85C462F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57" name="Group 197">
                <a:extLst>
                  <a:ext uri="{FF2B5EF4-FFF2-40B4-BE49-F238E27FC236}">
                    <a16:creationId xmlns:a16="http://schemas.microsoft.com/office/drawing/2014/main" id="{112F4871-4062-4529-A61A-E9F80DB1DE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159" name="Text Box 198">
                  <a:extLst>
                    <a:ext uri="{FF2B5EF4-FFF2-40B4-BE49-F238E27FC236}">
                      <a16:creationId xmlns:a16="http://schemas.microsoft.com/office/drawing/2014/main" id="{90899AC3-8D68-4027-B197-F7F70A60F9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60" name="Line 199">
                  <a:extLst>
                    <a:ext uri="{FF2B5EF4-FFF2-40B4-BE49-F238E27FC236}">
                      <a16:creationId xmlns:a16="http://schemas.microsoft.com/office/drawing/2014/main" id="{D9883972-D799-446D-963A-5FD7E483D6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0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" name="Line 200">
                <a:extLst>
                  <a:ext uri="{FF2B5EF4-FFF2-40B4-BE49-F238E27FC236}">
                    <a16:creationId xmlns:a16="http://schemas.microsoft.com/office/drawing/2014/main" id="{78FF045D-7A3E-4C72-A2A8-C82D334DF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roup 201">
              <a:extLst>
                <a:ext uri="{FF2B5EF4-FFF2-40B4-BE49-F238E27FC236}">
                  <a16:creationId xmlns:a16="http://schemas.microsoft.com/office/drawing/2014/main" id="{75742E9D-4D1E-465E-AA0A-C4F31C1B68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155" name="Rectangle 202">
                <a:extLst>
                  <a:ext uri="{FF2B5EF4-FFF2-40B4-BE49-F238E27FC236}">
                    <a16:creationId xmlns:a16="http://schemas.microsoft.com/office/drawing/2014/main" id="{C55499EE-19A4-48E7-A83D-565B78122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56" name="Rectangle 203">
                <a:extLst>
                  <a:ext uri="{FF2B5EF4-FFF2-40B4-BE49-F238E27FC236}">
                    <a16:creationId xmlns:a16="http://schemas.microsoft.com/office/drawing/2014/main" id="{3A2004E6-BF8A-4427-B47D-670310847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50" name="Rectangle 204">
              <a:extLst>
                <a:ext uri="{FF2B5EF4-FFF2-40B4-BE49-F238E27FC236}">
                  <a16:creationId xmlns:a16="http://schemas.microsoft.com/office/drawing/2014/main" id="{22F932AA-9E5B-4BD4-A19E-CB553F551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51" name="Rectangle 205">
              <a:extLst>
                <a:ext uri="{FF2B5EF4-FFF2-40B4-BE49-F238E27FC236}">
                  <a16:creationId xmlns:a16="http://schemas.microsoft.com/office/drawing/2014/main" id="{D15331A5-C4C7-4390-8191-9C6347560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grpSp>
          <p:nvGrpSpPr>
            <p:cNvPr id="152" name="Group 206">
              <a:extLst>
                <a:ext uri="{FF2B5EF4-FFF2-40B4-BE49-F238E27FC236}">
                  <a16:creationId xmlns:a16="http://schemas.microsoft.com/office/drawing/2014/main" id="{BDF35D2C-95C4-48EE-A33A-C23EF52E47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153" name="Text Box 207">
                <a:extLst>
                  <a:ext uri="{FF2B5EF4-FFF2-40B4-BE49-F238E27FC236}">
                    <a16:creationId xmlns:a16="http://schemas.microsoft.com/office/drawing/2014/main" id="{297BE8A9-43B2-4DF7-8798-B4E07E2061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charset="0"/>
                    <a:ea typeface="+mn-ea"/>
                    <a:cs typeface="+mn-cs"/>
                  </a:rPr>
                  <a:t>D 7 K J</a:t>
                </a:r>
              </a:p>
            </p:txBody>
          </p:sp>
          <p:sp>
            <p:nvSpPr>
              <p:cNvPr id="154" name="Line 208">
                <a:extLst>
                  <a:ext uri="{FF2B5EF4-FFF2-40B4-BE49-F238E27FC236}">
                    <a16:creationId xmlns:a16="http://schemas.microsoft.com/office/drawing/2014/main" id="{2FB395B6-C3B3-4E39-A8CD-C6749FB9E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3" name="Text Box 53">
            <a:extLst>
              <a:ext uri="{FF2B5EF4-FFF2-40B4-BE49-F238E27FC236}">
                <a16:creationId xmlns:a16="http://schemas.microsoft.com/office/drawing/2014/main" id="{6F17664F-5220-4AEF-ACB3-B0354340D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4" name="Rectangle 79">
            <a:extLst>
              <a:ext uri="{FF2B5EF4-FFF2-40B4-BE49-F238E27FC236}">
                <a16:creationId xmlns:a16="http://schemas.microsoft.com/office/drawing/2014/main" id="{6E57670F-6CE6-4C94-BAE7-A80960FAB7C6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069832" y="1291007"/>
            <a:ext cx="1966855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dirty="0">
                <a:solidFill>
                  <a:srgbClr val="FFEA18"/>
                </a:solidFill>
                <a:latin typeface="Arial" charset="0"/>
                <a:ea typeface="+mn-ea"/>
                <a:cs typeface="+mn-cs"/>
              </a:rPr>
              <a:t> LAIZIU NAC  NOWSUANH NGAI TAEKTU</a:t>
            </a:r>
          </a:p>
        </p:txBody>
      </p:sp>
      <p:sp>
        <p:nvSpPr>
          <p:cNvPr id="175" name="Rectangle 80">
            <a:extLst>
              <a:ext uri="{FF2B5EF4-FFF2-40B4-BE49-F238E27FC236}">
                <a16:creationId xmlns:a16="http://schemas.microsoft.com/office/drawing/2014/main" id="{70C0B9DC-7B28-4F7D-B623-375209A5F91D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37080" y="1604552"/>
            <a:ext cx="1255152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11B0C5"/>
                </a:solidFill>
                <a:latin typeface="Arial" charset="0"/>
              </a:rPr>
              <a:t>GUANG KANEIMEI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76" name="Rectangle 81">
            <a:extLst>
              <a:ext uri="{FF2B5EF4-FFF2-40B4-BE49-F238E27FC236}">
                <a16:creationId xmlns:a16="http://schemas.microsoft.com/office/drawing/2014/main" id="{1D2F4823-1BC6-4011-BAFE-D014A5778DB6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983406" y="1330221"/>
            <a:ext cx="1685722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08F220"/>
                </a:solidFill>
                <a:latin typeface="Arial" charset="0"/>
              </a:rPr>
              <a:t>KHRISTA KANDIH KHOU GUANGHTU NIMEI</a:t>
            </a:r>
            <a:endParaRPr lang="en-US" sz="11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77" name="Rectangle 82">
            <a:extLst>
              <a:ext uri="{FF2B5EF4-FFF2-40B4-BE49-F238E27FC236}">
                <a16:creationId xmlns:a16="http://schemas.microsoft.com/office/drawing/2014/main" id="{56BC405E-78ED-4507-A896-1BB169DB25DC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225822" y="1135430"/>
            <a:ext cx="209579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DAIHMEI MPHWANMEI GUANGC BAMPAENG LATZAN</a:t>
            </a:r>
          </a:p>
        </p:txBody>
      </p:sp>
      <p:sp>
        <p:nvSpPr>
          <p:cNvPr id="178" name="Rectangle 83">
            <a:extLst>
              <a:ext uri="{FF2B5EF4-FFF2-40B4-BE49-F238E27FC236}">
                <a16:creationId xmlns:a16="http://schemas.microsoft.com/office/drawing/2014/main" id="{37FA5B17-6D40-4247-ADB2-4151AC316811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688519" y="1283797"/>
            <a:ext cx="1845045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>
                <a:solidFill>
                  <a:srgbClr val="F87B57"/>
                </a:solidFill>
                <a:latin typeface="Arial" charset="0"/>
                <a:ea typeface="+mn-ea"/>
                <a:cs typeface="+mn-cs"/>
              </a:rPr>
              <a:t>KATHANCMEI TINGKAUC LEV KATHANCMEI KANDIC</a:t>
            </a:r>
          </a:p>
        </p:txBody>
      </p:sp>
      <p:sp>
        <p:nvSpPr>
          <p:cNvPr id="179" name="Text Box 76">
            <a:extLst>
              <a:ext uri="{FF2B5EF4-FFF2-40B4-BE49-F238E27FC236}">
                <a16:creationId xmlns:a16="http://schemas.microsoft.com/office/drawing/2014/main" id="{5DC6707C-B7E4-408E-B2BE-4A98B8F68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51" y="2736715"/>
            <a:ext cx="526433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 </a:t>
            </a:r>
          </a:p>
        </p:txBody>
      </p:sp>
      <p:sp>
        <p:nvSpPr>
          <p:cNvPr id="180" name="Text Box 75">
            <a:extLst>
              <a:ext uri="{FF2B5EF4-FFF2-40B4-BE49-F238E27FC236}">
                <a16:creationId xmlns:a16="http://schemas.microsoft.com/office/drawing/2014/main" id="{472FBEF8-89F7-4C75-9BC0-4A0D45E1F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577" y="3694839"/>
            <a:ext cx="32337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KADIC LATDYNG</a:t>
            </a:r>
          </a:p>
        </p:txBody>
      </p:sp>
      <p:sp>
        <p:nvSpPr>
          <p:cNvPr id="181" name="Text Box 77">
            <a:extLst>
              <a:ext uri="{FF2B5EF4-FFF2-40B4-BE49-F238E27FC236}">
                <a16:creationId xmlns:a16="http://schemas.microsoft.com/office/drawing/2014/main" id="{46D924C3-C2BA-40EA-9213-E32DBC3D9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21" y="5200152"/>
            <a:ext cx="421449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LATDYNG THANH</a:t>
            </a:r>
          </a:p>
        </p:txBody>
      </p:sp>
      <p:sp>
        <p:nvSpPr>
          <p:cNvPr id="182" name="Text Box 213">
            <a:extLst>
              <a:ext uri="{FF2B5EF4-FFF2-40B4-BE49-F238E27FC236}">
                <a16:creationId xmlns:a16="http://schemas.microsoft.com/office/drawing/2014/main" id="{0CC55557-D608-4D3D-A757-8C817C179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358" y="4445726"/>
            <a:ext cx="483325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DAVID LATDYNG</a:t>
            </a:r>
          </a:p>
        </p:txBody>
      </p:sp>
      <p:grpSp>
        <p:nvGrpSpPr>
          <p:cNvPr id="183" name="Group 122">
            <a:extLst>
              <a:ext uri="{FF2B5EF4-FFF2-40B4-BE49-F238E27FC236}">
                <a16:creationId xmlns:a16="http://schemas.microsoft.com/office/drawing/2014/main" id="{820D290E-72B9-4018-B483-B66CB1DF5405}"/>
              </a:ext>
            </a:extLst>
          </p:cNvPr>
          <p:cNvGrpSpPr>
            <a:grpSpLocks/>
          </p:cNvGrpSpPr>
          <p:nvPr/>
        </p:nvGrpSpPr>
        <p:grpSpPr bwMode="auto">
          <a:xfrm>
            <a:off x="546100" y="2201863"/>
            <a:ext cx="749300" cy="4165602"/>
            <a:chOff x="1192" y="768"/>
            <a:chExt cx="472" cy="2192"/>
          </a:xfrm>
        </p:grpSpPr>
        <p:grpSp>
          <p:nvGrpSpPr>
            <p:cNvPr id="184" name="Group 123">
              <a:extLst>
                <a:ext uri="{FF2B5EF4-FFF2-40B4-BE49-F238E27FC236}">
                  <a16:creationId xmlns:a16="http://schemas.microsoft.com/office/drawing/2014/main" id="{9B15FA55-36B0-4B97-93A5-4DE9CC533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186" name="Line 124">
                <a:extLst>
                  <a:ext uri="{FF2B5EF4-FFF2-40B4-BE49-F238E27FC236}">
                    <a16:creationId xmlns:a16="http://schemas.microsoft.com/office/drawing/2014/main" id="{8BC92FE5-BB51-4C53-BCCC-57ABC319D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187" name="Line 125">
                <a:extLst>
                  <a:ext uri="{FF2B5EF4-FFF2-40B4-BE49-F238E27FC236}">
                    <a16:creationId xmlns:a16="http://schemas.microsoft.com/office/drawing/2014/main" id="{D896C4E3-28CA-4963-8526-60597536CF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188" name="Line 126">
                <a:extLst>
                  <a:ext uri="{FF2B5EF4-FFF2-40B4-BE49-F238E27FC236}">
                    <a16:creationId xmlns:a16="http://schemas.microsoft.com/office/drawing/2014/main" id="{A7429BAC-273E-42CF-9A7B-50D56FC61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5" name="Text Box 127">
              <a:extLst>
                <a:ext uri="{FF2B5EF4-FFF2-40B4-BE49-F238E27FC236}">
                  <a16:creationId xmlns:a16="http://schemas.microsoft.com/office/drawing/2014/main" id="{1A4A349F-66C5-4F84-BDD5-5E15BD8CC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2" y="830"/>
              <a:ext cx="202" cy="21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PHEYDUNG</a:t>
              </a:r>
            </a:p>
          </p:txBody>
        </p:sp>
      </p:grpSp>
      <p:grpSp>
        <p:nvGrpSpPr>
          <p:cNvPr id="189" name="Group 128">
            <a:extLst>
              <a:ext uri="{FF2B5EF4-FFF2-40B4-BE49-F238E27FC236}">
                <a16:creationId xmlns:a16="http://schemas.microsoft.com/office/drawing/2014/main" id="{59653319-614A-43D0-B325-28C402ADAFF1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190" name="Group 129">
              <a:extLst>
                <a:ext uri="{FF2B5EF4-FFF2-40B4-BE49-F238E27FC236}">
                  <a16:creationId xmlns:a16="http://schemas.microsoft.com/office/drawing/2014/main" id="{449EF394-AA18-4474-8C16-8841A75CAD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192" name="Line 130">
                <a:extLst>
                  <a:ext uri="{FF2B5EF4-FFF2-40B4-BE49-F238E27FC236}">
                    <a16:creationId xmlns:a16="http://schemas.microsoft.com/office/drawing/2014/main" id="{FB952598-845D-48CA-865B-43CFCFC99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193" name="Line 131">
                <a:extLst>
                  <a:ext uri="{FF2B5EF4-FFF2-40B4-BE49-F238E27FC236}">
                    <a16:creationId xmlns:a16="http://schemas.microsoft.com/office/drawing/2014/main" id="{32808003-CF3C-455D-9C5E-BD989F185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194" name="Line 132">
                <a:extLst>
                  <a:ext uri="{FF2B5EF4-FFF2-40B4-BE49-F238E27FC236}">
                    <a16:creationId xmlns:a16="http://schemas.microsoft.com/office/drawing/2014/main" id="{ACC5F25B-B14C-4768-A607-526E6D44D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1" name="Text Box 133">
              <a:extLst>
                <a:ext uri="{FF2B5EF4-FFF2-40B4-BE49-F238E27FC236}">
                  <a16:creationId xmlns:a16="http://schemas.microsoft.com/office/drawing/2014/main" id="{6200FFFF-86CA-4BBF-A83C-C01C49A4B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" y="886"/>
              <a:ext cx="1585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600" dirty="0">
                  <a:solidFill>
                    <a:schemeClr val="tx1"/>
                  </a:solidFill>
                  <a:latin typeface="Arial" charset="0"/>
                </a:rPr>
                <a:t>PHAILOUMEI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9" grpId="0" animBg="1"/>
      <p:bldP spid="174" grpId="0" autoUpdateAnimBg="0"/>
      <p:bldP spid="175" grpId="0" autoUpdateAnimBg="0"/>
      <p:bldP spid="176" grpId="0" autoUpdateAnimBg="0"/>
      <p:bldP spid="177" grpId="0" autoUpdateAnimBg="0"/>
      <p:bldP spid="178" grpId="0" autoUpdateAnimBg="0"/>
      <p:bldP spid="18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7"/>
              </a:schemeClr>
            </a:outerShdw>
          </a:effectLst>
        </p:spPr>
      </p:pic>
      <p:grpSp>
        <p:nvGrpSpPr>
          <p:cNvPr id="18434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468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69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70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71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430213" y="5873460"/>
            <a:ext cx="8408987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Sauhpuang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luihmei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Jisu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Chaengluanv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18443" name="AutoShape 10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Rectangle 10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0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Line 10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Line 10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Line 10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Line 1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Rectangle 11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Line 11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Line 11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Rectangle 11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Rectangle 11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7" name="Text Box 11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1378" name="Rectangle 130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8459" name="Text Box 131"/>
          <p:cNvSpPr txBox="1">
            <a:spLocks noChangeArrowheads="1"/>
          </p:cNvSpPr>
          <p:nvPr/>
        </p:nvSpPr>
        <p:spPr bwMode="auto">
          <a:xfrm>
            <a:off x="6843714" y="6283732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39-41</a:t>
            </a: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ea typeface="+mn-ea"/>
                <a:cs typeface="+mn-cs"/>
              </a:rPr>
              <a:t>Latdiu</a:t>
            </a:r>
            <a:r>
              <a:rPr lang="en-US" sz="1200" dirty="0">
                <a:solidFill>
                  <a:schemeClr val="tx1"/>
                </a:solidFill>
                <a:ea typeface="+mn-ea"/>
                <a:cs typeface="+mn-cs"/>
              </a:rPr>
              <a:t>. 9:31</a:t>
            </a:r>
          </a:p>
        </p:txBody>
      </p:sp>
      <p:sp>
        <p:nvSpPr>
          <p:cNvPr id="18461" name="Text Box 133"/>
          <p:cNvSpPr txBox="1">
            <a:spLocks noChangeArrowheads="1"/>
          </p:cNvSpPr>
          <p:nvPr/>
        </p:nvSpPr>
        <p:spPr bwMode="auto">
          <a:xfrm>
            <a:off x="856138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797050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0892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8465" name="Group 14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81389" name="Rectangle 14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81390" name="Line 14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1" name="Rectangle 86">
            <a:extLst>
              <a:ext uri="{FF2B5EF4-FFF2-40B4-BE49-F238E27FC236}">
                <a16:creationId xmlns:a16="http://schemas.microsoft.com/office/drawing/2014/main" id="{E79DCC3F-EF6E-4E34-BBE3-1237A5258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3059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Panty</a:t>
            </a:r>
          </a:p>
        </p:txBody>
      </p:sp>
      <p:sp>
        <p:nvSpPr>
          <p:cNvPr id="42" name="Rectangle 99">
            <a:extLst>
              <a:ext uri="{FF2B5EF4-FFF2-40B4-BE49-F238E27FC236}">
                <a16:creationId xmlns:a16="http://schemas.microsoft.com/office/drawing/2014/main" id="{51A735FE-5C57-475A-A0B6-C637DC68D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4884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1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446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2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3" name="Rectangle 6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4324" name="Rectangle 7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4325" name="Rectangle 8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4326" name="Rectangle 9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6875" name="Rectangle 11"/>
          <p:cNvSpPr>
            <a:spLocks noChangeArrowheads="1"/>
          </p:cNvSpPr>
          <p:nvPr/>
        </p:nvSpPr>
        <p:spPr bwMode="auto">
          <a:xfrm rot="17945350">
            <a:off x="5668963" y="1476375"/>
            <a:ext cx="1528762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THE SECOND COMING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76876" name="Rectangle 12"/>
          <p:cNvSpPr>
            <a:spLocks noChangeArrowheads="1"/>
          </p:cNvSpPr>
          <p:nvPr/>
        </p:nvSpPr>
        <p:spPr bwMode="auto">
          <a:xfrm rot="17945350">
            <a:off x="5924550" y="1262063"/>
            <a:ext cx="1931987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EARTHLY REIGN OF CHRIST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76877" name="Rectangle 13"/>
          <p:cNvSpPr>
            <a:spLocks noChangeArrowheads="1"/>
          </p:cNvSpPr>
          <p:nvPr/>
        </p:nvSpPr>
        <p:spPr bwMode="auto">
          <a:xfrm rot="17945350">
            <a:off x="6361113" y="1355725"/>
            <a:ext cx="16446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GREAT WHITE THRONE </a:t>
            </a:r>
          </a:p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         JUDGMENT</a:t>
            </a:r>
          </a:p>
        </p:txBody>
      </p:sp>
      <p:sp>
        <p:nvSpPr>
          <p:cNvPr id="676878" name="Rectangle 14"/>
          <p:cNvSpPr>
            <a:spLocks noChangeArrowheads="1"/>
          </p:cNvSpPr>
          <p:nvPr/>
        </p:nvSpPr>
        <p:spPr bwMode="auto">
          <a:xfrm rot="17945350">
            <a:off x="6661944" y="1294607"/>
            <a:ext cx="1870075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Arial" charset="0"/>
                <a:ea typeface="+mn-ea"/>
                <a:cs typeface="+mn-cs"/>
              </a:rPr>
              <a:t>NEW HEAVEN, NEW EARTH</a:t>
            </a:r>
          </a:p>
        </p:txBody>
      </p:sp>
      <p:sp>
        <p:nvSpPr>
          <p:cNvPr id="184331" name="Rectangle 15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433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3" name="Rectangle 17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4334" name="Rectangle 18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4335" name="Rectangle 19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8433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885" name="Rectangle 21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76886" name="Rectangle 2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676887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84340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854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1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2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3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4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46" name="Group 3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76895" name="Picture 3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896" name="Picture 3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897" name="Picture 3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898" name="Picture 3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899" name="Picture 3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0" name="Picture 3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4347" name="Group 37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76902" name="Picture 38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3" name="Picture 3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4" name="Picture 4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5" name="Picture 4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4348" name="Group 42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76907" name="Picture 4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8" name="Picture 4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9" name="Picture 4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10" name="Picture 4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84349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0" name="Group 48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76913" name="Picture 49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14" name="Picture 5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15" name="Picture 5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16" name="Picture 5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76917" name="Text Box 53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ea typeface="+mn-ea"/>
                <a:cs typeface="+mn-cs"/>
              </a:endParaRPr>
            </a:p>
          </p:txBody>
        </p:sp>
      </p:grpSp>
      <p:pic>
        <p:nvPicPr>
          <p:cNvPr id="184351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2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3" name="Picture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4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5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6" name="Picture 5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928" name="Line 64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76929" name="Line 65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76930" name="Line 66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84364" name="Text Box 7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76938" name="Rectangle 7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76939" name="Rectangle 7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89</a:t>
            </a:r>
          </a:p>
        </p:txBody>
      </p:sp>
      <p:grpSp>
        <p:nvGrpSpPr>
          <p:cNvPr id="184367" name="Group 7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4408" name="Group 7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69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69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69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69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69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69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5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5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5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695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695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695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695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84409" name="Group 9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695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5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6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7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7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67697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677005" name="Text Box 141"/>
          <p:cNvSpPr txBox="1">
            <a:spLocks noChangeArrowheads="1"/>
          </p:cNvSpPr>
          <p:nvPr/>
        </p:nvSpPr>
        <p:spPr bwMode="auto">
          <a:xfrm>
            <a:off x="198548" y="5281860"/>
            <a:ext cx="3898900" cy="83099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KATHAI NKHAVMEI #08 ZAUC O</a:t>
            </a:r>
          </a:p>
        </p:txBody>
      </p:sp>
      <p:sp>
        <p:nvSpPr>
          <p:cNvPr id="147" name="Rectangle 11"/>
          <p:cNvSpPr>
            <a:spLocks noChangeArrowheads="1"/>
          </p:cNvSpPr>
          <p:nvPr/>
        </p:nvSpPr>
        <p:spPr bwMode="auto">
          <a:xfrm rot="17945350">
            <a:off x="5371307" y="1348581"/>
            <a:ext cx="1427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" dirty="0">
                <a:solidFill>
                  <a:srgbClr val="FFEA18"/>
                </a:solidFill>
                <a:latin typeface="Arial" charset="0"/>
                <a:ea typeface="+mn-ea"/>
                <a:cs typeface="+mn-cs"/>
              </a:rPr>
              <a:t> MARRIAGE SUPPER </a:t>
            </a:r>
            <a:br>
              <a:rPr lang="en-US" sz="1100" dirty="0">
                <a:solidFill>
                  <a:srgbClr val="FFEA18"/>
                </a:solidFill>
                <a:latin typeface="Arial" charset="0"/>
                <a:ea typeface="+mn-ea"/>
                <a:cs typeface="+mn-cs"/>
              </a:rPr>
            </a:br>
            <a:r>
              <a:rPr lang="en-US" sz="1100" dirty="0">
                <a:solidFill>
                  <a:srgbClr val="FFEA18"/>
                </a:solidFill>
                <a:latin typeface="Arial" charset="0"/>
                <a:ea typeface="+mn-ea"/>
                <a:cs typeface="+mn-cs"/>
              </a:rPr>
              <a:t>OF THE LAMB</a:t>
            </a:r>
          </a:p>
        </p:txBody>
      </p:sp>
      <p:grpSp>
        <p:nvGrpSpPr>
          <p:cNvPr id="148" name="Group 180">
            <a:extLst>
              <a:ext uri="{FF2B5EF4-FFF2-40B4-BE49-F238E27FC236}">
                <a16:creationId xmlns:a16="http://schemas.microsoft.com/office/drawing/2014/main" id="{4726AF00-561E-4392-9FFD-9400BA331053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149" name="Text Box 181">
              <a:extLst>
                <a:ext uri="{FF2B5EF4-FFF2-40B4-BE49-F238E27FC236}">
                  <a16:creationId xmlns:a16="http://schemas.microsoft.com/office/drawing/2014/main" id="{042A1283-1CFB-43F2-AA66-B493FB4FB8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50" name="Group 182">
              <a:extLst>
                <a:ext uri="{FF2B5EF4-FFF2-40B4-BE49-F238E27FC236}">
                  <a16:creationId xmlns:a16="http://schemas.microsoft.com/office/drawing/2014/main" id="{6749AB63-CAE9-4C5D-A8B4-88A930CFA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87" cy="358"/>
              <a:chOff x="1686" y="824"/>
              <a:chExt cx="1187" cy="358"/>
            </a:xfrm>
          </p:grpSpPr>
          <p:sp>
            <p:nvSpPr>
              <p:cNvPr id="175" name="Rectangle 183">
                <a:extLst>
                  <a:ext uri="{FF2B5EF4-FFF2-40B4-BE49-F238E27FC236}">
                    <a16:creationId xmlns:a16="http://schemas.microsoft.com/office/drawing/2014/main" id="{DAB27A52-2033-4685-B2CC-68ED64A54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434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M4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176" name="Rectangle 184">
                <a:extLst>
                  <a:ext uri="{FF2B5EF4-FFF2-40B4-BE49-F238E27FC236}">
                    <a16:creationId xmlns:a16="http://schemas.microsoft.com/office/drawing/2014/main" id="{2A9D4870-9E7F-4063-8525-BE83E977B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824"/>
                <a:ext cx="640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 dirty="0">
                    <a:solidFill>
                      <a:srgbClr val="FFEA18"/>
                    </a:solidFill>
                  </a:rPr>
                  <a:t>  D3</a:t>
                </a:r>
                <a:endParaRPr lang="en-US" sz="4800" b="0" dirty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51" name="Group 185">
              <a:extLst>
                <a:ext uri="{FF2B5EF4-FFF2-40B4-BE49-F238E27FC236}">
                  <a16:creationId xmlns:a16="http://schemas.microsoft.com/office/drawing/2014/main" id="{8045D8CF-79F6-4932-8F57-AC4F4E830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54" cy="249"/>
              <a:chOff x="1188" y="1175"/>
              <a:chExt cx="1954" cy="249"/>
            </a:xfrm>
          </p:grpSpPr>
          <p:grpSp>
            <p:nvGrpSpPr>
              <p:cNvPr id="165" name="Group 186">
                <a:extLst>
                  <a:ext uri="{FF2B5EF4-FFF2-40B4-BE49-F238E27FC236}">
                    <a16:creationId xmlns:a16="http://schemas.microsoft.com/office/drawing/2014/main" id="{F378AD1A-02ED-4B86-B497-ABC0D087D7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51" cy="249"/>
                <a:chOff x="1188" y="1175"/>
                <a:chExt cx="1751" cy="249"/>
              </a:xfrm>
            </p:grpSpPr>
            <p:sp>
              <p:nvSpPr>
                <p:cNvPr id="167" name="Rectangle 187">
                  <a:extLst>
                    <a:ext uri="{FF2B5EF4-FFF2-40B4-BE49-F238E27FC236}">
                      <a16:creationId xmlns:a16="http://schemas.microsoft.com/office/drawing/2014/main" id="{E14E18AF-00A1-40FF-86C8-30C034EE96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40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09F32"/>
                      </a:solidFill>
                    </a:rPr>
                    <a:t>D</a:t>
                  </a:r>
                  <a:endParaRPr lang="en-US" sz="3600" dirty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168" name="Rectangle 188">
                  <a:extLst>
                    <a:ext uri="{FF2B5EF4-FFF2-40B4-BE49-F238E27FC236}">
                      <a16:creationId xmlns:a16="http://schemas.microsoft.com/office/drawing/2014/main" id="{F547A194-F14C-45A5-86DD-1B77D2AF7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69" name="Rectangle 189">
                  <a:extLst>
                    <a:ext uri="{FF2B5EF4-FFF2-40B4-BE49-F238E27FC236}">
                      <a16:creationId xmlns:a16="http://schemas.microsoft.com/office/drawing/2014/main" id="{3DB3654F-2FDE-41E1-B327-3DC249C4B7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FC030C"/>
                      </a:solidFill>
                    </a:rPr>
                    <a:t>J</a:t>
                  </a:r>
                  <a:endParaRPr lang="en-US" sz="3600" dirty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70" name="Rectangle 190">
                  <a:extLst>
                    <a:ext uri="{FF2B5EF4-FFF2-40B4-BE49-F238E27FC236}">
                      <a16:creationId xmlns:a16="http://schemas.microsoft.com/office/drawing/2014/main" id="{D6F315B9-BF9B-4FA9-9952-5FACCD537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71" name="Rectangle 191">
                  <a:extLst>
                    <a:ext uri="{FF2B5EF4-FFF2-40B4-BE49-F238E27FC236}">
                      <a16:creationId xmlns:a16="http://schemas.microsoft.com/office/drawing/2014/main" id="{F0723D52-B0A6-46C4-8B4F-BD259D437C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172" name="Rectangle 192">
                  <a:extLst>
                    <a:ext uri="{FF2B5EF4-FFF2-40B4-BE49-F238E27FC236}">
                      <a16:creationId xmlns:a16="http://schemas.microsoft.com/office/drawing/2014/main" id="{A908D7E4-9B6E-493B-8921-01149E3246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K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73" name="Rectangle 193">
                  <a:extLst>
                    <a:ext uri="{FF2B5EF4-FFF2-40B4-BE49-F238E27FC236}">
                      <a16:creationId xmlns:a16="http://schemas.microsoft.com/office/drawing/2014/main" id="{90E89B1B-C08C-4197-9326-91858DA851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2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G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174" name="Rectangle 194">
                  <a:extLst>
                    <a:ext uri="{FF2B5EF4-FFF2-40B4-BE49-F238E27FC236}">
                      <a16:creationId xmlns:a16="http://schemas.microsoft.com/office/drawing/2014/main" id="{E5F7F042-A09D-43AB-86C6-E339A9047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5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08F220"/>
                      </a:solidFill>
                    </a:rPr>
                    <a:t>N</a:t>
                  </a:r>
                  <a:endParaRPr lang="en-US" sz="3600" dirty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166" name="Rectangle 195">
                <a:extLst>
                  <a:ext uri="{FF2B5EF4-FFF2-40B4-BE49-F238E27FC236}">
                    <a16:creationId xmlns:a16="http://schemas.microsoft.com/office/drawing/2014/main" id="{113E983F-5A76-4371-B1B2-80C1916C3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11B0C5"/>
                    </a:solidFill>
                  </a:rPr>
                  <a:t>K</a:t>
                </a:r>
                <a:endParaRPr lang="en-US" sz="3600" dirty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52" name="Group 196">
              <a:extLst>
                <a:ext uri="{FF2B5EF4-FFF2-40B4-BE49-F238E27FC236}">
                  <a16:creationId xmlns:a16="http://schemas.microsoft.com/office/drawing/2014/main" id="{14C9A7F3-350B-4E66-B72C-2464CFF385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61" name="Group 197">
                <a:extLst>
                  <a:ext uri="{FF2B5EF4-FFF2-40B4-BE49-F238E27FC236}">
                    <a16:creationId xmlns:a16="http://schemas.microsoft.com/office/drawing/2014/main" id="{6F66308D-08BE-401D-AAE3-92D906B408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163" name="Text Box 198">
                  <a:extLst>
                    <a:ext uri="{FF2B5EF4-FFF2-40B4-BE49-F238E27FC236}">
                      <a16:creationId xmlns:a16="http://schemas.microsoft.com/office/drawing/2014/main" id="{3ECBD6BC-A246-4EEA-B501-3AEDA2CCCB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64" name="Line 199">
                  <a:extLst>
                    <a:ext uri="{FF2B5EF4-FFF2-40B4-BE49-F238E27FC236}">
                      <a16:creationId xmlns:a16="http://schemas.microsoft.com/office/drawing/2014/main" id="{CC44F1DA-84E1-45AF-B422-BB5D2C508D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0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" name="Line 200">
                <a:extLst>
                  <a:ext uri="{FF2B5EF4-FFF2-40B4-BE49-F238E27FC236}">
                    <a16:creationId xmlns:a16="http://schemas.microsoft.com/office/drawing/2014/main" id="{0EDA7C03-436B-46D7-A290-49990CCD26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oup 201">
              <a:extLst>
                <a:ext uri="{FF2B5EF4-FFF2-40B4-BE49-F238E27FC236}">
                  <a16:creationId xmlns:a16="http://schemas.microsoft.com/office/drawing/2014/main" id="{D91291C9-0480-4016-A8D9-0988962015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159" name="Rectangle 202">
                <a:extLst>
                  <a:ext uri="{FF2B5EF4-FFF2-40B4-BE49-F238E27FC236}">
                    <a16:creationId xmlns:a16="http://schemas.microsoft.com/office/drawing/2014/main" id="{53456A2A-EB72-4E58-B425-D1FD6C12D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60" name="Rectangle 203">
                <a:extLst>
                  <a:ext uri="{FF2B5EF4-FFF2-40B4-BE49-F238E27FC236}">
                    <a16:creationId xmlns:a16="http://schemas.microsoft.com/office/drawing/2014/main" id="{F93DF631-A49F-464C-BE5B-7A4E74BF0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54" name="Rectangle 204">
              <a:extLst>
                <a:ext uri="{FF2B5EF4-FFF2-40B4-BE49-F238E27FC236}">
                  <a16:creationId xmlns:a16="http://schemas.microsoft.com/office/drawing/2014/main" id="{3FA74D8B-36A5-41A9-9A81-B7DD50013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55" name="Rectangle 205">
              <a:extLst>
                <a:ext uri="{FF2B5EF4-FFF2-40B4-BE49-F238E27FC236}">
                  <a16:creationId xmlns:a16="http://schemas.microsoft.com/office/drawing/2014/main" id="{40CB8094-9787-4EE3-B285-E7B12B9B9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charset="0"/>
                <a:ea typeface="+mn-ea"/>
                <a:cs typeface="+mn-cs"/>
              </a:endParaRPr>
            </a:p>
          </p:txBody>
        </p:sp>
        <p:grpSp>
          <p:nvGrpSpPr>
            <p:cNvPr id="156" name="Group 206">
              <a:extLst>
                <a:ext uri="{FF2B5EF4-FFF2-40B4-BE49-F238E27FC236}">
                  <a16:creationId xmlns:a16="http://schemas.microsoft.com/office/drawing/2014/main" id="{B451D90E-C8DE-4C77-9590-D3322572D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157" name="Text Box 207">
                <a:extLst>
                  <a:ext uri="{FF2B5EF4-FFF2-40B4-BE49-F238E27FC236}">
                    <a16:creationId xmlns:a16="http://schemas.microsoft.com/office/drawing/2014/main" id="{3DC6A2D4-2958-4691-8E31-DAEDD15BB7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charset="0"/>
                    <a:ea typeface="+mn-ea"/>
                    <a:cs typeface="+mn-cs"/>
                  </a:rPr>
                  <a:t>D 7 K J</a:t>
                </a:r>
              </a:p>
            </p:txBody>
          </p:sp>
          <p:sp>
            <p:nvSpPr>
              <p:cNvPr id="158" name="Line 208">
                <a:extLst>
                  <a:ext uri="{FF2B5EF4-FFF2-40B4-BE49-F238E27FC236}">
                    <a16:creationId xmlns:a16="http://schemas.microsoft.com/office/drawing/2014/main" id="{1912063E-1994-458E-BF47-B83BB0DBB0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7" name="Text Box 53">
            <a:extLst>
              <a:ext uri="{FF2B5EF4-FFF2-40B4-BE49-F238E27FC236}">
                <a16:creationId xmlns:a16="http://schemas.microsoft.com/office/drawing/2014/main" id="{FE3AF47B-FFAC-4679-8003-5885D1B21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BAIBAL RUANVRY TUANG PHEY-LANGH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78" name="Group 122">
            <a:extLst>
              <a:ext uri="{FF2B5EF4-FFF2-40B4-BE49-F238E27FC236}">
                <a16:creationId xmlns:a16="http://schemas.microsoft.com/office/drawing/2014/main" id="{02084F05-CA4A-4FBE-BD20-D8D412C8302A}"/>
              </a:ext>
            </a:extLst>
          </p:cNvPr>
          <p:cNvGrpSpPr>
            <a:grpSpLocks/>
          </p:cNvGrpSpPr>
          <p:nvPr/>
        </p:nvGrpSpPr>
        <p:grpSpPr bwMode="auto">
          <a:xfrm>
            <a:off x="546100" y="2201863"/>
            <a:ext cx="749300" cy="4165602"/>
            <a:chOff x="1192" y="768"/>
            <a:chExt cx="472" cy="2192"/>
          </a:xfrm>
        </p:grpSpPr>
        <p:grpSp>
          <p:nvGrpSpPr>
            <p:cNvPr id="179" name="Group 123">
              <a:extLst>
                <a:ext uri="{FF2B5EF4-FFF2-40B4-BE49-F238E27FC236}">
                  <a16:creationId xmlns:a16="http://schemas.microsoft.com/office/drawing/2014/main" id="{C38D07EB-6AE6-4202-9D81-B38E85972A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181" name="Line 124">
                <a:extLst>
                  <a:ext uri="{FF2B5EF4-FFF2-40B4-BE49-F238E27FC236}">
                    <a16:creationId xmlns:a16="http://schemas.microsoft.com/office/drawing/2014/main" id="{1DE5F9FE-7B7C-4300-B9E8-26CB217D8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182" name="Line 125">
                <a:extLst>
                  <a:ext uri="{FF2B5EF4-FFF2-40B4-BE49-F238E27FC236}">
                    <a16:creationId xmlns:a16="http://schemas.microsoft.com/office/drawing/2014/main" id="{5FABC2E5-C8A2-421F-8AB4-DD353769E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183" name="Line 126">
                <a:extLst>
                  <a:ext uri="{FF2B5EF4-FFF2-40B4-BE49-F238E27FC236}">
                    <a16:creationId xmlns:a16="http://schemas.microsoft.com/office/drawing/2014/main" id="{3395A139-186F-4460-ADFD-77DAF49D1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0" name="Text Box 127">
              <a:extLst>
                <a:ext uri="{FF2B5EF4-FFF2-40B4-BE49-F238E27FC236}">
                  <a16:creationId xmlns:a16="http://schemas.microsoft.com/office/drawing/2014/main" id="{1B89BC75-8498-4497-8FD8-87FE15D61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2" y="830"/>
              <a:ext cx="202" cy="21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PHEYDUNG</a:t>
              </a:r>
            </a:p>
          </p:txBody>
        </p:sp>
      </p:grpSp>
      <p:grpSp>
        <p:nvGrpSpPr>
          <p:cNvPr id="184" name="Group 128">
            <a:extLst>
              <a:ext uri="{FF2B5EF4-FFF2-40B4-BE49-F238E27FC236}">
                <a16:creationId xmlns:a16="http://schemas.microsoft.com/office/drawing/2014/main" id="{5978BC5D-075F-410A-9837-8B12CCEFF380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185" name="Group 129">
              <a:extLst>
                <a:ext uri="{FF2B5EF4-FFF2-40B4-BE49-F238E27FC236}">
                  <a16:creationId xmlns:a16="http://schemas.microsoft.com/office/drawing/2014/main" id="{73445338-0E4B-47D1-97F7-D715878F31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187" name="Line 130">
                <a:extLst>
                  <a:ext uri="{FF2B5EF4-FFF2-40B4-BE49-F238E27FC236}">
                    <a16:creationId xmlns:a16="http://schemas.microsoft.com/office/drawing/2014/main" id="{390330B0-8317-4057-8939-76A5C8A8F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188" name="Line 131">
                <a:extLst>
                  <a:ext uri="{FF2B5EF4-FFF2-40B4-BE49-F238E27FC236}">
                    <a16:creationId xmlns:a16="http://schemas.microsoft.com/office/drawing/2014/main" id="{FFA66B3F-649E-4D5C-8C79-11BC18AC7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189" name="Line 132">
                <a:extLst>
                  <a:ext uri="{FF2B5EF4-FFF2-40B4-BE49-F238E27FC236}">
                    <a16:creationId xmlns:a16="http://schemas.microsoft.com/office/drawing/2014/main" id="{E9ED8BCD-5A87-4317-BB3C-9D15F3CE3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6" name="Text Box 133">
              <a:extLst>
                <a:ext uri="{FF2B5EF4-FFF2-40B4-BE49-F238E27FC236}">
                  <a16:creationId xmlns:a16="http://schemas.microsoft.com/office/drawing/2014/main" id="{B8F7BB42-4BB7-4007-A5D3-495D2304A8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" y="886"/>
              <a:ext cx="1585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600" dirty="0">
                  <a:solidFill>
                    <a:schemeClr val="tx1"/>
                  </a:solidFill>
                  <a:latin typeface="Arial" charset="0"/>
                </a:rPr>
                <a:t>PHAILOUMEI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90" name="Text Box 76">
            <a:extLst>
              <a:ext uri="{FF2B5EF4-FFF2-40B4-BE49-F238E27FC236}">
                <a16:creationId xmlns:a16="http://schemas.microsoft.com/office/drawing/2014/main" id="{6FB12FCB-DD28-46A5-9B68-A93071072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51" y="2736715"/>
            <a:ext cx="526433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chemeClr val="accent1"/>
                </a:solidFill>
                <a:latin typeface="Arial Black" charset="0"/>
                <a:ea typeface="+mn-ea"/>
                <a:cs typeface="+mn-cs"/>
              </a:rPr>
              <a:t>ABRAHAM LATDYNG </a:t>
            </a:r>
          </a:p>
        </p:txBody>
      </p:sp>
      <p:sp>
        <p:nvSpPr>
          <p:cNvPr id="191" name="Text Box 75">
            <a:extLst>
              <a:ext uri="{FF2B5EF4-FFF2-40B4-BE49-F238E27FC236}">
                <a16:creationId xmlns:a16="http://schemas.microsoft.com/office/drawing/2014/main" id="{1AE30F14-96A0-4253-83C7-1815F18E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577" y="3694839"/>
            <a:ext cx="323373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KADIC LATDYNG</a:t>
            </a:r>
          </a:p>
        </p:txBody>
      </p:sp>
      <p:sp>
        <p:nvSpPr>
          <p:cNvPr id="192" name="Text Box 77">
            <a:extLst>
              <a:ext uri="{FF2B5EF4-FFF2-40B4-BE49-F238E27FC236}">
                <a16:creationId xmlns:a16="http://schemas.microsoft.com/office/drawing/2014/main" id="{E8664EA3-09ED-41D9-A9A1-BEDE53AB6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21" y="5200152"/>
            <a:ext cx="421449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LATDYNG THANH</a:t>
            </a:r>
          </a:p>
        </p:txBody>
      </p:sp>
      <p:sp>
        <p:nvSpPr>
          <p:cNvPr id="193" name="Text Box 213">
            <a:extLst>
              <a:ext uri="{FF2B5EF4-FFF2-40B4-BE49-F238E27FC236}">
                <a16:creationId xmlns:a16="http://schemas.microsoft.com/office/drawing/2014/main" id="{9FD2C204-EC6A-4A35-9AF3-82DE421DA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358" y="4445726"/>
            <a:ext cx="483325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charset="0"/>
                <a:ea typeface="+mn-ea"/>
                <a:cs typeface="+mn-cs"/>
              </a:rPr>
              <a:t>DAVID LATDYNG</a:t>
            </a:r>
          </a:p>
        </p:txBody>
      </p:sp>
      <p:sp>
        <p:nvSpPr>
          <p:cNvPr id="677006" name="AutoShape 142"/>
          <p:cNvSpPr>
            <a:spLocks noChangeArrowheads="1"/>
          </p:cNvSpPr>
          <p:nvPr/>
        </p:nvSpPr>
        <p:spPr bwMode="auto">
          <a:xfrm>
            <a:off x="866775" y="912852"/>
            <a:ext cx="8018463" cy="54340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092 h 21600"/>
              <a:gd name="T14" fmla="*/ 17846 w 21600"/>
              <a:gd name="T15" fmla="*/ 1650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lnTo>
                  <a:pt x="14497" y="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lnTo>
                  <a:pt x="135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lnTo>
                  <a:pt x="0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000000"/>
              </a:gs>
              <a:gs pos="100000">
                <a:srgbClr val="FFFF05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Left">
              <a:rot lat="19799981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7007" name="Text Box 143"/>
          <p:cNvSpPr txBox="1">
            <a:spLocks noChangeArrowheads="1"/>
          </p:cNvSpPr>
          <p:nvPr/>
        </p:nvSpPr>
        <p:spPr bwMode="auto">
          <a:xfrm>
            <a:off x="1683643" y="3028061"/>
            <a:ext cx="5334000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135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a typeface="+mn-ea"/>
                <a:cs typeface="+mn-cs"/>
              </a:rPr>
              <a:t>ABRAHAM TUANG CHAMRAENG HEI TATGUTNA BAM E!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77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77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utoUpdateAnimBg="0"/>
      <p:bldP spid="677006" grpId="0" animBg="1"/>
      <p:bldP spid="677007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586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bg1">
                <a:alpha val="74998"/>
              </a:schemeClr>
            </a:outerShdw>
          </a:effectLst>
        </p:spPr>
      </p:pic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186511" name="Picture 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51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186509" name="Picture 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51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186507" name="Picture 1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508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186505" name="Picture 1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50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186503" name="Picture 1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504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186501" name="Picture 2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502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186499" name="Picture 2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500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186497" name="Picture 2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8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186495" name="Picture 3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6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186493" name="Picture 3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4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186491" name="Picture 3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2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186489" name="Picture 3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0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186487" name="Picture 4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8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186485" name="Picture 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6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186483" name="Picture 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4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186481" name="Picture 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2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186479" name="Picture 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0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186477" name="Picture 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78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186475" name="Picture 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76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186473" name="Picture 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74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186471" name="Picture 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72" name="Picture 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186469" name="Picture 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70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186467" name="Picture 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68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186465" name="Picture 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66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186463" name="Picture 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64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186461" name="Picture 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62" name="Picture 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186459" name="Picture 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60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186457" name="Picture 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58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186455" name="Picture 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56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186453" name="Picture 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54" name="Picture 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186451" name="Picture 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52" name="Picture 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1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186449" name="Picture 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50" name="Picture 1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2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186447" name="Picture 1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48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186445" name="Picture 1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46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4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186443" name="Picture 1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44" name="Picture 1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5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186441" name="Picture 1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42" name="Picture 1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186439" name="Picture 1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40" name="Picture 1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7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186437" name="Picture 1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38" name="Picture 1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8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186435" name="Picture 1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36" name="Picture 1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186433" name="Picture 1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34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0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186431" name="Picture 1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32" name="Picture 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1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186429" name="Picture 1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30" name="Picture 1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186427" name="Picture 1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28" name="Picture 1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3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186425" name="Picture 1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26" name="Picture 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4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186423" name="Picture 1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24" name="Picture 1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6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186421" name="Picture 1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22" name="Picture 1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363371" y="2440643"/>
            <a:ext cx="4652962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chemeClr val="accent1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Arial" charset="0"/>
                <a:ea typeface="+mn-ea"/>
                <a:cs typeface="+mn-cs"/>
              </a:rPr>
              <a:t>ANIW LWMMEI TUANG KABISWMEI LATZY!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363704" y="1638300"/>
            <a:ext cx="7874000" cy="40528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GUANG THO, KAIPOUC JISU!</a:t>
            </a:r>
          </a:p>
        </p:txBody>
      </p:sp>
      <p:sp>
        <p:nvSpPr>
          <p:cNvPr id="186420" name="Text Box 147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3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4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5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5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6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7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7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8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9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9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30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1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32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 nodeType="clickPar">
                      <p:stCondLst>
                        <p:cond delay="indefinite"/>
                      </p:stCondLst>
                      <p:childTnLst>
                        <p:par>
                          <p:cTn id="3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0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</a:t>
            </a:r>
          </a:p>
        </p:txBody>
      </p:sp>
      <p:pic>
        <p:nvPicPr>
          <p:cNvPr id="587920" name="Picture 144"/>
          <p:cNvPicPr>
            <a:picLocks noChangeAspect="1" noChangeArrowheads="1"/>
          </p:cNvPicPr>
          <p:nvPr/>
        </p:nvPicPr>
        <p:blipFill>
          <a:blip r:embed="rId3"/>
          <a:srcRect l="33038" t="14281" r="23285" b="4942"/>
          <a:stretch>
            <a:fillRect/>
          </a:stretch>
        </p:blipFill>
        <p:spPr bwMode="auto">
          <a:xfrm>
            <a:off x="1384300" y="258763"/>
            <a:ext cx="3621088" cy="44640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166464" y="5736552"/>
            <a:ext cx="875585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KATUMHMEI RUANVRY TUANG CHEPAEK NUNC</a:t>
            </a:r>
          </a:p>
        </p:txBody>
      </p:sp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208546" y="5160317"/>
            <a:ext cx="4244975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KATHAI NKHAVMEI #09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F4E84-76E8-4290-B5B4-565907988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1" y="282836"/>
            <a:ext cx="3621088" cy="4439978"/>
          </a:xfrm>
          <a:prstGeom prst="rect">
            <a:avLst/>
          </a:prstGeom>
        </p:spPr>
      </p:pic>
      <p:pic>
        <p:nvPicPr>
          <p:cNvPr id="587921" name="Picture 145"/>
          <p:cNvPicPr>
            <a:picLocks noChangeAspect="1" noChangeArrowheads="1"/>
          </p:cNvPicPr>
          <p:nvPr/>
        </p:nvPicPr>
        <p:blipFill>
          <a:blip r:embed="rId5"/>
          <a:srcRect l="33406" t="14185" r="23340" b="4510"/>
          <a:stretch>
            <a:fillRect/>
          </a:stretch>
        </p:blipFill>
        <p:spPr bwMode="auto">
          <a:xfrm>
            <a:off x="4584700" y="538163"/>
            <a:ext cx="3949700" cy="49498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5BAFA-EBC4-4E8C-BA31-B298BF236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701" y="529232"/>
            <a:ext cx="3949700" cy="495199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117088" dir="2436078" algn="ctr" rotWithShape="0">
              <a:srgbClr val="0A0A0A">
                <a:alpha val="74998"/>
              </a:srgbClr>
            </a:outerShdw>
          </a:effec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A0A0A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FEC14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286336" y="1620838"/>
            <a:ext cx="885766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                 • </a:t>
            </a:r>
            <a:r>
              <a:rPr lang="ja-JP" altLang="en-US" dirty="0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“</a:t>
            </a:r>
            <a:r>
              <a:rPr lang="en-US" altLang="ja-JP" dirty="0" err="1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Baibal</a:t>
            </a:r>
            <a:r>
              <a:rPr lang="en-US" altLang="ja-JP" dirty="0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altLang="ja-JP" dirty="0" err="1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Khukh</a:t>
            </a:r>
            <a:r>
              <a:rPr lang="ja-JP" altLang="en-US" dirty="0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”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twmei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makumc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•</a:t>
            </a:r>
            <a:r>
              <a:rPr lang="en-US" dirty="0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ja-JP" alt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“</a:t>
            </a:r>
            <a:r>
              <a:rPr lang="en-US" altLang="ja-JP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Baibal</a:t>
            </a:r>
            <a:r>
              <a:rPr lang="en-US" altLang="ja-JP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altLang="ja-JP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Khukh</a:t>
            </a:r>
            <a:r>
              <a:rPr lang="ja-JP" alt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” </a:t>
            </a:r>
            <a:r>
              <a:rPr lang="en-US" altLang="ja-JP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laanh</a:t>
            </a:r>
            <a:r>
              <a:rPr lang="en-US" altLang="ja-JP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altLang="ja-JP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khang</a:t>
            </a:r>
            <a:r>
              <a:rPr lang="en-US" altLang="ja-JP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Lungning</a:t>
            </a:r>
            <a:r>
              <a:rPr lang="en-US" dirty="0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So-thing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…D 7 K J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•</a:t>
            </a:r>
            <a:r>
              <a:rPr lang="en-US" dirty="0" err="1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Makumc</a:t>
            </a:r>
            <a:r>
              <a:rPr lang="en-US" dirty="0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Dichiak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rui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Baibal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lam </a:t>
            </a:r>
            <a:r>
              <a:rPr lang="en-US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daihmeinunc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dinc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e.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•</a:t>
            </a:r>
            <a:r>
              <a:rPr lang="en-US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Baibal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ja-JP" alt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“</a:t>
            </a:r>
            <a:r>
              <a:rPr lang="en-US" altLang="ja-JP" i="1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PARY</a:t>
            </a:r>
            <a:r>
              <a:rPr lang="ja-JP" alt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” </a:t>
            </a:r>
            <a:r>
              <a:rPr lang="en-US" altLang="ja-JP" dirty="0" err="1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tuang</a:t>
            </a:r>
            <a:r>
              <a:rPr lang="en-US" altLang="ja-JP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Kanga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: </a:t>
            </a:r>
            <a:r>
              <a:rPr lang="ja-JP" altLang="en-US" dirty="0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“</a:t>
            </a:r>
            <a:r>
              <a:rPr lang="en-US" altLang="ja-JP" dirty="0" err="1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Katumhmei</a:t>
            </a:r>
            <a:r>
              <a:rPr lang="en-US" altLang="ja-JP" dirty="0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  <a:r>
              <a:rPr lang="en-US" altLang="ja-JP" dirty="0" err="1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Ruanvry</a:t>
            </a:r>
            <a:r>
              <a:rPr lang="ja-JP" altLang="en-US" dirty="0">
                <a:solidFill>
                  <a:srgbClr val="1EAFCC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”</a:t>
            </a:r>
            <a:r>
              <a:rPr lang="en-US" dirty="0">
                <a:solidFill>
                  <a:srgbClr val="FFCC18"/>
                </a:solidFill>
                <a:effectLst>
                  <a:glow rad="139700">
                    <a:schemeClr val="bg2">
                      <a:alpha val="86000"/>
                    </a:schemeClr>
                  </a:glo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dirty="0">
              <a:solidFill>
                <a:srgbClr val="FFCC18"/>
              </a:solidFill>
              <a:effectLst>
                <a:glow rad="139700">
                  <a:schemeClr val="bg2">
                    <a:alpha val="86000"/>
                  </a:schemeClr>
                </a:glow>
              </a:effectLst>
            </a:endParaRP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228600" y="3157538"/>
            <a:ext cx="8382000" cy="6524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A0A0A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3036" name="Rectangle 12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</a:p>
        </p:txBody>
      </p:sp>
      <p:sp>
        <p:nvSpPr>
          <p:cNvPr id="513041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592296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latin typeface="Arial" charset="0"/>
              </a:rPr>
              <a:t>                                                           </a:t>
            </a:r>
          </a:p>
        </p:txBody>
      </p: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1042988" y="4349750"/>
            <a:ext cx="34083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• KABAH</a:t>
            </a: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2114550" y="4865688"/>
            <a:ext cx="34083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• KALAM </a:t>
            </a: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3516313" y="5372100"/>
            <a:ext cx="34083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• TAMHMEI 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5059363" y="5822950"/>
            <a:ext cx="34083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• RIANHLOUMEI</a:t>
            </a:r>
          </a:p>
        </p:txBody>
      </p:sp>
      <p:sp>
        <p:nvSpPr>
          <p:cNvPr id="190475" name="Text Box 22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13047" name="Text Box 23"/>
          <p:cNvSpPr txBox="1">
            <a:spLocks noChangeArrowheads="1"/>
          </p:cNvSpPr>
          <p:nvPr/>
        </p:nvSpPr>
        <p:spPr bwMode="auto">
          <a:xfrm>
            <a:off x="2725738" y="358775"/>
            <a:ext cx="6553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1" dirty="0" err="1">
                <a:solidFill>
                  <a:schemeClr val="tx1"/>
                </a:solidFill>
              </a:rPr>
              <a:t>Ntau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nganv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khou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Baibal</a:t>
            </a:r>
            <a:r>
              <a:rPr lang="en-US" sz="3200" i="1" dirty="0">
                <a:solidFill>
                  <a:schemeClr val="tx1"/>
                </a:solidFill>
              </a:rPr>
              <a:t>…</a:t>
            </a:r>
            <a:r>
              <a:rPr lang="en-US" sz="3200" i="1" dirty="0" err="1">
                <a:solidFill>
                  <a:schemeClr val="tx1"/>
                </a:solidFill>
              </a:rPr>
              <a:t>Kabiswmei</a:t>
            </a:r>
            <a:r>
              <a:rPr lang="en-US" sz="3200" i="1" dirty="0">
                <a:solidFill>
                  <a:schemeClr val="tx1"/>
                </a:solidFill>
              </a:rPr>
              <a:t>, </a:t>
            </a:r>
            <a:r>
              <a:rPr lang="en-US" sz="3200" i="1" dirty="0" err="1">
                <a:solidFill>
                  <a:schemeClr val="tx1"/>
                </a:solidFill>
              </a:rPr>
              <a:t>nanglung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khou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naimei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hei</a:t>
            </a:r>
            <a:r>
              <a:rPr lang="en-US" sz="3200" i="1" dirty="0">
                <a:solidFill>
                  <a:schemeClr val="tx1"/>
                </a:solidFill>
              </a:rPr>
              <a:t>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2" grpId="0" autoUpdateAnimBg="0"/>
      <p:bldP spid="513043" grpId="0" autoUpdateAnimBg="0"/>
      <p:bldP spid="513044" grpId="0" autoUpdateAnimBg="0"/>
      <p:bldP spid="513045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ACKGR~1">
            <a:extLst>
              <a:ext uri="{FF2B5EF4-FFF2-40B4-BE49-F238E27FC236}">
                <a16:creationId xmlns:a16="http://schemas.microsoft.com/office/drawing/2014/main" id="{8828D176-CB3E-40FC-8F1B-F5C7E400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38" name="Rectangle 22"/>
          <p:cNvSpPr>
            <a:spLocks noChangeArrowheads="1"/>
          </p:cNvSpPr>
          <p:nvPr/>
        </p:nvSpPr>
        <p:spPr bwMode="auto">
          <a:xfrm>
            <a:off x="8126982" y="6514227"/>
            <a:ext cx="3417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93</a:t>
            </a:r>
          </a:p>
        </p:txBody>
      </p:sp>
      <p:sp>
        <p:nvSpPr>
          <p:cNvPr id="192516" name="Text Box 2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316440" name="Rectangle 24"/>
          <p:cNvSpPr>
            <a:spLocks noChangeArrowheads="1"/>
          </p:cNvSpPr>
          <p:nvPr/>
        </p:nvSpPr>
        <p:spPr bwMode="auto">
          <a:xfrm>
            <a:off x="7524750" y="6516688"/>
            <a:ext cx="8016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98E04EF4-C181-4E7F-970A-4E7BF69B0BC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ED569053-DA6C-4B3C-9F56-93FFE4592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굴림" charset="-127"/>
                <a:cs typeface="굴림" charset="-127"/>
              </a:endParaRPr>
            </a:p>
          </p:txBody>
        </p:sp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AA0BBF5E-A4D8-4CEB-A4F5-76AAF3A4B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Bibal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…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Kabiswmei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Tanvduanv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International Inc. Fort Worth, Texas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tuang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Lianvloumei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Duanv</a:t>
              </a:r>
              <a:endParaRPr lang="en-US" altLang="ko-KR" sz="1800" b="1" dirty="0">
                <a:solidFill>
                  <a:srgbClr val="FAFD00"/>
                </a:solidFill>
                <a:latin typeface="Times New Roman" pitchFamily="18" charset="0"/>
                <a:ea typeface="Gulim" pitchFamily="34" charset="-127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F4E9D0E2-C810-40C6-9E5A-3E8BF0B9C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9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dirty="0">
                  <a:solidFill>
                    <a:srgbClr val="FFFB0C"/>
                  </a:solidFill>
                  <a:latin typeface="Helvetica" charset="0"/>
                  <a:ea typeface="굴림" charset="-127"/>
                  <a:cs typeface="굴림" charset="-127"/>
                </a:rPr>
                <a:t>www.biblebasically.com</a:t>
              </a:r>
            </a:p>
          </p:txBody>
        </p:sp>
      </p:grpSp>
      <p:sp>
        <p:nvSpPr>
          <p:cNvPr id="16" name="Text Box 11">
            <a:extLst>
              <a:ext uri="{FF2B5EF4-FFF2-40B4-BE49-F238E27FC236}">
                <a16:creationId xmlns:a16="http://schemas.microsoft.com/office/drawing/2014/main" id="{0038F61F-8B63-46CD-A8EE-17B481D75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3011"/>
            <a:ext cx="9144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Baibal</a:t>
            </a:r>
            <a:r>
              <a:rPr lang="en-US" sz="9600" b="1" dirty="0">
                <a:solidFill>
                  <a:srgbClr val="FFFF00"/>
                </a:solidFill>
                <a:latin typeface="Kosher-Normal" charset="0"/>
              </a:rPr>
              <a:t>… </a:t>
            </a: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Kabiswmei</a:t>
            </a:r>
            <a:endParaRPr lang="en-US" sz="9600" b="1" dirty="0">
              <a:solidFill>
                <a:srgbClr val="FFFF00"/>
              </a:solidFill>
              <a:latin typeface="Kosher-Norm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8140700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94</a:t>
            </a:r>
          </a:p>
        </p:txBody>
      </p:sp>
      <p:sp>
        <p:nvSpPr>
          <p:cNvPr id="194563" name="Text Box 1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7524750" y="6516688"/>
            <a:ext cx="8016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22030</TotalTime>
  <Pages>52</Pages>
  <Words>9349</Words>
  <Application>Microsoft Office PowerPoint</Application>
  <PresentationFormat>On-screen Show (4:3)</PresentationFormat>
  <Paragraphs>1664</Paragraphs>
  <Slides>95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8" baseType="lpstr">
      <vt:lpstr>Arial</vt:lpstr>
      <vt:lpstr>Arial Black</vt:lpstr>
      <vt:lpstr>Chicago</vt:lpstr>
      <vt:lpstr>Comic Sans MS</vt:lpstr>
      <vt:lpstr>Helvetica</vt:lpstr>
      <vt:lpstr>Impact</vt:lpstr>
      <vt:lpstr>Kosher-Normal</vt:lpstr>
      <vt:lpstr>Krone</vt:lpstr>
      <vt:lpstr>Monotype Sorts</vt:lpstr>
      <vt:lpstr>Times</vt:lpstr>
      <vt:lpstr>Times New Roman</vt:lpstr>
      <vt:lpstr>Trebuchet MS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Christie Horam</cp:lastModifiedBy>
  <cp:revision>594</cp:revision>
  <cp:lastPrinted>1997-02-12T13:49:34Z</cp:lastPrinted>
  <dcterms:created xsi:type="dcterms:W3CDTF">2010-04-17T03:17:18Z</dcterms:created>
  <dcterms:modified xsi:type="dcterms:W3CDTF">2020-10-27T09:38:54Z</dcterms:modified>
</cp:coreProperties>
</file>