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0.xml" ContentType="application/vnd.openxmlformats-officedocument.presentationml.tags+xml"/>
  <Override PartName="/ppt/notesSlides/notesSlide2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818" r:id="rId2"/>
    <p:sldId id="652" r:id="rId3"/>
    <p:sldId id="400" r:id="rId4"/>
    <p:sldId id="612" r:id="rId5"/>
    <p:sldId id="402" r:id="rId6"/>
    <p:sldId id="520" r:id="rId7"/>
    <p:sldId id="622" r:id="rId8"/>
    <p:sldId id="621" r:id="rId9"/>
    <p:sldId id="632" r:id="rId10"/>
    <p:sldId id="631" r:id="rId11"/>
    <p:sldId id="587" r:id="rId12"/>
    <p:sldId id="634" r:id="rId13"/>
    <p:sldId id="669" r:id="rId14"/>
    <p:sldId id="638" r:id="rId15"/>
    <p:sldId id="408" r:id="rId16"/>
    <p:sldId id="674" r:id="rId17"/>
    <p:sldId id="673" r:id="rId18"/>
    <p:sldId id="630" r:id="rId19"/>
    <p:sldId id="650" r:id="rId20"/>
    <p:sldId id="647" r:id="rId21"/>
    <p:sldId id="521" r:id="rId22"/>
    <p:sldId id="637" r:id="rId23"/>
    <p:sldId id="524" r:id="rId24"/>
    <p:sldId id="527" r:id="rId25"/>
    <p:sldId id="526" r:id="rId26"/>
    <p:sldId id="410" r:id="rId27"/>
    <p:sldId id="411" r:id="rId28"/>
    <p:sldId id="643" r:id="rId29"/>
    <p:sldId id="642" r:id="rId30"/>
    <p:sldId id="440" r:id="rId31"/>
    <p:sldId id="670" r:id="rId32"/>
    <p:sldId id="678" r:id="rId33"/>
    <p:sldId id="646" r:id="rId34"/>
    <p:sldId id="668" r:id="rId35"/>
    <p:sldId id="680" r:id="rId36"/>
    <p:sldId id="64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97">
          <p15:clr>
            <a:srgbClr val="A4A3A4"/>
          </p15:clr>
        </p15:guide>
        <p15:guide id="2" orient="horz" pos="4222">
          <p15:clr>
            <a:srgbClr val="A4A3A4"/>
          </p15:clr>
        </p15:guide>
        <p15:guide id="3" orient="horz" pos="607">
          <p15:clr>
            <a:srgbClr val="A4A3A4"/>
          </p15:clr>
        </p15:guide>
        <p15:guide id="4" orient="horz" pos="4160">
          <p15:clr>
            <a:srgbClr val="A4A3A4"/>
          </p15:clr>
        </p15:guide>
        <p15:guide id="5" pos="2875">
          <p15:clr>
            <a:srgbClr val="A4A3A4"/>
          </p15:clr>
        </p15:guide>
        <p15:guide id="6" pos="4822">
          <p15:clr>
            <a:srgbClr val="A4A3A4"/>
          </p15:clr>
        </p15:guide>
        <p15:guide id="7" pos="5471">
          <p15:clr>
            <a:srgbClr val="A4A3A4"/>
          </p15:clr>
        </p15:guide>
        <p15:guide id="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011A5F"/>
    <a:srgbClr val="FF0000"/>
    <a:srgbClr val="33CC33"/>
    <a:srgbClr val="EBFC88"/>
    <a:srgbClr val="00FF00"/>
    <a:srgbClr val="5A84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17" autoAdjust="0"/>
  </p:normalViewPr>
  <p:slideViewPr>
    <p:cSldViewPr snapToGrid="0">
      <p:cViewPr varScale="1">
        <p:scale>
          <a:sx n="60" d="100"/>
          <a:sy n="60" d="100"/>
        </p:scale>
        <p:origin x="72" y="66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5471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3BF09DE-57CC-C345-A13B-0B9CA265BB55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02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E907888-39CD-4B48-83DF-4FEB700A3A95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00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Heizaengrui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GRIKMEI  ALEX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Mediterranean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gaengzaengc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Latdiutatmei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Paul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gaychamv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chaengtat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duduhmei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chiwnana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tiningtowloumei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ningting-takmei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khatsinih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amuc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Paul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amuc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makge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Greekmei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kauhkanmei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amuc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makge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Latdiutatmei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nchumhmei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Racguangc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bumaengh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mphuam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zinlikmei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Hellenism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kaisw-pumhswmei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Athenmei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Acropolis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Nike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thiamvmaihmei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ravkai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Korin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…Paul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e!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kaguangcdic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kathuihna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thauloumei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phuakloumei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Nile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duimun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Alexandria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Alexandria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Mediterranean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duitin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nchammei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languanhmei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Reicnungc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Alexandria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taanvpuibamv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272 A.D.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zangsimei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thouduak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mairui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dinhpouc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chwnhymei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laamhymei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lat-hy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azuh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chancloumei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latzy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Krore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tangkhai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duanhmei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ngammakmei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amaan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laatowloumei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azuh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howkahaw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taancpatnimei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#5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––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mansei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Jisu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Mediterranean kandic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chamdaanvloumei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kadam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33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300 B.C.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Kaguangcdic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diangcliangmei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ricpy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e....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Mediterranean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nkuaibammei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Greece,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Asia Minor,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Syria,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Egypt...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Mediterranean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nkuaimei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Alenxander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guaikhang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Cassander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Greece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Asia Minor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Lysimachus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Seleucus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Syria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e...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Ptolemy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Kachung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rianramei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guangnina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hamhethei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Palestine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the—Palestine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kawguang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raphna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reynungcmei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kawbam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kachaeng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tikalaiclou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inthukmei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e!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Selucid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Syria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Ptolemimei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Pharaoh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guanghtu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e…Cleopatra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liamav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Kalingthu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kaikhuangv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charynmei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zaengsimei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puakpatpuipamv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kadwn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thouduak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400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 Apocrypha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15 books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kalamnunc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mphang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tow e tiki…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Khristian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Protestantmei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mibuknunc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kaduailoumei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tikazauhlou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kanmakge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…canon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HAMH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lwmmei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Roman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Catholicmei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kumeki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kaduailoumei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canon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lagutlou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chingkhatna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panguh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hu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lagutkanmei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b="1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Apocrypha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Buknunc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kagwaina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15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kungcna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swlounuh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Maccabees ta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Maccabees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Kumetheithu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naithe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Macabees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 Josephus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Guloumeipu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puanhmei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huraph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peihna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</a:t>
            </a:r>
            <a:endParaRPr lang="en-US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BAIBAL KHUKH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DAMHMEI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the…MEICKANG DAIHMEI PADEIH…DIHZAAT KATHUMH…MITUANG KABAC KHATNI KALAM TA GIUGAMAKMEI BAIBAL LATDYNG PADEIH RUI BANG KARIULOUMEI…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 tiki…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Thanh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nsui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lamnunc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kadwn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thouduak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kasaekc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e...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ARISTOTLE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ALEXANDER TUANG DINHPOUC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ARISTOTLE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 LU NCHAMMEI THIAK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CHINA TUANG RAENGH DAIHMEI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CHINA KHOU NTANH SINSW THAU KAN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ALEXANDRIA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GREEKMEI TUANG NCHAMMEI BAM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EUCLID: GEOMETRY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ROMMEI TUANG REYMEI PEISA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sinsw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KORIN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DAIHMEI LANGUANGHMEI BAMV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JIHUDIMEI TUANG LANGUANHBAMV NUNC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amuc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nuhmakmei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...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HELLENISM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zinlikmei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GRIKMEI KAIDAINUNC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haplou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GRIKMEI LUNGH RIAK…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nthukliangna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GRIK LAT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geicna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sinsw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500 B.C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...ALEXANDER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…ROM GUANGCDIC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tiloubammei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PHUAMV-RIAKNUNC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phungcna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meic-chamc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Alammei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-dui,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Kathak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Pax Romana,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chuzaenghmei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azuh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zinlik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daicliang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…tiki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kathak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England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Arabia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Dicpy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Africa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Dicpy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Russia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dicba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Takuanh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kalai-laicna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Rom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ducliangmei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kaguangcdic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kanit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Dihba-neihpat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katuakcmei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Israel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kai-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ricmeinunc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hahla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-la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Constantine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Raengckat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Rome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Coliseum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dingbam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Khristian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Constantine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thauloumei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amaan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Forum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kariupuibamv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lwnlung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Forum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Romanum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kaphoukai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lyanlou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Julius Caesar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swluaikanmei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2000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nthanvna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lianvloumei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lam, kai-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charuang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tikulou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hu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chiwnamei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panty,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daicthaumakmei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lwnlung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phaykaemc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kaemc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kaemc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pat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souctunlou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phuloumakmei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azuh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ROMMEI LUNGH-LWN RUI Mediterranean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Europe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kandicnunc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guanlihlou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Jerusalem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Bethesda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Jahon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gaychamv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[John 5:2]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Ephesi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Turkey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amphitheater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dingbam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Paul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Ravpui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baanhthaymeinunc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adiang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padik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chaengdai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Paul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kachangc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changhna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Mediterranean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duitin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mail 22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duichaeng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kai-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duh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Galilee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chingbut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phuakloumei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Caesarea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dui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hiakna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Herod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Masada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rigaek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zauckaanpatpui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Jerusalem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rih-thaumeinunc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athwng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Mith-mitna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900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A.D. 73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panty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gaekmei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rihphwam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!”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ndauh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500 B.C.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howgaymei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Guloumeipu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chamdanvlou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kasaekc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naidihe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?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the!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Lavpat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#5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kaluaih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laadaic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hykeyloumei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o.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thouduak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phungcpatloumei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guanlihlou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the...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ROM TUANG DIHSIN CHUYMEI THIAK LEV CHARUANG LWN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BAANSIN THIAK KATHANC...DUIHYANG SINSWMEI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TRIGONOMETRY KASIAMH PATMEI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DUI RUI KAGANV ZAUHMEI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ROSETTA NTAUH HIAKLOUMEI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ALEXANDRIA KHOU THIAMV NCHAMMEI BAMV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ROMMEI SIANV RYMEI THIAK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KAISWMEI THIAK KATHANC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DUICHAENG/ NALA THIAK…CONCRETE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KHIUKHINGH KAITHIANV KHATNI SIANV LANVMEI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GUANGHDIC CHAENGDAI LWN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TINGMIK  365- TUANG KALENDAR PIUMEI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LATIN LAT KANDIH KAPWM KHOU TATMEI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RIHPHWAM KATHIAK THAYNA LOUMEI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PAX ROMANA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phungcpatmei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Caesar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sianphai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ISRAEL TA ROMMEI RUI LAA THE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kahuthangc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duanvgay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Khat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…kalam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nthanna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howpat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#6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––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Malakai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Thanh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Mathiu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––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Nthukna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taancpatloumei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latrianv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Messiah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kahitow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siakloumei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Ibrimei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Canon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ntanghlou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buknunc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ngamvziw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tinailoumei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ndauhlou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Ibrimei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hanpatlou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SEPTUAGINT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“LXX”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ncham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kauhkanmeimei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70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Alexandria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hanpatloumei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DAIHMEI ALEXANDER RUI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Grikmei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Mediteranian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duimun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liklou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Padeihmei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ROM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taanv-daanvmei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gut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kapwmna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kathak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piumakna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nuhmakmei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CHUZAENGHMEI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tipiulou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kariulouna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thouduak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Jisu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Messia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e!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raengclou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DAMHMEI…MEICKANG PADEIH…DIHZAAT KATHUMH…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KABISWMEI BAIBAL LATDYNG PADEIH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ABRAHAM TUANG SWMEI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latrianv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tisaengpatloumei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David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Thanh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DAIHMEI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chapriak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zinlikloumei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ROMMEI GUANGCDIC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nkhamhliangmei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---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Messia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zawlev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ariu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hymdaihmei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ndauhlou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ryloubam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endParaRPr lang="en-US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Baibal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…Kabiswmei (bk)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 D  7  K lev J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400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kanei-neimei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kalam bai-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Protestantmei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hykeylou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Thanh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Methiu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Gaychamv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khatsini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makge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Muhzwng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Daniel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howduclou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  Tiki,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Protestantmei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nthanthiakmei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bai-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hyloumak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</a:t>
            </a:r>
            <a:endParaRPr lang="en-US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khuamkaduailou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THUAPH the.  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BAIBAL TUANG KARIMMEI GANV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kawbam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baicthuaimakna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-rim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Thanh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…JISU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chuyna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bam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KARIMMEI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 500 B.C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nsaamei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KHATNI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lianv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peihna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nthukna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GRIKMEI ALEX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kasaekna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latdwn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tiloudat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nchumh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the, DAIHMEI ALEXANDER ta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Swchuihakmei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chabuan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Greekmei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tikailaiclou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Chabuan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Alexander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asaekc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thaylounuhmei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:  Aristotle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ncham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nkhamh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takuanc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Bucephalus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rihngam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ALEXANDER Macedonia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puanclou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Jisu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puanh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300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huthangc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Philippi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Guangh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Philip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gansaekc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kumc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muayna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zinvlik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ricmei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azuh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  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33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anaguang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Europe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Asia kandic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…Africa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dicpy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Turkey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kawbammei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Greece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dicpy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India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maekmei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kalingna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charynmei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panty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lungclou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lagutmei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kachung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katuakcmei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Canaan,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Palestine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Rommei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kawdat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the.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ningmei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Abraham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zinvbin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chuyna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zinvbinlou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tatlouloumei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,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"Hellenism"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tatnahmei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phungc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tat re,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milat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re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kabah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GRIKMEI THIAK RIAK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 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kaguaina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laagutloumei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kathuic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ALEXANDER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nthukliangmei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chapriak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duhmei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the…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Gaychamv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Greekmei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lat...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Kaithianv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Koine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(KOIN-AY) Greek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012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9501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6220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957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4311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7256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37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59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25051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66139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30217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Text Box 51"/>
          <p:cNvSpPr txBox="1">
            <a:spLocks noChangeArrowheads="1"/>
          </p:cNvSpPr>
          <p:nvPr userDrawn="1"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7481888" y="6526213"/>
            <a:ext cx="8080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4.xml"/><Relationship Id="rId7" Type="http://schemas.openxmlformats.org/officeDocument/2006/relationships/image" Target="../media/image2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4" Type="http://schemas.openxmlformats.org/officeDocument/2006/relationships/tags" Target="../tags/tag5.xml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3.xml"/><Relationship Id="rId7" Type="http://schemas.openxmlformats.org/officeDocument/2006/relationships/image" Target="../media/image37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Macintosh%20HD\Desktop%20Folder\TBB%20BIG%20SHOW%207.0\7.0.03E-JESUS#-1,1,PowerPoint Presentat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8619" y="-1742535"/>
            <a:ext cx="9151938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397" tIns="45698" rIns="91397" bIns="45698"/>
          <a:lstStyle/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Kasiamhloumei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rui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Dr. John Fryman, Texas, USA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Nchamloumei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rui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Dr. Rick Griffith, Singapore Bible College</a:t>
            </a:r>
          </a:p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Lat bai-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baihmei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swna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BibleStudyDownloads.org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khou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rui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nsaa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latow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puni</a:t>
            </a:r>
            <a:endParaRPr lang="en-US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5107" name="Text Box 22"/>
          <p:cNvSpPr txBox="1">
            <a:spLocks noChangeArrowheads="1"/>
          </p:cNvSpPr>
          <p:nvPr/>
        </p:nvSpPr>
        <p:spPr bwMode="auto">
          <a:xfrm>
            <a:off x="475495" y="4652044"/>
            <a:ext cx="923851" cy="2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8" rIns="91397" bIns="45698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i="0" dirty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C0091A1-D558-4A43-AC55-155568FC8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3011"/>
            <a:ext cx="914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Baibal</a:t>
            </a:r>
            <a:r>
              <a:rPr lang="en-US" sz="9600" b="1" dirty="0">
                <a:solidFill>
                  <a:srgbClr val="FFFF00"/>
                </a:solidFill>
                <a:latin typeface="Kosher-Normal" charset="0"/>
              </a:rPr>
              <a:t>… </a:t>
            </a: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Kabiswmei</a:t>
            </a:r>
            <a:endParaRPr lang="en-US" sz="9600" b="1" dirty="0">
              <a:solidFill>
                <a:srgbClr val="FFFF00"/>
              </a:solidFill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013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296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2512" b="10948"/>
          <a:stretch>
            <a:fillRect/>
          </a:stretch>
        </p:blipFill>
        <p:spPr bwMode="auto">
          <a:xfrm>
            <a:off x="563380" y="589369"/>
            <a:ext cx="7994650" cy="56943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416368" y="1647825"/>
            <a:ext cx="31305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" charset="0"/>
              </a:rPr>
              <a:t>GRIKMEI ALEX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804410" y="931863"/>
            <a:ext cx="212397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Times" charset="0"/>
              </a:rPr>
              <a:t>   KARIMMEI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8" name="Rectangle 16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187534"/>
                </a:solidFill>
                <a:latin typeface="Times" pitchFamily="-107" charset="0"/>
                <a:ea typeface="+mn-ea"/>
                <a:cs typeface="+mn-cs"/>
              </a:rPr>
              <a:t>ca. 500 B.C</a:t>
            </a:r>
            <a:r>
              <a:rPr lang="en-US" sz="2800" b="0">
                <a:solidFill>
                  <a:srgbClr val="187534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20491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499" name="Text Box 3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/>
          <p:cNvSpPr txBox="1">
            <a:spLocks noChangeArrowheads="1"/>
          </p:cNvSpPr>
          <p:nvPr/>
        </p:nvSpPr>
        <p:spPr bwMode="auto">
          <a:xfrm>
            <a:off x="1801813" y="3136900"/>
            <a:ext cx="6054724" cy="2123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Grikmei</a:t>
            </a:r>
            <a:r>
              <a:rPr lang="en-US" sz="4400" dirty="0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ningting-takmeinunc</a:t>
            </a:r>
            <a:r>
              <a:rPr lang="en-US" sz="4400" dirty="0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ta </a:t>
            </a:r>
            <a:r>
              <a:rPr lang="en-US" sz="4400" dirty="0" err="1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khatsinih</a:t>
            </a:r>
            <a:r>
              <a:rPr lang="en-US" sz="4400" dirty="0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amuc</a:t>
            </a:r>
            <a:r>
              <a:rPr lang="en-US" sz="4400" dirty="0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rio</a:t>
            </a:r>
            <a:r>
              <a:rPr lang="en-US" sz="4400" dirty="0">
                <a:solidFill>
                  <a:srgbClr val="FFFF00"/>
                </a:solidFill>
                <a:effectLst>
                  <a:glow rad="101600">
                    <a:schemeClr val="bg2">
                      <a:alpha val="89000"/>
                    </a:schemeClr>
                  </a:glow>
                  <a:outerShdw blurRad="50800" dist="1016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!</a:t>
            </a:r>
          </a:p>
        </p:txBody>
      </p:sp>
      <p:sp>
        <p:nvSpPr>
          <p:cNvPr id="433193" name="Text Box 41"/>
          <p:cNvSpPr txBox="1">
            <a:spLocks noChangeArrowheads="1"/>
          </p:cNvSpPr>
          <p:nvPr/>
        </p:nvSpPr>
        <p:spPr bwMode="auto">
          <a:xfrm>
            <a:off x="1578567" y="5257827"/>
            <a:ext cx="6997108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i="1" u="sng" dirty="0">
                <a:solidFill>
                  <a:srgbClr val="CCECFF"/>
                </a:solidFill>
              </a:rPr>
              <a:t>Paul </a:t>
            </a:r>
            <a:r>
              <a:rPr lang="en-US" sz="4400" i="1" u="sng" dirty="0" err="1">
                <a:solidFill>
                  <a:srgbClr val="CCECFF"/>
                </a:solidFill>
              </a:rPr>
              <a:t>rui</a:t>
            </a:r>
            <a:r>
              <a:rPr lang="en-US" sz="4400" i="1" u="sng" dirty="0">
                <a:solidFill>
                  <a:srgbClr val="CCECFF"/>
                </a:solidFill>
              </a:rPr>
              <a:t> </a:t>
            </a:r>
            <a:r>
              <a:rPr lang="en-US" sz="4400" i="1" u="sng" dirty="0" err="1">
                <a:solidFill>
                  <a:srgbClr val="CCECFF"/>
                </a:solidFill>
              </a:rPr>
              <a:t>amuc</a:t>
            </a:r>
            <a:r>
              <a:rPr lang="en-US" sz="4400" i="1" u="sng" dirty="0">
                <a:solidFill>
                  <a:srgbClr val="CCECFF"/>
                </a:solidFill>
              </a:rPr>
              <a:t> </a:t>
            </a:r>
            <a:r>
              <a:rPr lang="en-US" sz="4400" i="1" u="sng" dirty="0" err="1">
                <a:solidFill>
                  <a:srgbClr val="CCECFF"/>
                </a:solidFill>
              </a:rPr>
              <a:t>kan</a:t>
            </a:r>
            <a:r>
              <a:rPr lang="en-US" sz="4400" i="1" u="sng" dirty="0">
                <a:solidFill>
                  <a:srgbClr val="CCECFF"/>
                </a:solidFill>
              </a:rPr>
              <a:t> </a:t>
            </a:r>
            <a:r>
              <a:rPr lang="en-US" sz="4400" i="1" u="sng" dirty="0" err="1">
                <a:solidFill>
                  <a:srgbClr val="CCECFF"/>
                </a:solidFill>
              </a:rPr>
              <a:t>makge</a:t>
            </a:r>
            <a:r>
              <a:rPr lang="en-US" sz="4400" i="1" u="sng" dirty="0">
                <a:solidFill>
                  <a:srgbClr val="CCECFF"/>
                </a:solidFill>
              </a:rPr>
              <a:t>!</a:t>
            </a:r>
            <a:endParaRPr lang="en-US" sz="1800" i="1" u="sng" dirty="0">
              <a:solidFill>
                <a:srgbClr val="CCECFF"/>
              </a:solidFill>
            </a:endParaRPr>
          </a:p>
        </p:txBody>
      </p:sp>
      <p:sp>
        <p:nvSpPr>
          <p:cNvPr id="20503" name="Text Box 42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20504" name="Text Box 43"/>
          <p:cNvSpPr txBox="1">
            <a:spLocks noChangeArrowheads="1"/>
          </p:cNvSpPr>
          <p:nvPr/>
        </p:nvSpPr>
        <p:spPr bwMode="auto">
          <a:xfrm>
            <a:off x="8575675" y="64674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3265" name="Text Box 113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Latdiutatmei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(</a:t>
            </a: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Latdiu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.)17:16-34</a:t>
            </a:r>
          </a:p>
        </p:txBody>
      </p:sp>
      <p:sp>
        <p:nvSpPr>
          <p:cNvPr id="27" name="AutoShape 39">
            <a:extLst>
              <a:ext uri="{FF2B5EF4-FFF2-40B4-BE49-F238E27FC236}">
                <a16:creationId xmlns:a16="http://schemas.microsoft.com/office/drawing/2014/main" id="{E05DBDA4-F018-4E20-A09D-C5FFB7ED9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40">
            <a:extLst>
              <a:ext uri="{FF2B5EF4-FFF2-40B4-BE49-F238E27FC236}">
                <a16:creationId xmlns:a16="http://schemas.microsoft.com/office/drawing/2014/main" id="{73DA6848-982C-4F5A-9DBF-A6BFE09CF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41">
            <a:extLst>
              <a:ext uri="{FF2B5EF4-FFF2-40B4-BE49-F238E27FC236}">
                <a16:creationId xmlns:a16="http://schemas.microsoft.com/office/drawing/2014/main" id="{A6B7E1F0-8107-4F27-A30D-AA6A44AC0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42">
            <a:extLst>
              <a:ext uri="{FF2B5EF4-FFF2-40B4-BE49-F238E27FC236}">
                <a16:creationId xmlns:a16="http://schemas.microsoft.com/office/drawing/2014/main" id="{E4BA3021-DBD3-477C-BB94-77353F2AE4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43">
            <a:extLst>
              <a:ext uri="{FF2B5EF4-FFF2-40B4-BE49-F238E27FC236}">
                <a16:creationId xmlns:a16="http://schemas.microsoft.com/office/drawing/2014/main" id="{96F704B4-E4CE-4EDB-A9E6-11E924F5A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45">
            <a:extLst>
              <a:ext uri="{FF2B5EF4-FFF2-40B4-BE49-F238E27FC236}">
                <a16:creationId xmlns:a16="http://schemas.microsoft.com/office/drawing/2014/main" id="{BA1D7BC8-E82F-4E93-80DE-9B4264C9E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34" name="Rectangle 44">
            <a:extLst>
              <a:ext uri="{FF2B5EF4-FFF2-40B4-BE49-F238E27FC236}">
                <a16:creationId xmlns:a16="http://schemas.microsoft.com/office/drawing/2014/main" id="{C4CC29E3-8B22-415B-8EE1-6A20841C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/>
      <p:bldP spid="43319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1" name="Rectangle 41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22537" name="Text Box 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545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547" name="Text Box 43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241550" y="4349750"/>
            <a:ext cx="6157913" cy="1677988"/>
            <a:chOff x="1412" y="2740"/>
            <a:chExt cx="3879" cy="1057"/>
          </a:xfrm>
        </p:grpSpPr>
        <p:pic>
          <p:nvPicPr>
            <p:cNvPr id="368650" name="Picture 10"/>
            <p:cNvPicPr>
              <a:picLocks noChangeArrowheads="1"/>
            </p:cNvPicPr>
            <p:nvPr/>
          </p:nvPicPr>
          <p:blipFill>
            <a:blip r:embed="rId3">
              <a:lum bright="-30000"/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368651" name="Rectangle 11"/>
            <p:cNvSpPr>
              <a:spLocks noChangeArrowheads="1"/>
            </p:cNvSpPr>
            <p:nvPr/>
          </p:nvSpPr>
          <p:spPr bwMode="auto">
            <a:xfrm>
              <a:off x="1412" y="3147"/>
              <a:ext cx="2455" cy="488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accent2"/>
                  </a:solidFill>
                  <a:latin typeface="Comic Sans MS" pitchFamily="-107" charset="0"/>
                  <a:ea typeface="+mn-ea"/>
                  <a:cs typeface="+mn-cs"/>
                </a:rPr>
                <a:t> </a:t>
              </a:r>
              <a:r>
                <a:rPr lang="en-US" sz="2000">
                  <a:solidFill>
                    <a:schemeClr val="accent2"/>
                  </a:solidFill>
                  <a:latin typeface="Comic Sans MS" pitchFamily="-107" charset="0"/>
                  <a:ea typeface="+mn-ea"/>
                  <a:cs typeface="+mn-cs"/>
                </a:rPr>
                <a:t>Athens: The Acropolis &amp;                 </a:t>
              </a:r>
            </a:p>
            <a:p>
              <a:pPr>
                <a:defRPr/>
              </a:pPr>
              <a:r>
                <a:rPr lang="en-US" sz="2000">
                  <a:solidFill>
                    <a:schemeClr val="accent2"/>
                  </a:solidFill>
                  <a:latin typeface="Comic Sans MS" pitchFamily="-107" charset="0"/>
                  <a:ea typeface="+mn-ea"/>
                  <a:cs typeface="+mn-cs"/>
                </a:rPr>
                <a:t>The Temple of Athena Nike</a:t>
              </a:r>
            </a:p>
          </p:txBody>
        </p:sp>
      </p:grpSp>
      <p:sp>
        <p:nvSpPr>
          <p:cNvPr id="368689" name="Text Box 49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Latdiu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17:16-34; </a:t>
            </a: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Latdiu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18</a:t>
            </a:r>
          </a:p>
        </p:txBody>
      </p:sp>
      <p:grpSp>
        <p:nvGrpSpPr>
          <p:cNvPr id="22552" name="Group 5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68691" name="Rectangle 5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368692" name="Line 52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32" name="AutoShape 39">
            <a:extLst>
              <a:ext uri="{FF2B5EF4-FFF2-40B4-BE49-F238E27FC236}">
                <a16:creationId xmlns:a16="http://schemas.microsoft.com/office/drawing/2014/main" id="{4E561809-6D0B-4AC2-A6D5-450FC29B8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40">
            <a:extLst>
              <a:ext uri="{FF2B5EF4-FFF2-40B4-BE49-F238E27FC236}">
                <a16:creationId xmlns:a16="http://schemas.microsoft.com/office/drawing/2014/main" id="{7D56B27A-7FF5-4E3F-B70D-53DC9EB32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41">
            <a:extLst>
              <a:ext uri="{FF2B5EF4-FFF2-40B4-BE49-F238E27FC236}">
                <a16:creationId xmlns:a16="http://schemas.microsoft.com/office/drawing/2014/main" id="{A70D3AAD-4B5E-4C7C-8318-DA175969B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42">
            <a:extLst>
              <a:ext uri="{FF2B5EF4-FFF2-40B4-BE49-F238E27FC236}">
                <a16:creationId xmlns:a16="http://schemas.microsoft.com/office/drawing/2014/main" id="{A3F0B5B6-EA71-4BFE-B05B-B12DD91B2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43">
            <a:extLst>
              <a:ext uri="{FF2B5EF4-FFF2-40B4-BE49-F238E27FC236}">
                <a16:creationId xmlns:a16="http://schemas.microsoft.com/office/drawing/2014/main" id="{FD8441B8-AF3F-43E7-92C1-35AECA995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45">
            <a:extLst>
              <a:ext uri="{FF2B5EF4-FFF2-40B4-BE49-F238E27FC236}">
                <a16:creationId xmlns:a16="http://schemas.microsoft.com/office/drawing/2014/main" id="{2B1A3A41-7A6A-4B74-BC8B-308CC8C6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18A50059-32D6-4594-B8A7-54CD30DB5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26000ACC-567F-4657-A155-6A0E4ABF8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1647825"/>
            <a:ext cx="31305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" charset="0"/>
              </a:rPr>
              <a:t>GRIKMEI ALEX</a:t>
            </a:r>
          </a:p>
        </p:txBody>
      </p:sp>
      <p:sp>
        <p:nvSpPr>
          <p:cNvPr id="41" name="AutoShape 4">
            <a:extLst>
              <a:ext uri="{FF2B5EF4-FFF2-40B4-BE49-F238E27FC236}">
                <a16:creationId xmlns:a16="http://schemas.microsoft.com/office/drawing/2014/main" id="{1F3808FA-0AB2-4D45-A89F-F1C77DD7E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5">
            <a:extLst>
              <a:ext uri="{FF2B5EF4-FFF2-40B4-BE49-F238E27FC236}">
                <a16:creationId xmlns:a16="http://schemas.microsoft.com/office/drawing/2014/main" id="{676CBCFA-0CC8-43D9-A4D6-9804B2174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410" y="931863"/>
            <a:ext cx="212397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Times" charset="0"/>
              </a:rPr>
              <a:t>   KARIMMEI</a:t>
            </a: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C0E0F3B7-718D-4C76-AA99-BFEE6E8A9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8">
            <a:extLst>
              <a:ext uri="{FF2B5EF4-FFF2-40B4-BE49-F238E27FC236}">
                <a16:creationId xmlns:a16="http://schemas.microsoft.com/office/drawing/2014/main" id="{07DC44BC-11E7-4B84-969D-9D2812B04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12">
            <a:extLst>
              <a:ext uri="{FF2B5EF4-FFF2-40B4-BE49-F238E27FC236}">
                <a16:creationId xmlns:a16="http://schemas.microsoft.com/office/drawing/2014/main" id="{D462B742-03B2-4CCD-B60F-D6A85AD91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8684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300038" y="1936256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951538" y="925513"/>
            <a:ext cx="2967037" cy="2160587"/>
            <a:chOff x="3749" y="583"/>
            <a:chExt cx="1869" cy="1361"/>
          </a:xfrm>
        </p:grpSpPr>
        <p:pic>
          <p:nvPicPr>
            <p:cNvPr id="368685" name="Picture 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58" name="Text Box 46"/>
            <p:cNvSpPr txBox="1">
              <a:spLocks noChangeArrowheads="1"/>
            </p:cNvSpPr>
            <p:nvPr/>
          </p:nvSpPr>
          <p:spPr bwMode="auto">
            <a:xfrm>
              <a:off x="3785" y="1641"/>
              <a:ext cx="183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dirty="0" err="1">
                  <a:solidFill>
                    <a:schemeClr val="tx1"/>
                  </a:solidFill>
                </a:rPr>
                <a:t>Korin</a:t>
              </a:r>
              <a:endParaRPr lang="en-US" sz="2400" dirty="0">
                <a:solidFill>
                  <a:srgbClr val="FAFCFF"/>
                </a:solidFill>
              </a:endParaRPr>
            </a:p>
          </p:txBody>
        </p:sp>
      </p:grpSp>
      <p:sp>
        <p:nvSpPr>
          <p:cNvPr id="46" name="Rectangle 44">
            <a:extLst>
              <a:ext uri="{FF2B5EF4-FFF2-40B4-BE49-F238E27FC236}">
                <a16:creationId xmlns:a16="http://schemas.microsoft.com/office/drawing/2014/main" id="{FADC6F8C-0ADC-4833-8E71-D68AFCC5C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457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4584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5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pitchFamily="-107" charset="0"/>
                  <a:ea typeface="+mn-ea"/>
                  <a:cs typeface="+mn-cs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NT</a:t>
              </a:r>
            </a:p>
          </p:txBody>
        </p:sp>
        <p:sp>
          <p:nvSpPr>
            <p:cNvPr id="24620" name="AutoShape 14"/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287" name="Rectangle 15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24587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458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AFRICA</a:t>
            </a:r>
          </a:p>
        </p:txBody>
      </p:sp>
      <p:sp>
        <p:nvSpPr>
          <p:cNvPr id="438291" name="Text Box 1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ARABIA</a:t>
            </a:r>
          </a:p>
        </p:txBody>
      </p:sp>
      <p:sp>
        <p:nvSpPr>
          <p:cNvPr id="438292" name="Text Box 20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ASIA</a:t>
            </a:r>
          </a:p>
        </p:txBody>
      </p:sp>
      <p:sp>
        <p:nvSpPr>
          <p:cNvPr id="24592" name="Text Box 21"/>
          <p:cNvSpPr txBox="1">
            <a:spLocks noChangeArrowheads="1"/>
          </p:cNvSpPr>
          <p:nvPr/>
        </p:nvSpPr>
        <p:spPr bwMode="auto">
          <a:xfrm rot="1299097">
            <a:off x="536649" y="3191203"/>
            <a:ext cx="210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/>
                </a:solidFill>
              </a:rPr>
              <a:t>MEDITERRANEAN DUIPUI</a:t>
            </a:r>
          </a:p>
        </p:txBody>
      </p:sp>
      <p:sp>
        <p:nvSpPr>
          <p:cNvPr id="438294" name="Freeform 22"/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144" y="168"/>
              </a:cxn>
              <a:cxn ang="0">
                <a:pos x="192" y="184"/>
              </a:cxn>
              <a:cxn ang="0">
                <a:pos x="376" y="168"/>
              </a:cxn>
              <a:cxn ang="0">
                <a:pos x="544" y="96"/>
              </a:cxn>
              <a:cxn ang="0">
                <a:pos x="640" y="88"/>
              </a:cxn>
              <a:cxn ang="0">
                <a:pos x="768" y="8"/>
              </a:cxn>
              <a:cxn ang="0">
                <a:pos x="888" y="24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8295" name="Freeform 23"/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6" y="33"/>
              </a:cxn>
              <a:cxn ang="0">
                <a:pos x="200" y="49"/>
              </a:cxn>
              <a:cxn ang="0">
                <a:pos x="304" y="65"/>
              </a:cxn>
              <a:cxn ang="0">
                <a:pos x="416" y="161"/>
              </a:cxn>
              <a:cxn ang="0">
                <a:pos x="600" y="209"/>
              </a:cxn>
              <a:cxn ang="0">
                <a:pos x="752" y="329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8296" name="Freeform 24"/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160" y="645"/>
              </a:cxn>
              <a:cxn ang="0">
                <a:pos x="360" y="581"/>
              </a:cxn>
              <a:cxn ang="0">
                <a:pos x="392" y="557"/>
              </a:cxn>
              <a:cxn ang="0">
                <a:pos x="440" y="525"/>
              </a:cxn>
              <a:cxn ang="0">
                <a:pos x="520" y="429"/>
              </a:cxn>
              <a:cxn ang="0">
                <a:pos x="576" y="325"/>
              </a:cxn>
              <a:cxn ang="0">
                <a:pos x="656" y="205"/>
              </a:cxn>
              <a:cxn ang="0">
                <a:pos x="712" y="141"/>
              </a:cxn>
              <a:cxn ang="0">
                <a:pos x="744" y="101"/>
              </a:cxn>
              <a:cxn ang="0">
                <a:pos x="848" y="29"/>
              </a:cxn>
              <a:cxn ang="0">
                <a:pos x="912" y="13"/>
              </a:cxn>
              <a:cxn ang="0">
                <a:pos x="1128" y="29"/>
              </a:cxn>
              <a:cxn ang="0">
                <a:pos x="1232" y="165"/>
              </a:cxn>
              <a:cxn ang="0">
                <a:pos x="1352" y="301"/>
              </a:cxn>
              <a:cxn ang="0">
                <a:pos x="1376" y="325"/>
              </a:cxn>
              <a:cxn ang="0">
                <a:pos x="1592" y="397"/>
              </a:cxn>
              <a:cxn ang="0">
                <a:pos x="1648" y="485"/>
              </a:cxn>
              <a:cxn ang="0">
                <a:pos x="1664" y="573"/>
              </a:cxn>
              <a:cxn ang="0">
                <a:pos x="1696" y="621"/>
              </a:cxn>
              <a:cxn ang="0">
                <a:pos x="1712" y="669"/>
              </a:cxn>
              <a:cxn ang="0">
                <a:pos x="1720" y="885"/>
              </a:cxn>
              <a:cxn ang="0">
                <a:pos x="1776" y="941"/>
              </a:cxn>
              <a:cxn ang="0">
                <a:pos x="1816" y="1013"/>
              </a:cxn>
              <a:cxn ang="0">
                <a:pos x="1872" y="1245"/>
              </a:cxn>
              <a:cxn ang="0">
                <a:pos x="1904" y="1301"/>
              </a:cxn>
              <a:cxn ang="0">
                <a:pos x="1920" y="1349"/>
              </a:cxn>
              <a:cxn ang="0">
                <a:pos x="1840" y="1565"/>
              </a:cxn>
              <a:cxn ang="0">
                <a:pos x="1808" y="1613"/>
              </a:cxn>
              <a:cxn ang="0">
                <a:pos x="1712" y="1661"/>
              </a:cxn>
              <a:cxn ang="0">
                <a:pos x="1640" y="1693"/>
              </a:cxn>
              <a:cxn ang="0">
                <a:pos x="1584" y="1741"/>
              </a:cxn>
              <a:cxn ang="0">
                <a:pos x="1568" y="1765"/>
              </a:cxn>
              <a:cxn ang="0">
                <a:pos x="1544" y="1781"/>
              </a:cxn>
              <a:cxn ang="0">
                <a:pos x="1536" y="1805"/>
              </a:cxn>
              <a:cxn ang="0">
                <a:pos x="1488" y="1901"/>
              </a:cxn>
              <a:cxn ang="0">
                <a:pos x="1424" y="2189"/>
              </a:cxn>
              <a:cxn ang="0">
                <a:pos x="1416" y="2213"/>
              </a:cxn>
              <a:cxn ang="0">
                <a:pos x="1400" y="2237"/>
              </a:cxn>
              <a:cxn ang="0">
                <a:pos x="1384" y="2285"/>
              </a:cxn>
              <a:cxn ang="0">
                <a:pos x="1392" y="246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8297" name="Freeform 25"/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32"/>
              </a:cxn>
              <a:cxn ang="0">
                <a:pos x="136" y="96"/>
              </a:cxn>
              <a:cxn ang="0">
                <a:pos x="184" y="192"/>
              </a:cxn>
              <a:cxn ang="0">
                <a:pos x="216" y="240"/>
              </a:cxn>
              <a:cxn ang="0">
                <a:pos x="248" y="312"/>
              </a:cxn>
              <a:cxn ang="0">
                <a:pos x="376" y="480"/>
              </a:cxn>
              <a:cxn ang="0">
                <a:pos x="408" y="576"/>
              </a:cxn>
              <a:cxn ang="0">
                <a:pos x="416" y="600"/>
              </a:cxn>
              <a:cxn ang="0">
                <a:pos x="488" y="648"/>
              </a:cxn>
              <a:cxn ang="0">
                <a:pos x="512" y="672"/>
              </a:cxn>
              <a:cxn ang="0">
                <a:pos x="592" y="712"/>
              </a:cxn>
              <a:cxn ang="0">
                <a:pos x="672" y="768"/>
              </a:cxn>
              <a:cxn ang="0">
                <a:pos x="816" y="952"/>
              </a:cxn>
              <a:cxn ang="0">
                <a:pos x="1080" y="1104"/>
              </a:cxn>
              <a:cxn ang="0">
                <a:pos x="1248" y="1096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8298" name="Freeform 26"/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/>
            <a:ahLst/>
            <a:cxnLst>
              <a:cxn ang="0">
                <a:pos x="0" y="472"/>
              </a:cxn>
              <a:cxn ang="0">
                <a:pos x="240" y="416"/>
              </a:cxn>
              <a:cxn ang="0">
                <a:pos x="312" y="392"/>
              </a:cxn>
              <a:cxn ang="0">
                <a:pos x="408" y="336"/>
              </a:cxn>
              <a:cxn ang="0">
                <a:pos x="480" y="264"/>
              </a:cxn>
              <a:cxn ang="0">
                <a:pos x="528" y="184"/>
              </a:cxn>
              <a:cxn ang="0">
                <a:pos x="552" y="136"/>
              </a:cxn>
              <a:cxn ang="0">
                <a:pos x="656" y="72"/>
              </a:cxn>
              <a:cxn ang="0">
                <a:pos x="760" y="0"/>
              </a:cxn>
              <a:cxn ang="0">
                <a:pos x="888" y="24"/>
              </a:cxn>
              <a:cxn ang="0">
                <a:pos x="960" y="112"/>
              </a:cxn>
              <a:cxn ang="0">
                <a:pos x="1112" y="320"/>
              </a:cxn>
              <a:cxn ang="0">
                <a:pos x="1144" y="360"/>
              </a:cxn>
              <a:cxn ang="0">
                <a:pos x="1200" y="456"/>
              </a:cxn>
              <a:cxn ang="0">
                <a:pos x="1320" y="536"/>
              </a:cxn>
              <a:cxn ang="0">
                <a:pos x="1416" y="584"/>
              </a:cxn>
              <a:cxn ang="0">
                <a:pos x="1464" y="600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8326" name="Text Box 54"/>
          <p:cNvSpPr txBox="1">
            <a:spLocks noChangeArrowheads="1"/>
          </p:cNvSpPr>
          <p:nvPr/>
        </p:nvSpPr>
        <p:spPr bwMode="auto">
          <a:xfrm>
            <a:off x="2493206" y="2173288"/>
            <a:ext cx="4762033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Alexander</a:t>
            </a:r>
            <a:r>
              <a:rPr lang="fr-FR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fr-FR" sz="4000" dirty="0" err="1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fr-FR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fr-FR" sz="4000" dirty="0" err="1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lagutloumei</a:t>
            </a:r>
            <a:r>
              <a:rPr lang="fr-FR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fr-FR" sz="4000" dirty="0" err="1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dicnunc</a:t>
            </a:r>
            <a:r>
              <a:rPr lang="en-US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       </a:t>
            </a: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439863" y="3635375"/>
            <a:ext cx="3360737" cy="941388"/>
            <a:chOff x="1196" y="2564"/>
            <a:chExt cx="3386" cy="593"/>
          </a:xfrm>
        </p:grpSpPr>
        <p:sp>
          <p:nvSpPr>
            <p:cNvPr id="438330" name="Text Box 58"/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3600">
                <a:solidFill>
                  <a:srgbClr val="62D6AC"/>
                </a:solidFill>
                <a:latin typeface="Comic Sans MS" pitchFamily="-107" charset="0"/>
                <a:ea typeface="+mn-ea"/>
                <a:cs typeface="+mn-cs"/>
              </a:endParaRPr>
            </a:p>
          </p:txBody>
        </p:sp>
        <p:grpSp>
          <p:nvGrpSpPr>
            <p:cNvPr id="24616" name="Group 61"/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/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49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38332" name="Oval 60"/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3" cy="300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600" name="Text Box 7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4601" name="Text Box 74"/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8347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4603" name="Text Box 76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pic>
        <p:nvPicPr>
          <p:cNvPr id="438349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2329731" y="2930932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8350" name="Text Box 78"/>
          <p:cNvSpPr txBox="1">
            <a:spLocks noChangeArrowheads="1"/>
          </p:cNvSpPr>
          <p:nvPr/>
        </p:nvSpPr>
        <p:spPr bwMode="auto">
          <a:xfrm>
            <a:off x="611188" y="4002088"/>
            <a:ext cx="3240087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1"/>
                </a:solidFill>
                <a:effectLst>
                  <a:glow rad="1651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Egypt </a:t>
            </a:r>
            <a:r>
              <a:rPr lang="en-US" sz="3600" dirty="0" err="1">
                <a:solidFill>
                  <a:schemeClr val="tx1"/>
                </a:solidFill>
                <a:effectLst>
                  <a:glow rad="1651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tuang</a:t>
            </a:r>
            <a:r>
              <a:rPr lang="en-US" sz="3600" dirty="0">
                <a:solidFill>
                  <a:srgbClr val="62D6AC"/>
                </a:solidFill>
                <a:effectLst>
                  <a:glow rad="1651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chemeClr val="tx1"/>
                </a:solidFill>
                <a:effectLst>
                  <a:glow rad="1651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Alexandria</a:t>
            </a:r>
          </a:p>
        </p:txBody>
      </p:sp>
      <p:pic>
        <p:nvPicPr>
          <p:cNvPr id="438351" name="Picture 79" descr="Alexandria bay to ea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857081" y="1349841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4614" name="Text Box 80"/>
          <p:cNvSpPr txBox="1">
            <a:spLocks noChangeArrowheads="1"/>
          </p:cNvSpPr>
          <p:nvPr/>
        </p:nvSpPr>
        <p:spPr bwMode="auto">
          <a:xfrm>
            <a:off x="8582025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" name="AutoShape 39">
            <a:extLst>
              <a:ext uri="{FF2B5EF4-FFF2-40B4-BE49-F238E27FC236}">
                <a16:creationId xmlns:a16="http://schemas.microsoft.com/office/drawing/2014/main" id="{1A6D49ED-4FFD-48D0-B3EA-91ED6D3E9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3933B50E-8D0D-4A2D-A460-487283CEB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41">
            <a:extLst>
              <a:ext uri="{FF2B5EF4-FFF2-40B4-BE49-F238E27FC236}">
                <a16:creationId xmlns:a16="http://schemas.microsoft.com/office/drawing/2014/main" id="{01174842-EEC7-413E-B625-50E50CD76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42">
            <a:extLst>
              <a:ext uri="{FF2B5EF4-FFF2-40B4-BE49-F238E27FC236}">
                <a16:creationId xmlns:a16="http://schemas.microsoft.com/office/drawing/2014/main" id="{C1F7B3A4-2550-4784-B3D9-D31AD08E5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43">
            <a:extLst>
              <a:ext uri="{FF2B5EF4-FFF2-40B4-BE49-F238E27FC236}">
                <a16:creationId xmlns:a16="http://schemas.microsoft.com/office/drawing/2014/main" id="{ABD627DB-B06B-4487-B389-5786201B0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45">
            <a:extLst>
              <a:ext uri="{FF2B5EF4-FFF2-40B4-BE49-F238E27FC236}">
                <a16:creationId xmlns:a16="http://schemas.microsoft.com/office/drawing/2014/main" id="{F6F4363C-877B-4274-8EB0-9C9D76CDE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53" name="Rectangle 44">
            <a:extLst>
              <a:ext uri="{FF2B5EF4-FFF2-40B4-BE49-F238E27FC236}">
                <a16:creationId xmlns:a16="http://schemas.microsoft.com/office/drawing/2014/main" id="{D9E72112-FBA7-4159-811A-B59FEAD68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627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26629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45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488495" name="Text Box 47"/>
          <p:cNvSpPr txBox="1">
            <a:spLocks noChangeArrowheads="1"/>
          </p:cNvSpPr>
          <p:nvPr/>
        </p:nvSpPr>
        <p:spPr bwMode="auto">
          <a:xfrm>
            <a:off x="1090613" y="5546725"/>
            <a:ext cx="729138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Alexandria </a:t>
            </a:r>
            <a:r>
              <a:rPr lang="en-US" sz="32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32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daihmei</a:t>
            </a:r>
            <a:r>
              <a:rPr lang="en-US" sz="32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Latrik</a:t>
            </a:r>
            <a:r>
              <a:rPr lang="en-US" sz="32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Kai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7F231777-3D93-48E7-AA2C-07034ACD7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6605D10B-0BBC-442A-9BCB-6C5D2D5C7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D469BC8B-EC72-4725-A520-D8FE180D1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42">
            <a:extLst>
              <a:ext uri="{FF2B5EF4-FFF2-40B4-BE49-F238E27FC236}">
                <a16:creationId xmlns:a16="http://schemas.microsoft.com/office/drawing/2014/main" id="{013D6FAD-2140-4B84-A0AF-27E5C0723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43">
            <a:extLst>
              <a:ext uri="{FF2B5EF4-FFF2-40B4-BE49-F238E27FC236}">
                <a16:creationId xmlns:a16="http://schemas.microsoft.com/office/drawing/2014/main" id="{54AB3976-8D0E-425F-AC89-D1890A63FE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45">
            <a:extLst>
              <a:ext uri="{FF2B5EF4-FFF2-40B4-BE49-F238E27FC236}">
                <a16:creationId xmlns:a16="http://schemas.microsoft.com/office/drawing/2014/main" id="{138D0C25-826A-402B-BEC5-B55BCA9E0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3" name="Rectangle 44">
            <a:extLst>
              <a:ext uri="{FF2B5EF4-FFF2-40B4-BE49-F238E27FC236}">
                <a16:creationId xmlns:a16="http://schemas.microsoft.com/office/drawing/2014/main" id="{9A3A9EAE-A499-4ABD-94FA-6DAB38C10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8674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8680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81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pitchFamily="-107" charset="0"/>
                  <a:ea typeface="+mn-ea"/>
                  <a:cs typeface="+mn-cs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NT</a:t>
              </a:r>
            </a:p>
          </p:txBody>
        </p:sp>
        <p:sp>
          <p:nvSpPr>
            <p:cNvPr id="28715" name="AutoShape 14"/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31" name="Rectangle 15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868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AFRICA</a:t>
            </a:r>
          </a:p>
        </p:txBody>
      </p:sp>
      <p:sp>
        <p:nvSpPr>
          <p:cNvPr id="444435" name="Text Box 1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ARABIA</a:t>
            </a:r>
          </a:p>
        </p:txBody>
      </p:sp>
      <p:sp>
        <p:nvSpPr>
          <p:cNvPr id="444436" name="Text Box 20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ASIA</a:t>
            </a:r>
          </a:p>
        </p:txBody>
      </p:sp>
      <p:sp>
        <p:nvSpPr>
          <p:cNvPr id="28688" name="Text Box 21"/>
          <p:cNvSpPr txBox="1">
            <a:spLocks noChangeArrowheads="1"/>
          </p:cNvSpPr>
          <p:nvPr/>
        </p:nvSpPr>
        <p:spPr bwMode="auto">
          <a:xfrm rot="1299097">
            <a:off x="660400" y="3240088"/>
            <a:ext cx="2108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MEDITERRANEAN SEA</a:t>
            </a:r>
          </a:p>
        </p:txBody>
      </p:sp>
      <p:sp>
        <p:nvSpPr>
          <p:cNvPr id="444438" name="Freeform 22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144" y="168"/>
              </a:cxn>
              <a:cxn ang="0">
                <a:pos x="192" y="184"/>
              </a:cxn>
              <a:cxn ang="0">
                <a:pos x="376" y="168"/>
              </a:cxn>
              <a:cxn ang="0">
                <a:pos x="544" y="96"/>
              </a:cxn>
              <a:cxn ang="0">
                <a:pos x="640" y="88"/>
              </a:cxn>
              <a:cxn ang="0">
                <a:pos x="768" y="8"/>
              </a:cxn>
              <a:cxn ang="0">
                <a:pos x="888" y="24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4439" name="Freeform 23"/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6" y="33"/>
              </a:cxn>
              <a:cxn ang="0">
                <a:pos x="200" y="49"/>
              </a:cxn>
              <a:cxn ang="0">
                <a:pos x="304" y="65"/>
              </a:cxn>
              <a:cxn ang="0">
                <a:pos x="416" y="161"/>
              </a:cxn>
              <a:cxn ang="0">
                <a:pos x="600" y="209"/>
              </a:cxn>
              <a:cxn ang="0">
                <a:pos x="752" y="329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4440" name="Freeform 24"/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160" y="645"/>
              </a:cxn>
              <a:cxn ang="0">
                <a:pos x="360" y="581"/>
              </a:cxn>
              <a:cxn ang="0">
                <a:pos x="392" y="557"/>
              </a:cxn>
              <a:cxn ang="0">
                <a:pos x="440" y="525"/>
              </a:cxn>
              <a:cxn ang="0">
                <a:pos x="520" y="429"/>
              </a:cxn>
              <a:cxn ang="0">
                <a:pos x="576" y="325"/>
              </a:cxn>
              <a:cxn ang="0">
                <a:pos x="656" y="205"/>
              </a:cxn>
              <a:cxn ang="0">
                <a:pos x="712" y="141"/>
              </a:cxn>
              <a:cxn ang="0">
                <a:pos x="744" y="101"/>
              </a:cxn>
              <a:cxn ang="0">
                <a:pos x="848" y="29"/>
              </a:cxn>
              <a:cxn ang="0">
                <a:pos x="912" y="13"/>
              </a:cxn>
              <a:cxn ang="0">
                <a:pos x="1128" y="29"/>
              </a:cxn>
              <a:cxn ang="0">
                <a:pos x="1232" y="165"/>
              </a:cxn>
              <a:cxn ang="0">
                <a:pos x="1352" y="301"/>
              </a:cxn>
              <a:cxn ang="0">
                <a:pos x="1376" y="325"/>
              </a:cxn>
              <a:cxn ang="0">
                <a:pos x="1592" y="397"/>
              </a:cxn>
              <a:cxn ang="0">
                <a:pos x="1648" y="485"/>
              </a:cxn>
              <a:cxn ang="0">
                <a:pos x="1664" y="573"/>
              </a:cxn>
              <a:cxn ang="0">
                <a:pos x="1696" y="621"/>
              </a:cxn>
              <a:cxn ang="0">
                <a:pos x="1712" y="669"/>
              </a:cxn>
              <a:cxn ang="0">
                <a:pos x="1720" y="885"/>
              </a:cxn>
              <a:cxn ang="0">
                <a:pos x="1776" y="941"/>
              </a:cxn>
              <a:cxn ang="0">
                <a:pos x="1816" y="1013"/>
              </a:cxn>
              <a:cxn ang="0">
                <a:pos x="1872" y="1245"/>
              </a:cxn>
              <a:cxn ang="0">
                <a:pos x="1904" y="1301"/>
              </a:cxn>
              <a:cxn ang="0">
                <a:pos x="1920" y="1349"/>
              </a:cxn>
              <a:cxn ang="0">
                <a:pos x="1840" y="1565"/>
              </a:cxn>
              <a:cxn ang="0">
                <a:pos x="1808" y="1613"/>
              </a:cxn>
              <a:cxn ang="0">
                <a:pos x="1712" y="1661"/>
              </a:cxn>
              <a:cxn ang="0">
                <a:pos x="1640" y="1693"/>
              </a:cxn>
              <a:cxn ang="0">
                <a:pos x="1584" y="1741"/>
              </a:cxn>
              <a:cxn ang="0">
                <a:pos x="1568" y="1765"/>
              </a:cxn>
              <a:cxn ang="0">
                <a:pos x="1544" y="1781"/>
              </a:cxn>
              <a:cxn ang="0">
                <a:pos x="1536" y="1805"/>
              </a:cxn>
              <a:cxn ang="0">
                <a:pos x="1488" y="1901"/>
              </a:cxn>
              <a:cxn ang="0">
                <a:pos x="1424" y="2189"/>
              </a:cxn>
              <a:cxn ang="0">
                <a:pos x="1416" y="2213"/>
              </a:cxn>
              <a:cxn ang="0">
                <a:pos x="1400" y="2237"/>
              </a:cxn>
              <a:cxn ang="0">
                <a:pos x="1384" y="2285"/>
              </a:cxn>
              <a:cxn ang="0">
                <a:pos x="1392" y="246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4441" name="Freeform 25"/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32"/>
              </a:cxn>
              <a:cxn ang="0">
                <a:pos x="136" y="96"/>
              </a:cxn>
              <a:cxn ang="0">
                <a:pos x="184" y="192"/>
              </a:cxn>
              <a:cxn ang="0">
                <a:pos x="216" y="240"/>
              </a:cxn>
              <a:cxn ang="0">
                <a:pos x="248" y="312"/>
              </a:cxn>
              <a:cxn ang="0">
                <a:pos x="376" y="480"/>
              </a:cxn>
              <a:cxn ang="0">
                <a:pos x="408" y="576"/>
              </a:cxn>
              <a:cxn ang="0">
                <a:pos x="416" y="600"/>
              </a:cxn>
              <a:cxn ang="0">
                <a:pos x="488" y="648"/>
              </a:cxn>
              <a:cxn ang="0">
                <a:pos x="512" y="672"/>
              </a:cxn>
              <a:cxn ang="0">
                <a:pos x="592" y="712"/>
              </a:cxn>
              <a:cxn ang="0">
                <a:pos x="672" y="768"/>
              </a:cxn>
              <a:cxn ang="0">
                <a:pos x="816" y="952"/>
              </a:cxn>
              <a:cxn ang="0">
                <a:pos x="1080" y="1104"/>
              </a:cxn>
              <a:cxn ang="0">
                <a:pos x="1248" y="1096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4442" name="Freeform 26"/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/>
            <a:ahLst/>
            <a:cxnLst>
              <a:cxn ang="0">
                <a:pos x="0" y="472"/>
              </a:cxn>
              <a:cxn ang="0">
                <a:pos x="240" y="416"/>
              </a:cxn>
              <a:cxn ang="0">
                <a:pos x="312" y="392"/>
              </a:cxn>
              <a:cxn ang="0">
                <a:pos x="408" y="336"/>
              </a:cxn>
              <a:cxn ang="0">
                <a:pos x="480" y="264"/>
              </a:cxn>
              <a:cxn ang="0">
                <a:pos x="528" y="184"/>
              </a:cxn>
              <a:cxn ang="0">
                <a:pos x="552" y="136"/>
              </a:cxn>
              <a:cxn ang="0">
                <a:pos x="656" y="72"/>
              </a:cxn>
              <a:cxn ang="0">
                <a:pos x="760" y="0"/>
              </a:cxn>
              <a:cxn ang="0">
                <a:pos x="888" y="24"/>
              </a:cxn>
              <a:cxn ang="0">
                <a:pos x="960" y="112"/>
              </a:cxn>
              <a:cxn ang="0">
                <a:pos x="1112" y="320"/>
              </a:cxn>
              <a:cxn ang="0">
                <a:pos x="1144" y="360"/>
              </a:cxn>
              <a:cxn ang="0">
                <a:pos x="1200" y="456"/>
              </a:cxn>
              <a:cxn ang="0">
                <a:pos x="1320" y="536"/>
              </a:cxn>
              <a:cxn ang="0">
                <a:pos x="1416" y="584"/>
              </a:cxn>
              <a:cxn ang="0">
                <a:pos x="1464" y="600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8695" name="Text Box 4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/>
          <p:cNvSpPr txBox="1">
            <a:spLocks noChangeArrowheads="1"/>
          </p:cNvSpPr>
          <p:nvPr/>
        </p:nvSpPr>
        <p:spPr bwMode="auto">
          <a:xfrm>
            <a:off x="584200" y="334739"/>
            <a:ext cx="4764088" cy="538609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9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KATHAI NHAVMEI #05</a:t>
            </a:r>
          </a:p>
        </p:txBody>
      </p:sp>
      <p:sp>
        <p:nvSpPr>
          <p:cNvPr id="28706" name="Text Box 64"/>
          <p:cNvSpPr txBox="1">
            <a:spLocks noChangeArrowheads="1"/>
          </p:cNvSpPr>
          <p:nvPr/>
        </p:nvSpPr>
        <p:spPr bwMode="auto">
          <a:xfrm>
            <a:off x="8578850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44481" name="Rectangle 6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8708" name="Text Box 66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53" name="Text Box 54">
            <a:extLst>
              <a:ext uri="{FF2B5EF4-FFF2-40B4-BE49-F238E27FC236}">
                <a16:creationId xmlns:a16="http://schemas.microsoft.com/office/drawing/2014/main" id="{9DB0401C-8361-4892-9DF1-BA2656003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206" y="2173288"/>
            <a:ext cx="4762033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Alexander</a:t>
            </a:r>
            <a:r>
              <a:rPr lang="fr-FR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fr-FR" sz="4000" dirty="0" err="1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fr-FR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fr-FR" sz="4000" dirty="0" err="1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lagutloumei</a:t>
            </a:r>
            <a:r>
              <a:rPr lang="fr-FR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fr-FR" sz="4000" dirty="0" err="1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dicnunc</a:t>
            </a:r>
            <a:r>
              <a:rPr lang="en-US" sz="4000" dirty="0">
                <a:solidFill>
                  <a:srgbClr val="C60C15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        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022350" y="2268538"/>
            <a:ext cx="2239963" cy="2444750"/>
            <a:chOff x="1366" y="377"/>
            <a:chExt cx="3012" cy="3426"/>
          </a:xfrm>
        </p:grpSpPr>
        <p:pic>
          <p:nvPicPr>
            <p:cNvPr id="444475" name="Picture 59"/>
            <p:cNvPicPr>
              <a:picLocks noChangeAspect="1" noChangeArrowheads="1"/>
            </p:cNvPicPr>
            <p:nvPr/>
          </p:nvPicPr>
          <p:blipFill>
            <a:blip r:embed="rId4"/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8712" name="Rectangle 60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8713" name="Rectangle 61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4703763" y="1687513"/>
            <a:ext cx="3544887" cy="2617787"/>
            <a:chOff x="2963" y="1063"/>
            <a:chExt cx="2233" cy="1649"/>
          </a:xfrm>
        </p:grpSpPr>
        <p:sp>
          <p:nvSpPr>
            <p:cNvPr id="444472" name="Rectangle 56"/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44478" name="Text Box 62"/>
            <p:cNvSpPr txBox="1">
              <a:spLocks noChangeArrowheads="1"/>
            </p:cNvSpPr>
            <p:nvPr/>
          </p:nvSpPr>
          <p:spPr bwMode="auto">
            <a:xfrm>
              <a:off x="2963" y="1194"/>
              <a:ext cx="2233" cy="1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EA18"/>
                  </a:solidFill>
                  <a:ea typeface="+mn-ea"/>
                  <a:cs typeface="+mn-cs"/>
                </a:rPr>
                <a:t>LATDYNG KANEI KAK TUANG TAANCPATMEI BAMV TEI ZAUC LO</a:t>
              </a:r>
            </a:p>
          </p:txBody>
        </p:sp>
      </p:grpSp>
      <p:sp>
        <p:nvSpPr>
          <p:cNvPr id="45" name="AutoShape 39">
            <a:extLst>
              <a:ext uri="{FF2B5EF4-FFF2-40B4-BE49-F238E27FC236}">
                <a16:creationId xmlns:a16="http://schemas.microsoft.com/office/drawing/2014/main" id="{9DCE024B-EB22-46CA-9469-562FEDDC9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id="{20F71C72-5AA0-410F-AA12-00AA48A87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41">
            <a:extLst>
              <a:ext uri="{FF2B5EF4-FFF2-40B4-BE49-F238E27FC236}">
                <a16:creationId xmlns:a16="http://schemas.microsoft.com/office/drawing/2014/main" id="{DE684A52-7965-4087-AAC7-BA203FF5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42">
            <a:extLst>
              <a:ext uri="{FF2B5EF4-FFF2-40B4-BE49-F238E27FC236}">
                <a16:creationId xmlns:a16="http://schemas.microsoft.com/office/drawing/2014/main" id="{C1FC0AF6-7855-49CD-9DBA-789E92E4B4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43">
            <a:extLst>
              <a:ext uri="{FF2B5EF4-FFF2-40B4-BE49-F238E27FC236}">
                <a16:creationId xmlns:a16="http://schemas.microsoft.com/office/drawing/2014/main" id="{63D4F72D-F796-449D-A9FC-CAD5CBEBF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B287E758-3854-433E-A530-3E3DA9B9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A3CAF0C-6C96-4AB0-A3C8-94EEF03D0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1830818" y="492335"/>
            <a:ext cx="6840531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tabLst>
                <a:tab pos="3489325" algn="l"/>
              </a:tabLst>
              <a:defRPr/>
            </a:pP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Alexander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katingkwm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...33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theic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kan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e...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kwm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300 BC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geikhou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1903413" y="1045488"/>
            <a:ext cx="6840531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Kaguanghdic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tei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katuang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diangcliangmei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ricpy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padeih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nzanh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laa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kan</a:t>
            </a:r>
            <a:r>
              <a:rPr lang="en-US" sz="2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e.</a:t>
            </a: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2635395" y="1879453"/>
            <a:ext cx="2227263" cy="1179512"/>
            <a:chOff x="1670" y="1051"/>
            <a:chExt cx="1403" cy="743"/>
          </a:xfrm>
        </p:grpSpPr>
        <p:sp>
          <p:nvSpPr>
            <p:cNvPr id="162828" name="Oval 12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62838" name="Text Box 22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ASIA MINOR: </a:t>
              </a:r>
            </a:p>
          </p:txBody>
        </p:sp>
      </p:grp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4501404" y="2897504"/>
            <a:ext cx="2154237" cy="1179512"/>
            <a:chOff x="2861" y="1705"/>
            <a:chExt cx="1357" cy="743"/>
          </a:xfrm>
        </p:grpSpPr>
        <p:sp>
          <p:nvSpPr>
            <p:cNvPr id="162829" name="Oval 13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62839" name="Text Box 23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SYRIA:</a:t>
              </a:r>
            </a:p>
          </p:txBody>
        </p:sp>
      </p:grpSp>
      <p:grpSp>
        <p:nvGrpSpPr>
          <p:cNvPr id="4" name="Group 107"/>
          <p:cNvGrpSpPr>
            <a:grpSpLocks/>
          </p:cNvGrpSpPr>
          <p:nvPr/>
        </p:nvGrpSpPr>
        <p:grpSpPr bwMode="auto">
          <a:xfrm>
            <a:off x="3096097" y="5257166"/>
            <a:ext cx="2154237" cy="1179513"/>
            <a:chOff x="1951" y="3300"/>
            <a:chExt cx="1357" cy="743"/>
          </a:xfrm>
        </p:grpSpPr>
        <p:sp>
          <p:nvSpPr>
            <p:cNvPr id="162830" name="Oval 14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62840" name="Text Box 24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EGYPT</a:t>
              </a:r>
            </a:p>
          </p:txBody>
        </p:sp>
      </p:grpSp>
      <p:grpSp>
        <p:nvGrpSpPr>
          <p:cNvPr id="5" name="Group 98"/>
          <p:cNvGrpSpPr>
            <a:grpSpLocks/>
          </p:cNvGrpSpPr>
          <p:nvPr/>
        </p:nvGrpSpPr>
        <p:grpSpPr bwMode="auto">
          <a:xfrm>
            <a:off x="456098" y="3220069"/>
            <a:ext cx="3067050" cy="2605088"/>
            <a:chOff x="711" y="1800"/>
            <a:chExt cx="1932" cy="1641"/>
          </a:xfrm>
        </p:grpSpPr>
        <p:sp>
          <p:nvSpPr>
            <p:cNvPr id="162832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62842" name="Text Box 26"/>
            <p:cNvSpPr txBox="1">
              <a:spLocks noChangeArrowheads="1"/>
            </p:cNvSpPr>
            <p:nvPr/>
          </p:nvSpPr>
          <p:spPr bwMode="auto">
            <a:xfrm rot="20165777">
              <a:off x="711" y="2496"/>
              <a:ext cx="1674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latin typeface="Comic Sans MS" pitchFamily="-107" charset="0"/>
                  <a:ea typeface="+mn-ea"/>
                  <a:cs typeface="+mn-cs"/>
                </a:rPr>
                <a:t>MEDITERRANEAN DUIPUI</a:t>
              </a:r>
            </a:p>
          </p:txBody>
        </p:sp>
      </p:grpSp>
      <p:sp>
        <p:nvSpPr>
          <p:cNvPr id="30734" name="Text Box 7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/>
          <p:cNvSpPr>
            <a:spLocks noChangeArrowheads="1"/>
          </p:cNvSpPr>
          <p:nvPr/>
        </p:nvSpPr>
        <p:spPr bwMode="auto">
          <a:xfrm>
            <a:off x="4755828" y="469274"/>
            <a:ext cx="989012" cy="401351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2890" name="Oval 74"/>
          <p:cNvSpPr>
            <a:spLocks noChangeArrowheads="1"/>
          </p:cNvSpPr>
          <p:nvPr/>
        </p:nvSpPr>
        <p:spPr bwMode="auto">
          <a:xfrm>
            <a:off x="6721240" y="1033580"/>
            <a:ext cx="1775569" cy="4191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7" name="Text Box 76"/>
          <p:cNvSpPr txBox="1">
            <a:spLocks noChangeArrowheads="1"/>
          </p:cNvSpPr>
          <p:nvPr/>
        </p:nvSpPr>
        <p:spPr bwMode="auto">
          <a:xfrm>
            <a:off x="858361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9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62893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0739" name="Text Box 78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grpSp>
        <p:nvGrpSpPr>
          <p:cNvPr id="6" name="Group 104"/>
          <p:cNvGrpSpPr>
            <a:grpSpLocks/>
          </p:cNvGrpSpPr>
          <p:nvPr/>
        </p:nvGrpSpPr>
        <p:grpSpPr bwMode="auto">
          <a:xfrm>
            <a:off x="311358" y="1869107"/>
            <a:ext cx="2154237" cy="1179512"/>
            <a:chOff x="187" y="1035"/>
            <a:chExt cx="1357" cy="743"/>
          </a:xfrm>
        </p:grpSpPr>
        <p:sp>
          <p:nvSpPr>
            <p:cNvPr id="162907" name="Oval 91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62908" name="Text Box 92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GREECE: </a:t>
              </a:r>
            </a:p>
          </p:txBody>
        </p:sp>
      </p:grpSp>
      <p:sp>
        <p:nvSpPr>
          <p:cNvPr id="162915" name="Text Box 99"/>
          <p:cNvSpPr txBox="1">
            <a:spLocks noChangeArrowheads="1"/>
          </p:cNvSpPr>
          <p:nvPr/>
        </p:nvSpPr>
        <p:spPr bwMode="auto">
          <a:xfrm>
            <a:off x="4572000" y="4602312"/>
            <a:ext cx="4408488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KATHAI NKHAVMEI #05</a:t>
            </a:r>
          </a:p>
        </p:txBody>
      </p:sp>
      <p:grpSp>
        <p:nvGrpSpPr>
          <p:cNvPr id="7" name="Group 108"/>
          <p:cNvGrpSpPr>
            <a:grpSpLocks/>
          </p:cNvGrpSpPr>
          <p:nvPr/>
        </p:nvGrpSpPr>
        <p:grpSpPr bwMode="auto">
          <a:xfrm>
            <a:off x="411244" y="1481702"/>
            <a:ext cx="6751638" cy="1281114"/>
            <a:chOff x="221" y="810"/>
            <a:chExt cx="4253" cy="807"/>
          </a:xfrm>
        </p:grpSpPr>
        <p:sp>
          <p:nvSpPr>
            <p:cNvPr id="162916" name="Text Box 100"/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Cassander</a:t>
              </a:r>
            </a:p>
          </p:txBody>
        </p:sp>
        <p:grpSp>
          <p:nvGrpSpPr>
            <p:cNvPr id="30763" name="Group 93"/>
            <p:cNvGrpSpPr>
              <a:grpSpLocks/>
            </p:cNvGrpSpPr>
            <p:nvPr/>
          </p:nvGrpSpPr>
          <p:grpSpPr bwMode="auto">
            <a:xfrm>
              <a:off x="310" y="810"/>
              <a:ext cx="4164" cy="798"/>
              <a:chOff x="310" y="810"/>
              <a:chExt cx="4164" cy="798"/>
            </a:xfrm>
          </p:grpSpPr>
          <p:sp>
            <p:nvSpPr>
              <p:cNvPr id="162843" name="Text Box 27"/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62853" name="Line 37"/>
              <p:cNvSpPr>
                <a:spLocks noChangeShapeType="1"/>
              </p:cNvSpPr>
              <p:nvPr/>
            </p:nvSpPr>
            <p:spPr bwMode="auto">
              <a:xfrm flipH="1">
                <a:off x="759" y="810"/>
                <a:ext cx="3715" cy="71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109"/>
          <p:cNvGrpSpPr>
            <a:grpSpLocks/>
          </p:cNvGrpSpPr>
          <p:nvPr/>
        </p:nvGrpSpPr>
        <p:grpSpPr bwMode="auto">
          <a:xfrm>
            <a:off x="2583750" y="1671857"/>
            <a:ext cx="4889500" cy="1220788"/>
            <a:chOff x="1628" y="893"/>
            <a:chExt cx="3080" cy="769"/>
          </a:xfrm>
        </p:grpSpPr>
        <p:sp>
          <p:nvSpPr>
            <p:cNvPr id="162917" name="Text Box 101"/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Lysimachus</a:t>
              </a:r>
            </a:p>
          </p:txBody>
        </p:sp>
        <p:grpSp>
          <p:nvGrpSpPr>
            <p:cNvPr id="30759" name="Group 94"/>
            <p:cNvGrpSpPr>
              <a:grpSpLocks/>
            </p:cNvGrpSpPr>
            <p:nvPr/>
          </p:nvGrpSpPr>
          <p:grpSpPr bwMode="auto">
            <a:xfrm>
              <a:off x="1637" y="893"/>
              <a:ext cx="3071" cy="769"/>
              <a:chOff x="1637" y="893"/>
              <a:chExt cx="3071" cy="769"/>
            </a:xfrm>
          </p:grpSpPr>
          <p:sp>
            <p:nvSpPr>
              <p:cNvPr id="162844" name="Text Box 28"/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>
                    <a:solidFill>
                      <a:schemeClr val="tx1"/>
                    </a:solidFill>
                    <a:latin typeface="Comic Sans MS" pitchFamily="-107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62852" name="Line 36"/>
              <p:cNvSpPr>
                <a:spLocks noChangeShapeType="1"/>
              </p:cNvSpPr>
              <p:nvPr/>
            </p:nvSpPr>
            <p:spPr bwMode="auto">
              <a:xfrm flipH="1">
                <a:off x="2496" y="893"/>
                <a:ext cx="2212" cy="521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10"/>
          <p:cNvGrpSpPr>
            <a:grpSpLocks/>
          </p:cNvGrpSpPr>
          <p:nvPr/>
        </p:nvGrpSpPr>
        <p:grpSpPr bwMode="auto">
          <a:xfrm>
            <a:off x="2972644" y="1646510"/>
            <a:ext cx="4737100" cy="4551363"/>
            <a:chOff x="1872" y="1036"/>
            <a:chExt cx="2984" cy="2867"/>
          </a:xfrm>
        </p:grpSpPr>
        <p:sp>
          <p:nvSpPr>
            <p:cNvPr id="162919" name="Text Box 103"/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Ptolemy</a:t>
              </a:r>
            </a:p>
          </p:txBody>
        </p:sp>
        <p:grpSp>
          <p:nvGrpSpPr>
            <p:cNvPr id="30755" name="Group 95"/>
            <p:cNvGrpSpPr>
              <a:grpSpLocks/>
            </p:cNvGrpSpPr>
            <p:nvPr/>
          </p:nvGrpSpPr>
          <p:grpSpPr bwMode="auto">
            <a:xfrm>
              <a:off x="2082" y="1036"/>
              <a:ext cx="2774" cy="2859"/>
              <a:chOff x="2082" y="1036"/>
              <a:chExt cx="2774" cy="2859"/>
            </a:xfrm>
          </p:grpSpPr>
          <p:sp>
            <p:nvSpPr>
              <p:cNvPr id="162899" name="Text Box 83"/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62900" name="Line 84"/>
              <p:cNvSpPr>
                <a:spLocks noChangeShapeType="1"/>
              </p:cNvSpPr>
              <p:nvPr/>
            </p:nvSpPr>
            <p:spPr bwMode="auto">
              <a:xfrm flipH="1">
                <a:off x="2644" y="1036"/>
                <a:ext cx="2212" cy="2665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11"/>
          <p:cNvGrpSpPr>
            <a:grpSpLocks/>
          </p:cNvGrpSpPr>
          <p:nvPr/>
        </p:nvGrpSpPr>
        <p:grpSpPr bwMode="auto">
          <a:xfrm>
            <a:off x="4390981" y="1544117"/>
            <a:ext cx="3697286" cy="2417762"/>
            <a:chOff x="2785" y="803"/>
            <a:chExt cx="2329" cy="1523"/>
          </a:xfrm>
        </p:grpSpPr>
        <p:sp>
          <p:nvSpPr>
            <p:cNvPr id="162918" name="Text Box 102"/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Seleucus</a:t>
              </a:r>
            </a:p>
          </p:txBody>
        </p:sp>
        <p:grpSp>
          <p:nvGrpSpPr>
            <p:cNvPr id="30751" name="Group 96"/>
            <p:cNvGrpSpPr>
              <a:grpSpLocks/>
            </p:cNvGrpSpPr>
            <p:nvPr/>
          </p:nvGrpSpPr>
          <p:grpSpPr bwMode="auto">
            <a:xfrm>
              <a:off x="2946" y="803"/>
              <a:ext cx="2168" cy="1488"/>
              <a:chOff x="2946" y="803"/>
              <a:chExt cx="2168" cy="1488"/>
            </a:xfrm>
          </p:grpSpPr>
          <p:sp>
            <p:nvSpPr>
              <p:cNvPr id="162845" name="Text Box 29"/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62855" name="Line 39"/>
              <p:cNvSpPr>
                <a:spLocks noChangeShapeType="1"/>
              </p:cNvSpPr>
              <p:nvPr/>
            </p:nvSpPr>
            <p:spPr bwMode="auto">
              <a:xfrm flipH="1">
                <a:off x="3555" y="803"/>
                <a:ext cx="1559" cy="128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2901" name="Oval 85"/>
          <p:cNvSpPr>
            <a:spLocks noChangeArrowheads="1"/>
          </p:cNvSpPr>
          <p:nvPr/>
        </p:nvSpPr>
        <p:spPr bwMode="auto">
          <a:xfrm>
            <a:off x="2288211" y="1368986"/>
            <a:ext cx="1052200" cy="379293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30747" name="Group 11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162930" name="Rectangle 11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162931" name="Line 115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7" name="AutoShape 39">
            <a:extLst>
              <a:ext uri="{FF2B5EF4-FFF2-40B4-BE49-F238E27FC236}">
                <a16:creationId xmlns:a16="http://schemas.microsoft.com/office/drawing/2014/main" id="{66BFD278-9B64-45C9-81E6-7B33F3CDD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96D233D2-FCA5-49F0-B23E-93111CD03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AutoShape 41">
            <a:extLst>
              <a:ext uri="{FF2B5EF4-FFF2-40B4-BE49-F238E27FC236}">
                <a16:creationId xmlns:a16="http://schemas.microsoft.com/office/drawing/2014/main" id="{52F0AF55-4F72-4B38-996B-18BC17E15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42">
            <a:extLst>
              <a:ext uri="{FF2B5EF4-FFF2-40B4-BE49-F238E27FC236}">
                <a16:creationId xmlns:a16="http://schemas.microsoft.com/office/drawing/2014/main" id="{AA0E1C8A-50CC-41B0-81E2-1366FA82B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43">
            <a:extLst>
              <a:ext uri="{FF2B5EF4-FFF2-40B4-BE49-F238E27FC236}">
                <a16:creationId xmlns:a16="http://schemas.microsoft.com/office/drawing/2014/main" id="{72DF85D3-FAF0-4768-8E6C-2ACA311CA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45">
            <a:extLst>
              <a:ext uri="{FF2B5EF4-FFF2-40B4-BE49-F238E27FC236}">
                <a16:creationId xmlns:a16="http://schemas.microsoft.com/office/drawing/2014/main" id="{BCF4A88E-7DC7-4CEB-878F-78506B2A7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64" name="Rectangle 44">
            <a:extLst>
              <a:ext uri="{FF2B5EF4-FFF2-40B4-BE49-F238E27FC236}">
                <a16:creationId xmlns:a16="http://schemas.microsoft.com/office/drawing/2014/main" id="{8113E1AD-2F50-4244-9A84-794D66810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1931988" y="492335"/>
            <a:ext cx="6629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tabLst>
                <a:tab pos="3489325" algn="l"/>
              </a:tabLst>
              <a:defRPr/>
            </a:pP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Alexander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katingkwm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...33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theic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kan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e...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kwm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300 BC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gei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1931988" y="1090458"/>
            <a:ext cx="663416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Kaguanghdic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tei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katuang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diangcliangmei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ricpy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padeih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nzanh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laa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kan</a:t>
            </a: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e.</a:t>
            </a:r>
          </a:p>
        </p:txBody>
      </p:sp>
      <p:sp>
        <p:nvSpPr>
          <p:cNvPr id="522247" name="Oval 7"/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2248" name="Text Box 8"/>
          <p:cNvSpPr txBox="1">
            <a:spLocks noChangeArrowheads="1"/>
          </p:cNvSpPr>
          <p:nvPr/>
        </p:nvSpPr>
        <p:spPr bwMode="auto">
          <a:xfrm>
            <a:off x="2689225" y="1830388"/>
            <a:ext cx="21891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ASIA MINOR: </a:t>
            </a:r>
          </a:p>
        </p:txBody>
      </p:sp>
      <p:grpSp>
        <p:nvGrpSpPr>
          <p:cNvPr id="32773" name="Group 9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/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251" name="Text Box 11"/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SYRIA:</a:t>
              </a:r>
            </a:p>
          </p:txBody>
        </p:sp>
      </p:grpSp>
      <p:grpSp>
        <p:nvGrpSpPr>
          <p:cNvPr id="32774" name="Group 12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818" y="3477"/>
            <a:chExt cx="1357" cy="743"/>
          </a:xfrm>
        </p:grpSpPr>
        <p:sp>
          <p:nvSpPr>
            <p:cNvPr id="522253" name="Oval 13"/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254" name="Text Box 14"/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EGYPT</a:t>
              </a:r>
            </a:p>
          </p:txBody>
        </p:sp>
      </p:grpSp>
      <p:grpSp>
        <p:nvGrpSpPr>
          <p:cNvPr id="32775" name="Group 15"/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522256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257" name="Text Box 17"/>
            <p:cNvSpPr txBox="1">
              <a:spLocks noChangeArrowheads="1"/>
            </p:cNvSpPr>
            <p:nvPr/>
          </p:nvSpPr>
          <p:spPr bwMode="auto">
            <a:xfrm rot="-1434223">
              <a:off x="711" y="2498"/>
              <a:ext cx="167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latin typeface="Comic Sans MS" pitchFamily="-107" charset="0"/>
                  <a:ea typeface="+mn-ea"/>
                  <a:cs typeface="+mn-cs"/>
                </a:rPr>
                <a:t>MEDITERRANEAN SEA</a:t>
              </a:r>
            </a:p>
          </p:txBody>
        </p:sp>
      </p:grpSp>
      <p:sp>
        <p:nvSpPr>
          <p:cNvPr id="32783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2784" name="Text Box 33"/>
          <p:cNvSpPr txBox="1">
            <a:spLocks noChangeArrowheads="1"/>
          </p:cNvSpPr>
          <p:nvPr/>
        </p:nvSpPr>
        <p:spPr bwMode="auto">
          <a:xfrm>
            <a:off x="85804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522274" name="Rectangle 34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2786" name="Text Box 35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522277" name="Text Box 37"/>
          <p:cNvSpPr txBox="1">
            <a:spLocks noChangeArrowheads="1"/>
          </p:cNvSpPr>
          <p:nvPr/>
        </p:nvSpPr>
        <p:spPr bwMode="auto">
          <a:xfrm>
            <a:off x="2598738" y="2241550"/>
            <a:ext cx="218916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 Lysimachus</a:t>
            </a:r>
          </a:p>
        </p:txBody>
      </p:sp>
      <p:sp>
        <p:nvSpPr>
          <p:cNvPr id="522280" name="Text Box 40"/>
          <p:cNvSpPr txBox="1">
            <a:spLocks noChangeArrowheads="1"/>
          </p:cNvSpPr>
          <p:nvPr/>
        </p:nvSpPr>
        <p:spPr bwMode="auto">
          <a:xfrm>
            <a:off x="4676775" y="3240088"/>
            <a:ext cx="17605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Seleucus</a:t>
            </a:r>
          </a:p>
        </p:txBody>
      </p:sp>
      <p:sp>
        <p:nvSpPr>
          <p:cNvPr id="522283" name="Text Box 43"/>
          <p:cNvSpPr txBox="1">
            <a:spLocks noChangeArrowheads="1"/>
          </p:cNvSpPr>
          <p:nvPr/>
        </p:nvSpPr>
        <p:spPr bwMode="auto">
          <a:xfrm>
            <a:off x="3305175" y="5786438"/>
            <a:ext cx="17605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Ptolemy</a:t>
            </a:r>
          </a:p>
        </p:txBody>
      </p:sp>
      <p:sp>
        <p:nvSpPr>
          <p:cNvPr id="522286" name="Oval 46"/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2287" name="Text Box 47"/>
          <p:cNvSpPr txBox="1">
            <a:spLocks noChangeArrowheads="1"/>
          </p:cNvSpPr>
          <p:nvPr/>
        </p:nvSpPr>
        <p:spPr bwMode="auto">
          <a:xfrm>
            <a:off x="515938" y="1755775"/>
            <a:ext cx="17605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GREECE: </a:t>
            </a:r>
          </a:p>
        </p:txBody>
      </p:sp>
      <p:sp>
        <p:nvSpPr>
          <p:cNvPr id="522289" name="Text Box 49"/>
          <p:cNvSpPr txBox="1">
            <a:spLocks noChangeArrowheads="1"/>
          </p:cNvSpPr>
          <p:nvPr/>
        </p:nvSpPr>
        <p:spPr bwMode="auto">
          <a:xfrm>
            <a:off x="492125" y="2155825"/>
            <a:ext cx="17605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187534"/>
                </a:solidFill>
                <a:latin typeface="Comic Sans MS" pitchFamily="-107" charset="0"/>
                <a:ea typeface="+mn-ea"/>
                <a:cs typeface="+mn-cs"/>
              </a:rPr>
              <a:t>Cassander</a:t>
            </a:r>
          </a:p>
        </p:txBody>
      </p:sp>
      <p:sp>
        <p:nvSpPr>
          <p:cNvPr id="522292" name="Text Box 52"/>
          <p:cNvSpPr txBox="1">
            <a:spLocks noChangeArrowheads="1"/>
          </p:cNvSpPr>
          <p:nvPr/>
        </p:nvSpPr>
        <p:spPr bwMode="auto">
          <a:xfrm>
            <a:off x="6391274" y="2095056"/>
            <a:ext cx="245586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A4E19"/>
                </a:solidFill>
                <a:latin typeface="Comic Sans MS" pitchFamily="-107" charset="0"/>
                <a:ea typeface="+mn-ea"/>
                <a:cs typeface="+mn-cs"/>
              </a:rPr>
              <a:t>Seleucid </a:t>
            </a:r>
            <a:r>
              <a:rPr lang="en-US" sz="2400" dirty="0" err="1">
                <a:solidFill>
                  <a:srgbClr val="FA4E19"/>
                </a:solidFill>
                <a:latin typeface="Comic Sans MS" pitchFamily="-107" charset="0"/>
                <a:ea typeface="+mn-ea"/>
                <a:cs typeface="+mn-cs"/>
              </a:rPr>
              <a:t>tuang</a:t>
            </a:r>
            <a:r>
              <a:rPr lang="en-US" sz="2400" dirty="0">
                <a:solidFill>
                  <a:srgbClr val="FA4E19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A4E19"/>
                </a:solidFill>
                <a:latin typeface="Comic Sans MS" pitchFamily="-107" charset="0"/>
                <a:ea typeface="+mn-ea"/>
                <a:cs typeface="+mn-cs"/>
              </a:rPr>
              <a:t>Guanghdaihmeinunc</a:t>
            </a:r>
            <a:endParaRPr lang="en-US" sz="2400" dirty="0">
              <a:solidFill>
                <a:srgbClr val="FA4E19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2293" name="Text Box 53"/>
          <p:cNvSpPr txBox="1">
            <a:spLocks noChangeArrowheads="1"/>
          </p:cNvSpPr>
          <p:nvPr/>
        </p:nvSpPr>
        <p:spPr bwMode="auto">
          <a:xfrm>
            <a:off x="1192213" y="5567363"/>
            <a:ext cx="235743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A4E19"/>
                </a:solidFill>
                <a:latin typeface="Comic Sans MS" pitchFamily="-107" charset="0"/>
                <a:ea typeface="+mn-ea"/>
                <a:cs typeface="+mn-cs"/>
              </a:rPr>
              <a:t>Ptolemimei</a:t>
            </a:r>
            <a:r>
              <a:rPr lang="en-US" sz="2400" dirty="0">
                <a:solidFill>
                  <a:srgbClr val="FA4E19"/>
                </a:solidFill>
                <a:latin typeface="Comic Sans MS" pitchFamily="-107" charset="0"/>
                <a:ea typeface="+mn-ea"/>
                <a:cs typeface="+mn-cs"/>
              </a:rPr>
              <a:t> Pharaoh </a:t>
            </a:r>
            <a:r>
              <a:rPr lang="en-US" sz="2400" dirty="0" err="1">
                <a:solidFill>
                  <a:srgbClr val="FA4E19"/>
                </a:solidFill>
                <a:latin typeface="Comic Sans MS" pitchFamily="-107" charset="0"/>
                <a:ea typeface="+mn-ea"/>
                <a:cs typeface="+mn-cs"/>
              </a:rPr>
              <a:t>nunc</a:t>
            </a:r>
            <a:endParaRPr lang="en-US" sz="2400" dirty="0">
              <a:solidFill>
                <a:srgbClr val="FA4E19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32795" name="Group 66"/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/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 w="7620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308" name="Text Box 68"/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32803" name="Group 74"/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32808" name="Group 70"/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/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7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231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2400" dirty="0">
                      <a:solidFill>
                        <a:srgbClr val="66FFFF"/>
                      </a:solidFill>
                      <a:latin typeface="Comic Sans MS" pitchFamily="-107" charset="0"/>
                      <a:ea typeface="+mn-ea"/>
                      <a:cs typeface="+mn-cs"/>
                    </a:rPr>
                    <a:t>ISRAEL</a:t>
                  </a:r>
                </a:p>
              </p:txBody>
            </p:sp>
          </p:grpSp>
          <p:sp>
            <p:nvSpPr>
              <p:cNvPr id="522313" name="Oval 73"/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2298" name="Freeform 58"/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/>
              <a:ahLst/>
              <a:cxnLst>
                <a:cxn ang="0">
                  <a:pos x="0" y="686"/>
                </a:cxn>
                <a:cxn ang="0">
                  <a:pos x="93" y="657"/>
                </a:cxn>
                <a:cxn ang="0">
                  <a:pos x="114" y="650"/>
                </a:cxn>
                <a:cxn ang="0">
                  <a:pos x="229" y="557"/>
                </a:cxn>
                <a:cxn ang="0">
                  <a:pos x="272" y="500"/>
                </a:cxn>
                <a:cxn ang="0">
                  <a:pos x="279" y="471"/>
                </a:cxn>
                <a:cxn ang="0">
                  <a:pos x="307" y="428"/>
                </a:cxn>
                <a:cxn ang="0">
                  <a:pos x="343" y="307"/>
                </a:cxn>
                <a:cxn ang="0">
                  <a:pos x="293" y="71"/>
                </a:cxn>
                <a:cxn ang="0">
                  <a:pos x="193" y="14"/>
                </a:cxn>
                <a:cxn ang="0">
                  <a:pos x="150" y="0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297" name="Freeform 57"/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350" y="43"/>
                </a:cxn>
                <a:cxn ang="0">
                  <a:pos x="357" y="65"/>
                </a:cxn>
                <a:cxn ang="0">
                  <a:pos x="350" y="215"/>
                </a:cxn>
                <a:cxn ang="0">
                  <a:pos x="221" y="436"/>
                </a:cxn>
                <a:cxn ang="0">
                  <a:pos x="64" y="565"/>
                </a:cxn>
                <a:cxn ang="0">
                  <a:pos x="21" y="593"/>
                </a:cxn>
                <a:cxn ang="0">
                  <a:pos x="0" y="601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303" name="Freeform 63"/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350" y="43"/>
                </a:cxn>
                <a:cxn ang="0">
                  <a:pos x="357" y="65"/>
                </a:cxn>
                <a:cxn ang="0">
                  <a:pos x="350" y="215"/>
                </a:cxn>
                <a:cxn ang="0">
                  <a:pos x="221" y="436"/>
                </a:cxn>
                <a:cxn ang="0">
                  <a:pos x="64" y="565"/>
                </a:cxn>
                <a:cxn ang="0">
                  <a:pos x="21" y="593"/>
                </a:cxn>
                <a:cxn ang="0">
                  <a:pos x="0" y="601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304" name="Freeform 64"/>
            <p:cNvSpPr>
              <a:spLocks/>
            </p:cNvSpPr>
            <p:nvPr/>
          </p:nvSpPr>
          <p:spPr bwMode="auto">
            <a:xfrm rot="3224292" flipH="1">
              <a:off x="2154" y="2698"/>
              <a:ext cx="327" cy="686"/>
            </a:xfrm>
            <a:custGeom>
              <a:avLst/>
              <a:gdLst/>
              <a:ahLst/>
              <a:cxnLst>
                <a:cxn ang="0">
                  <a:pos x="0" y="686"/>
                </a:cxn>
                <a:cxn ang="0">
                  <a:pos x="93" y="657"/>
                </a:cxn>
                <a:cxn ang="0">
                  <a:pos x="114" y="650"/>
                </a:cxn>
                <a:cxn ang="0">
                  <a:pos x="229" y="557"/>
                </a:cxn>
                <a:cxn ang="0">
                  <a:pos x="272" y="500"/>
                </a:cxn>
                <a:cxn ang="0">
                  <a:pos x="279" y="471"/>
                </a:cxn>
                <a:cxn ang="0">
                  <a:pos x="307" y="428"/>
                </a:cxn>
                <a:cxn ang="0">
                  <a:pos x="343" y="307"/>
                </a:cxn>
                <a:cxn ang="0">
                  <a:pos x="293" y="71"/>
                </a:cxn>
                <a:cxn ang="0">
                  <a:pos x="193" y="14"/>
                </a:cxn>
                <a:cxn ang="0">
                  <a:pos x="150" y="0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647700" y="2879725"/>
            <a:ext cx="3540125" cy="2540000"/>
            <a:chOff x="415" y="1818"/>
            <a:chExt cx="2230" cy="1600"/>
          </a:xfrm>
        </p:grpSpPr>
        <p:sp>
          <p:nvSpPr>
            <p:cNvPr id="522317" name="Oval 77"/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113592" dir="380609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2316" name="Text Box 76"/>
            <p:cNvSpPr txBox="1">
              <a:spLocks noChangeArrowheads="1"/>
            </p:cNvSpPr>
            <p:nvPr/>
          </p:nvSpPr>
          <p:spPr bwMode="auto">
            <a:xfrm>
              <a:off x="560" y="2215"/>
              <a:ext cx="1932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6720" dir="4008085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fr-FR" altLang="ja-JP" sz="3200" i="1" dirty="0">
                  <a:solidFill>
                    <a:schemeClr val="tx1"/>
                  </a:solidFill>
                </a:rPr>
                <a:t>'</a:t>
              </a:r>
              <a:r>
                <a:rPr lang="en-US" sz="3200" i="1" dirty="0">
                  <a:solidFill>
                    <a:schemeClr val="tx1"/>
                  </a:solidFill>
                </a:rPr>
                <a:t>KANDIH LAA</a:t>
              </a:r>
              <a:r>
                <a:rPr lang="ja-JP" altLang="en-US" sz="3200" i="1" dirty="0">
                  <a:solidFill>
                    <a:schemeClr val="tx1"/>
                  </a:solidFill>
                </a:rPr>
                <a:t>”</a:t>
              </a:r>
              <a:endParaRPr lang="en-US" sz="32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798" name="Group 81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2322" name="Rectangle 82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522323" name="Line 83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3" name="AutoShape 39">
            <a:extLst>
              <a:ext uri="{FF2B5EF4-FFF2-40B4-BE49-F238E27FC236}">
                <a16:creationId xmlns:a16="http://schemas.microsoft.com/office/drawing/2014/main" id="{FD1F2045-0239-40B9-9E25-D6C46FCEF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Rectangle 40">
            <a:extLst>
              <a:ext uri="{FF2B5EF4-FFF2-40B4-BE49-F238E27FC236}">
                <a16:creationId xmlns:a16="http://schemas.microsoft.com/office/drawing/2014/main" id="{7530FD4C-EEF5-460A-B2EB-B553243B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AutoShape 41">
            <a:extLst>
              <a:ext uri="{FF2B5EF4-FFF2-40B4-BE49-F238E27FC236}">
                <a16:creationId xmlns:a16="http://schemas.microsoft.com/office/drawing/2014/main" id="{E5109B92-F290-4756-B96E-03426BB30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42">
            <a:extLst>
              <a:ext uri="{FF2B5EF4-FFF2-40B4-BE49-F238E27FC236}">
                <a16:creationId xmlns:a16="http://schemas.microsoft.com/office/drawing/2014/main" id="{E344C500-F738-4D0D-9E4A-B562F7E2F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43">
            <a:extLst>
              <a:ext uri="{FF2B5EF4-FFF2-40B4-BE49-F238E27FC236}">
                <a16:creationId xmlns:a16="http://schemas.microsoft.com/office/drawing/2014/main" id="{4E363767-1B04-49F4-B6FC-10B7E44C79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44">
            <a:extLst>
              <a:ext uri="{FF2B5EF4-FFF2-40B4-BE49-F238E27FC236}">
                <a16:creationId xmlns:a16="http://schemas.microsoft.com/office/drawing/2014/main" id="{04DB116D-897B-4B44-8DE8-01539613C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8424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Greekmei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  <p:sp>
        <p:nvSpPr>
          <p:cNvPr id="59" name="Rectangle 45">
            <a:extLst>
              <a:ext uri="{FF2B5EF4-FFF2-40B4-BE49-F238E27FC236}">
                <a16:creationId xmlns:a16="http://schemas.microsoft.com/office/drawing/2014/main" id="{27EEB7D7-77D9-4A75-8604-9FB78F6B8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Text Box 3"/>
          <p:cNvSpPr txBox="1">
            <a:spLocks noChangeArrowheads="1"/>
          </p:cNvSpPr>
          <p:nvPr/>
        </p:nvSpPr>
        <p:spPr bwMode="auto">
          <a:xfrm>
            <a:off x="231775" y="5534025"/>
            <a:ext cx="8721725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0099CC"/>
                </a:solidFill>
              </a:rPr>
              <a:t>(LG)</a:t>
            </a:r>
            <a:r>
              <a:rPr lang="en-US" sz="4800" dirty="0">
                <a:solidFill>
                  <a:srgbClr val="FFFF00"/>
                </a:solidFill>
              </a:rPr>
              <a:t>  </a:t>
            </a:r>
            <a:r>
              <a:rPr lang="en-US" sz="3600" dirty="0" err="1">
                <a:solidFill>
                  <a:srgbClr val="FFFF00"/>
                </a:solidFill>
              </a:rPr>
              <a:t>Tingkwm</a:t>
            </a:r>
            <a:r>
              <a:rPr lang="en-US" sz="3600" dirty="0">
                <a:solidFill>
                  <a:srgbClr val="FFFF00"/>
                </a:solidFill>
              </a:rPr>
              <a:t> 400 </a:t>
            </a:r>
            <a:r>
              <a:rPr lang="en-US" sz="3600" dirty="0" err="1">
                <a:solidFill>
                  <a:srgbClr val="FFFF00"/>
                </a:solidFill>
              </a:rPr>
              <a:t>dou</a:t>
            </a:r>
            <a:r>
              <a:rPr lang="en-US" sz="3600" dirty="0">
                <a:solidFill>
                  <a:srgbClr val="FFFF00"/>
                </a:solidFill>
              </a:rPr>
              <a:t>   </a:t>
            </a:r>
            <a:r>
              <a:rPr lang="en-US" sz="4800" dirty="0">
                <a:solidFill>
                  <a:srgbClr val="66FF33"/>
                </a:solidFill>
              </a:rPr>
              <a:t>(LT)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502788" name="AutoShape 4"/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4819" name="Text Box 11"/>
          <p:cNvSpPr txBox="1">
            <a:spLocks noChangeArrowheads="1"/>
          </p:cNvSpPr>
          <p:nvPr/>
        </p:nvSpPr>
        <p:spPr bwMode="auto">
          <a:xfrm>
            <a:off x="8680450" y="90488"/>
            <a:ext cx="33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8586788" y="64611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3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4822" name="Text Box 14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152400" y="2436813"/>
            <a:ext cx="8785225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Protestantmei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Mibuknunc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khou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Ravguangc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rui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ndauhlou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makge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Roman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Catholicmei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rui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7 nah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1546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khou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lagutlou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e.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1725613" y="371475"/>
            <a:ext cx="6997700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CFF"/>
                </a:solidFill>
                <a:latin typeface="Comic Sans MS" pitchFamily="-107" charset="0"/>
                <a:ea typeface="+mn-ea"/>
                <a:cs typeface="+mn-cs"/>
              </a:rPr>
              <a:t>APOCRYPHA TUANG KABUK 15</a:t>
            </a:r>
          </a:p>
        </p:txBody>
      </p:sp>
      <p:sp>
        <p:nvSpPr>
          <p:cNvPr id="502803" name="Text Box 19"/>
          <p:cNvSpPr txBox="1">
            <a:spLocks noChangeArrowheads="1"/>
          </p:cNvSpPr>
          <p:nvPr/>
        </p:nvSpPr>
        <p:spPr bwMode="auto">
          <a:xfrm>
            <a:off x="5284422" y="3502483"/>
            <a:ext cx="11613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1"/>
                </a:solidFill>
              </a:rPr>
              <a:t>1546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2802" name="Text Box 18"/>
          <p:cNvSpPr txBox="1">
            <a:spLocks noChangeArrowheads="1"/>
          </p:cNvSpPr>
          <p:nvPr/>
        </p:nvSpPr>
        <p:spPr bwMode="auto">
          <a:xfrm>
            <a:off x="5338838" y="3506590"/>
            <a:ext cx="10525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CCECFF"/>
                </a:solidFill>
              </a:rPr>
              <a:t>1546</a:t>
            </a:r>
            <a:endParaRPr lang="en-US" dirty="0">
              <a:solidFill>
                <a:srgbClr val="CCECFF"/>
              </a:solidFill>
            </a:endParaRPr>
          </a:p>
        </p:txBody>
      </p:sp>
      <p:grpSp>
        <p:nvGrpSpPr>
          <p:cNvPr id="34827" name="Group 2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502806" name="Line 22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02801" name="Text Box 17"/>
          <p:cNvSpPr txBox="1">
            <a:spLocks noChangeArrowheads="1"/>
          </p:cNvSpPr>
          <p:nvPr/>
        </p:nvSpPr>
        <p:spPr bwMode="auto">
          <a:xfrm>
            <a:off x="5338838" y="3502483"/>
            <a:ext cx="10525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</a:rPr>
              <a:t>1546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build="p" autoUpdateAnimBg="0"/>
      <p:bldP spid="502800" grpId="0" autoUpdateAnimBg="0"/>
      <p:bldP spid="502803" grpId="0" autoUpdateAnimBg="0"/>
      <p:bldP spid="502802" grpId="0" autoUpdateAnimBg="0"/>
      <p:bldP spid="50280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60" name="Text Box 32"/>
          <p:cNvSpPr txBox="1">
            <a:spLocks noChangeArrowheads="1"/>
          </p:cNvSpPr>
          <p:nvPr/>
        </p:nvSpPr>
        <p:spPr bwMode="auto">
          <a:xfrm>
            <a:off x="1638300" y="447675"/>
            <a:ext cx="7235825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</a:rPr>
              <a:t>APOCRYPHA TUANG KABUK 15</a:t>
            </a:r>
            <a:endParaRPr lang="en-US" sz="88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432161" name="Text Box 33"/>
          <p:cNvSpPr txBox="1">
            <a:spLocks noChangeArrowheads="1"/>
          </p:cNvSpPr>
          <p:nvPr/>
        </p:nvSpPr>
        <p:spPr bwMode="auto">
          <a:xfrm>
            <a:off x="1808163" y="957263"/>
            <a:ext cx="6950075" cy="53245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Reymei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Esdras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Kaneimei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Esdras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Tobit</a:t>
            </a:r>
            <a:endParaRPr lang="en-US" sz="20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Judith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Esthar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tuang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buk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khou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haplou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datmei</a:t>
            </a:r>
            <a:endParaRPr lang="en-US" sz="20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Solomon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tuang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Ningting</a:t>
            </a:r>
            <a:endParaRPr lang="en-US" sz="20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  Ecclesiasticus,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hamhthei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Sirach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nac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mpouh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Jisu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		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tuang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ningting</a:t>
            </a:r>
            <a:endParaRPr lang="en-US" sz="20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     Baruch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	  Jeremiah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tuang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tatdyn</a:t>
            </a:r>
            <a:endParaRPr lang="en-US" sz="20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	     Azariah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Ravsuai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khatni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	          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ngganv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kathumh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tuang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lu</a:t>
            </a:r>
            <a:endParaRPr lang="en-US" sz="20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           Susanna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           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Kaengc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khatni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Dragon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            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Mannasseh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Ravsuai</a:t>
            </a:r>
            <a:endParaRPr lang="en-US" sz="2000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              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Reymei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Maccabees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                        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Kaneimei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pitchFamily="-107" charset="0"/>
                <a:ea typeface="+mn-ea"/>
                <a:cs typeface="+mn-cs"/>
              </a:rPr>
              <a:t> Maccabees...</a:t>
            </a:r>
          </a:p>
        </p:txBody>
      </p:sp>
      <p:sp>
        <p:nvSpPr>
          <p:cNvPr id="36874" name="Text Box 5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2183" name="Oval 55"/>
          <p:cNvSpPr>
            <a:spLocks noChangeArrowheads="1"/>
          </p:cNvSpPr>
          <p:nvPr/>
        </p:nvSpPr>
        <p:spPr bwMode="auto">
          <a:xfrm>
            <a:off x="3084513" y="548322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2186" name="Rectangle 5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32187" name="Oval 59"/>
          <p:cNvSpPr>
            <a:spLocks noChangeArrowheads="1"/>
          </p:cNvSpPr>
          <p:nvPr/>
        </p:nvSpPr>
        <p:spPr bwMode="auto">
          <a:xfrm>
            <a:off x="3276600" y="5499100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62D6AC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8" name="Text Box 60"/>
          <p:cNvSpPr txBox="1">
            <a:spLocks noChangeArrowheads="1"/>
          </p:cNvSpPr>
          <p:nvPr/>
        </p:nvSpPr>
        <p:spPr bwMode="auto">
          <a:xfrm>
            <a:off x="8572500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6879" name="Text Box 61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grpSp>
        <p:nvGrpSpPr>
          <p:cNvPr id="36880" name="Group 6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32191" name="Rectangle 6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32192" name="Line 64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20" name="AutoShape 39">
            <a:extLst>
              <a:ext uri="{FF2B5EF4-FFF2-40B4-BE49-F238E27FC236}">
                <a16:creationId xmlns:a16="http://schemas.microsoft.com/office/drawing/2014/main" id="{8FD31CE5-12CB-4A78-AB69-8963D844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F0B8D280-DD12-4B54-889A-485A4EB2F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41">
            <a:extLst>
              <a:ext uri="{FF2B5EF4-FFF2-40B4-BE49-F238E27FC236}">
                <a16:creationId xmlns:a16="http://schemas.microsoft.com/office/drawing/2014/main" id="{BC5ACBA3-505E-4EE2-AAFA-872EFEE6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42">
            <a:extLst>
              <a:ext uri="{FF2B5EF4-FFF2-40B4-BE49-F238E27FC236}">
                <a16:creationId xmlns:a16="http://schemas.microsoft.com/office/drawing/2014/main" id="{9465FEE6-2DA5-444D-A844-48F9753B2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3">
            <a:extLst>
              <a:ext uri="{FF2B5EF4-FFF2-40B4-BE49-F238E27FC236}">
                <a16:creationId xmlns:a16="http://schemas.microsoft.com/office/drawing/2014/main" id="{5ADEAD62-BB14-45D5-AD77-0034A3A4F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44">
            <a:extLst>
              <a:ext uri="{FF2B5EF4-FFF2-40B4-BE49-F238E27FC236}">
                <a16:creationId xmlns:a16="http://schemas.microsoft.com/office/drawing/2014/main" id="{08A246AE-DF3B-440D-952A-E084CBF13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8424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Greekmei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  <p:sp>
        <p:nvSpPr>
          <p:cNvPr id="26" name="Rectangle 45">
            <a:extLst>
              <a:ext uri="{FF2B5EF4-FFF2-40B4-BE49-F238E27FC236}">
                <a16:creationId xmlns:a16="http://schemas.microsoft.com/office/drawing/2014/main" id="{795D4487-B504-4C0A-948D-8FB0AB835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3" grpId="0" animBg="1"/>
      <p:bldP spid="4321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"/>
          <p:cNvSpPr txBox="1">
            <a:spLocks noChangeArrowheads="1"/>
          </p:cNvSpPr>
          <p:nvPr/>
        </p:nvSpPr>
        <p:spPr bwMode="auto">
          <a:xfrm>
            <a:off x="1919288" y="611157"/>
            <a:ext cx="6950075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Reymei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Esdras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Kaneimei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Esdras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Tobit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Judith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Esthar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tuang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buk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khou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haplou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datmei</a:t>
            </a:r>
            <a:endParaRPr lang="en-US" sz="2000" dirty="0">
              <a:solidFill>
                <a:schemeClr val="bg1"/>
              </a:solidFill>
              <a:latin typeface="Helvetica" pitchFamily="-107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Solomon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tuang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Ningting</a:t>
            </a:r>
            <a:endParaRPr lang="en-US" sz="2000" dirty="0">
              <a:solidFill>
                <a:schemeClr val="bg1"/>
              </a:solidFill>
              <a:latin typeface="Helvetica" pitchFamily="-107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  Ecclesiasticus,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hamhthei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Sirach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nac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mpouh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Jisu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		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tuang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ningting</a:t>
            </a:r>
            <a:endParaRPr lang="en-US" sz="2000" dirty="0">
              <a:solidFill>
                <a:schemeClr val="bg1"/>
              </a:solidFill>
              <a:latin typeface="Helvetica" pitchFamily="-107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     Baruch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	  Jeremiah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tuang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tatdyn</a:t>
            </a:r>
            <a:endParaRPr lang="en-US" sz="2000" dirty="0">
              <a:solidFill>
                <a:schemeClr val="bg1"/>
              </a:solidFill>
              <a:latin typeface="Helvetica" pitchFamily="-107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	     Azariah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Ravsuai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khatni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	           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ngganv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kathumh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tuang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lu</a:t>
            </a:r>
            <a:endParaRPr lang="en-US" sz="2000" dirty="0">
              <a:solidFill>
                <a:schemeClr val="bg1"/>
              </a:solidFill>
              <a:latin typeface="Helvetica" pitchFamily="-107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           Susanna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            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Kaengc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khatni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Dragon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             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Mannasseh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Ravsuai</a:t>
            </a:r>
            <a:endParaRPr lang="en-US" sz="2000" dirty="0">
              <a:solidFill>
                <a:schemeClr val="bg1"/>
              </a:solidFill>
              <a:latin typeface="Helvetica" pitchFamily="-107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               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Reymei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Maccabees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                         </a:t>
            </a:r>
            <a:r>
              <a:rPr lang="en-US" sz="2000" dirty="0" err="1">
                <a:solidFill>
                  <a:schemeClr val="bg1"/>
                </a:solidFill>
                <a:latin typeface="Helvetica" pitchFamily="-107" charset="0"/>
              </a:rPr>
              <a:t>Kaneimei</a:t>
            </a:r>
            <a:r>
              <a:rPr lang="en-US" sz="2000" dirty="0">
                <a:solidFill>
                  <a:schemeClr val="bg1"/>
                </a:solidFill>
                <a:latin typeface="Helvetica" pitchFamily="-107" charset="0"/>
              </a:rPr>
              <a:t> Maccabees...</a:t>
            </a:r>
            <a:endParaRPr lang="en-US" sz="20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38922" name="Text Box 1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8923" name="Text Box 16"/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4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7745" name="Text Box 17"/>
          <p:cNvSpPr txBox="1">
            <a:spLocks noChangeArrowheads="1"/>
          </p:cNvSpPr>
          <p:nvPr/>
        </p:nvSpPr>
        <p:spPr bwMode="auto">
          <a:xfrm>
            <a:off x="812800" y="1816100"/>
            <a:ext cx="7467600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62D6AC"/>
                </a:solidFill>
              </a:rPr>
              <a:t>Mituang</a:t>
            </a:r>
            <a:r>
              <a:rPr lang="en-US" sz="3600" dirty="0">
                <a:solidFill>
                  <a:srgbClr val="62D6AC"/>
                </a:solidFill>
              </a:rPr>
              <a:t> </a:t>
            </a:r>
            <a:r>
              <a:rPr lang="en-US" sz="3600" dirty="0" err="1">
                <a:solidFill>
                  <a:srgbClr val="62D6AC"/>
                </a:solidFill>
              </a:rPr>
              <a:t>ganv</a:t>
            </a:r>
            <a:r>
              <a:rPr lang="en-US" sz="3600" dirty="0">
                <a:solidFill>
                  <a:srgbClr val="62D6AC"/>
                </a:solidFill>
              </a:rPr>
              <a:t> </a:t>
            </a:r>
            <a:r>
              <a:rPr lang="en-US" sz="3600" dirty="0" err="1">
                <a:solidFill>
                  <a:srgbClr val="62D6AC"/>
                </a:solidFill>
              </a:rPr>
              <a:t>tuang</a:t>
            </a:r>
            <a:r>
              <a:rPr lang="en-US" sz="3600" dirty="0">
                <a:solidFill>
                  <a:srgbClr val="62D6AC"/>
                </a:solidFill>
              </a:rPr>
              <a:t> </a:t>
            </a:r>
            <a:r>
              <a:rPr lang="en-US" sz="3600" dirty="0" err="1">
                <a:solidFill>
                  <a:srgbClr val="62D6AC"/>
                </a:solidFill>
              </a:rPr>
              <a:t>ruanvry</a:t>
            </a:r>
            <a:r>
              <a:rPr lang="en-US" sz="3600" dirty="0">
                <a:solidFill>
                  <a:srgbClr val="62D6AC"/>
                </a:solidFill>
              </a:rPr>
              <a:t> </a:t>
            </a:r>
            <a:r>
              <a:rPr lang="en-US" sz="3600" dirty="0" err="1">
                <a:solidFill>
                  <a:srgbClr val="62D6AC"/>
                </a:solidFill>
              </a:rPr>
              <a:t>hyloumei</a:t>
            </a:r>
            <a:r>
              <a:rPr lang="en-US" sz="3600" dirty="0">
                <a:solidFill>
                  <a:srgbClr val="62D6AC"/>
                </a:solidFill>
              </a:rPr>
              <a:t> </a:t>
            </a:r>
            <a:r>
              <a:rPr lang="en-US" sz="3600" dirty="0" err="1">
                <a:solidFill>
                  <a:srgbClr val="62D6AC"/>
                </a:solidFill>
              </a:rPr>
              <a:t>kaguangcmei</a:t>
            </a:r>
            <a:r>
              <a:rPr lang="en-US" sz="3600" dirty="0">
                <a:solidFill>
                  <a:srgbClr val="62D6AC"/>
                </a:solidFill>
              </a:rPr>
              <a:t> Lat </a:t>
            </a:r>
            <a:r>
              <a:rPr lang="en-US" sz="3600" dirty="0" err="1">
                <a:solidFill>
                  <a:srgbClr val="62D6AC"/>
                </a:solidFill>
              </a:rPr>
              <a:t>hy</a:t>
            </a:r>
            <a:r>
              <a:rPr lang="en-US" sz="3600" dirty="0">
                <a:solidFill>
                  <a:srgbClr val="62D6AC"/>
                </a:solidFill>
              </a:rPr>
              <a:t> </a:t>
            </a:r>
            <a:r>
              <a:rPr lang="en-US" sz="3600" dirty="0" err="1">
                <a:solidFill>
                  <a:srgbClr val="62D6AC"/>
                </a:solidFill>
              </a:rPr>
              <a:t>kanei</a:t>
            </a:r>
            <a:r>
              <a:rPr lang="en-US" sz="3600" dirty="0">
                <a:solidFill>
                  <a:srgbClr val="62D6AC"/>
                </a:solidFill>
              </a:rPr>
              <a:t> </a:t>
            </a:r>
            <a:r>
              <a:rPr lang="en-US" sz="3600" dirty="0" err="1">
                <a:solidFill>
                  <a:srgbClr val="62D6AC"/>
                </a:solidFill>
              </a:rPr>
              <a:t>nai</a:t>
            </a:r>
            <a:r>
              <a:rPr lang="en-US" sz="3600" dirty="0">
                <a:solidFill>
                  <a:srgbClr val="62D6AC"/>
                </a:solidFill>
              </a:rPr>
              <a:t> e…</a:t>
            </a:r>
          </a:p>
        </p:txBody>
      </p:sp>
      <p:sp>
        <p:nvSpPr>
          <p:cNvPr id="457746" name="Text Box 18"/>
          <p:cNvSpPr txBox="1">
            <a:spLocks noChangeArrowheads="1"/>
          </p:cNvSpPr>
          <p:nvPr/>
        </p:nvSpPr>
        <p:spPr bwMode="auto">
          <a:xfrm>
            <a:off x="1308100" y="3568700"/>
            <a:ext cx="6477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Reymei</a:t>
            </a:r>
            <a:r>
              <a:rPr lang="en-US" sz="36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Maccabees</a:t>
            </a:r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8927" name="Text Box 20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457749" name="Text Box 21"/>
          <p:cNvSpPr txBox="1">
            <a:spLocks noChangeArrowheads="1"/>
          </p:cNvSpPr>
          <p:nvPr/>
        </p:nvSpPr>
        <p:spPr bwMode="auto">
          <a:xfrm>
            <a:off x="1095375" y="4505325"/>
            <a:ext cx="70373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Josephus </a:t>
            </a:r>
            <a:r>
              <a:rPr lang="en-US" sz="36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sz="36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hyloumei</a:t>
            </a:r>
            <a:endParaRPr lang="en-US" sz="3600" dirty="0">
              <a:solidFill>
                <a:srgbClr val="FFFF00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38929" name="Group 2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7751" name="Rectangle 2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7752" name="Line 24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21" name="AutoShape 39">
            <a:extLst>
              <a:ext uri="{FF2B5EF4-FFF2-40B4-BE49-F238E27FC236}">
                <a16:creationId xmlns:a16="http://schemas.microsoft.com/office/drawing/2014/main" id="{B32F90CD-C9D6-4986-AFE4-9BE5AC6B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40">
            <a:extLst>
              <a:ext uri="{FF2B5EF4-FFF2-40B4-BE49-F238E27FC236}">
                <a16:creationId xmlns:a16="http://schemas.microsoft.com/office/drawing/2014/main" id="{53BA0662-A67D-4A52-BA9E-D6814E0F9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41">
            <a:extLst>
              <a:ext uri="{FF2B5EF4-FFF2-40B4-BE49-F238E27FC236}">
                <a16:creationId xmlns:a16="http://schemas.microsoft.com/office/drawing/2014/main" id="{C2D4CC6D-154A-4284-9273-79DCA15F2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2">
            <a:extLst>
              <a:ext uri="{FF2B5EF4-FFF2-40B4-BE49-F238E27FC236}">
                <a16:creationId xmlns:a16="http://schemas.microsoft.com/office/drawing/2014/main" id="{801293D1-777B-46F9-91F5-3F23C5FBBF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43">
            <a:extLst>
              <a:ext uri="{FF2B5EF4-FFF2-40B4-BE49-F238E27FC236}">
                <a16:creationId xmlns:a16="http://schemas.microsoft.com/office/drawing/2014/main" id="{836989C7-046D-45E4-8FF4-67AB388D2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45">
            <a:extLst>
              <a:ext uri="{FF2B5EF4-FFF2-40B4-BE49-F238E27FC236}">
                <a16:creationId xmlns:a16="http://schemas.microsoft.com/office/drawing/2014/main" id="{D400F64D-E6FA-4096-927B-92E2AABFF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457732" name="Text Box 4"/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</a:rPr>
              <a:t>APOCRYPHA TUANG KABUK 15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28" name="Rectangle 44">
            <a:extLst>
              <a:ext uri="{FF2B5EF4-FFF2-40B4-BE49-F238E27FC236}">
                <a16:creationId xmlns:a16="http://schemas.microsoft.com/office/drawing/2014/main" id="{0281EDDF-43ED-4792-BBD0-B48ABBB8F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6" grpId="0" autoUpdateAnimBg="0"/>
      <p:bldP spid="45774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35" name="Rectangle 259"/>
          <p:cNvSpPr>
            <a:spLocks noChangeArrowheads="1"/>
          </p:cNvSpPr>
          <p:nvPr/>
        </p:nvSpPr>
        <p:spPr bwMode="auto">
          <a:xfrm>
            <a:off x="810736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4208" name="Rectangle 313"/>
          <p:cNvSpPr>
            <a:spLocks noChangeArrowheads="1"/>
          </p:cNvSpPr>
          <p:nvPr/>
        </p:nvSpPr>
        <p:spPr bwMode="auto">
          <a:xfrm>
            <a:off x="8580438" y="64706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386" name="Group 2">
            <a:extLst>
              <a:ext uri="{FF2B5EF4-FFF2-40B4-BE49-F238E27FC236}">
                <a16:creationId xmlns:a16="http://schemas.microsoft.com/office/drawing/2014/main" id="{C8B21E88-3D48-428C-BAB8-A756CC8562EE}"/>
              </a:ext>
            </a:extLst>
          </p:cNvPr>
          <p:cNvGrpSpPr>
            <a:grpSpLocks/>
          </p:cNvGrpSpPr>
          <p:nvPr/>
        </p:nvGrpSpPr>
        <p:grpSpPr bwMode="auto">
          <a:xfrm>
            <a:off x="4148139" y="512762"/>
            <a:ext cx="3905251" cy="5795961"/>
            <a:chOff x="2613" y="323"/>
            <a:chExt cx="2460" cy="3651"/>
          </a:xfrm>
        </p:grpSpPr>
        <p:grpSp>
          <p:nvGrpSpPr>
            <p:cNvPr id="387" name="Group 3">
              <a:extLst>
                <a:ext uri="{FF2B5EF4-FFF2-40B4-BE49-F238E27FC236}">
                  <a16:creationId xmlns:a16="http://schemas.microsoft.com/office/drawing/2014/main" id="{468840DC-1674-4F1C-980D-DF1523D6B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3" y="323"/>
              <a:ext cx="1215" cy="3651"/>
              <a:chOff x="2613" y="323"/>
              <a:chExt cx="1215" cy="3651"/>
            </a:xfrm>
          </p:grpSpPr>
          <p:sp>
            <p:nvSpPr>
              <p:cNvPr id="429" name="Rectangle 4">
                <a:extLst>
                  <a:ext uri="{FF2B5EF4-FFF2-40B4-BE49-F238E27FC236}">
                    <a16:creationId xmlns:a16="http://schemas.microsoft.com/office/drawing/2014/main" id="{990130CD-262A-4501-86A4-FEEBC23E7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" name="Rectangle 5">
                <a:extLst>
                  <a:ext uri="{FF2B5EF4-FFF2-40B4-BE49-F238E27FC236}">
                    <a16:creationId xmlns:a16="http://schemas.microsoft.com/office/drawing/2014/main" id="{D3336F40-5B50-4CF4-8952-D49034C49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8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pitchFamily="-112" charset="0"/>
                    <a:ea typeface="+mn-ea"/>
                    <a:cs typeface="+mn-cs"/>
                  </a:rPr>
                  <a:t>(2000 B.C.)</a:t>
                </a:r>
              </a:p>
            </p:txBody>
          </p:sp>
          <p:sp>
            <p:nvSpPr>
              <p:cNvPr id="431" name="Rectangle 6">
                <a:extLst>
                  <a:ext uri="{FF2B5EF4-FFF2-40B4-BE49-F238E27FC236}">
                    <a16:creationId xmlns:a16="http://schemas.microsoft.com/office/drawing/2014/main" id="{F8F6EA05-1E87-4090-9EF0-AB32513BD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" name="Freeform 7">
                <a:extLst>
                  <a:ext uri="{FF2B5EF4-FFF2-40B4-BE49-F238E27FC236}">
                    <a16:creationId xmlns:a16="http://schemas.microsoft.com/office/drawing/2014/main" id="{C16174FA-F8CC-4173-9FF3-03DD70FFA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AutoShape 8">
                <a:extLst>
                  <a:ext uri="{FF2B5EF4-FFF2-40B4-BE49-F238E27FC236}">
                    <a16:creationId xmlns:a16="http://schemas.microsoft.com/office/drawing/2014/main" id="{B838CC6D-0890-416C-98B5-55324AA96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" name="Rectangle 9">
                <a:extLst>
                  <a:ext uri="{FF2B5EF4-FFF2-40B4-BE49-F238E27FC236}">
                    <a16:creationId xmlns:a16="http://schemas.microsoft.com/office/drawing/2014/main" id="{5527389F-5754-4E5E-997B-5C1EB0EC7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" name="Freeform 10">
                <a:extLst>
                  <a:ext uri="{FF2B5EF4-FFF2-40B4-BE49-F238E27FC236}">
                    <a16:creationId xmlns:a16="http://schemas.microsoft.com/office/drawing/2014/main" id="{28B28C0D-8A08-480E-AF79-2257C8609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Rectangle 11">
                <a:extLst>
                  <a:ext uri="{FF2B5EF4-FFF2-40B4-BE49-F238E27FC236}">
                    <a16:creationId xmlns:a16="http://schemas.microsoft.com/office/drawing/2014/main" id="{235BA6A4-7C32-4DEB-88B2-4DD317549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" name="Freeform 12">
                <a:extLst>
                  <a:ext uri="{FF2B5EF4-FFF2-40B4-BE49-F238E27FC236}">
                    <a16:creationId xmlns:a16="http://schemas.microsoft.com/office/drawing/2014/main" id="{891210D1-41FA-44B9-A053-9D9DB06AE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5792 w 129"/>
                  <a:gd name="T1" fmla="*/ 224042452 h 49"/>
                  <a:gd name="T2" fmla="*/ 0 w 129"/>
                  <a:gd name="T3" fmla="*/ 224042452 h 49"/>
                  <a:gd name="T4" fmla="*/ 0 w 129"/>
                  <a:gd name="T5" fmla="*/ 0 h 49"/>
                  <a:gd name="T6" fmla="*/ 15792 w 129"/>
                  <a:gd name="T7" fmla="*/ 224042452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AutoShape 13">
                <a:extLst>
                  <a:ext uri="{FF2B5EF4-FFF2-40B4-BE49-F238E27FC236}">
                    <a16:creationId xmlns:a16="http://schemas.microsoft.com/office/drawing/2014/main" id="{2E4F8A3E-4DEB-4D49-86F6-29487CFB5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" name="Rectangle 14">
                <a:extLst>
                  <a:ext uri="{FF2B5EF4-FFF2-40B4-BE49-F238E27FC236}">
                    <a16:creationId xmlns:a16="http://schemas.microsoft.com/office/drawing/2014/main" id="{06B0A2DD-02A2-472C-B04E-484E27B8C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" name="Rectangle 15">
                <a:extLst>
                  <a:ext uri="{FF2B5EF4-FFF2-40B4-BE49-F238E27FC236}">
                    <a16:creationId xmlns:a16="http://schemas.microsoft.com/office/drawing/2014/main" id="{35F7ADBF-1BF5-4634-8CDC-EADD3E18B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" name="AutoShape 16">
                <a:extLst>
                  <a:ext uri="{FF2B5EF4-FFF2-40B4-BE49-F238E27FC236}">
                    <a16:creationId xmlns:a16="http://schemas.microsoft.com/office/drawing/2014/main" id="{D1B5C99F-BAAB-4153-89F2-D5EDC8B46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" name="Rectangle 17">
                <a:extLst>
                  <a:ext uri="{FF2B5EF4-FFF2-40B4-BE49-F238E27FC236}">
                    <a16:creationId xmlns:a16="http://schemas.microsoft.com/office/drawing/2014/main" id="{4C7FB356-54FB-493D-8FFF-744817550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3" name="AutoShape 18">
                <a:extLst>
                  <a:ext uri="{FF2B5EF4-FFF2-40B4-BE49-F238E27FC236}">
                    <a16:creationId xmlns:a16="http://schemas.microsoft.com/office/drawing/2014/main" id="{FE4E313C-861F-4BE3-B713-1AA0AC3C3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" name="AutoShape 19">
                <a:extLst>
                  <a:ext uri="{FF2B5EF4-FFF2-40B4-BE49-F238E27FC236}">
                    <a16:creationId xmlns:a16="http://schemas.microsoft.com/office/drawing/2014/main" id="{2B47D4D2-AEDC-4952-91A2-B5F545639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" name="AutoShape 20">
                <a:extLst>
                  <a:ext uri="{FF2B5EF4-FFF2-40B4-BE49-F238E27FC236}">
                    <a16:creationId xmlns:a16="http://schemas.microsoft.com/office/drawing/2014/main" id="{61102E19-CC99-4489-8D6C-1D61163FC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" name="Rectangle 21">
                <a:extLst>
                  <a:ext uri="{FF2B5EF4-FFF2-40B4-BE49-F238E27FC236}">
                    <a16:creationId xmlns:a16="http://schemas.microsoft.com/office/drawing/2014/main" id="{1938229D-A107-4302-92B0-BC3BB1750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" name="Rectangle 22">
                <a:extLst>
                  <a:ext uri="{FF2B5EF4-FFF2-40B4-BE49-F238E27FC236}">
                    <a16:creationId xmlns:a16="http://schemas.microsoft.com/office/drawing/2014/main" id="{4C226551-FC61-47F2-8D67-AA78FC2E4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5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48" name="AutoShape 23">
                <a:extLst>
                  <a:ext uri="{FF2B5EF4-FFF2-40B4-BE49-F238E27FC236}">
                    <a16:creationId xmlns:a16="http://schemas.microsoft.com/office/drawing/2014/main" id="{069648A3-DD96-4601-B8E2-37131B607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9" name="Rectangle 24">
                <a:extLst>
                  <a:ext uri="{FF2B5EF4-FFF2-40B4-BE49-F238E27FC236}">
                    <a16:creationId xmlns:a16="http://schemas.microsoft.com/office/drawing/2014/main" id="{C3DC1F12-DBC2-4136-AAD5-9C2B95ADE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" name="AutoShape 25">
                <a:extLst>
                  <a:ext uri="{FF2B5EF4-FFF2-40B4-BE49-F238E27FC236}">
                    <a16:creationId xmlns:a16="http://schemas.microsoft.com/office/drawing/2014/main" id="{013FF84A-CE43-4FFE-8D15-40F17957E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" name="Freeform 26">
                <a:extLst>
                  <a:ext uri="{FF2B5EF4-FFF2-40B4-BE49-F238E27FC236}">
                    <a16:creationId xmlns:a16="http://schemas.microsoft.com/office/drawing/2014/main" id="{4CE94100-391D-4FFA-A865-EB9113BE0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Rectangle 27">
                <a:extLst>
                  <a:ext uri="{FF2B5EF4-FFF2-40B4-BE49-F238E27FC236}">
                    <a16:creationId xmlns:a16="http://schemas.microsoft.com/office/drawing/2014/main" id="{2AEF383C-D182-455D-B6ED-44D5079FD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3" name="Freeform 28">
                <a:extLst>
                  <a:ext uri="{FF2B5EF4-FFF2-40B4-BE49-F238E27FC236}">
                    <a16:creationId xmlns:a16="http://schemas.microsoft.com/office/drawing/2014/main" id="{585144FA-01DA-4AC5-850C-A9041BE24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5792 w 129"/>
                  <a:gd name="T1" fmla="*/ 224042452 h 49"/>
                  <a:gd name="T2" fmla="*/ 0 w 129"/>
                  <a:gd name="T3" fmla="*/ 224042452 h 49"/>
                  <a:gd name="T4" fmla="*/ 0 w 129"/>
                  <a:gd name="T5" fmla="*/ 0 h 49"/>
                  <a:gd name="T6" fmla="*/ 15792 w 129"/>
                  <a:gd name="T7" fmla="*/ 224042452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AutoShape 29">
                <a:extLst>
                  <a:ext uri="{FF2B5EF4-FFF2-40B4-BE49-F238E27FC236}">
                    <a16:creationId xmlns:a16="http://schemas.microsoft.com/office/drawing/2014/main" id="{44742A47-861C-4F36-B414-517C4EB52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" name="Rectangle 30">
                <a:extLst>
                  <a:ext uri="{FF2B5EF4-FFF2-40B4-BE49-F238E27FC236}">
                    <a16:creationId xmlns:a16="http://schemas.microsoft.com/office/drawing/2014/main" id="{9A88EA2D-1D80-4B27-89B5-86E712D69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6" name="Rectangle 31">
                <a:extLst>
                  <a:ext uri="{FF2B5EF4-FFF2-40B4-BE49-F238E27FC236}">
                    <a16:creationId xmlns:a16="http://schemas.microsoft.com/office/drawing/2014/main" id="{BBCBD19C-6FF6-4D84-BEC3-96A70DA85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7" name="AutoShape 32">
                <a:extLst>
                  <a:ext uri="{FF2B5EF4-FFF2-40B4-BE49-F238E27FC236}">
                    <a16:creationId xmlns:a16="http://schemas.microsoft.com/office/drawing/2014/main" id="{438C194A-E62D-43FA-BC58-2AF1F264A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8" name="Rectangle 33">
                <a:extLst>
                  <a:ext uri="{FF2B5EF4-FFF2-40B4-BE49-F238E27FC236}">
                    <a16:creationId xmlns:a16="http://schemas.microsoft.com/office/drawing/2014/main" id="{E9B506D6-83FF-4701-AB15-413F1E539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8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pitchFamily="-112" charset="0"/>
                    <a:ea typeface="+mn-ea"/>
                    <a:cs typeface="+mn-cs"/>
                  </a:rPr>
                  <a:t>(1500 B.C.)</a:t>
                </a:r>
              </a:p>
            </p:txBody>
          </p:sp>
          <p:sp>
            <p:nvSpPr>
              <p:cNvPr id="459" name="Line 34">
                <a:extLst>
                  <a:ext uri="{FF2B5EF4-FFF2-40B4-BE49-F238E27FC236}">
                    <a16:creationId xmlns:a16="http://schemas.microsoft.com/office/drawing/2014/main" id="{BD1E915C-EFAB-428D-9D44-6E414D9509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" name="Line 35">
                <a:extLst>
                  <a:ext uri="{FF2B5EF4-FFF2-40B4-BE49-F238E27FC236}">
                    <a16:creationId xmlns:a16="http://schemas.microsoft.com/office/drawing/2014/main" id="{AFCD0AEC-CD47-43DB-A41D-D4E22DA8D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" name="Line 36">
                <a:extLst>
                  <a:ext uri="{FF2B5EF4-FFF2-40B4-BE49-F238E27FC236}">
                    <a16:creationId xmlns:a16="http://schemas.microsoft.com/office/drawing/2014/main" id="{29DC2700-955B-483F-8BE4-1D8752805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" name="Line 37">
                <a:extLst>
                  <a:ext uri="{FF2B5EF4-FFF2-40B4-BE49-F238E27FC236}">
                    <a16:creationId xmlns:a16="http://schemas.microsoft.com/office/drawing/2014/main" id="{857438B1-59EC-468D-9862-09607CE89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" name="Line 38">
                <a:extLst>
                  <a:ext uri="{FF2B5EF4-FFF2-40B4-BE49-F238E27FC236}">
                    <a16:creationId xmlns:a16="http://schemas.microsoft.com/office/drawing/2014/main" id="{6D924A33-100A-4871-ADAC-BF7284DFF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" name="Line 39">
                <a:extLst>
                  <a:ext uri="{FF2B5EF4-FFF2-40B4-BE49-F238E27FC236}">
                    <a16:creationId xmlns:a16="http://schemas.microsoft.com/office/drawing/2014/main" id="{BFA531A2-031C-4818-A93F-E197AD085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" name="Rectangle 40">
                <a:extLst>
                  <a:ext uri="{FF2B5EF4-FFF2-40B4-BE49-F238E27FC236}">
                    <a16:creationId xmlns:a16="http://schemas.microsoft.com/office/drawing/2014/main" id="{45E43324-7877-45E0-8F80-4BFDF41CC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" y="535"/>
                <a:ext cx="47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1mei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Paap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66" name="Rectangle 41">
                <a:extLst>
                  <a:ext uri="{FF2B5EF4-FFF2-40B4-BE49-F238E27FC236}">
                    <a16:creationId xmlns:a16="http://schemas.microsoft.com/office/drawing/2014/main" id="{7386AF20-8484-4FF6-B77C-D28204722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4" y="634"/>
                <a:ext cx="60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1st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Gaychamv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67" name="Rectangle 42">
                <a:extLst>
                  <a:ext uri="{FF2B5EF4-FFF2-40B4-BE49-F238E27FC236}">
                    <a16:creationId xmlns:a16="http://schemas.microsoft.com/office/drawing/2014/main" id="{752FD656-C30E-4A6F-8D20-ECB89F0A3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724"/>
                <a:ext cx="54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</a:t>
                </a:r>
                <a:r>
                  <a:rPr lang="en-US" sz="900" b="1" baseline="30000" dirty="0">
                    <a:solidFill>
                      <a:srgbClr val="000000"/>
                    </a:solidFill>
                    <a:latin typeface="Helvetica" charset="0"/>
                  </a:rPr>
                  <a:t>st</a:t>
                </a:r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Kaikhunc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68" name="Rectangle 43">
                <a:extLst>
                  <a:ext uri="{FF2B5EF4-FFF2-40B4-BE49-F238E27FC236}">
                    <a16:creationId xmlns:a16="http://schemas.microsoft.com/office/drawing/2014/main" id="{46E7B5FC-1709-42A2-8485-4ACA9ACC9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830"/>
                <a:ext cx="50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1st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Meidow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69" name="Rectangle 44">
                <a:extLst>
                  <a:ext uri="{FF2B5EF4-FFF2-40B4-BE49-F238E27FC236}">
                    <a16:creationId xmlns:a16="http://schemas.microsoft.com/office/drawing/2014/main" id="{47737C78-87C5-4BB5-8DDA-A30304422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633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Duidai</a:t>
                </a:r>
                <a:r>
                  <a:rPr lang="en-US" sz="700" b="1" dirty="0">
                    <a:solidFill>
                      <a:srgbClr val="000000"/>
                    </a:solidFill>
                    <a:latin typeface="Helvetica" charset="0"/>
                  </a:rPr>
                  <a:t>/</a:t>
                </a:r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Muangsingc</a:t>
                </a:r>
                <a:endParaRPr lang="en-US" sz="7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70" name="Rectangle 45">
                <a:extLst>
                  <a:ext uri="{FF2B5EF4-FFF2-40B4-BE49-F238E27FC236}">
                    <a16:creationId xmlns:a16="http://schemas.microsoft.com/office/drawing/2014/main" id="{FB2035B7-8F3D-48C5-AD11-EE7DCE9BA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1015"/>
                <a:ext cx="5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Ramphaankai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71" name="Rectangle 46">
                <a:extLst>
                  <a:ext uri="{FF2B5EF4-FFF2-40B4-BE49-F238E27FC236}">
                    <a16:creationId xmlns:a16="http://schemas.microsoft.com/office/drawing/2014/main" id="{21CDCBAE-DA3C-4CEF-9550-0D28EAA8D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23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DAMHMEI</a:t>
                </a:r>
              </a:p>
            </p:txBody>
          </p:sp>
          <p:sp>
            <p:nvSpPr>
              <p:cNvPr id="472" name="Rectangle 47">
                <a:extLst>
                  <a:ext uri="{FF2B5EF4-FFF2-40B4-BE49-F238E27FC236}">
                    <a16:creationId xmlns:a16="http://schemas.microsoft.com/office/drawing/2014/main" id="{9DA01B29-AEA9-4CB5-B1BF-0E8D451FE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93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>
                    <a:solidFill>
                      <a:srgbClr val="000000"/>
                    </a:solidFill>
                    <a:latin typeface="Helvetica" charset="0"/>
                  </a:rPr>
                  <a:t>1mei </a:t>
                </a:r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ngganmei</a:t>
                </a:r>
                <a:endParaRPr lang="en-US" sz="700" b="1" dirty="0">
                  <a:solidFill>
                    <a:srgbClr val="000000"/>
                  </a:solidFill>
                  <a:latin typeface="Helvetica" charset="0"/>
                </a:endParaRPr>
              </a:p>
              <a:p>
                <a:r>
                  <a:rPr lang="en-US" sz="700" b="1" dirty="0">
                    <a:solidFill>
                      <a:srgbClr val="000000"/>
                    </a:solidFill>
                    <a:latin typeface="Helvetica" charset="0"/>
                  </a:rPr>
                  <a:t>le </a:t>
                </a:r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ntumei</a:t>
                </a:r>
                <a:endParaRPr lang="en-US" sz="7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73" name="Line 48">
                <a:extLst>
                  <a:ext uri="{FF2B5EF4-FFF2-40B4-BE49-F238E27FC236}">
                    <a16:creationId xmlns:a16="http://schemas.microsoft.com/office/drawing/2014/main" id="{FC79A57C-7F0C-49F3-A5AF-742FE7836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4" name="Line 49">
                <a:extLst>
                  <a:ext uri="{FF2B5EF4-FFF2-40B4-BE49-F238E27FC236}">
                    <a16:creationId xmlns:a16="http://schemas.microsoft.com/office/drawing/2014/main" id="{DC8E7F5D-6FC7-486D-9864-721431FFDC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5" name="Rectangle 50">
                <a:extLst>
                  <a:ext uri="{FF2B5EF4-FFF2-40B4-BE49-F238E27FC236}">
                    <a16:creationId xmlns:a16="http://schemas.microsoft.com/office/drawing/2014/main" id="{14B42BC9-E2B1-4B62-AE83-FDEA6DDC4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6" name="Rectangle 51">
                <a:extLst>
                  <a:ext uri="{FF2B5EF4-FFF2-40B4-BE49-F238E27FC236}">
                    <a16:creationId xmlns:a16="http://schemas.microsoft.com/office/drawing/2014/main" id="{D67942DE-8769-4ABC-8A3C-531276C30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2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Helvetica" charset="0"/>
                  </a:rPr>
                  <a:t>K - K - S</a:t>
                </a:r>
              </a:p>
            </p:txBody>
          </p:sp>
          <p:sp>
            <p:nvSpPr>
              <p:cNvPr id="477" name="Rectangle 52">
                <a:extLst>
                  <a:ext uri="{FF2B5EF4-FFF2-40B4-BE49-F238E27FC236}">
                    <a16:creationId xmlns:a16="http://schemas.microsoft.com/office/drawing/2014/main" id="{A875D9A3-BDED-4428-B440-1B33B1FE6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478" name="Rectangle 53">
                <a:extLst>
                  <a:ext uri="{FF2B5EF4-FFF2-40B4-BE49-F238E27FC236}">
                    <a16:creationId xmlns:a16="http://schemas.microsoft.com/office/drawing/2014/main" id="{73DBB376-1712-47A4-830E-5E2E71B1C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479" name="Rectangle 54">
                <a:extLst>
                  <a:ext uri="{FF2B5EF4-FFF2-40B4-BE49-F238E27FC236}">
                    <a16:creationId xmlns:a16="http://schemas.microsoft.com/office/drawing/2014/main" id="{70A654AB-DF36-480B-B07A-54CB9E3A6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" y="1411"/>
                <a:ext cx="6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KAWLOUKANMEI</a:t>
                </a:r>
              </a:p>
            </p:txBody>
          </p:sp>
          <p:sp>
            <p:nvSpPr>
              <p:cNvPr id="480" name="Rectangle 55">
                <a:extLst>
                  <a:ext uri="{FF2B5EF4-FFF2-40B4-BE49-F238E27FC236}">
                    <a16:creationId xmlns:a16="http://schemas.microsoft.com/office/drawing/2014/main" id="{95CDE875-597C-4519-AE28-8D75892F7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481" name="Rectangle 56">
                <a:extLst>
                  <a:ext uri="{FF2B5EF4-FFF2-40B4-BE49-F238E27FC236}">
                    <a16:creationId xmlns:a16="http://schemas.microsoft.com/office/drawing/2014/main" id="{C979B1A9-2155-4FFD-8F68-1896AE43F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3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482" name="Line 57">
                <a:extLst>
                  <a:ext uri="{FF2B5EF4-FFF2-40B4-BE49-F238E27FC236}">
                    <a16:creationId xmlns:a16="http://schemas.microsoft.com/office/drawing/2014/main" id="{92278AB2-0FC0-4928-A631-03D52608C2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" name="Line 58">
                <a:extLst>
                  <a:ext uri="{FF2B5EF4-FFF2-40B4-BE49-F238E27FC236}">
                    <a16:creationId xmlns:a16="http://schemas.microsoft.com/office/drawing/2014/main" id="{2B281FA3-DB6A-4D37-BF81-A57682772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4" name="Rectangle 59">
                <a:extLst>
                  <a:ext uri="{FF2B5EF4-FFF2-40B4-BE49-F238E27FC236}">
                    <a16:creationId xmlns:a16="http://schemas.microsoft.com/office/drawing/2014/main" id="{67136BA6-371F-4C34-82A9-20569ACA5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485" name="Rectangle 60">
                <a:extLst>
                  <a:ext uri="{FF2B5EF4-FFF2-40B4-BE49-F238E27FC236}">
                    <a16:creationId xmlns:a16="http://schemas.microsoft.com/office/drawing/2014/main" id="{56E3483F-B9A0-44EF-AB2B-08AD532DF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8" y="2280"/>
                <a:ext cx="56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  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Nymloumei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86" name="Rectangle 61">
                <a:extLst>
                  <a:ext uri="{FF2B5EF4-FFF2-40B4-BE49-F238E27FC236}">
                    <a16:creationId xmlns:a16="http://schemas.microsoft.com/office/drawing/2014/main" id="{12E97A3C-3BA7-408B-9B47-6FAF617E9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487" name="Line 62">
                <a:extLst>
                  <a:ext uri="{FF2B5EF4-FFF2-40B4-BE49-F238E27FC236}">
                    <a16:creationId xmlns:a16="http://schemas.microsoft.com/office/drawing/2014/main" id="{0D4F1D3B-44A4-4451-916D-D6DB70161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8" name="Line 63">
                <a:extLst>
                  <a:ext uri="{FF2B5EF4-FFF2-40B4-BE49-F238E27FC236}">
                    <a16:creationId xmlns:a16="http://schemas.microsoft.com/office/drawing/2014/main" id="{403481DE-1FA3-4790-B710-95FE81FFD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9" name="Line 64">
                <a:extLst>
                  <a:ext uri="{FF2B5EF4-FFF2-40B4-BE49-F238E27FC236}">
                    <a16:creationId xmlns:a16="http://schemas.microsoft.com/office/drawing/2014/main" id="{D745FD9C-8B94-4FAC-8923-73E1CAA43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" name="Line 65">
                <a:extLst>
                  <a:ext uri="{FF2B5EF4-FFF2-40B4-BE49-F238E27FC236}">
                    <a16:creationId xmlns:a16="http://schemas.microsoft.com/office/drawing/2014/main" id="{7EA56073-17FF-4305-A66B-CAE499B42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" name="Line 66">
                <a:extLst>
                  <a:ext uri="{FF2B5EF4-FFF2-40B4-BE49-F238E27FC236}">
                    <a16:creationId xmlns:a16="http://schemas.microsoft.com/office/drawing/2014/main" id="{1CB0029C-8155-44DA-8EB6-DA6AC1C48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" name="Line 67">
                <a:extLst>
                  <a:ext uri="{FF2B5EF4-FFF2-40B4-BE49-F238E27FC236}">
                    <a16:creationId xmlns:a16="http://schemas.microsoft.com/office/drawing/2014/main" id="{F0785921-4894-40AB-9905-2F9599186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" name="Line 68">
                <a:extLst>
                  <a:ext uri="{FF2B5EF4-FFF2-40B4-BE49-F238E27FC236}">
                    <a16:creationId xmlns:a16="http://schemas.microsoft.com/office/drawing/2014/main" id="{EE2B6041-1268-4E05-9E8C-B31DFFCE05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" name="Line 69">
                <a:extLst>
                  <a:ext uri="{FF2B5EF4-FFF2-40B4-BE49-F238E27FC236}">
                    <a16:creationId xmlns:a16="http://schemas.microsoft.com/office/drawing/2014/main" id="{4D5DD8B7-36B1-40BB-9DC8-08FE1713A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5" name="Rectangle 70">
                <a:extLst>
                  <a:ext uri="{FF2B5EF4-FFF2-40B4-BE49-F238E27FC236}">
                    <a16:creationId xmlns:a16="http://schemas.microsoft.com/office/drawing/2014/main" id="{D8C2F818-9599-41A0-B258-630A74081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2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MOUSI</a:t>
                </a:r>
              </a:p>
            </p:txBody>
          </p:sp>
          <p:sp>
            <p:nvSpPr>
              <p:cNvPr id="496" name="Rectangle 71">
                <a:extLst>
                  <a:ext uri="{FF2B5EF4-FFF2-40B4-BE49-F238E27FC236}">
                    <a16:creationId xmlns:a16="http://schemas.microsoft.com/office/drawing/2014/main" id="{B7542AD3-F39C-4084-883D-B65CB9921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Sinai</a:t>
                </a:r>
              </a:p>
            </p:txBody>
          </p:sp>
          <p:sp>
            <p:nvSpPr>
              <p:cNvPr id="497" name="Rectangle 72">
                <a:extLst>
                  <a:ext uri="{FF2B5EF4-FFF2-40B4-BE49-F238E27FC236}">
                    <a16:creationId xmlns:a16="http://schemas.microsoft.com/office/drawing/2014/main" id="{AB87C837-81F3-4281-A373-FA7E60A6B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K - G - N</a:t>
                </a:r>
              </a:p>
            </p:txBody>
          </p:sp>
          <p:sp>
            <p:nvSpPr>
              <p:cNvPr id="498" name="Rectangle 73">
                <a:extLst>
                  <a:ext uri="{FF2B5EF4-FFF2-40B4-BE49-F238E27FC236}">
                    <a16:creationId xmlns:a16="http://schemas.microsoft.com/office/drawing/2014/main" id="{81B045F8-33A3-4734-B2EE-F37367311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63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Kadesh Barnea</a:t>
                </a:r>
              </a:p>
            </p:txBody>
          </p:sp>
          <p:sp>
            <p:nvSpPr>
              <p:cNvPr id="499" name="Rectangle 74">
                <a:extLst>
                  <a:ext uri="{FF2B5EF4-FFF2-40B4-BE49-F238E27FC236}">
                    <a16:creationId xmlns:a16="http://schemas.microsoft.com/office/drawing/2014/main" id="{982580D2-0249-4A3C-A402-C36D19023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00" name="Rectangle 75">
                <a:extLst>
                  <a:ext uri="{FF2B5EF4-FFF2-40B4-BE49-F238E27FC236}">
                    <a16:creationId xmlns:a16="http://schemas.microsoft.com/office/drawing/2014/main" id="{874ED7FD-03FF-48CA-BE76-454050013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3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5 PARY</a:t>
                </a:r>
              </a:p>
            </p:txBody>
          </p:sp>
          <p:sp>
            <p:nvSpPr>
              <p:cNvPr id="501" name="Line 76">
                <a:extLst>
                  <a:ext uri="{FF2B5EF4-FFF2-40B4-BE49-F238E27FC236}">
                    <a16:creationId xmlns:a16="http://schemas.microsoft.com/office/drawing/2014/main" id="{09593A79-EC0C-4495-A864-D344AAA1B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" name="Rectangle 77">
                <a:extLst>
                  <a:ext uri="{FF2B5EF4-FFF2-40B4-BE49-F238E27FC236}">
                    <a16:creationId xmlns:a16="http://schemas.microsoft.com/office/drawing/2014/main" id="{0C08E9C5-67F1-4F81-A1CC-307F08AEC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0" y="2805"/>
                <a:ext cx="45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Tatpatmei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503" name="Line 78">
                <a:extLst>
                  <a:ext uri="{FF2B5EF4-FFF2-40B4-BE49-F238E27FC236}">
                    <a16:creationId xmlns:a16="http://schemas.microsoft.com/office/drawing/2014/main" id="{E5088AE1-DDEF-4CAD-9157-50B13F2B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4" name="Line 79">
                <a:extLst>
                  <a:ext uri="{FF2B5EF4-FFF2-40B4-BE49-F238E27FC236}">
                    <a16:creationId xmlns:a16="http://schemas.microsoft.com/office/drawing/2014/main" id="{613B9A68-8333-4C3C-85E6-EEA6CE241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5" name="Line 80">
                <a:extLst>
                  <a:ext uri="{FF2B5EF4-FFF2-40B4-BE49-F238E27FC236}">
                    <a16:creationId xmlns:a16="http://schemas.microsoft.com/office/drawing/2014/main" id="{22DA4E0D-CB8E-4745-8D87-CA8D8C8B8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6" name="Rectangle 81">
                <a:extLst>
                  <a:ext uri="{FF2B5EF4-FFF2-40B4-BE49-F238E27FC236}">
                    <a16:creationId xmlns:a16="http://schemas.microsoft.com/office/drawing/2014/main" id="{8FDBF131-1D33-4E97-8F18-83335CB8E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41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JOSHUA</a:t>
                </a:r>
              </a:p>
            </p:txBody>
          </p:sp>
          <p:sp>
            <p:nvSpPr>
              <p:cNvPr id="507" name="Rectangle 82">
                <a:extLst>
                  <a:ext uri="{FF2B5EF4-FFF2-40B4-BE49-F238E27FC236}">
                    <a16:creationId xmlns:a16="http://schemas.microsoft.com/office/drawing/2014/main" id="{9891BFD7-1300-4403-844E-20571F963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Jericho/Ai</a:t>
                </a:r>
              </a:p>
            </p:txBody>
          </p:sp>
          <p:sp>
            <p:nvSpPr>
              <p:cNvPr id="508" name="Rectangle 83">
                <a:extLst>
                  <a:ext uri="{FF2B5EF4-FFF2-40B4-BE49-F238E27FC236}">
                    <a16:creationId xmlns:a16="http://schemas.microsoft.com/office/drawing/2014/main" id="{7F78DEF3-B138-49D7-9EA1-FA8F04100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7" y="3806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KADIC NZANHMEI</a:t>
                </a:r>
              </a:p>
            </p:txBody>
          </p:sp>
        </p:grpSp>
        <p:grpSp>
          <p:nvGrpSpPr>
            <p:cNvPr id="388" name="Group 84">
              <a:extLst>
                <a:ext uri="{FF2B5EF4-FFF2-40B4-BE49-F238E27FC236}">
                  <a16:creationId xmlns:a16="http://schemas.microsoft.com/office/drawing/2014/main" id="{9252163B-802B-4C6F-A5EB-A4B213AF55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352"/>
              <a:ext cx="966" cy="1610"/>
              <a:chOff x="4107" y="352"/>
              <a:chExt cx="966" cy="1610"/>
            </a:xfrm>
          </p:grpSpPr>
          <p:sp>
            <p:nvSpPr>
              <p:cNvPr id="389" name="Freeform 85">
                <a:extLst>
                  <a:ext uri="{FF2B5EF4-FFF2-40B4-BE49-F238E27FC236}">
                    <a16:creationId xmlns:a16="http://schemas.microsoft.com/office/drawing/2014/main" id="{EE6EA099-0ED7-4249-9D40-5DAA05C7E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86">
                <a:extLst>
                  <a:ext uri="{FF2B5EF4-FFF2-40B4-BE49-F238E27FC236}">
                    <a16:creationId xmlns:a16="http://schemas.microsoft.com/office/drawing/2014/main" id="{D8655A22-8425-483A-A421-239A1D47F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87">
                <a:extLst>
                  <a:ext uri="{FF2B5EF4-FFF2-40B4-BE49-F238E27FC236}">
                    <a16:creationId xmlns:a16="http://schemas.microsoft.com/office/drawing/2014/main" id="{A8F39941-C4C2-41A6-86A7-092170853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Rectangle 88">
                <a:extLst>
                  <a:ext uri="{FF2B5EF4-FFF2-40B4-BE49-F238E27FC236}">
                    <a16:creationId xmlns:a16="http://schemas.microsoft.com/office/drawing/2014/main" id="{FCEEFA88-24C8-4C04-B4BE-A3F62CD2B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393" name="Freeform 89">
                <a:extLst>
                  <a:ext uri="{FF2B5EF4-FFF2-40B4-BE49-F238E27FC236}">
                    <a16:creationId xmlns:a16="http://schemas.microsoft.com/office/drawing/2014/main" id="{B9776F0A-C603-4385-AD3D-AA2FE1692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AutoShape 90">
                <a:extLst>
                  <a:ext uri="{FF2B5EF4-FFF2-40B4-BE49-F238E27FC236}">
                    <a16:creationId xmlns:a16="http://schemas.microsoft.com/office/drawing/2014/main" id="{A01A4D53-41D3-43CB-8E62-BA235AEB8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" name="Rectangle 91">
                <a:extLst>
                  <a:ext uri="{FF2B5EF4-FFF2-40B4-BE49-F238E27FC236}">
                    <a16:creationId xmlns:a16="http://schemas.microsoft.com/office/drawing/2014/main" id="{A7B028D5-837D-4AD1-B663-C9E64E203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" name="AutoShape 92">
                <a:extLst>
                  <a:ext uri="{FF2B5EF4-FFF2-40B4-BE49-F238E27FC236}">
                    <a16:creationId xmlns:a16="http://schemas.microsoft.com/office/drawing/2014/main" id="{20A7D209-A049-46F7-AFD4-0916D15A6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" name="AutoShape 93">
                <a:extLst>
                  <a:ext uri="{FF2B5EF4-FFF2-40B4-BE49-F238E27FC236}">
                    <a16:creationId xmlns:a16="http://schemas.microsoft.com/office/drawing/2014/main" id="{F8B63472-0DE6-4CB6-B457-4D0358C69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" name="Rectangle 94">
                <a:extLst>
                  <a:ext uri="{FF2B5EF4-FFF2-40B4-BE49-F238E27FC236}">
                    <a16:creationId xmlns:a16="http://schemas.microsoft.com/office/drawing/2014/main" id="{971710BB-AD02-413D-8867-2C9824CD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" name="AutoShape 95">
                <a:extLst>
                  <a:ext uri="{FF2B5EF4-FFF2-40B4-BE49-F238E27FC236}">
                    <a16:creationId xmlns:a16="http://schemas.microsoft.com/office/drawing/2014/main" id="{A988520C-93D3-447D-A01F-15AD83042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" name="Rectangle 96">
                <a:extLst>
                  <a:ext uri="{FF2B5EF4-FFF2-40B4-BE49-F238E27FC236}">
                    <a16:creationId xmlns:a16="http://schemas.microsoft.com/office/drawing/2014/main" id="{AB305B68-88FD-4794-BF91-4F215E41F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8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pitchFamily="-112" charset="0"/>
                    <a:ea typeface="+mn-ea"/>
                    <a:cs typeface="+mn-cs"/>
                  </a:rPr>
                  <a:t>(1000 B.C.)</a:t>
                </a:r>
              </a:p>
            </p:txBody>
          </p:sp>
          <p:sp>
            <p:nvSpPr>
              <p:cNvPr id="401" name="Line 97">
                <a:extLst>
                  <a:ext uri="{FF2B5EF4-FFF2-40B4-BE49-F238E27FC236}">
                    <a16:creationId xmlns:a16="http://schemas.microsoft.com/office/drawing/2014/main" id="{50A223E1-1BCF-4DE5-96E5-E448D4184A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" name="Line 98">
                <a:extLst>
                  <a:ext uri="{FF2B5EF4-FFF2-40B4-BE49-F238E27FC236}">
                    <a16:creationId xmlns:a16="http://schemas.microsoft.com/office/drawing/2014/main" id="{7A03C4ED-27B4-47E3-80CC-AAF328137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" name="Rectangle 99">
                <a:extLst>
                  <a:ext uri="{FF2B5EF4-FFF2-40B4-BE49-F238E27FC236}">
                    <a16:creationId xmlns:a16="http://schemas.microsoft.com/office/drawing/2014/main" id="{D8EAFDF5-2661-4928-9DE1-A0A00416B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04" name="Rectangle 100">
                <a:extLst>
                  <a:ext uri="{FF2B5EF4-FFF2-40B4-BE49-F238E27FC236}">
                    <a16:creationId xmlns:a16="http://schemas.microsoft.com/office/drawing/2014/main" id="{872BF815-5737-4B7B-94A9-12BA804C2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7" y="480"/>
                <a:ext cx="74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LATZANPOUCNUNC</a:t>
                </a:r>
              </a:p>
            </p:txBody>
          </p:sp>
          <p:sp>
            <p:nvSpPr>
              <p:cNvPr id="405" name="Rectangle 101">
                <a:extLst>
                  <a:ext uri="{FF2B5EF4-FFF2-40B4-BE49-F238E27FC236}">
                    <a16:creationId xmlns:a16="http://schemas.microsoft.com/office/drawing/2014/main" id="{D3B1782D-6C2D-40D8-9583-C993F9EF1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3" y="352"/>
                <a:ext cx="53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KAGUAKCMEI</a:t>
                </a:r>
              </a:p>
            </p:txBody>
          </p:sp>
          <p:sp>
            <p:nvSpPr>
              <p:cNvPr id="406" name="Line 102">
                <a:extLst>
                  <a:ext uri="{FF2B5EF4-FFF2-40B4-BE49-F238E27FC236}">
                    <a16:creationId xmlns:a16="http://schemas.microsoft.com/office/drawing/2014/main" id="{573186BB-04A6-4BBB-9175-3183569C0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" name="Line 103">
                <a:extLst>
                  <a:ext uri="{FF2B5EF4-FFF2-40B4-BE49-F238E27FC236}">
                    <a16:creationId xmlns:a16="http://schemas.microsoft.com/office/drawing/2014/main" id="{B870CC4D-BA67-4EFF-8BD5-10C7865BB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" name="Line 104">
                <a:extLst>
                  <a:ext uri="{FF2B5EF4-FFF2-40B4-BE49-F238E27FC236}">
                    <a16:creationId xmlns:a16="http://schemas.microsoft.com/office/drawing/2014/main" id="{491B4CAA-62DB-4CF0-B91C-25CADA19F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" name="Rectangle 105">
                <a:extLst>
                  <a:ext uri="{FF2B5EF4-FFF2-40B4-BE49-F238E27FC236}">
                    <a16:creationId xmlns:a16="http://schemas.microsoft.com/office/drawing/2014/main" id="{CE7BA6F8-0824-47D9-9A91-626F371EC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634" cy="1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BAKMEI ••• </a:t>
                </a:r>
              </a:p>
            </p:txBody>
          </p:sp>
          <p:sp>
            <p:nvSpPr>
              <p:cNvPr id="410" name="Rectangle 106">
                <a:extLst>
                  <a:ext uri="{FF2B5EF4-FFF2-40B4-BE49-F238E27FC236}">
                    <a16:creationId xmlns:a16="http://schemas.microsoft.com/office/drawing/2014/main" id="{12DFBB53-F83F-4F6E-9803-ECBEF8B65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</a:p>
            </p:txBody>
          </p:sp>
          <p:sp>
            <p:nvSpPr>
              <p:cNvPr id="411" name="Rectangle 107">
                <a:extLst>
                  <a:ext uri="{FF2B5EF4-FFF2-40B4-BE49-F238E27FC236}">
                    <a16:creationId xmlns:a16="http://schemas.microsoft.com/office/drawing/2014/main" id="{F4DC32DA-33D9-4E75-930F-572135997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0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412" name="Rectangle 108">
                <a:extLst>
                  <a:ext uri="{FF2B5EF4-FFF2-40B4-BE49-F238E27FC236}">
                    <a16:creationId xmlns:a16="http://schemas.microsoft.com/office/drawing/2014/main" id="{5DC4525C-F809-4710-872A-8C2609D3E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413" name="Rectangle 109">
                <a:extLst>
                  <a:ext uri="{FF2B5EF4-FFF2-40B4-BE49-F238E27FC236}">
                    <a16:creationId xmlns:a16="http://schemas.microsoft.com/office/drawing/2014/main" id="{18787BBA-E0B7-4D67-A830-84D8A1358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414" name="Rectangle 110">
                <a:extLst>
                  <a:ext uri="{FF2B5EF4-FFF2-40B4-BE49-F238E27FC236}">
                    <a16:creationId xmlns:a16="http://schemas.microsoft.com/office/drawing/2014/main" id="{D7AFCFB2-9B85-4D60-B516-B37D3EA38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6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Assyria    Babylon</a:t>
                </a:r>
              </a:p>
            </p:txBody>
          </p:sp>
          <p:sp>
            <p:nvSpPr>
              <p:cNvPr id="415" name="Line 111">
                <a:extLst>
                  <a:ext uri="{FF2B5EF4-FFF2-40B4-BE49-F238E27FC236}">
                    <a16:creationId xmlns:a16="http://schemas.microsoft.com/office/drawing/2014/main" id="{2F2BCAFD-FAD2-4CF1-9B85-20CA91E0A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6" name="Rectangle 112">
                <a:extLst>
                  <a:ext uri="{FF2B5EF4-FFF2-40B4-BE49-F238E27FC236}">
                    <a16:creationId xmlns:a16="http://schemas.microsoft.com/office/drawing/2014/main" id="{7EC32907-5145-4E91-B8E2-505439E77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60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rgbClr val="000000"/>
                    </a:solidFill>
                    <a:latin typeface="Helvetica" charset="0"/>
                  </a:rPr>
                  <a:t>Dihpy</a:t>
                </a:r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       </a:t>
                </a:r>
                <a:r>
                  <a:rPr lang="en-US" sz="800" b="1" dirty="0" err="1">
                    <a:solidFill>
                      <a:srgbClr val="000000"/>
                    </a:solidFill>
                    <a:latin typeface="Helvetica" charset="0"/>
                  </a:rPr>
                  <a:t>Dihba</a:t>
                </a:r>
                <a:endParaRPr lang="en-US" sz="8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17" name="Line 113">
                <a:extLst>
                  <a:ext uri="{FF2B5EF4-FFF2-40B4-BE49-F238E27FC236}">
                    <a16:creationId xmlns:a16="http://schemas.microsoft.com/office/drawing/2014/main" id="{B1EAD505-EC59-4901-BEC7-8E92E7E7A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" name="Line 114">
                <a:extLst>
                  <a:ext uri="{FF2B5EF4-FFF2-40B4-BE49-F238E27FC236}">
                    <a16:creationId xmlns:a16="http://schemas.microsoft.com/office/drawing/2014/main" id="{C89640AA-95CB-4E01-9F01-6ECE38ED6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" name="Rectangle 115">
                <a:extLst>
                  <a:ext uri="{FF2B5EF4-FFF2-40B4-BE49-F238E27FC236}">
                    <a16:creationId xmlns:a16="http://schemas.microsoft.com/office/drawing/2014/main" id="{2693DC7E-B1CA-4BE1-95DF-84AD6F163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44" cy="1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MUHZWNGNUNC</a:t>
                </a:r>
              </a:p>
            </p:txBody>
          </p:sp>
          <p:sp>
            <p:nvSpPr>
              <p:cNvPr id="420" name="Line 116">
                <a:extLst>
                  <a:ext uri="{FF2B5EF4-FFF2-40B4-BE49-F238E27FC236}">
                    <a16:creationId xmlns:a16="http://schemas.microsoft.com/office/drawing/2014/main" id="{B5F3B4FA-74D5-47F1-BA41-39E51A7DC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" name="Rectangle 117">
                <a:extLst>
                  <a:ext uri="{FF2B5EF4-FFF2-40B4-BE49-F238E27FC236}">
                    <a16:creationId xmlns:a16="http://schemas.microsoft.com/office/drawing/2014/main" id="{7E4E17CB-BC41-451F-822D-5313AB5BA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422" name="Line 118">
                <a:extLst>
                  <a:ext uri="{FF2B5EF4-FFF2-40B4-BE49-F238E27FC236}">
                    <a16:creationId xmlns:a16="http://schemas.microsoft.com/office/drawing/2014/main" id="{361C605D-9796-46BF-B97C-EE0AC6FE4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" name="Line 119">
                <a:extLst>
                  <a:ext uri="{FF2B5EF4-FFF2-40B4-BE49-F238E27FC236}">
                    <a16:creationId xmlns:a16="http://schemas.microsoft.com/office/drawing/2014/main" id="{1B71A332-039F-40BF-B634-E0E6D2F47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" name="Line 120">
                <a:extLst>
                  <a:ext uri="{FF2B5EF4-FFF2-40B4-BE49-F238E27FC236}">
                    <a16:creationId xmlns:a16="http://schemas.microsoft.com/office/drawing/2014/main" id="{CF5BF2CF-344C-4700-8F70-DE5CEDAE1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" name="Rectangle 121">
                <a:extLst>
                  <a:ext uri="{FF2B5EF4-FFF2-40B4-BE49-F238E27FC236}">
                    <a16:creationId xmlns:a16="http://schemas.microsoft.com/office/drawing/2014/main" id="{6FEE9196-336D-4B6C-A896-006B1E66B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GUANGHDIC</a:t>
                </a:r>
              </a:p>
            </p:txBody>
          </p:sp>
          <p:sp>
            <p:nvSpPr>
              <p:cNvPr id="426" name="Rectangle 122">
                <a:extLst>
                  <a:ext uri="{FF2B5EF4-FFF2-40B4-BE49-F238E27FC236}">
                    <a16:creationId xmlns:a16="http://schemas.microsoft.com/office/drawing/2014/main" id="{FD68C456-1ED7-47D5-865D-880C4A54C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Judah</a:t>
                </a:r>
              </a:p>
            </p:txBody>
          </p:sp>
          <p:sp>
            <p:nvSpPr>
              <p:cNvPr id="427" name="Line 123">
                <a:extLst>
                  <a:ext uri="{FF2B5EF4-FFF2-40B4-BE49-F238E27FC236}">
                    <a16:creationId xmlns:a16="http://schemas.microsoft.com/office/drawing/2014/main" id="{59DD54BB-FF94-4770-826B-14E4C2337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" name="Line 124">
                <a:extLst>
                  <a:ext uri="{FF2B5EF4-FFF2-40B4-BE49-F238E27FC236}">
                    <a16:creationId xmlns:a16="http://schemas.microsoft.com/office/drawing/2014/main" id="{8A9343C1-D77E-414E-A335-735237E74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09" name="Picture 129">
            <a:extLst>
              <a:ext uri="{FF2B5EF4-FFF2-40B4-BE49-F238E27FC236}">
                <a16:creationId xmlns:a16="http://schemas.microsoft.com/office/drawing/2014/main" id="{0F22583C-6341-4B5B-8775-0DF6AE9D8A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" name="Line 130">
            <a:extLst>
              <a:ext uri="{FF2B5EF4-FFF2-40B4-BE49-F238E27FC236}">
                <a16:creationId xmlns:a16="http://schemas.microsoft.com/office/drawing/2014/main" id="{318E8A27-C5F7-47B0-845A-3F8FD8639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1" name="Rectangle 131">
            <a:extLst>
              <a:ext uri="{FF2B5EF4-FFF2-40B4-BE49-F238E27FC236}">
                <a16:creationId xmlns:a16="http://schemas.microsoft.com/office/drawing/2014/main" id="{A3196691-50FA-44F1-A20A-9B45AF5D3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12" name="Rectangle 132">
            <a:extLst>
              <a:ext uri="{FF2B5EF4-FFF2-40B4-BE49-F238E27FC236}">
                <a16:creationId xmlns:a16="http://schemas.microsoft.com/office/drawing/2014/main" id="{4868104C-1C48-4C8C-B694-C242C946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" name="Rectangle 133">
            <a:extLst>
              <a:ext uri="{FF2B5EF4-FFF2-40B4-BE49-F238E27FC236}">
                <a16:creationId xmlns:a16="http://schemas.microsoft.com/office/drawing/2014/main" id="{9A5349F8-13AD-4C1F-83A9-ED39B80E2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" name="Rectangle 134">
            <a:extLst>
              <a:ext uri="{FF2B5EF4-FFF2-40B4-BE49-F238E27FC236}">
                <a16:creationId xmlns:a16="http://schemas.microsoft.com/office/drawing/2014/main" id="{FAEB0DFE-D921-4D2E-95E6-AA85FCE81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" name="Rectangle 135">
            <a:extLst>
              <a:ext uri="{FF2B5EF4-FFF2-40B4-BE49-F238E27FC236}">
                <a16:creationId xmlns:a16="http://schemas.microsoft.com/office/drawing/2014/main" id="{6E600961-EEAB-4F17-AB4D-EA427B1DA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" name="Rectangle 136">
            <a:extLst>
              <a:ext uri="{FF2B5EF4-FFF2-40B4-BE49-F238E27FC236}">
                <a16:creationId xmlns:a16="http://schemas.microsoft.com/office/drawing/2014/main" id="{02607512-FA7B-45BB-BFAF-4FD71C25A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" name="Rectangle 137">
            <a:extLst>
              <a:ext uri="{FF2B5EF4-FFF2-40B4-BE49-F238E27FC236}">
                <a16:creationId xmlns:a16="http://schemas.microsoft.com/office/drawing/2014/main" id="{A758F5E8-9D06-4FB5-A6F7-EB72DBB52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18" name="Rectangle 138">
            <a:extLst>
              <a:ext uri="{FF2B5EF4-FFF2-40B4-BE49-F238E27FC236}">
                <a16:creationId xmlns:a16="http://schemas.microsoft.com/office/drawing/2014/main" id="{512870C4-C8B2-4C41-8D3F-EC471873A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519" name="Rectangle 139">
            <a:extLst>
              <a:ext uri="{FF2B5EF4-FFF2-40B4-BE49-F238E27FC236}">
                <a16:creationId xmlns:a16="http://schemas.microsoft.com/office/drawing/2014/main" id="{FEEDF709-5A0F-4038-AF07-C2652155C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pitchFamily="-112" charset="0"/>
                <a:ea typeface="+mn-ea"/>
                <a:cs typeface="+mn-cs"/>
              </a:rPr>
              <a:t>D 7 K J </a:t>
            </a:r>
          </a:p>
        </p:txBody>
      </p:sp>
      <p:sp>
        <p:nvSpPr>
          <p:cNvPr id="520" name="Rectangle 141">
            <a:extLst>
              <a:ext uri="{FF2B5EF4-FFF2-40B4-BE49-F238E27FC236}">
                <a16:creationId xmlns:a16="http://schemas.microsoft.com/office/drawing/2014/main" id="{E283618F-C4A9-4372-A3B7-CE12A6435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pitchFamily="-112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21" name="Rectangle 143">
            <a:extLst>
              <a:ext uri="{FF2B5EF4-FFF2-40B4-BE49-F238E27FC236}">
                <a16:creationId xmlns:a16="http://schemas.microsoft.com/office/drawing/2014/main" id="{896F14C7-4C96-4EE6-8AA9-709F3F90F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ea typeface="+mn-ea"/>
              <a:cs typeface="+mn-cs"/>
            </a:endParaRPr>
          </a:p>
        </p:txBody>
      </p:sp>
      <p:sp>
        <p:nvSpPr>
          <p:cNvPr id="522" name="Line 144">
            <a:extLst>
              <a:ext uri="{FF2B5EF4-FFF2-40B4-BE49-F238E27FC236}">
                <a16:creationId xmlns:a16="http://schemas.microsoft.com/office/drawing/2014/main" id="{48F7C712-976C-4183-B000-7DAFAD79F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4350" y="2819400"/>
            <a:ext cx="231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08" charset="0"/>
              <a:ea typeface="+mn-ea"/>
              <a:cs typeface="+mn-cs"/>
            </a:endParaRPr>
          </a:p>
        </p:txBody>
      </p:sp>
      <p:sp>
        <p:nvSpPr>
          <p:cNvPr id="523" name="Rectangle 145">
            <a:extLst>
              <a:ext uri="{FF2B5EF4-FFF2-40B4-BE49-F238E27FC236}">
                <a16:creationId xmlns:a16="http://schemas.microsoft.com/office/drawing/2014/main" id="{770EE65C-6BDF-449C-9158-17A3C60D26A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4" name="Rectangle 146">
            <a:extLst>
              <a:ext uri="{FF2B5EF4-FFF2-40B4-BE49-F238E27FC236}">
                <a16:creationId xmlns:a16="http://schemas.microsoft.com/office/drawing/2014/main" id="{6ABFC74E-65FE-4F8D-BE75-4212F90AF8C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5" name="Text Box 147">
            <a:extLst>
              <a:ext uri="{FF2B5EF4-FFF2-40B4-BE49-F238E27FC236}">
                <a16:creationId xmlns:a16="http://schemas.microsoft.com/office/drawing/2014/main" id="{4CAA5135-1F24-4CB7-9BB7-0B272867EA0F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22749" y="4455205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K</a:t>
            </a:r>
          </a:p>
        </p:txBody>
      </p:sp>
      <p:sp>
        <p:nvSpPr>
          <p:cNvPr id="526" name="Text Box 148">
            <a:extLst>
              <a:ext uri="{FF2B5EF4-FFF2-40B4-BE49-F238E27FC236}">
                <a16:creationId xmlns:a16="http://schemas.microsoft.com/office/drawing/2014/main" id="{9A6AD5F3-A2EA-48CA-95EA-97F91B32CB9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J</a:t>
            </a:r>
          </a:p>
        </p:txBody>
      </p:sp>
      <p:sp>
        <p:nvSpPr>
          <p:cNvPr id="527" name="Rectangle 149">
            <a:extLst>
              <a:ext uri="{FF2B5EF4-FFF2-40B4-BE49-F238E27FC236}">
                <a16:creationId xmlns:a16="http://schemas.microsoft.com/office/drawing/2014/main" id="{B0AAD103-A10B-4E72-A46B-028BE1733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8" name="Rectangle 151">
            <a:extLst>
              <a:ext uri="{FF2B5EF4-FFF2-40B4-BE49-F238E27FC236}">
                <a16:creationId xmlns:a16="http://schemas.microsoft.com/office/drawing/2014/main" id="{C89610B2-00BF-46DB-9C96-188ED800B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" name="Rectangle 152">
            <a:extLst>
              <a:ext uri="{FF2B5EF4-FFF2-40B4-BE49-F238E27FC236}">
                <a16:creationId xmlns:a16="http://schemas.microsoft.com/office/drawing/2014/main" id="{F75C8F98-A7FC-4FF2-B04A-EA5224C0C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" name="Rectangle 153">
            <a:extLst>
              <a:ext uri="{FF2B5EF4-FFF2-40B4-BE49-F238E27FC236}">
                <a16:creationId xmlns:a16="http://schemas.microsoft.com/office/drawing/2014/main" id="{9697E895-3269-4F6B-9FAA-584312262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" name="Rectangle 154">
            <a:extLst>
              <a:ext uri="{FF2B5EF4-FFF2-40B4-BE49-F238E27FC236}">
                <a16:creationId xmlns:a16="http://schemas.microsoft.com/office/drawing/2014/main" id="{2A366914-9EED-4A98-ADB8-D6D20F9FD3E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" name="Text Box 155">
            <a:extLst>
              <a:ext uri="{FF2B5EF4-FFF2-40B4-BE49-F238E27FC236}">
                <a16:creationId xmlns:a16="http://schemas.microsoft.com/office/drawing/2014/main" id="{9A92D902-0095-40B7-B2E9-9EA662F29CF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D</a:t>
            </a:r>
          </a:p>
        </p:txBody>
      </p:sp>
      <p:sp>
        <p:nvSpPr>
          <p:cNvPr id="533" name="Freeform 156">
            <a:extLst>
              <a:ext uri="{FF2B5EF4-FFF2-40B4-BE49-F238E27FC236}">
                <a16:creationId xmlns:a16="http://schemas.microsoft.com/office/drawing/2014/main" id="{601C15F7-7D1B-4386-AB88-B398BA706F21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" name="Rectangle 157">
            <a:extLst>
              <a:ext uri="{FF2B5EF4-FFF2-40B4-BE49-F238E27FC236}">
                <a16:creationId xmlns:a16="http://schemas.microsoft.com/office/drawing/2014/main" id="{EE8E5DBD-DC25-43FA-BC64-3EF533EC0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" name="Rectangle 158">
            <a:extLst>
              <a:ext uri="{FF2B5EF4-FFF2-40B4-BE49-F238E27FC236}">
                <a16:creationId xmlns:a16="http://schemas.microsoft.com/office/drawing/2014/main" id="{2DB78C75-1399-45CD-B7F3-C9511F6B5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" name="Rectangle 159">
            <a:extLst>
              <a:ext uri="{FF2B5EF4-FFF2-40B4-BE49-F238E27FC236}">
                <a16:creationId xmlns:a16="http://schemas.microsoft.com/office/drawing/2014/main" id="{D80D859D-4A36-476B-8271-96CA89466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537" name="Rectangle 160">
            <a:extLst>
              <a:ext uri="{FF2B5EF4-FFF2-40B4-BE49-F238E27FC236}">
                <a16:creationId xmlns:a16="http://schemas.microsoft.com/office/drawing/2014/main" id="{B1F7A7F2-674E-4A98-8E57-851B0997F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538" name="AutoShape 161">
            <a:extLst>
              <a:ext uri="{FF2B5EF4-FFF2-40B4-BE49-F238E27FC236}">
                <a16:creationId xmlns:a16="http://schemas.microsoft.com/office/drawing/2014/main" id="{29A35AAD-0549-4FBB-BC1D-29C8DA4D5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9" name="Freeform 162">
            <a:extLst>
              <a:ext uri="{FF2B5EF4-FFF2-40B4-BE49-F238E27FC236}">
                <a16:creationId xmlns:a16="http://schemas.microsoft.com/office/drawing/2014/main" id="{BEEFCECC-F167-496C-B0C2-C3BC808F3855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" name="Freeform 163">
            <a:extLst>
              <a:ext uri="{FF2B5EF4-FFF2-40B4-BE49-F238E27FC236}">
                <a16:creationId xmlns:a16="http://schemas.microsoft.com/office/drawing/2014/main" id="{B3A7257B-115E-48E3-A19F-6BB55280BB4D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1" name="Freeform 165">
            <a:extLst>
              <a:ext uri="{FF2B5EF4-FFF2-40B4-BE49-F238E27FC236}">
                <a16:creationId xmlns:a16="http://schemas.microsoft.com/office/drawing/2014/main" id="{21DCB8B0-02BD-4BD8-B58A-7260A816516C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2" name="Group 168">
            <a:extLst>
              <a:ext uri="{FF2B5EF4-FFF2-40B4-BE49-F238E27FC236}">
                <a16:creationId xmlns:a16="http://schemas.microsoft.com/office/drawing/2014/main" id="{AFECB9CA-3DEC-46AD-B3DF-DF0E0279A358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43" name="AutoShape 169">
              <a:extLst>
                <a:ext uri="{FF2B5EF4-FFF2-40B4-BE49-F238E27FC236}">
                  <a16:creationId xmlns:a16="http://schemas.microsoft.com/office/drawing/2014/main" id="{EBA48CA1-12B6-40F1-942A-8121F93DE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Rectangle 170">
              <a:extLst>
                <a:ext uri="{FF2B5EF4-FFF2-40B4-BE49-F238E27FC236}">
                  <a16:creationId xmlns:a16="http://schemas.microsoft.com/office/drawing/2014/main" id="{6CC48658-4B31-4574-A1BE-7E6777E24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AutoShape 171">
              <a:extLst>
                <a:ext uri="{FF2B5EF4-FFF2-40B4-BE49-F238E27FC236}">
                  <a16:creationId xmlns:a16="http://schemas.microsoft.com/office/drawing/2014/main" id="{5DC7587B-3252-442D-A30D-221D60383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6" name="Rectangle 172">
            <a:extLst>
              <a:ext uri="{FF2B5EF4-FFF2-40B4-BE49-F238E27FC236}">
                <a16:creationId xmlns:a16="http://schemas.microsoft.com/office/drawing/2014/main" id="{2D68089B-9043-4D01-A69C-581BCD2DF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547" name="Line 177">
            <a:extLst>
              <a:ext uri="{FF2B5EF4-FFF2-40B4-BE49-F238E27FC236}">
                <a16:creationId xmlns:a16="http://schemas.microsoft.com/office/drawing/2014/main" id="{02C7F311-426C-451D-97E7-E86001DFB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" name="Line 178">
            <a:extLst>
              <a:ext uri="{FF2B5EF4-FFF2-40B4-BE49-F238E27FC236}">
                <a16:creationId xmlns:a16="http://schemas.microsoft.com/office/drawing/2014/main" id="{76092037-80D6-4290-A7DD-2BAF1E7FC7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" name="Rectangle 179">
            <a:extLst>
              <a:ext uri="{FF2B5EF4-FFF2-40B4-BE49-F238E27FC236}">
                <a16:creationId xmlns:a16="http://schemas.microsoft.com/office/drawing/2014/main" id="{D17B5B18-CB72-4356-95D9-1AB2EFF82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550" name="Rectangle 181">
            <a:extLst>
              <a:ext uri="{FF2B5EF4-FFF2-40B4-BE49-F238E27FC236}">
                <a16:creationId xmlns:a16="http://schemas.microsoft.com/office/drawing/2014/main" id="{54A9BCE1-6300-442D-968B-02537E5B7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1" name="AutoShape 182">
            <a:extLst>
              <a:ext uri="{FF2B5EF4-FFF2-40B4-BE49-F238E27FC236}">
                <a16:creationId xmlns:a16="http://schemas.microsoft.com/office/drawing/2014/main" id="{DE8E4CE5-5A04-481C-81F9-1B77C1EFF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" name="Rectangle 183">
            <a:extLst>
              <a:ext uri="{FF2B5EF4-FFF2-40B4-BE49-F238E27FC236}">
                <a16:creationId xmlns:a16="http://schemas.microsoft.com/office/drawing/2014/main" id="{BBA9A645-75F9-4702-826B-5C07C0F17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53" name="Line 184">
            <a:extLst>
              <a:ext uri="{FF2B5EF4-FFF2-40B4-BE49-F238E27FC236}">
                <a16:creationId xmlns:a16="http://schemas.microsoft.com/office/drawing/2014/main" id="{A471BA27-BDAA-46EF-824F-BBF186BEE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" name="Line 185">
            <a:extLst>
              <a:ext uri="{FF2B5EF4-FFF2-40B4-BE49-F238E27FC236}">
                <a16:creationId xmlns:a16="http://schemas.microsoft.com/office/drawing/2014/main" id="{D0A5EDC3-BAC4-492B-99AB-898BC67580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" name="Line 186">
            <a:extLst>
              <a:ext uri="{FF2B5EF4-FFF2-40B4-BE49-F238E27FC236}">
                <a16:creationId xmlns:a16="http://schemas.microsoft.com/office/drawing/2014/main" id="{7DCB73FE-D5CB-40D3-AF69-3E40AED526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" name="Line 187">
            <a:extLst>
              <a:ext uri="{FF2B5EF4-FFF2-40B4-BE49-F238E27FC236}">
                <a16:creationId xmlns:a16="http://schemas.microsoft.com/office/drawing/2014/main" id="{E994C277-8344-4D23-A89E-69839434D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" name="Line 188">
            <a:extLst>
              <a:ext uri="{FF2B5EF4-FFF2-40B4-BE49-F238E27FC236}">
                <a16:creationId xmlns:a16="http://schemas.microsoft.com/office/drawing/2014/main" id="{4BA0B2DF-C938-4F6B-91E7-7CD18CA27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" name="Line 189">
            <a:extLst>
              <a:ext uri="{FF2B5EF4-FFF2-40B4-BE49-F238E27FC236}">
                <a16:creationId xmlns:a16="http://schemas.microsoft.com/office/drawing/2014/main" id="{50FA8C88-2479-4F30-AC36-029E398AFD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" name="Line 190">
            <a:extLst>
              <a:ext uri="{FF2B5EF4-FFF2-40B4-BE49-F238E27FC236}">
                <a16:creationId xmlns:a16="http://schemas.microsoft.com/office/drawing/2014/main" id="{DC7FFD07-D68F-464E-866B-BF78A1F7D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" name="Rectangle 191">
            <a:extLst>
              <a:ext uri="{FF2B5EF4-FFF2-40B4-BE49-F238E27FC236}">
                <a16:creationId xmlns:a16="http://schemas.microsoft.com/office/drawing/2014/main" id="{7B4D6E0A-8F2A-49BE-8EA4-F77F3D0E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ea typeface="+mn-ea"/>
              <a:cs typeface="+mn-cs"/>
            </a:endParaRPr>
          </a:p>
        </p:txBody>
      </p:sp>
      <p:sp>
        <p:nvSpPr>
          <p:cNvPr id="561" name="Rectangle 193">
            <a:extLst>
              <a:ext uri="{FF2B5EF4-FFF2-40B4-BE49-F238E27FC236}">
                <a16:creationId xmlns:a16="http://schemas.microsoft.com/office/drawing/2014/main" id="{6EFD941D-A1A2-4E88-A825-C4637932D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628650"/>
            <a:ext cx="511175" cy="3592513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2" name="Rectangle 196">
            <a:extLst>
              <a:ext uri="{FF2B5EF4-FFF2-40B4-BE49-F238E27FC236}">
                <a16:creationId xmlns:a16="http://schemas.microsoft.com/office/drawing/2014/main" id="{4BA8E6F5-FDB1-4BED-B2C5-BF69553A5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3" name="Text Box 197">
            <a:extLst>
              <a:ext uri="{FF2B5EF4-FFF2-40B4-BE49-F238E27FC236}">
                <a16:creationId xmlns:a16="http://schemas.microsoft.com/office/drawing/2014/main" id="{5CBDBD4C-10C0-4026-9BC8-26F98389A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4" name="Text Box 198">
            <a:extLst>
              <a:ext uri="{FF2B5EF4-FFF2-40B4-BE49-F238E27FC236}">
                <a16:creationId xmlns:a16="http://schemas.microsoft.com/office/drawing/2014/main" id="{4989341F-CB7B-45C3-84D1-906B75F39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-22225"/>
            <a:ext cx="378956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Thaureymei</a:t>
            </a:r>
            <a:r>
              <a:rPr lang="en-US" sz="16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khourui</a:t>
            </a:r>
            <a:r>
              <a:rPr lang="en-US" sz="16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Esthar</a:t>
            </a:r>
            <a:r>
              <a:rPr lang="en-US" sz="16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nganv</a:t>
            </a:r>
            <a:endParaRPr lang="en-US" sz="1600" b="1" dirty="0">
              <a:solidFill>
                <a:schemeClr val="tx1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5" name="Text Box 200">
            <a:extLst>
              <a:ext uri="{FF2B5EF4-FFF2-40B4-BE49-F238E27FC236}">
                <a16:creationId xmlns:a16="http://schemas.microsoft.com/office/drawing/2014/main" id="{878CD0EB-B5F9-4C96-8DB7-F592EB36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66" name="Group 272">
            <a:extLst>
              <a:ext uri="{FF2B5EF4-FFF2-40B4-BE49-F238E27FC236}">
                <a16:creationId xmlns:a16="http://schemas.microsoft.com/office/drawing/2014/main" id="{D45EAE00-F752-4EF4-B0D6-2E2E33AFCA85}"/>
              </a:ext>
            </a:extLst>
          </p:cNvPr>
          <p:cNvGrpSpPr>
            <a:grpSpLocks/>
          </p:cNvGrpSpPr>
          <p:nvPr/>
        </p:nvGrpSpPr>
        <p:grpSpPr bwMode="auto">
          <a:xfrm>
            <a:off x="5077649" y="2058115"/>
            <a:ext cx="706532" cy="868363"/>
            <a:chOff x="9685894" y="2027008"/>
            <a:chExt cx="707137" cy="869325"/>
          </a:xfrm>
        </p:grpSpPr>
        <p:grpSp>
          <p:nvGrpSpPr>
            <p:cNvPr id="567" name="Group 273">
              <a:extLst>
                <a:ext uri="{FF2B5EF4-FFF2-40B4-BE49-F238E27FC236}">
                  <a16:creationId xmlns:a16="http://schemas.microsoft.com/office/drawing/2014/main" id="{1510BCF8-2666-4DD6-96BD-FBA850CA7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85894" y="2137540"/>
              <a:ext cx="707137" cy="506131"/>
              <a:chOff x="10898910" y="5034130"/>
              <a:chExt cx="707137" cy="506131"/>
            </a:xfrm>
          </p:grpSpPr>
          <p:sp>
            <p:nvSpPr>
              <p:cNvPr id="574" name="Freeform 116" descr="Cork">
                <a:extLst>
                  <a:ext uri="{FF2B5EF4-FFF2-40B4-BE49-F238E27FC236}">
                    <a16:creationId xmlns:a16="http://schemas.microsoft.com/office/drawing/2014/main" id="{5072C933-78F1-4CEC-8AF9-549383742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" name="Freeform 117" descr="Cork">
                <a:extLst>
                  <a:ext uri="{FF2B5EF4-FFF2-40B4-BE49-F238E27FC236}">
                    <a16:creationId xmlns:a16="http://schemas.microsoft.com/office/drawing/2014/main" id="{49B0F096-3ABA-4B82-BE1E-0D6A22272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3111" y="5191874"/>
                <a:ext cx="465086" cy="348387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8" name="Freeform 119">
              <a:extLst>
                <a:ext uri="{FF2B5EF4-FFF2-40B4-BE49-F238E27FC236}">
                  <a16:creationId xmlns:a16="http://schemas.microsoft.com/office/drawing/2014/main" id="{A32321B0-1E11-4DD0-9C93-7A80F9678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8576" y="2759400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" name="Freeform 120">
              <a:extLst>
                <a:ext uri="{FF2B5EF4-FFF2-40B4-BE49-F238E27FC236}">
                  <a16:creationId xmlns:a16="http://schemas.microsoft.com/office/drawing/2014/main" id="{2DD5EB72-7BBB-4CC0-91EE-E86E91619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5130" y="2758508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0" name="Freeform 121">
              <a:extLst>
                <a:ext uri="{FF2B5EF4-FFF2-40B4-BE49-F238E27FC236}">
                  <a16:creationId xmlns:a16="http://schemas.microsoft.com/office/drawing/2014/main" id="{1E7B5E19-D0BE-4855-832B-9C5D3FC42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8739" y="2729961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" name="Freeform 122">
              <a:extLst>
                <a:ext uri="{FF2B5EF4-FFF2-40B4-BE49-F238E27FC236}">
                  <a16:creationId xmlns:a16="http://schemas.microsoft.com/office/drawing/2014/main" id="{ED0D9E78-09F7-4626-B7EC-949C93B5D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2380" y="2032806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" name="Freeform 123">
              <a:extLst>
                <a:ext uri="{FF2B5EF4-FFF2-40B4-BE49-F238E27FC236}">
                  <a16:creationId xmlns:a16="http://schemas.microsoft.com/office/drawing/2014/main" id="{ABBB8D9A-EEFF-491D-A9B8-D268F025D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4650" y="2027008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" name="Rectangle 239">
              <a:extLst>
                <a:ext uri="{FF2B5EF4-FFF2-40B4-BE49-F238E27FC236}">
                  <a16:creationId xmlns:a16="http://schemas.microsoft.com/office/drawing/2014/main" id="{4DE03CB8-7DB4-48BD-B455-11DFAC8D7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5483" y="2239469"/>
              <a:ext cx="50317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AL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576" name="Group 284">
            <a:extLst>
              <a:ext uri="{FF2B5EF4-FFF2-40B4-BE49-F238E27FC236}">
                <a16:creationId xmlns:a16="http://schemas.microsoft.com/office/drawing/2014/main" id="{CC9B688F-8AD2-450F-BC44-694037A65DEF}"/>
              </a:ext>
            </a:extLst>
          </p:cNvPr>
          <p:cNvGrpSpPr>
            <a:grpSpLocks/>
          </p:cNvGrpSpPr>
          <p:nvPr/>
        </p:nvGrpSpPr>
        <p:grpSpPr bwMode="auto">
          <a:xfrm>
            <a:off x="5208219" y="5253967"/>
            <a:ext cx="509588" cy="493456"/>
            <a:chOff x="9738276" y="5065483"/>
            <a:chExt cx="726109" cy="869325"/>
          </a:xfrm>
        </p:grpSpPr>
        <p:grpSp>
          <p:nvGrpSpPr>
            <p:cNvPr id="577" name="Group 285">
              <a:extLst>
                <a:ext uri="{FF2B5EF4-FFF2-40B4-BE49-F238E27FC236}">
                  <a16:creationId xmlns:a16="http://schemas.microsoft.com/office/drawing/2014/main" id="{27EBF0F9-4780-417E-99B9-07754091A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38276" y="5205358"/>
              <a:ext cx="726109" cy="633818"/>
              <a:chOff x="10879938" y="5034130"/>
              <a:chExt cx="726109" cy="633818"/>
            </a:xfrm>
          </p:grpSpPr>
          <p:sp>
            <p:nvSpPr>
              <p:cNvPr id="584" name="Freeform 116" descr="Cork">
                <a:extLst>
                  <a:ext uri="{FF2B5EF4-FFF2-40B4-BE49-F238E27FC236}">
                    <a16:creationId xmlns:a16="http://schemas.microsoft.com/office/drawing/2014/main" id="{5141FE59-B0EF-4113-A7C8-EC70DE0C3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" name="Freeform 117" descr="Cork">
                <a:extLst>
                  <a:ext uri="{FF2B5EF4-FFF2-40B4-BE49-F238E27FC236}">
                    <a16:creationId xmlns:a16="http://schemas.microsoft.com/office/drawing/2014/main" id="{0F7F86F2-81D2-4E37-A42D-3F29019EE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9938" y="5118877"/>
                <a:ext cx="715416" cy="549071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8" name="Freeform 119">
              <a:extLst>
                <a:ext uri="{FF2B5EF4-FFF2-40B4-BE49-F238E27FC236}">
                  <a16:creationId xmlns:a16="http://schemas.microsoft.com/office/drawing/2014/main" id="{1C2A9330-DA78-408D-A5C6-6204D16EA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51" y="5797875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" name="Freeform 120">
              <a:extLst>
                <a:ext uri="{FF2B5EF4-FFF2-40B4-BE49-F238E27FC236}">
                  <a16:creationId xmlns:a16="http://schemas.microsoft.com/office/drawing/2014/main" id="{CA33F8BC-3C46-444B-A489-CAE2453BE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805" y="5796983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Freeform 121">
              <a:extLst>
                <a:ext uri="{FF2B5EF4-FFF2-40B4-BE49-F238E27FC236}">
                  <a16:creationId xmlns:a16="http://schemas.microsoft.com/office/drawing/2014/main" id="{4E46E713-C887-4887-B066-55EDFA099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414" y="5768436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" name="Freeform 122">
              <a:extLst>
                <a:ext uri="{FF2B5EF4-FFF2-40B4-BE49-F238E27FC236}">
                  <a16:creationId xmlns:a16="http://schemas.microsoft.com/office/drawing/2014/main" id="{E25D1F0E-4B7E-4638-810D-C16F4C11D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9055" y="5071281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" name="Freeform 123">
              <a:extLst>
                <a:ext uri="{FF2B5EF4-FFF2-40B4-BE49-F238E27FC236}">
                  <a16:creationId xmlns:a16="http://schemas.microsoft.com/office/drawing/2014/main" id="{41A7EAA3-F749-437E-8355-05A5D99F5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1325" y="5065483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" name="Rectangle 252">
              <a:extLst>
                <a:ext uri="{FF2B5EF4-FFF2-40B4-BE49-F238E27FC236}">
                  <a16:creationId xmlns:a16="http://schemas.microsoft.com/office/drawing/2014/main" id="{9270D5B5-6722-4FC2-AA04-F9E304FDE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3019" y="5112036"/>
              <a:ext cx="407511" cy="367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KL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586" name="Group 294">
            <a:extLst>
              <a:ext uri="{FF2B5EF4-FFF2-40B4-BE49-F238E27FC236}">
                <a16:creationId xmlns:a16="http://schemas.microsoft.com/office/drawing/2014/main" id="{43B77C7F-8F32-47EC-99D9-36CB534A41A2}"/>
              </a:ext>
            </a:extLst>
          </p:cNvPr>
          <p:cNvGrpSpPr>
            <a:grpSpLocks/>
          </p:cNvGrpSpPr>
          <p:nvPr/>
        </p:nvGrpSpPr>
        <p:grpSpPr bwMode="auto">
          <a:xfrm>
            <a:off x="7614847" y="2190731"/>
            <a:ext cx="414728" cy="469918"/>
            <a:chOff x="12108360" y="2385783"/>
            <a:chExt cx="724974" cy="869325"/>
          </a:xfrm>
        </p:grpSpPr>
        <p:grpSp>
          <p:nvGrpSpPr>
            <p:cNvPr id="587" name="Group 295">
              <a:extLst>
                <a:ext uri="{FF2B5EF4-FFF2-40B4-BE49-F238E27FC236}">
                  <a16:creationId xmlns:a16="http://schemas.microsoft.com/office/drawing/2014/main" id="{1AE0F441-1AB1-4D54-ABF6-F5345DB582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17917" y="2479994"/>
              <a:ext cx="715417" cy="643312"/>
              <a:chOff x="10890630" y="5034130"/>
              <a:chExt cx="715417" cy="643312"/>
            </a:xfrm>
          </p:grpSpPr>
          <p:sp>
            <p:nvSpPr>
              <p:cNvPr id="594" name="Freeform 116" descr="Cork">
                <a:extLst>
                  <a:ext uri="{FF2B5EF4-FFF2-40B4-BE49-F238E27FC236}">
                    <a16:creationId xmlns:a16="http://schemas.microsoft.com/office/drawing/2014/main" id="{D22DAA2F-0322-4C45-8433-BC8835F8F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" name="Freeform 117" descr="Cork">
                <a:extLst>
                  <a:ext uri="{FF2B5EF4-FFF2-40B4-BE49-F238E27FC236}">
                    <a16:creationId xmlns:a16="http://schemas.microsoft.com/office/drawing/2014/main" id="{172DCD1F-AA5C-4C84-A0A0-99347075E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0630" y="5128371"/>
                <a:ext cx="715417" cy="549071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8" name="Freeform 119">
              <a:extLst>
                <a:ext uri="{FF2B5EF4-FFF2-40B4-BE49-F238E27FC236}">
                  <a16:creationId xmlns:a16="http://schemas.microsoft.com/office/drawing/2014/main" id="{F2C7E8DC-B8DB-411E-A221-B304FBA3F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9676" y="3118175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" name="Freeform 120">
              <a:extLst>
                <a:ext uri="{FF2B5EF4-FFF2-40B4-BE49-F238E27FC236}">
                  <a16:creationId xmlns:a16="http://schemas.microsoft.com/office/drawing/2014/main" id="{09A8266E-B058-4153-8606-4B7B0EB6B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6230" y="3117283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" name="Freeform 121">
              <a:extLst>
                <a:ext uri="{FF2B5EF4-FFF2-40B4-BE49-F238E27FC236}">
                  <a16:creationId xmlns:a16="http://schemas.microsoft.com/office/drawing/2014/main" id="{502270C4-87FF-4B7E-8946-07EAEC2E2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9839" y="3088736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" name="Freeform 122">
              <a:extLst>
                <a:ext uri="{FF2B5EF4-FFF2-40B4-BE49-F238E27FC236}">
                  <a16:creationId xmlns:a16="http://schemas.microsoft.com/office/drawing/2014/main" id="{AA17BEFE-EE47-4CB1-A278-EC84FE9EE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3480" y="2391581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Freeform 123">
              <a:extLst>
                <a:ext uri="{FF2B5EF4-FFF2-40B4-BE49-F238E27FC236}">
                  <a16:creationId xmlns:a16="http://schemas.microsoft.com/office/drawing/2014/main" id="{2B5960D4-5604-4295-9481-95595CBB1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5750" y="2385783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Rectangle 252">
              <a:extLst>
                <a:ext uri="{FF2B5EF4-FFF2-40B4-BE49-F238E27FC236}">
                  <a16:creationId xmlns:a16="http://schemas.microsoft.com/office/drawing/2014/main" id="{37299BDC-BED0-4BCF-9EFE-2CC2C6190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8360" y="2408173"/>
              <a:ext cx="376834" cy="367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LT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596" name="Group 304">
            <a:extLst>
              <a:ext uri="{FF2B5EF4-FFF2-40B4-BE49-F238E27FC236}">
                <a16:creationId xmlns:a16="http://schemas.microsoft.com/office/drawing/2014/main" id="{7F73A848-C210-465B-A2EA-9C481F83E8E6}"/>
              </a:ext>
            </a:extLst>
          </p:cNvPr>
          <p:cNvGrpSpPr>
            <a:grpSpLocks/>
          </p:cNvGrpSpPr>
          <p:nvPr/>
        </p:nvGrpSpPr>
        <p:grpSpPr bwMode="auto">
          <a:xfrm>
            <a:off x="7614463" y="1412194"/>
            <a:ext cx="420663" cy="407984"/>
            <a:chOff x="11035837" y="1150764"/>
            <a:chExt cx="741460" cy="869325"/>
          </a:xfrm>
        </p:grpSpPr>
        <p:grpSp>
          <p:nvGrpSpPr>
            <p:cNvPr id="597" name="Group 305">
              <a:extLst>
                <a:ext uri="{FF2B5EF4-FFF2-40B4-BE49-F238E27FC236}">
                  <a16:creationId xmlns:a16="http://schemas.microsoft.com/office/drawing/2014/main" id="{F391AD5D-9628-4A3E-A4DB-805037B6BC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1188" y="1295673"/>
              <a:ext cx="726109" cy="633818"/>
              <a:chOff x="10879938" y="5034130"/>
              <a:chExt cx="726109" cy="633818"/>
            </a:xfrm>
          </p:grpSpPr>
          <p:sp>
            <p:nvSpPr>
              <p:cNvPr id="604" name="Freeform 116" descr="Cork">
                <a:extLst>
                  <a:ext uri="{FF2B5EF4-FFF2-40B4-BE49-F238E27FC236}">
                    <a16:creationId xmlns:a16="http://schemas.microsoft.com/office/drawing/2014/main" id="{6316AA6E-27FD-47B6-8375-399F087A7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" name="Freeform 117" descr="Cork">
                <a:extLst>
                  <a:ext uri="{FF2B5EF4-FFF2-40B4-BE49-F238E27FC236}">
                    <a16:creationId xmlns:a16="http://schemas.microsoft.com/office/drawing/2014/main" id="{AB1ED944-4BC7-41F5-8537-CB4A26982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9938" y="5118877"/>
                <a:ext cx="715416" cy="549071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598" name="Freeform 119">
              <a:extLst>
                <a:ext uri="{FF2B5EF4-FFF2-40B4-BE49-F238E27FC236}">
                  <a16:creationId xmlns:a16="http://schemas.microsoft.com/office/drawing/2014/main" id="{1814DA04-B6DB-4D71-8175-CE7ED67E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9384" y="1883156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" name="Freeform 120">
              <a:extLst>
                <a:ext uri="{FF2B5EF4-FFF2-40B4-BE49-F238E27FC236}">
                  <a16:creationId xmlns:a16="http://schemas.microsoft.com/office/drawing/2014/main" id="{39CAA969-CEDB-4079-B713-A8425E9B4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5938" y="1882264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" name="Freeform 121">
              <a:extLst>
                <a:ext uri="{FF2B5EF4-FFF2-40B4-BE49-F238E27FC236}">
                  <a16:creationId xmlns:a16="http://schemas.microsoft.com/office/drawing/2014/main" id="{6B68D669-574B-44E1-BCB2-1EA46BFD3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9547" y="1853717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" name="Freeform 122">
              <a:extLst>
                <a:ext uri="{FF2B5EF4-FFF2-40B4-BE49-F238E27FC236}">
                  <a16:creationId xmlns:a16="http://schemas.microsoft.com/office/drawing/2014/main" id="{E64F986A-C52F-40FC-8E25-242A9AA6A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3188" y="1156562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" name="Freeform 123">
              <a:extLst>
                <a:ext uri="{FF2B5EF4-FFF2-40B4-BE49-F238E27FC236}">
                  <a16:creationId xmlns:a16="http://schemas.microsoft.com/office/drawing/2014/main" id="{E1625788-A1FF-4637-8BF7-FB32D5A58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5459" y="1150764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" name="Rectangle 252">
              <a:extLst>
                <a:ext uri="{FF2B5EF4-FFF2-40B4-BE49-F238E27FC236}">
                  <a16:creationId xmlns:a16="http://schemas.microsoft.com/office/drawing/2014/main" id="{01B6ACD8-42F1-487E-81DE-334CC6DA7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5837" y="1176065"/>
              <a:ext cx="426764" cy="367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DL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606" name="Rectangle 235">
            <a:extLst>
              <a:ext uri="{FF2B5EF4-FFF2-40B4-BE49-F238E27FC236}">
                <a16:creationId xmlns:a16="http://schemas.microsoft.com/office/drawing/2014/main" id="{6FE079D5-0C67-408A-9498-1090998E3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4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grpSp>
        <p:nvGrpSpPr>
          <p:cNvPr id="607" name="Group 278">
            <a:extLst>
              <a:ext uri="{FF2B5EF4-FFF2-40B4-BE49-F238E27FC236}">
                <a16:creationId xmlns:a16="http://schemas.microsoft.com/office/drawing/2014/main" id="{681582EE-8608-4E57-B2FB-24BC384A2FED}"/>
              </a:ext>
            </a:extLst>
          </p:cNvPr>
          <p:cNvGrpSpPr>
            <a:grpSpLocks/>
          </p:cNvGrpSpPr>
          <p:nvPr/>
        </p:nvGrpSpPr>
        <p:grpSpPr bwMode="auto">
          <a:xfrm>
            <a:off x="519113" y="117475"/>
            <a:ext cx="854075" cy="1720850"/>
            <a:chOff x="519113" y="312738"/>
            <a:chExt cx="854075" cy="1910769"/>
          </a:xfrm>
        </p:grpSpPr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F4EA965A-808C-4823-8647-1F88F2076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13" y="312738"/>
              <a:ext cx="854075" cy="1910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609" name="Line 52">
              <a:extLst>
                <a:ext uri="{FF2B5EF4-FFF2-40B4-BE49-F238E27FC236}">
                  <a16:creationId xmlns:a16="http://schemas.microsoft.com/office/drawing/2014/main" id="{3A8BD729-EA20-4FB9-805A-C111C98DB9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4075" y="1185276"/>
              <a:ext cx="396875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08" charset="0"/>
                <a:ea typeface="+mn-ea"/>
                <a:cs typeface="+mn-cs"/>
              </a:endParaRPr>
            </a:p>
          </p:txBody>
        </p:sp>
      </p:grpSp>
      <p:sp>
        <p:nvSpPr>
          <p:cNvPr id="610" name="Rectangle 192">
            <a:extLst>
              <a:ext uri="{FF2B5EF4-FFF2-40B4-BE49-F238E27FC236}">
                <a16:creationId xmlns:a16="http://schemas.microsoft.com/office/drawing/2014/main" id="{B9647A1D-9520-4F0E-A7C7-6297509D3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ea typeface="+mn-ea"/>
              <a:cs typeface="+mn-cs"/>
            </a:endParaRPr>
          </a:p>
        </p:txBody>
      </p: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F26903D-7598-4CD4-B2EE-F2ADBE8F126A}"/>
              </a:ext>
            </a:extLst>
          </p:cNvPr>
          <p:cNvGrpSpPr>
            <a:grpSpLocks/>
          </p:cNvGrpSpPr>
          <p:nvPr/>
        </p:nvGrpSpPr>
        <p:grpSpPr bwMode="auto">
          <a:xfrm>
            <a:off x="6523519" y="3197226"/>
            <a:ext cx="1195388" cy="1098550"/>
            <a:chOff x="3544" y="2589"/>
            <a:chExt cx="753" cy="692"/>
          </a:xfrm>
        </p:grpSpPr>
        <p:sp>
          <p:nvSpPr>
            <p:cNvPr id="613" name="Freeform 26">
              <a:extLst>
                <a:ext uri="{FF2B5EF4-FFF2-40B4-BE49-F238E27FC236}">
                  <a16:creationId xmlns:a16="http://schemas.microsoft.com/office/drawing/2014/main" id="{A79C6F4B-B868-4F28-A51A-4463660A9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Freeform 27">
              <a:extLst>
                <a:ext uri="{FF2B5EF4-FFF2-40B4-BE49-F238E27FC236}">
                  <a16:creationId xmlns:a16="http://schemas.microsoft.com/office/drawing/2014/main" id="{CC4329D8-93AB-4E4E-B094-27F15251D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AutoShape 28">
              <a:extLst>
                <a:ext uri="{FF2B5EF4-FFF2-40B4-BE49-F238E27FC236}">
                  <a16:creationId xmlns:a16="http://schemas.microsoft.com/office/drawing/2014/main" id="{767F1178-76CD-4B3A-A628-0DC031C6E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D4F3E2C1-63D3-4BD2-8355-B5BCDA3A9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" name="Line 30">
              <a:extLst>
                <a:ext uri="{FF2B5EF4-FFF2-40B4-BE49-F238E27FC236}">
                  <a16:creationId xmlns:a16="http://schemas.microsoft.com/office/drawing/2014/main" id="{2E487DAF-41EF-4313-8DD6-5B70620D8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" name="Line 31">
              <a:extLst>
                <a:ext uri="{FF2B5EF4-FFF2-40B4-BE49-F238E27FC236}">
                  <a16:creationId xmlns:a16="http://schemas.microsoft.com/office/drawing/2014/main" id="{9E7356FE-61C5-4046-BDF9-D72DF98B7B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F896072F-2614-4665-A5DC-3D13581B5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0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Chicago" charset="0"/>
                </a:rPr>
                <a:t>NYMLOUMEI</a:t>
              </a:r>
            </a:p>
          </p:txBody>
        </p:sp>
        <p:sp>
          <p:nvSpPr>
            <p:cNvPr id="620" name="Line 33">
              <a:extLst>
                <a:ext uri="{FF2B5EF4-FFF2-40B4-BE49-F238E27FC236}">
                  <a16:creationId xmlns:a16="http://schemas.microsoft.com/office/drawing/2014/main" id="{3D1F6D8B-34C1-433E-B07C-B7B4E702FD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" name="Line 34">
              <a:extLst>
                <a:ext uri="{FF2B5EF4-FFF2-40B4-BE49-F238E27FC236}">
                  <a16:creationId xmlns:a16="http://schemas.microsoft.com/office/drawing/2014/main" id="{34FB4F37-1AB8-46B5-A659-1CAE94AA9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F242EA1A-1B72-4507-ADE8-8557593A6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5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 dirty="0" err="1">
                  <a:solidFill>
                    <a:srgbClr val="000000"/>
                  </a:solidFill>
                  <a:latin typeface="Helvetica" charset="0"/>
                </a:rPr>
                <a:t>Tingkwm</a:t>
              </a:r>
              <a:r>
                <a:rPr lang="en-US" sz="1000" b="1" dirty="0">
                  <a:solidFill>
                    <a:srgbClr val="000000"/>
                  </a:solidFill>
                  <a:latin typeface="Helvetica" charset="0"/>
                </a:rPr>
                <a:t> 70</a:t>
              </a: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56409D4D-028E-4269-B880-1E248FF6D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9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 dirty="0" err="1">
                  <a:solidFill>
                    <a:srgbClr val="000000"/>
                  </a:solidFill>
                  <a:latin typeface="Helvetica" charset="0"/>
                </a:rPr>
                <a:t>Kaluanv</a:t>
              </a:r>
              <a:r>
                <a:rPr lang="en-US" sz="1000" b="1" dirty="0">
                  <a:solidFill>
                    <a:srgbClr val="000000"/>
                  </a:solidFill>
                  <a:latin typeface="Helvetica" charset="0"/>
                </a:rPr>
                <a:t> 3</a:t>
              </a: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1B01602E-E2AE-4A95-8911-0EFE613BD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FDAE14BD-575B-47BA-A943-CE5E68778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A4A10064-CB70-46AE-8C4E-9A2806155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43148B5F-CC46-40FC-9060-1C7558139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</a:rPr>
                <a:t>Kwm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</a:rPr>
                <a:t> 100 / 50,000</a:t>
              </a:r>
            </a:p>
          </p:txBody>
        </p:sp>
      </p:grpSp>
      <p:sp>
        <p:nvSpPr>
          <p:cNvPr id="645" name="Text Box 215">
            <a:extLst>
              <a:ext uri="{FF2B5EF4-FFF2-40B4-BE49-F238E27FC236}">
                <a16:creationId xmlns:a16="http://schemas.microsoft.com/office/drawing/2014/main" id="{C8606366-4A5C-4E02-93DE-6F4132EC0E04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380526" y="3651273"/>
            <a:ext cx="2798691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MEICKANG 4</a:t>
            </a:r>
          </a:p>
        </p:txBody>
      </p:sp>
      <p:sp>
        <p:nvSpPr>
          <p:cNvPr id="646" name="Text Box 209">
            <a:extLst>
              <a:ext uri="{FF2B5EF4-FFF2-40B4-BE49-F238E27FC236}">
                <a16:creationId xmlns:a16="http://schemas.microsoft.com/office/drawing/2014/main" id="{DFF4F031-DC6A-4E72-8158-CCAD354B221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97729" y="2125989"/>
            <a:ext cx="3314700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DIHZAAT 3</a:t>
            </a:r>
          </a:p>
        </p:txBody>
      </p:sp>
      <p:sp>
        <p:nvSpPr>
          <p:cNvPr id="460030" name="Oval 254"/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029" name="Oval 253"/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027" name="Oval 251"/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028" name="Oval 252"/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51" name="Rectangle 246">
            <a:extLst>
              <a:ext uri="{FF2B5EF4-FFF2-40B4-BE49-F238E27FC236}">
                <a16:creationId xmlns:a16="http://schemas.microsoft.com/office/drawing/2014/main" id="{9840BDC5-0346-4B86-BA77-30B205A1D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091" name="AutoShape 315"/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 animBg="1"/>
      <p:bldP spid="610" grpId="0" animBg="1"/>
      <p:bldP spid="460030" grpId="0" animBg="1"/>
      <p:bldP spid="460029" grpId="0" animBg="1"/>
      <p:bldP spid="460027" grpId="0" animBg="1"/>
      <p:bldP spid="460028" grpId="0" animBg="1"/>
      <p:bldP spid="651" grpId="0" animBg="1"/>
      <p:bldP spid="46009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1379539" y="787400"/>
            <a:ext cx="2713037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chemeClr val="hlink"/>
                </a:solidFill>
                <a:latin typeface="Helvetica" pitchFamily="-107" charset="0"/>
                <a:ea typeface="+mn-ea"/>
                <a:cs typeface="+mn-cs"/>
              </a:rPr>
              <a:t>DAIHMEI ALEXANDER                         TUANG ZUK KHOU</a:t>
            </a:r>
          </a:p>
        </p:txBody>
      </p:sp>
      <p:sp>
        <p:nvSpPr>
          <p:cNvPr id="453650" name="Text Box 18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63" name="Text Box 24"/>
          <p:cNvSpPr txBox="1">
            <a:spLocks noChangeArrowheads="1"/>
          </p:cNvSpPr>
          <p:nvPr/>
        </p:nvSpPr>
        <p:spPr bwMode="auto">
          <a:xfrm>
            <a:off x="8472488" y="646271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12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53658" name="Rectangle 26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0965" name="Text Box 28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pic>
        <p:nvPicPr>
          <p:cNvPr id="45366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3662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56188" y="20018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168275" y="2184400"/>
            <a:ext cx="4481513" cy="4334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ARISTOTLE: ALEXANDER</a:t>
            </a:r>
            <a:r>
              <a:rPr lang="fr-FR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 TUANG DINHPOU</a:t>
            </a:r>
            <a:endParaRPr lang="en-US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ARISTOTLE: LUSUANMEI THIAK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CHINA TUANG RAENGH DAIHMEI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CHINA KHOU NTANH SINSWMEI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  ALEXANDRIA:                                      GRIKMEI TUANG NCHAMMEI BAMV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EUCLID: GEOMETRY TAANCPATMEI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ROMMEI TUANG REYMEI PEISA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     KORIN LANGUANHMEI BAMV SWMEI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JIHUDIMEI TUANG LANGUANHBAM NUNC EGYPT KHOU NAIMEI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HELLENMEI LEV GRIKMEI KAIDAINUNC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GRIKMEI-LUNGH RIAK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GRIKMEI LAT</a:t>
            </a:r>
            <a:endParaRPr lang="en-US" sz="900" b="0" dirty="0">
              <a:solidFill>
                <a:schemeClr val="tx1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53659" name="Text Box 27"/>
          <p:cNvSpPr txBox="1">
            <a:spLocks noChangeArrowheads="1"/>
          </p:cNvSpPr>
          <p:nvPr/>
        </p:nvSpPr>
        <p:spPr bwMode="auto">
          <a:xfrm>
            <a:off x="4187514" y="237659"/>
            <a:ext cx="4746625" cy="52322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KATHAI NKHAVMEI #05</a:t>
            </a:r>
          </a:p>
        </p:txBody>
      </p:sp>
      <p:pic>
        <p:nvPicPr>
          <p:cNvPr id="453664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651375" y="41846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71" name="Group 6"/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4152" y="2783"/>
            <a:chExt cx="600" cy="332"/>
          </a:xfrm>
        </p:grpSpPr>
        <p:sp>
          <p:nvSpPr>
            <p:cNvPr id="40981" name="AutoShape 7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Rectangle 8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AutoShape 9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72" name="Line 10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11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Rectangle 14"/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453653" name="Oval 21"/>
          <p:cNvSpPr>
            <a:spLocks noChangeArrowheads="1"/>
          </p:cNvSpPr>
          <p:nvPr/>
        </p:nvSpPr>
        <p:spPr bwMode="auto">
          <a:xfrm>
            <a:off x="1210314" y="722469"/>
            <a:ext cx="3140075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40978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366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3667" name="Line 35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25" name="Rectangle 37">
            <a:extLst>
              <a:ext uri="{FF2B5EF4-FFF2-40B4-BE49-F238E27FC236}">
                <a16:creationId xmlns:a16="http://schemas.microsoft.com/office/drawing/2014/main" id="{4849E296-5825-4987-8F5F-A656628CB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" name="Rectangle 44">
            <a:extLst>
              <a:ext uri="{FF2B5EF4-FFF2-40B4-BE49-F238E27FC236}">
                <a16:creationId xmlns:a16="http://schemas.microsoft.com/office/drawing/2014/main" id="{12FEACF3-EAFB-475A-A0C9-693B5DC56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88816" name="Picture 48" descr="Temple of the Divus Romulus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88815" name="Picture 47" descr="Forum with Temples of Saturn and Vespasian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88814" name="Picture 46" descr="Forum Arch of Severus, Temple of Saturn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3176588" y="1676400"/>
            <a:ext cx="253498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Times" charset="0"/>
              </a:rPr>
              <a:t>GRIKMEI ALEX</a:t>
            </a:r>
          </a:p>
        </p:txBody>
      </p:sp>
      <p:sp>
        <p:nvSpPr>
          <p:cNvPr id="43015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5"/>
          <p:cNvSpPr>
            <a:spLocks noChangeArrowheads="1"/>
          </p:cNvSpPr>
          <p:nvPr/>
        </p:nvSpPr>
        <p:spPr bwMode="auto">
          <a:xfrm>
            <a:off x="2804410" y="931863"/>
            <a:ext cx="212397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Times" charset="0"/>
              </a:rPr>
              <a:t>   KARIMMEI</a:t>
            </a:r>
          </a:p>
        </p:txBody>
      </p:sp>
      <p:sp>
        <p:nvSpPr>
          <p:cNvPr id="43017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/>
          <p:cNvSpPr>
            <a:spLocks noChangeArrowheads="1"/>
          </p:cNvSpPr>
          <p:nvPr/>
        </p:nvSpPr>
        <p:spPr bwMode="auto">
          <a:xfrm>
            <a:off x="3029087" y="2158358"/>
            <a:ext cx="3281090" cy="4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200" dirty="0">
                <a:solidFill>
                  <a:schemeClr val="accent2"/>
                </a:solidFill>
                <a:latin typeface="Times" charset="0"/>
              </a:rPr>
              <a:t>ROMMEI LUNGH-LWN</a:t>
            </a:r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auto">
          <a:xfrm>
            <a:off x="832839" y="2950679"/>
            <a:ext cx="8036524" cy="366376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0640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Meic-chamc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lev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Rihmei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Taanvthiak</a:t>
            </a:r>
            <a:endParaRPr lang="en-US" sz="3600" dirty="0">
              <a:solidFill>
                <a:srgbClr val="FFFF00"/>
              </a:solidFill>
              <a:effectLst>
                <a:outerShdw blurRad="50800" dist="114300" dir="2700000" algn="tl" rotWithShape="0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  <a:p>
            <a:pPr defTabSz="40640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	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Riak</a:t>
            </a:r>
            <a:endParaRPr lang="en-US" sz="3600" dirty="0">
              <a:solidFill>
                <a:srgbClr val="FFFF00"/>
              </a:solidFill>
              <a:effectLst>
                <a:outerShdw blurRad="50800" dist="114300" dir="2700000" algn="tl" rotWithShape="0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  <a:p>
            <a:pPr defTabSz="40640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		 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Alammei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thiak</a:t>
            </a:r>
            <a:endParaRPr lang="en-US" sz="3600" dirty="0">
              <a:solidFill>
                <a:srgbClr val="FFFF00"/>
              </a:solidFill>
              <a:effectLst>
                <a:outerShdw blurRad="50800" dist="114300" dir="2700000" algn="tl" rotWithShape="0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  <a:p>
            <a:pPr defTabSz="40640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			   Chaeng-dui</a:t>
            </a:r>
          </a:p>
          <a:p>
            <a:pPr defTabSz="40640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				    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Sianv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rimei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lev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Dihkhav</a:t>
            </a:r>
            <a:endParaRPr lang="en-US" sz="3600" dirty="0">
              <a:solidFill>
                <a:srgbClr val="FFFF00"/>
              </a:solidFill>
              <a:effectLst>
                <a:outerShdw blurRad="50800" dist="114300" dir="2700000" algn="tl" rotWithShape="0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  <a:p>
            <a:pPr defTabSz="40640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					     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Pax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Romana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...</a:t>
            </a:r>
          </a:p>
        </p:txBody>
      </p:sp>
      <p:sp>
        <p:nvSpPr>
          <p:cNvPr id="43023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024" name="AutoShape 3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Rectangle 3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AutoShape 3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3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Line 3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Rectangle 37"/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3031" name="Rectangle 39"/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43032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33" name="Text Box 43"/>
          <p:cNvSpPr txBox="1">
            <a:spLocks noChangeArrowheads="1"/>
          </p:cNvSpPr>
          <p:nvPr/>
        </p:nvSpPr>
        <p:spPr bwMode="auto">
          <a:xfrm>
            <a:off x="8585200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88812" name="Rectangle 4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3035" name="Text Box 45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288818" name="Rectangle 50"/>
          <p:cNvSpPr>
            <a:spLocks noChangeArrowheads="1"/>
          </p:cNvSpPr>
          <p:nvPr/>
        </p:nvSpPr>
        <p:spPr bwMode="auto">
          <a:xfrm>
            <a:off x="4829175" y="919163"/>
            <a:ext cx="19891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folHlink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bg2"/>
                </a:solidFill>
                <a:latin typeface="Times" pitchFamily="-107" charset="0"/>
                <a:ea typeface="+mn-ea"/>
                <a:cs typeface="+mn-cs"/>
              </a:rPr>
              <a:t>ca. 500 B.C</a:t>
            </a:r>
            <a:r>
              <a:rPr lang="en-US" sz="2800" b="0">
                <a:solidFill>
                  <a:schemeClr val="bg2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288819" name="Text Box 51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Latdiu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. 28: 11-16</a:t>
            </a:r>
          </a:p>
        </p:txBody>
      </p:sp>
      <p:sp>
        <p:nvSpPr>
          <p:cNvPr id="288829" name="Oval 61"/>
          <p:cNvSpPr>
            <a:spLocks noChangeArrowheads="1"/>
          </p:cNvSpPr>
          <p:nvPr/>
        </p:nvSpPr>
        <p:spPr bwMode="auto">
          <a:xfrm>
            <a:off x="2930525" y="2090738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" name="Rectangle 44">
            <a:extLst>
              <a:ext uri="{FF2B5EF4-FFF2-40B4-BE49-F238E27FC236}">
                <a16:creationId xmlns:a16="http://schemas.microsoft.com/office/drawing/2014/main" id="{A922E7FB-3D13-475A-A036-C80A99EA6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/>
      <p:bldP spid="288816" grpId="0" animBg="1"/>
      <p:bldP spid="288815" grpId="0" animBg="1"/>
      <p:bldP spid="288814" grpId="0" animBg="1"/>
      <p:bldP spid="288785" grpId="0" autoUpdateAnimBg="0"/>
      <p:bldP spid="288787" grpId="0" build="allAtOnce"/>
      <p:bldP spid="2888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/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224" y="2"/>
              </a:cxn>
              <a:cxn ang="0">
                <a:pos x="472" y="18"/>
              </a:cxn>
              <a:cxn ang="0">
                <a:pos x="744" y="82"/>
              </a:cxn>
              <a:cxn ang="0">
                <a:pos x="1328" y="82"/>
              </a:cxn>
              <a:cxn ang="0">
                <a:pos x="1384" y="122"/>
              </a:cxn>
              <a:cxn ang="0">
                <a:pos x="1480" y="234"/>
              </a:cxn>
              <a:cxn ang="0">
                <a:pos x="1536" y="354"/>
              </a:cxn>
              <a:cxn ang="0">
                <a:pos x="1576" y="402"/>
              </a:cxn>
              <a:cxn ang="0">
                <a:pos x="1624" y="442"/>
              </a:cxn>
              <a:cxn ang="0">
                <a:pos x="1664" y="514"/>
              </a:cxn>
              <a:cxn ang="0">
                <a:pos x="1680" y="538"/>
              </a:cxn>
              <a:cxn ang="0">
                <a:pos x="1776" y="578"/>
              </a:cxn>
              <a:cxn ang="0">
                <a:pos x="1832" y="674"/>
              </a:cxn>
              <a:cxn ang="0">
                <a:pos x="1856" y="682"/>
              </a:cxn>
              <a:cxn ang="0">
                <a:pos x="1904" y="714"/>
              </a:cxn>
              <a:cxn ang="0">
                <a:pos x="1928" y="730"/>
              </a:cxn>
              <a:cxn ang="0">
                <a:pos x="1968" y="762"/>
              </a:cxn>
              <a:cxn ang="0">
                <a:pos x="2008" y="802"/>
              </a:cxn>
              <a:cxn ang="0">
                <a:pos x="2136" y="834"/>
              </a:cxn>
              <a:cxn ang="0">
                <a:pos x="2216" y="954"/>
              </a:cxn>
              <a:cxn ang="0">
                <a:pos x="2264" y="970"/>
              </a:cxn>
              <a:cxn ang="0">
                <a:pos x="2312" y="1002"/>
              </a:cxn>
              <a:cxn ang="0">
                <a:pos x="2368" y="1106"/>
              </a:cxn>
              <a:cxn ang="0">
                <a:pos x="2392" y="1130"/>
              </a:cxn>
              <a:cxn ang="0">
                <a:pos x="2472" y="1154"/>
              </a:cxn>
              <a:cxn ang="0">
                <a:pos x="2496" y="1162"/>
              </a:cxn>
              <a:cxn ang="0">
                <a:pos x="2576" y="1138"/>
              </a:cxn>
              <a:cxn ang="0">
                <a:pos x="2640" y="986"/>
              </a:cxn>
              <a:cxn ang="0">
                <a:pos x="2736" y="930"/>
              </a:cxn>
              <a:cxn ang="0">
                <a:pos x="2832" y="874"/>
              </a:cxn>
              <a:cxn ang="0">
                <a:pos x="2904" y="866"/>
              </a:cxn>
              <a:cxn ang="0">
                <a:pos x="2928" y="858"/>
              </a:cxn>
              <a:cxn ang="0">
                <a:pos x="3168" y="914"/>
              </a:cxn>
              <a:cxn ang="0">
                <a:pos x="3312" y="1010"/>
              </a:cxn>
              <a:cxn ang="0">
                <a:pos x="3360" y="1026"/>
              </a:cxn>
              <a:cxn ang="0">
                <a:pos x="3504" y="1122"/>
              </a:cxn>
              <a:cxn ang="0">
                <a:pos x="3632" y="1162"/>
              </a:cxn>
              <a:cxn ang="0">
                <a:pos x="3680" y="1178"/>
              </a:cxn>
              <a:cxn ang="0">
                <a:pos x="3728" y="1274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1375" name="Freeform 31"/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8"/>
              </a:cxn>
              <a:cxn ang="0">
                <a:pos x="40" y="56"/>
              </a:cxn>
              <a:cxn ang="0">
                <a:pos x="72" y="264"/>
              </a:cxn>
              <a:cxn ang="0">
                <a:pos x="64" y="320"/>
              </a:cxn>
              <a:cxn ang="0">
                <a:pos x="48" y="368"/>
              </a:cxn>
              <a:cxn ang="0">
                <a:pos x="56" y="392"/>
              </a:cxn>
              <a:cxn ang="0">
                <a:pos x="80" y="400"/>
              </a:cxn>
              <a:cxn ang="0">
                <a:pos x="152" y="440"/>
              </a:cxn>
              <a:cxn ang="0">
                <a:pos x="224" y="528"/>
              </a:cxn>
              <a:cxn ang="0">
                <a:pos x="336" y="536"/>
              </a:cxn>
              <a:cxn ang="0">
                <a:pos x="456" y="608"/>
              </a:cxn>
              <a:cxn ang="0">
                <a:pos x="512" y="688"/>
              </a:cxn>
              <a:cxn ang="0">
                <a:pos x="632" y="736"/>
              </a:cxn>
              <a:cxn ang="0">
                <a:pos x="808" y="672"/>
              </a:cxn>
              <a:cxn ang="0">
                <a:pos x="944" y="672"/>
              </a:cxn>
              <a:cxn ang="0">
                <a:pos x="992" y="648"/>
              </a:cxn>
              <a:cxn ang="0">
                <a:pos x="1088" y="664"/>
              </a:cxn>
              <a:cxn ang="0">
                <a:pos x="1144" y="648"/>
              </a:cxn>
              <a:cxn ang="0">
                <a:pos x="1200" y="656"/>
              </a:cxn>
              <a:cxn ang="0">
                <a:pos x="1248" y="672"/>
              </a:cxn>
              <a:cxn ang="0">
                <a:pos x="1280" y="664"/>
              </a:cxn>
              <a:cxn ang="0">
                <a:pos x="1328" y="648"/>
              </a:cxn>
              <a:cxn ang="0">
                <a:pos x="1416" y="664"/>
              </a:cxn>
              <a:cxn ang="0">
                <a:pos x="1512" y="736"/>
              </a:cxn>
              <a:cxn ang="0">
                <a:pos x="1576" y="752"/>
              </a:cxn>
              <a:cxn ang="0">
                <a:pos x="1624" y="864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1376" name="Freeform 32"/>
          <p:cNvSpPr>
            <a:spLocks/>
          </p:cNvSpPr>
          <p:nvPr/>
        </p:nvSpPr>
        <p:spPr bwMode="auto">
          <a:xfrm>
            <a:off x="6997700" y="3017274"/>
            <a:ext cx="317500" cy="329723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120" y="16"/>
              </a:cxn>
              <a:cxn ang="0">
                <a:pos x="152" y="88"/>
              </a:cxn>
              <a:cxn ang="0">
                <a:pos x="128" y="280"/>
              </a:cxn>
              <a:cxn ang="0">
                <a:pos x="120" y="352"/>
              </a:cxn>
              <a:cxn ang="0">
                <a:pos x="48" y="416"/>
              </a:cxn>
              <a:cxn ang="0">
                <a:pos x="0" y="496"/>
              </a:cxn>
              <a:cxn ang="0">
                <a:pos x="8" y="616"/>
              </a:cxn>
              <a:cxn ang="0">
                <a:pos x="88" y="720"/>
              </a:cxn>
              <a:cxn ang="0">
                <a:pos x="144" y="792"/>
              </a:cxn>
              <a:cxn ang="0">
                <a:pos x="176" y="880"/>
              </a:cxn>
              <a:cxn ang="0">
                <a:pos x="200" y="1096"/>
              </a:cxn>
              <a:cxn ang="0">
                <a:pos x="96" y="1288"/>
              </a:cxn>
              <a:cxn ang="0">
                <a:pos x="112" y="1424"/>
              </a:cxn>
              <a:cxn ang="0">
                <a:pos x="136" y="1504"/>
              </a:cxn>
              <a:cxn ang="0">
                <a:pos x="200" y="1824"/>
              </a:cxn>
              <a:cxn ang="0">
                <a:pos x="168" y="1992"/>
              </a:cxn>
              <a:cxn ang="0">
                <a:pos x="152" y="2016"/>
              </a:cxn>
              <a:cxn ang="0">
                <a:pos x="128" y="2072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1377" name="Freeform 33"/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/>
            <a:ahLst/>
            <a:cxnLst>
              <a:cxn ang="0">
                <a:pos x="701" y="0"/>
              </a:cxn>
              <a:cxn ang="0">
                <a:pos x="685" y="120"/>
              </a:cxn>
              <a:cxn ang="0">
                <a:pos x="677" y="248"/>
              </a:cxn>
              <a:cxn ang="0">
                <a:pos x="757" y="264"/>
              </a:cxn>
              <a:cxn ang="0">
                <a:pos x="789" y="360"/>
              </a:cxn>
              <a:cxn ang="0">
                <a:pos x="757" y="376"/>
              </a:cxn>
              <a:cxn ang="0">
                <a:pos x="677" y="384"/>
              </a:cxn>
              <a:cxn ang="0">
                <a:pos x="693" y="448"/>
              </a:cxn>
              <a:cxn ang="0">
                <a:pos x="549" y="504"/>
              </a:cxn>
              <a:cxn ang="0">
                <a:pos x="413" y="480"/>
              </a:cxn>
              <a:cxn ang="0">
                <a:pos x="333" y="480"/>
              </a:cxn>
              <a:cxn ang="0">
                <a:pos x="253" y="488"/>
              </a:cxn>
              <a:cxn ang="0">
                <a:pos x="197" y="480"/>
              </a:cxn>
              <a:cxn ang="0">
                <a:pos x="229" y="440"/>
              </a:cxn>
              <a:cxn ang="0">
                <a:pos x="413" y="384"/>
              </a:cxn>
              <a:cxn ang="0">
                <a:pos x="381" y="328"/>
              </a:cxn>
              <a:cxn ang="0">
                <a:pos x="301" y="256"/>
              </a:cxn>
              <a:cxn ang="0">
                <a:pos x="413" y="216"/>
              </a:cxn>
              <a:cxn ang="0">
                <a:pos x="405" y="168"/>
              </a:cxn>
              <a:cxn ang="0">
                <a:pos x="317" y="224"/>
              </a:cxn>
              <a:cxn ang="0">
                <a:pos x="117" y="216"/>
              </a:cxn>
              <a:cxn ang="0">
                <a:pos x="61" y="208"/>
              </a:cxn>
              <a:cxn ang="0">
                <a:pos x="37" y="200"/>
              </a:cxn>
              <a:cxn ang="0">
                <a:pos x="13" y="184"/>
              </a:cxn>
              <a:cxn ang="0">
                <a:pos x="37" y="112"/>
              </a:cxn>
              <a:cxn ang="0">
                <a:pos x="61" y="64"/>
              </a:cxn>
              <a:cxn ang="0">
                <a:pos x="109" y="48"/>
              </a:cxn>
              <a:cxn ang="0">
                <a:pos x="117" y="24"/>
              </a:cxn>
              <a:cxn ang="0">
                <a:pos x="133" y="0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1386" name="Text Box 42"/>
          <p:cNvSpPr txBox="1">
            <a:spLocks noChangeArrowheads="1"/>
          </p:cNvSpPr>
          <p:nvPr/>
        </p:nvSpPr>
        <p:spPr bwMode="auto">
          <a:xfrm>
            <a:off x="914400" y="5245100"/>
            <a:ext cx="261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AFRICA</a:t>
            </a:r>
          </a:p>
        </p:txBody>
      </p:sp>
      <p:sp>
        <p:nvSpPr>
          <p:cNvPr id="441387" name="Text Box 43"/>
          <p:cNvSpPr txBox="1">
            <a:spLocks noChangeArrowheads="1"/>
          </p:cNvSpPr>
          <p:nvPr/>
        </p:nvSpPr>
        <p:spPr bwMode="auto">
          <a:xfrm>
            <a:off x="6324600" y="4914900"/>
            <a:ext cx="21463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ARABIA</a:t>
            </a:r>
          </a:p>
        </p:txBody>
      </p:sp>
      <p:sp>
        <p:nvSpPr>
          <p:cNvPr id="441389" name="Text Box 45"/>
          <p:cNvSpPr txBox="1">
            <a:spLocks noChangeArrowheads="1"/>
          </p:cNvSpPr>
          <p:nvPr/>
        </p:nvSpPr>
        <p:spPr bwMode="auto">
          <a:xfrm>
            <a:off x="6324600" y="2095500"/>
            <a:ext cx="1485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ASIA</a:t>
            </a:r>
          </a:p>
        </p:txBody>
      </p:sp>
      <p:sp>
        <p:nvSpPr>
          <p:cNvPr id="441390" name="Text Box 46"/>
          <p:cNvSpPr txBox="1">
            <a:spLocks noChangeArrowheads="1"/>
          </p:cNvSpPr>
          <p:nvPr/>
        </p:nvSpPr>
        <p:spPr bwMode="auto">
          <a:xfrm>
            <a:off x="3009900" y="1244600"/>
            <a:ext cx="288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EUROPE</a:t>
            </a:r>
          </a:p>
        </p:txBody>
      </p:sp>
      <p:sp>
        <p:nvSpPr>
          <p:cNvPr id="45066" name="Text Box 48"/>
          <p:cNvSpPr txBox="1">
            <a:spLocks noChangeArrowheads="1"/>
          </p:cNvSpPr>
          <p:nvPr/>
        </p:nvSpPr>
        <p:spPr bwMode="auto">
          <a:xfrm rot="1299097">
            <a:off x="3187700" y="4189741"/>
            <a:ext cx="210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/>
                </a:solidFill>
              </a:rPr>
              <a:t>MEDITERRANEAN DUIPUI</a:t>
            </a:r>
          </a:p>
        </p:txBody>
      </p:sp>
      <p:sp>
        <p:nvSpPr>
          <p:cNvPr id="45067" name="Text Box 49"/>
          <p:cNvSpPr txBox="1">
            <a:spLocks noChangeArrowheads="1"/>
          </p:cNvSpPr>
          <p:nvPr/>
        </p:nvSpPr>
        <p:spPr bwMode="auto">
          <a:xfrm rot="1299097">
            <a:off x="584200" y="1270328"/>
            <a:ext cx="1363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/>
                </a:solidFill>
              </a:rPr>
              <a:t>ATLANTIC DUIPUI</a:t>
            </a:r>
          </a:p>
        </p:txBody>
      </p:sp>
      <p:sp>
        <p:nvSpPr>
          <p:cNvPr id="441394" name="Line 50"/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/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chemeClr val="accent1"/>
                </a:solidFill>
                <a:latin typeface="Times" pitchFamily="-107" charset="0"/>
                <a:ea typeface="+mn-ea"/>
                <a:cs typeface="+mn-cs"/>
              </a:endParaRPr>
            </a:p>
          </p:txBody>
        </p:sp>
        <p:sp>
          <p:nvSpPr>
            <p:cNvPr id="441398" name="Oval 54"/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45070" name="Freeform 56" descr="Purple mesh"/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Rectangle 57"/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95" name="Line 51"/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113592" dir="159390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41388" name="Text Box 44"/>
          <p:cNvSpPr txBox="1">
            <a:spLocks noChangeArrowheads="1"/>
          </p:cNvSpPr>
          <p:nvPr/>
        </p:nvSpPr>
        <p:spPr bwMode="auto">
          <a:xfrm>
            <a:off x="6794500" y="4273550"/>
            <a:ext cx="1854200" cy="473075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66CCFF"/>
                </a:solidFill>
                <a:latin typeface="Comic Sans MS" pitchFamily="-107" charset="0"/>
                <a:ea typeface="+mn-ea"/>
                <a:cs typeface="+mn-cs"/>
              </a:rPr>
              <a:t>PALESTINE</a:t>
            </a:r>
          </a:p>
        </p:txBody>
      </p:sp>
      <p:sp>
        <p:nvSpPr>
          <p:cNvPr id="441391" name="Text Box 47"/>
          <p:cNvSpPr txBox="1">
            <a:spLocks noChangeArrowheads="1"/>
          </p:cNvSpPr>
          <p:nvPr/>
        </p:nvSpPr>
        <p:spPr bwMode="auto">
          <a:xfrm>
            <a:off x="631825" y="2389188"/>
            <a:ext cx="7980363" cy="1189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9250" dir="2132261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>
                <a:solidFill>
                  <a:srgbClr val="FF0000"/>
                </a:solidFill>
                <a:latin typeface="Comic Sans MS" pitchFamily="-107" charset="0"/>
                <a:ea typeface="+mn-ea"/>
                <a:cs typeface="+mn-cs"/>
              </a:rPr>
              <a:t>ROMAN EMPIRE</a:t>
            </a:r>
          </a:p>
        </p:txBody>
      </p:sp>
      <p:sp>
        <p:nvSpPr>
          <p:cNvPr id="45083" name="Text Box 7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5085" name="Text Box 83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45086" name="Text Box 84"/>
          <p:cNvSpPr txBox="1">
            <a:spLocks noChangeArrowheads="1"/>
          </p:cNvSpPr>
          <p:nvPr/>
        </p:nvSpPr>
        <p:spPr bwMode="auto">
          <a:xfrm>
            <a:off x="8582025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4" name="AutoShape 32">
            <a:extLst>
              <a:ext uri="{FF2B5EF4-FFF2-40B4-BE49-F238E27FC236}">
                <a16:creationId xmlns:a16="http://schemas.microsoft.com/office/drawing/2014/main" id="{0D9786ED-0DB2-4BF5-B305-638747C8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64468BB6-0DF3-4AB8-9190-968233D47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34">
            <a:extLst>
              <a:ext uri="{FF2B5EF4-FFF2-40B4-BE49-F238E27FC236}">
                <a16:creationId xmlns:a16="http://schemas.microsoft.com/office/drawing/2014/main" id="{D14B2A4F-CEEA-45BF-8B45-FA558053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5">
            <a:extLst>
              <a:ext uri="{FF2B5EF4-FFF2-40B4-BE49-F238E27FC236}">
                <a16:creationId xmlns:a16="http://schemas.microsoft.com/office/drawing/2014/main" id="{D762D0BD-C38A-4B43-952E-906B1A64E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6">
            <a:extLst>
              <a:ext uri="{FF2B5EF4-FFF2-40B4-BE49-F238E27FC236}">
                <a16:creationId xmlns:a16="http://schemas.microsoft.com/office/drawing/2014/main" id="{6DC5D705-1F7C-4ABA-831A-FEE41AD19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1246091C-BDED-4049-BA8E-9248404E3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9BED4570-8643-4766-AAF0-FC9318A3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9" name="Rectangle 44">
            <a:extLst>
              <a:ext uri="{FF2B5EF4-FFF2-40B4-BE49-F238E27FC236}">
                <a16:creationId xmlns:a16="http://schemas.microsoft.com/office/drawing/2014/main" id="{C40D9A71-97B6-4E07-9D18-C77B73E9A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/>
          <p:cNvPicPr>
            <a:picLocks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623888" y="5788025"/>
            <a:ext cx="7924800" cy="5159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Constantine </a:t>
            </a:r>
            <a:r>
              <a:rPr lang="en-US" sz="2800" dirty="0" err="1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Raengckat</a:t>
            </a:r>
            <a:endParaRPr lang="en-US" sz="2800" dirty="0">
              <a:solidFill>
                <a:srgbClr val="F0FF6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5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7117" name="Text Box 32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917CAC2C-BFBD-4A23-B0FB-4166E42ED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A5FAA480-C37C-46B2-9536-3750BAC5F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34">
            <a:extLst>
              <a:ext uri="{FF2B5EF4-FFF2-40B4-BE49-F238E27FC236}">
                <a16:creationId xmlns:a16="http://schemas.microsoft.com/office/drawing/2014/main" id="{E6E12031-3C35-4790-8CFA-4B89E28CA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35">
            <a:extLst>
              <a:ext uri="{FF2B5EF4-FFF2-40B4-BE49-F238E27FC236}">
                <a16:creationId xmlns:a16="http://schemas.microsoft.com/office/drawing/2014/main" id="{49B5E25D-36F0-4268-9087-B31F4FF96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36">
            <a:extLst>
              <a:ext uri="{FF2B5EF4-FFF2-40B4-BE49-F238E27FC236}">
                <a16:creationId xmlns:a16="http://schemas.microsoft.com/office/drawing/2014/main" id="{D8C80571-60B1-40A5-A1F1-8DBB1F5C9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39">
            <a:extLst>
              <a:ext uri="{FF2B5EF4-FFF2-40B4-BE49-F238E27FC236}">
                <a16:creationId xmlns:a16="http://schemas.microsoft.com/office/drawing/2014/main" id="{C1CBC5C2-6F9A-4021-936C-9F9B32FD8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0C06BA7C-EB52-437C-9D7F-5D03167C4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0" name="Rectangle 44">
            <a:extLst>
              <a:ext uri="{FF2B5EF4-FFF2-40B4-BE49-F238E27FC236}">
                <a16:creationId xmlns:a16="http://schemas.microsoft.com/office/drawing/2014/main" id="{5F2DCD56-6330-4830-A901-BD7E53EF7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9154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49156" name="Text Box 32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pic>
        <p:nvPicPr>
          <p:cNvPr id="49157" name="Picture 33" descr="Forum Arch of Severus, Arch of Titus in distance, wk 0309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73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42" name="Rectangle 6"/>
            <p:cNvSpPr>
              <a:spLocks noChangeArrowheads="1"/>
            </p:cNvSpPr>
            <p:nvPr/>
          </p:nvSpPr>
          <p:spPr bwMode="auto">
            <a:xfrm>
              <a:off x="442" y="1071"/>
              <a:ext cx="4753" cy="367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Caesar</a:t>
              </a:r>
              <a:r>
                <a:rPr lang="fr-FR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ta </a:t>
              </a:r>
              <a:r>
                <a:rPr lang="fr-FR" sz="32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swluaimei</a:t>
              </a:r>
              <a:endPara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95970" name="AutoShape 34"/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49159" name="Text Box 36"/>
          <p:cNvSpPr txBox="1">
            <a:spLocks noChangeArrowheads="1"/>
          </p:cNvSpPr>
          <p:nvPr/>
        </p:nvSpPr>
        <p:spPr bwMode="auto">
          <a:xfrm>
            <a:off x="8575675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5973" name="Rectangle 37"/>
          <p:cNvSpPr>
            <a:spLocks noChangeArrowheads="1"/>
          </p:cNvSpPr>
          <p:nvPr/>
        </p:nvSpPr>
        <p:spPr bwMode="auto">
          <a:xfrm>
            <a:off x="900113" y="5268732"/>
            <a:ext cx="7545387" cy="107465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Forum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twmei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kariupuibamv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tangclou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chaengkuinunc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AutoShape 32">
            <a:extLst>
              <a:ext uri="{FF2B5EF4-FFF2-40B4-BE49-F238E27FC236}">
                <a16:creationId xmlns:a16="http://schemas.microsoft.com/office/drawing/2014/main" id="{A829A567-7282-4E8D-9CC2-E4931F564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33">
            <a:extLst>
              <a:ext uri="{FF2B5EF4-FFF2-40B4-BE49-F238E27FC236}">
                <a16:creationId xmlns:a16="http://schemas.microsoft.com/office/drawing/2014/main" id="{CDE854A6-A241-41D2-8CE8-878F4E0B5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34">
            <a:extLst>
              <a:ext uri="{FF2B5EF4-FFF2-40B4-BE49-F238E27FC236}">
                <a16:creationId xmlns:a16="http://schemas.microsoft.com/office/drawing/2014/main" id="{C8CED255-33D1-4CC6-A580-AD5D13D6A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35">
            <a:extLst>
              <a:ext uri="{FF2B5EF4-FFF2-40B4-BE49-F238E27FC236}">
                <a16:creationId xmlns:a16="http://schemas.microsoft.com/office/drawing/2014/main" id="{5FD67FA9-2787-450C-971D-1E9DBAE502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36">
            <a:extLst>
              <a:ext uri="{FF2B5EF4-FFF2-40B4-BE49-F238E27FC236}">
                <a16:creationId xmlns:a16="http://schemas.microsoft.com/office/drawing/2014/main" id="{8040D0D2-2E23-4336-A684-AF70F6959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39">
            <a:extLst>
              <a:ext uri="{FF2B5EF4-FFF2-40B4-BE49-F238E27FC236}">
                <a16:creationId xmlns:a16="http://schemas.microsoft.com/office/drawing/2014/main" id="{3DAB2613-BBF1-452E-8648-B81ED2F23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F620BDC3-6088-402A-B9CA-2BDAAA0B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5" name="Rectangle 44">
            <a:extLst>
              <a:ext uri="{FF2B5EF4-FFF2-40B4-BE49-F238E27FC236}">
                <a16:creationId xmlns:a16="http://schemas.microsoft.com/office/drawing/2014/main" id="{56D6209A-E097-4388-A64D-390E2508B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/>
          <p:cNvPicPr>
            <a:picLocks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295276" y="5330751"/>
            <a:ext cx="8574087" cy="132087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Howgaykanmei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Rommei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kaithiak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03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212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1214" name="Text Box 32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grpSp>
        <p:nvGrpSpPr>
          <p:cNvPr id="51215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9494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294947" name="Line 35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19" name="AutoShape 32">
            <a:extLst>
              <a:ext uri="{FF2B5EF4-FFF2-40B4-BE49-F238E27FC236}">
                <a16:creationId xmlns:a16="http://schemas.microsoft.com/office/drawing/2014/main" id="{7BCA624C-2017-4837-988C-FF6EFC1F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E5AA61FD-AB22-4968-AE42-639E6E2D5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34">
            <a:extLst>
              <a:ext uri="{FF2B5EF4-FFF2-40B4-BE49-F238E27FC236}">
                <a16:creationId xmlns:a16="http://schemas.microsoft.com/office/drawing/2014/main" id="{0022A546-B4F7-4907-ACE8-5245A6C45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35">
            <a:extLst>
              <a:ext uri="{FF2B5EF4-FFF2-40B4-BE49-F238E27FC236}">
                <a16:creationId xmlns:a16="http://schemas.microsoft.com/office/drawing/2014/main" id="{B1A2FB6D-522E-4F84-9C4B-4472652E4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36">
            <a:extLst>
              <a:ext uri="{FF2B5EF4-FFF2-40B4-BE49-F238E27FC236}">
                <a16:creationId xmlns:a16="http://schemas.microsoft.com/office/drawing/2014/main" id="{D4A1745C-A5D7-436A-9183-80A890091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39">
            <a:extLst>
              <a:ext uri="{FF2B5EF4-FFF2-40B4-BE49-F238E27FC236}">
                <a16:creationId xmlns:a16="http://schemas.microsoft.com/office/drawing/2014/main" id="{476FDFCF-96AE-4892-91E5-2AABF0413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BAC9A1C0-CAD9-4A42-A273-5EF777E03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31649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4" name="Rectangle 44">
            <a:extLst>
              <a:ext uri="{FF2B5EF4-FFF2-40B4-BE49-F238E27FC236}">
                <a16:creationId xmlns:a16="http://schemas.microsoft.com/office/drawing/2014/main" id="{255B827E-B9A6-4735-97BF-D39999936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6" descr="Pools of Bethesda excavations from east, tb n051401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950913" y="5737225"/>
            <a:ext cx="7075487" cy="638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Jerusalem: Bethesda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zeic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884" name="Text Box 20"/>
          <p:cNvSpPr txBox="1">
            <a:spLocks noChangeArrowheads="1"/>
          </p:cNvSpPr>
          <p:nvPr/>
        </p:nvSpPr>
        <p:spPr bwMode="auto">
          <a:xfrm>
            <a:off x="1789113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Jahon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5:2</a:t>
            </a:r>
          </a:p>
        </p:txBody>
      </p:sp>
      <p:sp>
        <p:nvSpPr>
          <p:cNvPr id="53261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3263" name="Text Box 35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17" name="AutoShape 32">
            <a:extLst>
              <a:ext uri="{FF2B5EF4-FFF2-40B4-BE49-F238E27FC236}">
                <a16:creationId xmlns:a16="http://schemas.microsoft.com/office/drawing/2014/main" id="{C3D51D8B-3B05-494C-9B1C-7C187B12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33">
            <a:extLst>
              <a:ext uri="{FF2B5EF4-FFF2-40B4-BE49-F238E27FC236}">
                <a16:creationId xmlns:a16="http://schemas.microsoft.com/office/drawing/2014/main" id="{D3872BBF-B626-4AD2-9A5A-E31E7B73D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34">
            <a:extLst>
              <a:ext uri="{FF2B5EF4-FFF2-40B4-BE49-F238E27FC236}">
                <a16:creationId xmlns:a16="http://schemas.microsoft.com/office/drawing/2014/main" id="{18FF12AE-7EDD-48BA-8DAB-C6AC2AC93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35">
            <a:extLst>
              <a:ext uri="{FF2B5EF4-FFF2-40B4-BE49-F238E27FC236}">
                <a16:creationId xmlns:a16="http://schemas.microsoft.com/office/drawing/2014/main" id="{69BC1906-FF45-4BCF-8D2B-7372B037DE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36">
            <a:extLst>
              <a:ext uri="{FF2B5EF4-FFF2-40B4-BE49-F238E27FC236}">
                <a16:creationId xmlns:a16="http://schemas.microsoft.com/office/drawing/2014/main" id="{E228CB78-BF4B-47FF-A9C7-51F5943004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39">
            <a:extLst>
              <a:ext uri="{FF2B5EF4-FFF2-40B4-BE49-F238E27FC236}">
                <a16:creationId xmlns:a16="http://schemas.microsoft.com/office/drawing/2014/main" id="{58A49BC8-0120-4FA8-B49C-FFF35E439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C60B1038-7587-4DD2-A1D3-9B866E4D5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2" name="Rectangle 44">
            <a:extLst>
              <a:ext uri="{FF2B5EF4-FFF2-40B4-BE49-F238E27FC236}">
                <a16:creationId xmlns:a16="http://schemas.microsoft.com/office/drawing/2014/main" id="{CF41FCB2-936F-4900-AF8F-458BA204F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1762125" y="31750"/>
            <a:ext cx="59578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Latdiu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19: 23-41</a:t>
            </a:r>
          </a:p>
        </p:txBody>
      </p:sp>
      <p:sp>
        <p:nvSpPr>
          <p:cNvPr id="55298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65925" name="Picture 37" descr="Ephesus theater with Appian Way, tb n010500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65926" name="Picture 38" descr="Appian Way from Ephesus theater, tb n010500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1042984" y="5268124"/>
            <a:ext cx="7380287" cy="119776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Ephesi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(Paul</a:t>
            </a: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tuang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Amphitheater</a:t>
            </a:r>
          </a:p>
        </p:txBody>
      </p:sp>
      <p:sp>
        <p:nvSpPr>
          <p:cNvPr id="165922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5311" name="Text Box 36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55312" name="Text Box 39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" name="AutoShape 32">
            <a:extLst>
              <a:ext uri="{FF2B5EF4-FFF2-40B4-BE49-F238E27FC236}">
                <a16:creationId xmlns:a16="http://schemas.microsoft.com/office/drawing/2014/main" id="{CF0314BE-FFFC-4812-BC30-2F338CF92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20110F97-3BD5-4087-992C-695C39B0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9E960221-6B0C-4928-AAE7-041B497B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35">
            <a:extLst>
              <a:ext uri="{FF2B5EF4-FFF2-40B4-BE49-F238E27FC236}">
                <a16:creationId xmlns:a16="http://schemas.microsoft.com/office/drawing/2014/main" id="{EF405A95-2117-4683-87DD-B136AEED2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36">
            <a:extLst>
              <a:ext uri="{FF2B5EF4-FFF2-40B4-BE49-F238E27FC236}">
                <a16:creationId xmlns:a16="http://schemas.microsoft.com/office/drawing/2014/main" id="{194FE941-2B5F-49E9-AABB-61006925E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D6319F7B-62BC-45B0-9783-BB9295AE3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id="{140588AA-2DA1-443E-9249-86B059AE9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3" name="Rectangle 44">
            <a:extLst>
              <a:ext uri="{FF2B5EF4-FFF2-40B4-BE49-F238E27FC236}">
                <a16:creationId xmlns:a16="http://schemas.microsoft.com/office/drawing/2014/main" id="{75974DD5-930F-4EDA-A5F8-3F7C86A14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647700" y="5940425"/>
            <a:ext cx="8267693" cy="42223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Caesarea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Maritima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Israel: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Rommei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Duichaeng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Latdiu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18:22</a:t>
            </a:r>
          </a:p>
        </p:txBody>
      </p:sp>
      <p:pic>
        <p:nvPicPr>
          <p:cNvPr id="57348" name="Picture 7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9555" name="Rectangle 1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7358" name="Text Box 20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16" name="AutoShape 32">
            <a:extLst>
              <a:ext uri="{FF2B5EF4-FFF2-40B4-BE49-F238E27FC236}">
                <a16:creationId xmlns:a16="http://schemas.microsoft.com/office/drawing/2014/main" id="{6D0B7C62-41EB-4358-A2F4-DA06EA1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AE7B2D28-51C1-4AF4-9AAE-7C242E5EF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34">
            <a:extLst>
              <a:ext uri="{FF2B5EF4-FFF2-40B4-BE49-F238E27FC236}">
                <a16:creationId xmlns:a16="http://schemas.microsoft.com/office/drawing/2014/main" id="{74AD431B-3CE5-4AA5-81B6-2BC2A8FA2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35">
            <a:extLst>
              <a:ext uri="{FF2B5EF4-FFF2-40B4-BE49-F238E27FC236}">
                <a16:creationId xmlns:a16="http://schemas.microsoft.com/office/drawing/2014/main" id="{748560A4-40CA-4C9B-8707-99577F75B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36">
            <a:extLst>
              <a:ext uri="{FF2B5EF4-FFF2-40B4-BE49-F238E27FC236}">
                <a16:creationId xmlns:a16="http://schemas.microsoft.com/office/drawing/2014/main" id="{351499C1-5E34-4A56-BFE1-14DB97799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EB5F73C9-6BF1-4429-868C-8C7DE171D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4E930C0C-F329-4BE8-8BEB-9C5660657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1" name="Rectangle 44">
            <a:extLst>
              <a:ext uri="{FF2B5EF4-FFF2-40B4-BE49-F238E27FC236}">
                <a16:creationId xmlns:a16="http://schemas.microsoft.com/office/drawing/2014/main" id="{5BF45258-9287-4A1C-ACE4-78C106EFA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2" descr="Masada siege ramp from west, 50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b="0">
              <a:latin typeface="Times" charset="0"/>
            </a:endParaRPr>
          </a:p>
          <a:p>
            <a:endParaRPr lang="en-US" b="0">
              <a:latin typeface="Times" charset="0"/>
            </a:endParaRP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Met. 2:1</a:t>
            </a:r>
          </a:p>
        </p:txBody>
      </p:sp>
      <p:sp>
        <p:nvSpPr>
          <p:cNvPr id="448520" name="Rectangle 8"/>
          <p:cNvSpPr>
            <a:spLocks noChangeArrowheads="1"/>
          </p:cNvSpPr>
          <p:nvPr/>
        </p:nvSpPr>
        <p:spPr bwMode="auto">
          <a:xfrm>
            <a:off x="268483" y="5640673"/>
            <a:ext cx="8568371" cy="91101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Daihmei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Herod: </a:t>
            </a:r>
          </a:p>
          <a:p>
            <a:pPr algn="ctr">
              <a:lnSpc>
                <a:spcPct val="95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Katuang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kaidai-rihgaek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kai Masada, Israel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khou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00663" y="3302000"/>
            <a:ext cx="3232150" cy="2308225"/>
            <a:chOff x="3339" y="2080"/>
            <a:chExt cx="2036" cy="1454"/>
          </a:xfrm>
        </p:grpSpPr>
        <p:pic>
          <p:nvPicPr>
            <p:cNvPr id="448519" name="Picture 7"/>
            <p:cNvPicPr>
              <a:picLocks noChangeAspect="1" noChangeArrowheads="1"/>
            </p:cNvPicPr>
            <p:nvPr/>
          </p:nvPicPr>
          <p:blipFill>
            <a:blip r:embed="rId5">
              <a:lum bright="-18000"/>
            </a:blip>
            <a:srcRect l="1738" t="1749" r="2014" b="745"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59411" name="Text Box 9"/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dirty="0" err="1">
                  <a:solidFill>
                    <a:schemeClr val="tx1"/>
                  </a:solidFill>
                </a:rPr>
                <a:t>Maengh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tiloumei</a:t>
              </a:r>
              <a:r>
                <a:rPr lang="en-US" sz="1000" dirty="0">
                  <a:solidFill>
                    <a:schemeClr val="tx1"/>
                  </a:solidFill>
                </a:rPr>
                <a:t>:                                </a:t>
              </a:r>
              <a:r>
                <a:rPr lang="en-US" sz="1000" dirty="0" err="1">
                  <a:solidFill>
                    <a:schemeClr val="tx1"/>
                  </a:solidFill>
                </a:rPr>
                <a:t>Massada</a:t>
              </a:r>
              <a:r>
                <a:rPr lang="en-US" sz="1000" dirty="0">
                  <a:solidFill>
                    <a:schemeClr val="tx1"/>
                  </a:solidFill>
                </a:rPr>
                <a:t> Ltd. Publishers                    Givatayim, Israel</a:t>
              </a:r>
            </a:p>
          </p:txBody>
        </p:sp>
      </p:grpSp>
      <p:sp>
        <p:nvSpPr>
          <p:cNvPr id="448533" name="Rectangle 2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48536" name="Text Box 24"/>
          <p:cNvSpPr txBox="1">
            <a:spLocks noChangeArrowheads="1"/>
          </p:cNvSpPr>
          <p:nvPr/>
        </p:nvSpPr>
        <p:spPr bwMode="auto">
          <a:xfrm>
            <a:off x="3205163" y="3717925"/>
            <a:ext cx="2597150" cy="91101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defRPr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err="1"/>
              <a:t>Rommei</a:t>
            </a:r>
            <a:r>
              <a:rPr lang="en-US" dirty="0"/>
              <a:t> </a:t>
            </a:r>
            <a:r>
              <a:rPr lang="en-US" dirty="0" err="1"/>
              <a:t>Rihgaek</a:t>
            </a:r>
            <a:r>
              <a:rPr lang="en-US" dirty="0"/>
              <a:t> but</a:t>
            </a:r>
          </a:p>
        </p:txBody>
      </p:sp>
      <p:sp>
        <p:nvSpPr>
          <p:cNvPr id="448537" name="AutoShape 25"/>
          <p:cNvSpPr>
            <a:spLocks noChangeArrowheads="1"/>
          </p:cNvSpPr>
          <p:nvPr/>
        </p:nvSpPr>
        <p:spPr bwMode="auto">
          <a:xfrm>
            <a:off x="444500" y="2527300"/>
            <a:ext cx="2197100" cy="1397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" name="AutoShape 32">
            <a:extLst>
              <a:ext uri="{FF2B5EF4-FFF2-40B4-BE49-F238E27FC236}">
                <a16:creationId xmlns:a16="http://schemas.microsoft.com/office/drawing/2014/main" id="{F7DAFE08-7BA8-47A6-A1F5-F40234072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33">
            <a:extLst>
              <a:ext uri="{FF2B5EF4-FFF2-40B4-BE49-F238E27FC236}">
                <a16:creationId xmlns:a16="http://schemas.microsoft.com/office/drawing/2014/main" id="{6F234FA2-D8F2-45E0-B439-54EE49B5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34">
            <a:extLst>
              <a:ext uri="{FF2B5EF4-FFF2-40B4-BE49-F238E27FC236}">
                <a16:creationId xmlns:a16="http://schemas.microsoft.com/office/drawing/2014/main" id="{8B7E827D-9E21-4AC4-9104-0F7525A06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35">
            <a:extLst>
              <a:ext uri="{FF2B5EF4-FFF2-40B4-BE49-F238E27FC236}">
                <a16:creationId xmlns:a16="http://schemas.microsoft.com/office/drawing/2014/main" id="{034E7C74-9289-4232-8184-A8215EABE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6">
            <a:extLst>
              <a:ext uri="{FF2B5EF4-FFF2-40B4-BE49-F238E27FC236}">
                <a16:creationId xmlns:a16="http://schemas.microsoft.com/office/drawing/2014/main" id="{237A139F-4A50-4DA5-9D67-6DF010E4F3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39">
            <a:extLst>
              <a:ext uri="{FF2B5EF4-FFF2-40B4-BE49-F238E27FC236}">
                <a16:creationId xmlns:a16="http://schemas.microsoft.com/office/drawing/2014/main" id="{A4F66BF4-9ECA-4C3E-8DDC-831FB3C4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0C442FCF-6219-47CD-B969-4FA1AA832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" name="Rectangle 44">
            <a:extLst>
              <a:ext uri="{FF2B5EF4-FFF2-40B4-BE49-F238E27FC236}">
                <a16:creationId xmlns:a16="http://schemas.microsoft.com/office/drawing/2014/main" id="{42713933-87B9-4A9E-B320-250626BEC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  <p:bldP spid="4485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1D516B1-43C8-445C-8389-E8A83CF76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500" y="856571"/>
            <a:ext cx="7921625" cy="562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FAFD00"/>
                </a:solidFill>
                <a:latin typeface="Times" charset="0"/>
              </a:rPr>
              <a:t>RAVRAAMEI KWM:</a:t>
            </a:r>
          </a:p>
          <a:p>
            <a:pPr algn="ctr">
              <a:defRPr/>
            </a:pPr>
            <a:endParaRPr lang="en-US" sz="3000" b="1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000" b="1" dirty="0">
                <a:solidFill>
                  <a:srgbClr val="FAFD00"/>
                </a:solidFill>
                <a:latin typeface="Times" charset="0"/>
              </a:rPr>
              <a:t>ABRAHAM-JOSEPH	  		2000 B.C.</a:t>
            </a:r>
            <a:endParaRPr lang="en-US" sz="3000" b="1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endParaRPr lang="en-US" sz="3000" b="1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000" b="1" dirty="0">
                <a:solidFill>
                  <a:srgbClr val="FAFD00"/>
                </a:solidFill>
                <a:latin typeface="Times" charset="0"/>
              </a:rPr>
              <a:t>MOUSI-JOSHUA	  		1500 B.C.</a:t>
            </a:r>
          </a:p>
          <a:p>
            <a:pPr>
              <a:defRPr/>
            </a:pPr>
            <a:endParaRPr lang="en-US" sz="3000" b="1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000" b="1" dirty="0">
                <a:solidFill>
                  <a:srgbClr val="FAFD00"/>
                </a:solidFill>
                <a:latin typeface="Times" charset="0"/>
              </a:rPr>
              <a:t>KAGUAKCMEI-</a:t>
            </a:r>
          </a:p>
          <a:p>
            <a:pPr>
              <a:defRPr/>
            </a:pPr>
            <a:r>
              <a:rPr lang="en-US" sz="3000" b="1" dirty="0">
                <a:solidFill>
                  <a:srgbClr val="FAFD00"/>
                </a:solidFill>
                <a:latin typeface="Times" charset="0"/>
              </a:rPr>
              <a:t>GUANGHDIC  				1000 B.C.</a:t>
            </a:r>
          </a:p>
          <a:p>
            <a:pPr>
              <a:defRPr/>
            </a:pPr>
            <a:endParaRPr lang="en-US" sz="3000" b="1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r>
              <a:rPr lang="en-US" sz="3000" b="1" dirty="0">
                <a:solidFill>
                  <a:schemeClr val="hlink"/>
                </a:solidFill>
                <a:latin typeface="Times" charset="0"/>
              </a:rPr>
              <a:t>NYMLOUMEI-</a:t>
            </a:r>
          </a:p>
          <a:p>
            <a:pPr>
              <a:defRPr/>
            </a:pPr>
            <a:r>
              <a:rPr lang="en-US" sz="3000" b="1" dirty="0">
                <a:solidFill>
                  <a:schemeClr val="hlink"/>
                </a:solidFill>
                <a:latin typeface="Times" charset="0"/>
              </a:rPr>
              <a:t>KARIMMEI    	  			500 B.C.</a:t>
            </a:r>
            <a:endParaRPr lang="en-US" sz="3000" b="1" dirty="0">
              <a:solidFill>
                <a:srgbClr val="FAFD00"/>
              </a:solidFill>
              <a:latin typeface="Times" charset="0"/>
            </a:endParaRPr>
          </a:p>
          <a:p>
            <a:pPr algn="ctr">
              <a:defRPr/>
            </a:pPr>
            <a:endParaRPr lang="en-US" sz="3000" b="1" dirty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342900" y="4996546"/>
            <a:ext cx="8458200" cy="9652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46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6"/>
          <p:cNvSpPr>
            <a:spLocks noChangeArrowheads="1"/>
          </p:cNvSpPr>
          <p:nvPr/>
        </p:nvSpPr>
        <p:spPr bwMode="auto">
          <a:xfrm>
            <a:off x="230188" y="1998663"/>
            <a:ext cx="44196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ALEXANDER</a:t>
            </a:r>
            <a:r>
              <a:rPr lang="fr-FR" altLang="ja-JP">
                <a:solidFill>
                  <a:schemeClr val="bg1"/>
                </a:solidFill>
                <a:latin typeface="Helvetica" charset="0"/>
              </a:rPr>
              <a:t>'</a:t>
            </a:r>
            <a:r>
              <a:rPr lang="en-US" altLang="ja-JP">
                <a:solidFill>
                  <a:schemeClr val="bg1"/>
                </a:solidFill>
                <a:latin typeface="Helvetica" charset="0"/>
              </a:rPr>
              <a:t>S TEACHER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MUSIC THEORY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GREAT WALL OF CHINA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IRON USED IN CHINA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ALEXANDRIA:                                      CENTER OF GREEK LEARNING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EUCLID: STANDARD WORK IN GEOMETRY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FIRST ROMAN COINS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   CORINTH BECOMES TRADING CENTER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JEWISH TRADING CENTERS IN EGYPT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HELLENISM &amp; GREEK CITIES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GREEK-STYLE LIVING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Helvetica" charset="0"/>
              </a:rPr>
              <a:t>GREEK LANGUAGE</a:t>
            </a:r>
            <a:endParaRPr lang="en-US" sz="900" b="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7</a:t>
            </a: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95600" name="Text Box 16"/>
          <p:cNvSpPr txBox="1">
            <a:spLocks noChangeArrowheads="1"/>
          </p:cNvSpPr>
          <p:nvPr/>
        </p:nvSpPr>
        <p:spPr bwMode="auto">
          <a:xfrm>
            <a:off x="4826000" y="281571"/>
            <a:ext cx="3835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chemeClr val="hlink"/>
                </a:solidFill>
                <a:latin typeface="Helvetica" pitchFamily="-107" charset="0"/>
                <a:ea typeface="+mn-ea"/>
                <a:cs typeface="+mn-cs"/>
              </a:rPr>
              <a:t>KUMLANA…</a:t>
            </a:r>
          </a:p>
          <a:p>
            <a:pPr algn="ctr">
              <a:defRPr/>
            </a:pPr>
            <a:r>
              <a:rPr lang="en-US" sz="2000" i="1" dirty="0">
                <a:solidFill>
                  <a:schemeClr val="hlink"/>
                </a:solidFill>
                <a:latin typeface="Helvetica" pitchFamily="-107" charset="0"/>
                <a:ea typeface="+mn-ea"/>
                <a:cs typeface="+mn-cs"/>
              </a:rPr>
              <a:t>ROMMEI GANV KHOU TEI:</a:t>
            </a:r>
          </a:p>
        </p:txBody>
      </p:sp>
      <p:sp>
        <p:nvSpPr>
          <p:cNvPr id="195605" name="Text Box 21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4359275" y="714375"/>
            <a:ext cx="4527550" cy="6045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endParaRPr lang="en-US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DIHSINMEI THIAK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BAANSIN LEV DUI HYANG SINMEI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TRIGONOMETRY KASIAMHPATMEI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DUI RUI KAGANV ZAUHMEI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ROSETTA TAUC HIAKLOUMEI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 ALEXANDRIA: THIAMV NCHAMMEI BAMV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ROMMEI SIANV RYMEI THIAK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KAISWMEI THIAK KATHANC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DUICHAENG/NALA THIAK; </a:t>
            </a:r>
            <a:r>
              <a:rPr lang="en-US" sz="20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CONCRETE</a:t>
            </a:r>
            <a:endParaRPr lang="en-US" sz="2000" dirty="0">
              <a:solidFill>
                <a:srgbClr val="62D6AC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KHIUKHINGH KAITHIANV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GUANGHDIC-CHAENGDAI THIAK (53K MI.)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TINGMIK-365 TUANG KALENDAR PIUMEI</a:t>
            </a:r>
            <a:endParaRPr lang="en-US" sz="2000" dirty="0">
              <a:solidFill>
                <a:srgbClr val="62D6AC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LATIN LAT KANDIHPWM KHOU TATMEI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RIHPHWAM KATHIAK THAYNA LOUMEI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PAX ROMANA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ROMMEI-</a:t>
            </a:r>
            <a:br>
              <a:rPr lang="en-US" sz="24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ISRAEL GUT LAA THE</a:t>
            </a:r>
            <a:endParaRPr lang="en-US" dirty="0">
              <a:solidFill>
                <a:schemeClr val="tx1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endParaRPr lang="en-US" dirty="0">
              <a:solidFill>
                <a:schemeClr val="tx1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61447" name="Text Box 27"/>
          <p:cNvSpPr txBox="1">
            <a:spLocks noChangeArrowheads="1"/>
          </p:cNvSpPr>
          <p:nvPr/>
        </p:nvSpPr>
        <p:spPr bwMode="auto">
          <a:xfrm>
            <a:off x="8472488" y="646906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61448" name="Text Box 28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i="1" dirty="0">
                <a:solidFill>
                  <a:srgbClr val="3D3832"/>
                </a:solidFill>
                <a:latin typeface="Helvetica" charset="0"/>
              </a:rPr>
              <a:t>THE ERA OF          ALEXANDER                         THE GREAT:</a:t>
            </a: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1450" name="Text Box 32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pic>
        <p:nvPicPr>
          <p:cNvPr id="195618" name="Picture 34" descr="Ostia theater from top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16150" y="4521200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5617" name="Picture 33" descr="Palatine Hill from northeast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1277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</p:pic>
      <p:sp>
        <p:nvSpPr>
          <p:cNvPr id="195614" name="Text Box 30"/>
          <p:cNvSpPr txBox="1">
            <a:spLocks noChangeArrowheads="1"/>
          </p:cNvSpPr>
          <p:nvPr/>
        </p:nvSpPr>
        <p:spPr bwMode="auto">
          <a:xfrm>
            <a:off x="255588" y="290662"/>
            <a:ext cx="4316412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KATHAI NKHAVMEI #05</a:t>
            </a:r>
          </a:p>
        </p:txBody>
      </p:sp>
      <p:pic>
        <p:nvPicPr>
          <p:cNvPr id="195619" name="Picture 35" descr="Rome Arch of Titus at night, wk 030802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587" grpId="0" build="p" autoUpdateAnimBg="0"/>
      <p:bldP spid="195618" grpId="0" animBg="1"/>
      <p:bldP spid="195617" grpId="0" animBg="1"/>
      <p:bldP spid="19561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1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99732" name="Rectangle 2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99733" name="Line 21"/>
            <p:cNvSpPr>
              <a:spLocks noChangeShapeType="1"/>
            </p:cNvSpPr>
            <p:nvPr/>
          </p:nvSpPr>
          <p:spPr bwMode="auto">
            <a:xfrm flipV="1">
              <a:off x="500" y="677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4826000" y="73025"/>
            <a:ext cx="3835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chemeClr val="hlink"/>
                </a:solidFill>
                <a:latin typeface="Helvetica" pitchFamily="-107" charset="0"/>
              </a:rPr>
              <a:t>KUMLANA…</a:t>
            </a:r>
          </a:p>
          <a:p>
            <a:pPr algn="ctr">
              <a:defRPr/>
            </a:pPr>
            <a:r>
              <a:rPr lang="en-US" sz="2000" i="1" dirty="0">
                <a:solidFill>
                  <a:schemeClr val="hlink"/>
                </a:solidFill>
                <a:latin typeface="Helvetica" pitchFamily="-107" charset="0"/>
              </a:rPr>
              <a:t>ROMMEI GANV KHOU TEI:</a:t>
            </a: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99719" name="Rectangle 7"/>
          <p:cNvSpPr>
            <a:spLocks noChangeArrowheads="1"/>
          </p:cNvSpPr>
          <p:nvPr/>
        </p:nvSpPr>
        <p:spPr bwMode="auto">
          <a:xfrm>
            <a:off x="4359275" y="714375"/>
            <a:ext cx="4527550" cy="576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endParaRPr lang="en-US" dirty="0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DIHSINMEI THIAK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BAANSIN LEV DUI HYANG SINMEI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TRIGONOMETRY KASIAMHPATMEI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DUI RUI KAGANV ZAUHMEI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ROSETTA TAUC HIAKLUAIMEI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 ALEXANDRIA: THIAMV KHUAMKADUAIMEI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ROMMEI SIANV RYMEI THIAK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KAISWMEI THIAK KATHANC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DUICHAENG/NALA THIAK; </a:t>
            </a:r>
            <a:r>
              <a:rPr lang="en-US" sz="20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CONCRETE</a:t>
            </a:r>
            <a:endParaRPr lang="en-US" sz="2000" dirty="0">
              <a:solidFill>
                <a:srgbClr val="62D6AC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SIANV KAITHANV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GUANGHDIC-CHAENGDAI THIAK (53K MI.)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TINGMIK-365 KALENDER PIUMEI</a:t>
            </a:r>
            <a:endParaRPr lang="en-US" sz="2000" dirty="0">
              <a:solidFill>
                <a:srgbClr val="62D6AC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LATIN LAT KANDIHPWM KHOU TATMEI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RIHPHWAM KATHIAK THAYNA LOUMEI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PAX ROMANA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ROMMEI-</a:t>
            </a:r>
            <a:br>
              <a:rPr lang="en-US" sz="24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</a:rPr>
              <a:t>ISRAEL KHOU GUT THE</a:t>
            </a:r>
            <a:endParaRPr lang="en-US" dirty="0">
              <a:solidFill>
                <a:schemeClr val="tx1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499721" name="Text Box 9"/>
          <p:cNvSpPr txBox="1">
            <a:spLocks noChangeArrowheads="1"/>
          </p:cNvSpPr>
          <p:nvPr/>
        </p:nvSpPr>
        <p:spPr bwMode="auto">
          <a:xfrm>
            <a:off x="1243013" y="936625"/>
            <a:ext cx="30480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chemeClr val="tx1"/>
                </a:solidFill>
                <a:latin typeface="Helvetica" pitchFamily="-107" charset="0"/>
                <a:ea typeface="+mn-ea"/>
                <a:cs typeface="+mn-cs"/>
              </a:rPr>
              <a:t>DAIHMEI ALEXANDER                         ZUK KHOU:</a:t>
            </a:r>
          </a:p>
        </p:txBody>
      </p:sp>
      <p:sp>
        <p:nvSpPr>
          <p:cNvPr id="499722" name="Rectangle 10"/>
          <p:cNvSpPr>
            <a:spLocks noChangeArrowheads="1"/>
          </p:cNvSpPr>
          <p:nvPr/>
        </p:nvSpPr>
        <p:spPr bwMode="auto">
          <a:xfrm>
            <a:off x="230188" y="1790117"/>
            <a:ext cx="4419600" cy="46304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ARISTOTLE: ALEXANDER</a:t>
            </a:r>
            <a:r>
              <a:rPr lang="fr-FR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 TUANG DINHPOU</a:t>
            </a:r>
            <a:endParaRPr lang="en-US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Helvetica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ARISTOTLE: LUSUANMEI THIAK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CHINA TUANG RAENGH DAIHMEI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CHINA KHOU NTANH SINSWMEI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  ALEXANDRIA:                                      GREEKMEI TUANG NCHAMMEI BAMV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EUCLID: GEOMETRY TAANCPATMEI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ROMMEI TUANG REYMEI PEISA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     KORIN LANGUANHMEI BAMV SWMEI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JIHUDIMEI TUANG LANGUANHBAM NUNC EGYPT KHOU NAIMEI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HELLENMEI LEV GREEKMEI KAIDAINUNC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GREEKMEI-LUNGHMEI THIAK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rPr>
              <a:t>GREEKMEI LAT</a:t>
            </a:r>
            <a:endParaRPr lang="en-US" sz="900" b="0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99723" name="Rectangle 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3496" name="Text Box 12"/>
          <p:cNvSpPr txBox="1">
            <a:spLocks noChangeArrowheads="1"/>
          </p:cNvSpPr>
          <p:nvPr/>
        </p:nvSpPr>
        <p:spPr bwMode="auto">
          <a:xfrm>
            <a:off x="6842125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499729" name="AutoShape 17"/>
          <p:cNvSpPr>
            <a:spLocks noChangeArrowheads="1"/>
          </p:cNvSpPr>
          <p:nvPr/>
        </p:nvSpPr>
        <p:spPr bwMode="auto">
          <a:xfrm>
            <a:off x="298449" y="912812"/>
            <a:ext cx="4225927" cy="5487987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33CC33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99730" name="AutoShape 18"/>
          <p:cNvSpPr>
            <a:spLocks noChangeArrowheads="1"/>
          </p:cNvSpPr>
          <p:nvPr/>
        </p:nvSpPr>
        <p:spPr bwMode="auto">
          <a:xfrm>
            <a:off x="4576763" y="76200"/>
            <a:ext cx="4149725" cy="6324600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9" grpId="0" animBg="1"/>
      <p:bldP spid="4997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Freeform 11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882"/>
              <a:gd name="T181" fmla="*/ 0 h 1403"/>
              <a:gd name="T182" fmla="*/ 4882 w 4882"/>
              <a:gd name="T183" fmla="*/ 1403 h 140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Freeform 12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993"/>
              <a:gd name="T175" fmla="*/ 0 h 3253"/>
              <a:gd name="T176" fmla="*/ 4993 w 4993"/>
              <a:gd name="T177" fmla="*/ 3253 h 325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Freeform 13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2"/>
              <a:gd name="T124" fmla="*/ 0 h 605"/>
              <a:gd name="T125" fmla="*/ 672 w 672"/>
              <a:gd name="T126" fmla="*/ 605 h 60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8" name="Freeform 14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36"/>
              <a:gd name="T157" fmla="*/ 0 h 2540"/>
              <a:gd name="T158" fmla="*/ 1136 w 1136"/>
              <a:gd name="T159" fmla="*/ 2540 h 254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9" name="Freeform 15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12"/>
              <a:gd name="T184" fmla="*/ 0 h 3462"/>
              <a:gd name="T185" fmla="*/ 4812 w 4812"/>
              <a:gd name="T186" fmla="*/ 3462 h 34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0" name="Freeform 17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1"/>
              <a:gd name="T16" fmla="*/ 0 h 117"/>
              <a:gd name="T17" fmla="*/ 5271 w 5271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1" name="Freeform 22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3889"/>
              <a:gd name="T17" fmla="*/ 107 w 107"/>
              <a:gd name="T18" fmla="*/ 3889 h 38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2" name="Freeform 23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3889"/>
              <a:gd name="T17" fmla="*/ 107 w 107"/>
              <a:gd name="T18" fmla="*/ 3889 h 38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3" name="Freeform 24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1"/>
              <a:gd name="T16" fmla="*/ 0 h 117"/>
              <a:gd name="T17" fmla="*/ 5271 w 5271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Freeform 27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07"/>
              <a:gd name="T160" fmla="*/ 0 h 2135"/>
              <a:gd name="T161" fmla="*/ 107 w 107"/>
              <a:gd name="T162" fmla="*/ 2135 h 21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5" name="Freeform 28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3"/>
              <a:gd name="T169" fmla="*/ 0 h 1699"/>
              <a:gd name="T170" fmla="*/ 93 w 93"/>
              <a:gd name="T171" fmla="*/ 1699 h 169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6" name="Group 29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556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7" name="Rectangle 3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8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58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5558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Text Box 36"/>
          <p:cNvSpPr txBox="1">
            <a:spLocks noChangeArrowheads="1"/>
          </p:cNvSpPr>
          <p:nvPr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545829" name="Rectangle 37"/>
          <p:cNvSpPr>
            <a:spLocks noChangeArrowheads="1"/>
          </p:cNvSpPr>
          <p:nvPr/>
        </p:nvSpPr>
        <p:spPr bwMode="auto">
          <a:xfrm>
            <a:off x="7556500" y="6527800"/>
            <a:ext cx="73660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9.65.3e.</a:t>
            </a:r>
          </a:p>
        </p:txBody>
      </p:sp>
      <p:pic>
        <p:nvPicPr>
          <p:cNvPr id="65561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18146" r="4736" b="10155"/>
          <a:stretch>
            <a:fillRect/>
          </a:stretch>
        </p:blipFill>
        <p:spPr bwMode="auto">
          <a:xfrm>
            <a:off x="588963" y="606425"/>
            <a:ext cx="7962900" cy="559593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62" name="Rectangle 48"/>
          <p:cNvSpPr>
            <a:spLocks noChangeArrowheads="1"/>
          </p:cNvSpPr>
          <p:nvPr/>
        </p:nvSpPr>
        <p:spPr bwMode="auto">
          <a:xfrm>
            <a:off x="1089025" y="2917825"/>
            <a:ext cx="393700" cy="301625"/>
          </a:xfrm>
          <a:prstGeom prst="rect">
            <a:avLst/>
          </a:prstGeom>
          <a:solidFill>
            <a:srgbClr val="3973D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41" name="Text Box 49"/>
          <p:cNvSpPr txBox="1">
            <a:spLocks noChangeArrowheads="1"/>
          </p:cNvSpPr>
          <p:nvPr/>
        </p:nvSpPr>
        <p:spPr bwMode="auto">
          <a:xfrm>
            <a:off x="683418" y="1113081"/>
            <a:ext cx="7781925" cy="5016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CHARYN SIHNA KALAIHMEI KANDIC!</a:t>
            </a:r>
          </a:p>
        </p:txBody>
      </p:sp>
      <p:sp>
        <p:nvSpPr>
          <p:cNvPr id="65564" name="Text Box 51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545844" name="Rectangle 52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4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8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2698" name="Rectangle 9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2699" name="Line 91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7587" name="Text Box 17"/>
          <p:cNvSpPr txBox="1">
            <a:spLocks noChangeArrowheads="1"/>
          </p:cNvSpPr>
          <p:nvPr/>
        </p:nvSpPr>
        <p:spPr bwMode="auto">
          <a:xfrm>
            <a:off x="2397125" y="642938"/>
            <a:ext cx="41719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800" b="0">
              <a:solidFill>
                <a:schemeClr val="tx1"/>
              </a:solidFill>
            </a:endParaRPr>
          </a:p>
        </p:txBody>
      </p:sp>
      <p:sp>
        <p:nvSpPr>
          <p:cNvPr id="67588" name="Text Box 18"/>
          <p:cNvSpPr txBox="1">
            <a:spLocks noChangeArrowheads="1"/>
          </p:cNvSpPr>
          <p:nvPr/>
        </p:nvSpPr>
        <p:spPr bwMode="auto">
          <a:xfrm>
            <a:off x="6221413" y="955675"/>
            <a:ext cx="2222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1839913" y="1279525"/>
            <a:ext cx="65706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21FF33"/>
                </a:solidFill>
                <a:latin typeface="Comic Sans MS" pitchFamily="-107" charset="0"/>
                <a:ea typeface="+mn-ea"/>
                <a:cs typeface="+mn-cs"/>
              </a:rPr>
              <a:t>MALAKAI LEV METHIU KAK KHOU</a:t>
            </a: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2816225" y="650875"/>
            <a:ext cx="451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“</a:t>
            </a:r>
            <a:r>
              <a:rPr lang="en-US" sz="3600" i="1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Karimmei</a:t>
            </a:r>
            <a:r>
              <a:rPr lang="en-US" sz="3600" i="1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” </a:t>
            </a:r>
            <a:r>
              <a:rPr lang="en-US" sz="3600" i="1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Ganv</a:t>
            </a:r>
            <a:endParaRPr lang="en-US" sz="3600" i="1" dirty="0">
              <a:solidFill>
                <a:srgbClr val="FFEA18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1193800" y="1839913"/>
            <a:ext cx="673249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hlink"/>
                </a:solidFill>
                <a:latin typeface="Comic Sans MS" pitchFamily="-107" charset="0"/>
                <a:ea typeface="+mn-ea"/>
                <a:cs typeface="+mn-cs"/>
              </a:rPr>
              <a:t>DAICTHAUMEI KHOU KALAM DAIHMEI PADEIC:</a:t>
            </a:r>
          </a:p>
        </p:txBody>
      </p:sp>
      <p:sp>
        <p:nvSpPr>
          <p:cNvPr id="452632" name="Text Box 24"/>
          <p:cNvSpPr txBox="1">
            <a:spLocks noChangeArrowheads="1"/>
          </p:cNvSpPr>
          <p:nvPr/>
        </p:nvSpPr>
        <p:spPr bwMode="auto">
          <a:xfrm>
            <a:off x="187765" y="5379555"/>
            <a:ext cx="8893175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9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…KUMNA </a:t>
            </a:r>
            <a:r>
              <a:rPr lang="en-US" sz="19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RINGHPOUC RUI ABRAHAM KHOU SWLOUMEI  DAIHMEI LATRYAN </a:t>
            </a:r>
            <a:r>
              <a:rPr lang="en-US" sz="19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TEI GUANGTANGH KHANG KABAMV KASIAMHLOUMEI…                                                   MESSIA GUANGMEI, </a:t>
            </a:r>
            <a:r>
              <a:rPr lang="en-US" sz="19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KAIPOUC JISU KHRISTA!</a:t>
            </a:r>
          </a:p>
        </p:txBody>
      </p:sp>
      <p:sp>
        <p:nvSpPr>
          <p:cNvPr id="452633" name="Text Box 25"/>
          <p:cNvSpPr txBox="1">
            <a:spLocks noChangeArrowheads="1"/>
          </p:cNvSpPr>
          <p:nvPr/>
        </p:nvSpPr>
        <p:spPr bwMode="auto">
          <a:xfrm>
            <a:off x="528638" y="96371"/>
            <a:ext cx="4909636" cy="52322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KATHAI NKHAVMEI #06</a:t>
            </a:r>
          </a:p>
        </p:txBody>
      </p:sp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855663" y="2982913"/>
            <a:ext cx="342582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1.  ______ ______ (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Latdyng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Guangc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)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luailou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the.</a:t>
            </a:r>
          </a:p>
        </p:txBody>
      </p:sp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469780" y="2916098"/>
            <a:ext cx="2197100" cy="377825"/>
            <a:chOff x="1258" y="1849"/>
            <a:chExt cx="1384" cy="238"/>
          </a:xfrm>
        </p:grpSpPr>
        <p:sp>
          <p:nvSpPr>
            <p:cNvPr id="452637" name="Text Box 29"/>
            <p:cNvSpPr txBox="1">
              <a:spLocks noChangeArrowheads="1"/>
            </p:cNvSpPr>
            <p:nvPr/>
          </p:nvSpPr>
          <p:spPr bwMode="auto">
            <a:xfrm>
              <a:off x="1859" y="1856"/>
              <a:ext cx="78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dirty="0">
                  <a:latin typeface="Comic Sans MS" pitchFamily="-107" charset="0"/>
                  <a:ea typeface="+mn-ea"/>
                  <a:cs typeface="+mn-cs"/>
                </a:rPr>
                <a:t>Canon</a:t>
              </a:r>
            </a:p>
          </p:txBody>
        </p:sp>
        <p:sp>
          <p:nvSpPr>
            <p:cNvPr id="452636" name="Text Box 28"/>
            <p:cNvSpPr txBox="1">
              <a:spLocks noChangeArrowheads="1"/>
            </p:cNvSpPr>
            <p:nvPr/>
          </p:nvSpPr>
          <p:spPr bwMode="auto">
            <a:xfrm>
              <a:off x="1258" y="1849"/>
              <a:ext cx="78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dirty="0" err="1">
                  <a:latin typeface="Comic Sans MS" pitchFamily="-107" charset="0"/>
                  <a:ea typeface="+mn-ea"/>
                  <a:cs typeface="+mn-cs"/>
                </a:rPr>
                <a:t>Ibrimei</a:t>
              </a:r>
              <a:endParaRPr lang="en-US" sz="1800" dirty="0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452650" name="Text Box 42"/>
          <p:cNvSpPr txBox="1">
            <a:spLocks noChangeArrowheads="1"/>
          </p:cNvSpPr>
          <p:nvPr/>
        </p:nvSpPr>
        <p:spPr bwMode="auto">
          <a:xfrm>
            <a:off x="725488" y="2373313"/>
            <a:ext cx="3838575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9456"/>
                </a:solidFill>
                <a:latin typeface="Comic Sans MS" pitchFamily="-107" charset="0"/>
                <a:ea typeface="+mn-ea"/>
                <a:cs typeface="+mn-cs"/>
              </a:rPr>
              <a:t>NTHANMEI LATRIK TUANG SWMEI:</a:t>
            </a:r>
          </a:p>
        </p:txBody>
      </p:sp>
      <p:sp>
        <p:nvSpPr>
          <p:cNvPr id="452651" name="Text Box 43"/>
          <p:cNvSpPr txBox="1">
            <a:spLocks noChangeArrowheads="1"/>
          </p:cNvSpPr>
          <p:nvPr/>
        </p:nvSpPr>
        <p:spPr bwMode="auto">
          <a:xfrm>
            <a:off x="4797425" y="2370138"/>
            <a:ext cx="36131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9456"/>
                </a:solidFill>
                <a:latin typeface="Comic Sans MS" pitchFamily="-107" charset="0"/>
                <a:ea typeface="+mn-ea"/>
                <a:cs typeface="+mn-cs"/>
              </a:rPr>
              <a:t>RWANRY TUANG SWMEI:</a:t>
            </a:r>
          </a:p>
        </p:txBody>
      </p:sp>
      <p:sp>
        <p:nvSpPr>
          <p:cNvPr id="452668" name="Text Box 60"/>
          <p:cNvSpPr txBox="1">
            <a:spLocks noChangeArrowheads="1"/>
          </p:cNvSpPr>
          <p:nvPr/>
        </p:nvSpPr>
        <p:spPr bwMode="auto">
          <a:xfrm>
            <a:off x="4270375" y="3956873"/>
            <a:ext cx="4535488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4.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Israelmei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______ </a:t>
            </a:r>
            <a:r>
              <a:rPr lang="en-US" sz="1800" dirty="0" err="1">
                <a:solidFill>
                  <a:schemeClr val="tx1"/>
                </a:solidFill>
                <a:ea typeface="+mn-ea"/>
                <a:cs typeface="+mn-cs"/>
              </a:rPr>
              <a:t>baanc</a:t>
            </a: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  <a:cs typeface="+mn-cs"/>
              </a:rPr>
              <a:t>gutkanmei</a:t>
            </a: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  <a:cs typeface="+mn-cs"/>
              </a:rPr>
              <a:t>tei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_________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mbu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kuhak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bammei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ganv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khatni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thayna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bammei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mbaanv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Pax Romana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tuang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rouhsimei</a:t>
            </a:r>
            <a:r>
              <a:rPr lang="en-US" dirty="0">
                <a:solidFill>
                  <a:schemeClr val="tx1"/>
                </a:solidFill>
              </a:rPr>
              <a:t> _____________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tibammei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ganv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e.</a:t>
            </a:r>
            <a:br>
              <a:rPr lang="en-US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  </a:t>
            </a:r>
          </a:p>
        </p:txBody>
      </p:sp>
      <p:sp>
        <p:nvSpPr>
          <p:cNvPr id="452669" name="Text Box 61"/>
          <p:cNvSpPr txBox="1">
            <a:spLocks noChangeArrowheads="1"/>
          </p:cNvSpPr>
          <p:nvPr/>
        </p:nvSpPr>
        <p:spPr bwMode="auto">
          <a:xfrm>
            <a:off x="6235699" y="3934652"/>
            <a:ext cx="12430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latin typeface="Comic Sans MS" pitchFamily="-107" charset="0"/>
                <a:ea typeface="+mn-ea"/>
                <a:cs typeface="+mn-cs"/>
              </a:rPr>
              <a:t>Rommei</a:t>
            </a:r>
            <a:endParaRPr lang="en-US" sz="1800" dirty="0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2670" name="Text Box 62"/>
          <p:cNvSpPr txBox="1">
            <a:spLocks noChangeArrowheads="1"/>
          </p:cNvSpPr>
          <p:nvPr/>
        </p:nvSpPr>
        <p:spPr bwMode="auto">
          <a:xfrm>
            <a:off x="6090186" y="4213447"/>
            <a:ext cx="16414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latin typeface="Comic Sans MS" pitchFamily="-107" charset="0"/>
                <a:ea typeface="+mn-ea"/>
                <a:cs typeface="+mn-cs"/>
              </a:rPr>
              <a:t>thiamvthay</a:t>
            </a:r>
            <a:endParaRPr lang="en-US" sz="1800" dirty="0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2671" name="Text Box 63"/>
          <p:cNvSpPr txBox="1">
            <a:spLocks noChangeArrowheads="1"/>
          </p:cNvSpPr>
          <p:nvPr/>
        </p:nvSpPr>
        <p:spPr bwMode="auto">
          <a:xfrm>
            <a:off x="4551520" y="4944788"/>
            <a:ext cx="17144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latin typeface="Comic Sans MS" pitchFamily="-107" charset="0"/>
                <a:ea typeface="+mn-ea"/>
                <a:cs typeface="+mn-cs"/>
              </a:rPr>
              <a:t>chuzaenghmei</a:t>
            </a:r>
            <a:endParaRPr lang="en-US" sz="1800" dirty="0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2679" name="Text Box 71"/>
          <p:cNvSpPr txBox="1">
            <a:spLocks noChangeArrowheads="1"/>
          </p:cNvSpPr>
          <p:nvPr/>
        </p:nvSpPr>
        <p:spPr bwMode="auto">
          <a:xfrm>
            <a:off x="4421188" y="2947988"/>
            <a:ext cx="3900487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3. ___________ _____________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Hellenmei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thiak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kamei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ramlaloumei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bam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guai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dincdaic</a:t>
            </a:r>
            <a:r>
              <a:rPr lang="en-US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pat the.</a:t>
            </a:r>
          </a:p>
        </p:txBody>
      </p:sp>
      <p:grpSp>
        <p:nvGrpSpPr>
          <p:cNvPr id="4" name="Group 101"/>
          <p:cNvGrpSpPr>
            <a:grpSpLocks/>
          </p:cNvGrpSpPr>
          <p:nvPr/>
        </p:nvGrpSpPr>
        <p:grpSpPr bwMode="auto">
          <a:xfrm>
            <a:off x="5002213" y="2657477"/>
            <a:ext cx="3490913" cy="560388"/>
            <a:chOff x="3151" y="1674"/>
            <a:chExt cx="2199" cy="353"/>
          </a:xfrm>
        </p:grpSpPr>
        <p:grpSp>
          <p:nvGrpSpPr>
            <p:cNvPr id="67620" name="Group 66"/>
            <p:cNvGrpSpPr>
              <a:grpSpLocks/>
            </p:cNvGrpSpPr>
            <p:nvPr/>
          </p:nvGrpSpPr>
          <p:grpSpPr bwMode="auto">
            <a:xfrm>
              <a:off x="3311" y="1674"/>
              <a:ext cx="2039" cy="250"/>
              <a:chOff x="3377" y="1638"/>
              <a:chExt cx="2039" cy="250"/>
            </a:xfrm>
          </p:grpSpPr>
          <p:sp>
            <p:nvSpPr>
              <p:cNvPr id="452675" name="Text Box 67"/>
              <p:cNvSpPr txBox="1">
                <a:spLocks noChangeArrowheads="1"/>
              </p:cNvSpPr>
              <p:nvPr/>
            </p:nvSpPr>
            <p:spPr bwMode="auto">
              <a:xfrm>
                <a:off x="3377" y="1657"/>
                <a:ext cx="78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1800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52676" name="Text Box 68"/>
              <p:cNvSpPr txBox="1">
                <a:spLocks noChangeArrowheads="1"/>
              </p:cNvSpPr>
              <p:nvPr/>
            </p:nvSpPr>
            <p:spPr bwMode="auto">
              <a:xfrm>
                <a:off x="4108" y="1638"/>
                <a:ext cx="78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1800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52677" name="Text Box 69"/>
              <p:cNvSpPr txBox="1">
                <a:spLocks noChangeArrowheads="1"/>
              </p:cNvSpPr>
              <p:nvPr/>
            </p:nvSpPr>
            <p:spPr bwMode="auto">
              <a:xfrm>
                <a:off x="4633" y="1648"/>
                <a:ext cx="78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1800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2681" name="Text Box 73"/>
            <p:cNvSpPr txBox="1">
              <a:spLocks noChangeArrowheads="1"/>
            </p:cNvSpPr>
            <p:nvPr/>
          </p:nvSpPr>
          <p:spPr bwMode="auto">
            <a:xfrm>
              <a:off x="4141" y="1796"/>
              <a:ext cx="8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dirty="0">
                  <a:latin typeface="Comic Sans MS" pitchFamily="-107" charset="0"/>
                  <a:ea typeface="+mn-ea"/>
                  <a:cs typeface="+mn-cs"/>
                </a:rPr>
                <a:t>Alexander</a:t>
              </a:r>
            </a:p>
          </p:txBody>
        </p:sp>
        <p:sp>
          <p:nvSpPr>
            <p:cNvPr id="452683" name="Text Box 75"/>
            <p:cNvSpPr txBox="1">
              <a:spLocks noChangeArrowheads="1"/>
            </p:cNvSpPr>
            <p:nvPr/>
          </p:nvSpPr>
          <p:spPr bwMode="auto">
            <a:xfrm>
              <a:off x="3151" y="1795"/>
              <a:ext cx="8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dirty="0" err="1">
                  <a:latin typeface="Comic Sans MS" pitchFamily="-107" charset="0"/>
                  <a:ea typeface="+mn-ea"/>
                  <a:cs typeface="+mn-cs"/>
                </a:rPr>
                <a:t>Daihmei</a:t>
              </a:r>
              <a:endParaRPr lang="en-US" sz="1800" dirty="0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67605" name="Text Box 87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2696" name="Rectangle 88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452638" name="Text Box 30"/>
          <p:cNvSpPr txBox="1">
            <a:spLocks noChangeArrowheads="1"/>
          </p:cNvSpPr>
          <p:nvPr/>
        </p:nvSpPr>
        <p:spPr bwMode="auto">
          <a:xfrm>
            <a:off x="3358358" y="3737154"/>
            <a:ext cx="12430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latin typeface="Comic Sans MS" pitchFamily="-107" charset="0"/>
                <a:ea typeface="+mn-ea"/>
                <a:cs typeface="+mn-cs"/>
              </a:rPr>
              <a:t>Grikmei</a:t>
            </a:r>
            <a:endParaRPr lang="en-US" sz="1800" dirty="0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8" name="Group 102"/>
          <p:cNvGrpSpPr>
            <a:grpSpLocks/>
          </p:cNvGrpSpPr>
          <p:nvPr/>
        </p:nvGrpSpPr>
        <p:grpSpPr bwMode="auto">
          <a:xfrm>
            <a:off x="987425" y="3778255"/>
            <a:ext cx="3698876" cy="1444627"/>
            <a:chOff x="523" y="2352"/>
            <a:chExt cx="2330" cy="910"/>
          </a:xfrm>
        </p:grpSpPr>
        <p:sp>
          <p:nvSpPr>
            <p:cNvPr id="452634" name="Text Box 26"/>
            <p:cNvSpPr txBox="1">
              <a:spLocks noChangeArrowheads="1"/>
            </p:cNvSpPr>
            <p:nvPr/>
          </p:nvSpPr>
          <p:spPr bwMode="auto">
            <a:xfrm>
              <a:off x="523" y="2352"/>
              <a:ext cx="2242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tx1"/>
                  </a:solidFill>
                  <a:ea typeface="+mn-ea"/>
                  <a:cs typeface="+mn-cs"/>
                </a:rPr>
                <a:t>2. </a:t>
              </a:r>
              <a:r>
                <a:rPr lang="en-US" dirty="0" err="1">
                  <a:solidFill>
                    <a:schemeClr val="tx1"/>
                  </a:solidFill>
                  <a:ea typeface="+mn-ea"/>
                  <a:cs typeface="+mn-cs"/>
                </a:rPr>
                <a:t>Latdyng</a:t>
              </a:r>
              <a:r>
                <a:rPr lang="en-US" dirty="0">
                  <a:solidFill>
                    <a:schemeClr val="tx1"/>
                  </a:solidFill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ea typeface="+mn-ea"/>
                  <a:cs typeface="+mn-cs"/>
                </a:rPr>
                <a:t>guangc</a:t>
              </a:r>
              <a:r>
                <a:rPr lang="en-US" dirty="0">
                  <a:solidFill>
                    <a:schemeClr val="tx1"/>
                  </a:solidFill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ea typeface="+mn-ea"/>
                  <a:cs typeface="+mn-cs"/>
                </a:rPr>
                <a:t>tei</a:t>
              </a:r>
              <a:r>
                <a:rPr lang="en-US" dirty="0">
                  <a:solidFill>
                    <a:schemeClr val="tx1"/>
                  </a:solidFill>
                  <a:ea typeface="+mn-ea"/>
                  <a:cs typeface="+mn-cs"/>
                </a:rPr>
                <a:t>  _______ </a:t>
              </a:r>
              <a:r>
                <a:rPr lang="en-US" dirty="0" err="1">
                  <a:solidFill>
                    <a:schemeClr val="tx1"/>
                  </a:solidFill>
                  <a:ea typeface="+mn-ea"/>
                  <a:cs typeface="+mn-cs"/>
                </a:rPr>
                <a:t>lat</a:t>
              </a:r>
              <a:r>
                <a:rPr lang="en-US" dirty="0">
                  <a:solidFill>
                    <a:schemeClr val="tx1"/>
                  </a:solidFill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ea typeface="+mn-ea"/>
                  <a:cs typeface="+mn-cs"/>
                </a:rPr>
                <a:t>khou</a:t>
              </a:r>
              <a:r>
                <a:rPr lang="en-US" dirty="0">
                  <a:solidFill>
                    <a:schemeClr val="tx1"/>
                  </a:solidFill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ea typeface="+mn-ea"/>
                  <a:cs typeface="+mn-cs"/>
                </a:rPr>
                <a:t>hancpatlou</a:t>
              </a:r>
              <a:r>
                <a:rPr lang="en-US" dirty="0">
                  <a:solidFill>
                    <a:schemeClr val="tx1"/>
                  </a:solidFill>
                  <a:ea typeface="+mn-ea"/>
                  <a:cs typeface="+mn-cs"/>
                </a:rPr>
                <a:t> the. </a:t>
              </a:r>
            </a:p>
          </p:txBody>
        </p:sp>
        <p:sp>
          <p:nvSpPr>
            <p:cNvPr id="452702" name="Text Box 94"/>
            <p:cNvSpPr txBox="1">
              <a:spLocks noChangeArrowheads="1"/>
            </p:cNvSpPr>
            <p:nvPr/>
          </p:nvSpPr>
          <p:spPr bwMode="auto">
            <a:xfrm>
              <a:off x="690" y="2894"/>
              <a:ext cx="2163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(Septuagint </a:t>
              </a:r>
              <a:r>
                <a:rPr lang="en-US" dirty="0" err="1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hei</a:t>
              </a:r>
              <a:r>
                <a:rPr lang="en-US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-- “LXX” </a:t>
              </a:r>
              <a:r>
                <a:rPr lang="en-US" dirty="0" err="1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twna</a:t>
              </a:r>
              <a:r>
                <a:rPr lang="en-US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kathai</a:t>
              </a:r>
              <a:r>
                <a:rPr lang="en-US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kida</a:t>
              </a:r>
              <a:r>
                <a:rPr lang="en-US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khang</a:t>
              </a:r>
              <a:r>
                <a:rPr lang="en-US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lou</a:t>
              </a:r>
              <a:r>
                <a:rPr lang="en-US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 the)</a:t>
              </a:r>
            </a:p>
          </p:txBody>
        </p:sp>
      </p:grpSp>
      <p:sp>
        <p:nvSpPr>
          <p:cNvPr id="48" name="AutoShape 32">
            <a:extLst>
              <a:ext uri="{FF2B5EF4-FFF2-40B4-BE49-F238E27FC236}">
                <a16:creationId xmlns:a16="http://schemas.microsoft.com/office/drawing/2014/main" id="{CBC756F3-4306-4DC2-92FE-DC137F8A8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FE6BFFFB-F226-4A1F-A6C1-9D75D9985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34">
            <a:extLst>
              <a:ext uri="{FF2B5EF4-FFF2-40B4-BE49-F238E27FC236}">
                <a16:creationId xmlns:a16="http://schemas.microsoft.com/office/drawing/2014/main" id="{C4347BC2-7294-4D8F-BDB2-45EF769E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35">
            <a:extLst>
              <a:ext uri="{FF2B5EF4-FFF2-40B4-BE49-F238E27FC236}">
                <a16:creationId xmlns:a16="http://schemas.microsoft.com/office/drawing/2014/main" id="{991A2594-B154-4653-BBD3-97EC8D458A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EA081269-C412-445C-82D8-4C41985DA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39">
            <a:extLst>
              <a:ext uri="{FF2B5EF4-FFF2-40B4-BE49-F238E27FC236}">
                <a16:creationId xmlns:a16="http://schemas.microsoft.com/office/drawing/2014/main" id="{5642097E-C570-4716-AE52-B0B17A380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45" name="Rectangle 37">
            <a:extLst>
              <a:ext uri="{FF2B5EF4-FFF2-40B4-BE49-F238E27FC236}">
                <a16:creationId xmlns:a16="http://schemas.microsoft.com/office/drawing/2014/main" id="{07FB5206-0A40-40B3-81BB-471644EA1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758" y="3724275"/>
            <a:ext cx="113492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Lungh-lwn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B60EEC88-4B3B-4544-B630-E19AAB2CF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5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5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5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5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5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32" grpId="0"/>
      <p:bldP spid="452633" grpId="0" animBg="1"/>
      <p:bldP spid="452630" grpId="0"/>
      <p:bldP spid="452668" grpId="0"/>
      <p:bldP spid="452669" grpId="0"/>
      <p:bldP spid="452670" grpId="0"/>
      <p:bldP spid="452671" grpId="0"/>
      <p:bldP spid="452679" grpId="0"/>
      <p:bldP spid="4526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590" name="Rectangle 12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69747" name="Text Box 1341"/>
          <p:cNvSpPr txBox="1">
            <a:spLocks noChangeArrowheads="1"/>
          </p:cNvSpPr>
          <p:nvPr/>
        </p:nvSpPr>
        <p:spPr bwMode="auto">
          <a:xfrm>
            <a:off x="8588375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11" name="AutoShape 32">
            <a:extLst>
              <a:ext uri="{FF2B5EF4-FFF2-40B4-BE49-F238E27FC236}">
                <a16:creationId xmlns:a16="http://schemas.microsoft.com/office/drawing/2014/main" id="{77F30E76-B239-4BE3-9B24-7209AECCE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451" y="4443928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Rectangle 33">
            <a:extLst>
              <a:ext uri="{FF2B5EF4-FFF2-40B4-BE49-F238E27FC236}">
                <a16:creationId xmlns:a16="http://schemas.microsoft.com/office/drawing/2014/main" id="{02B73DDC-B9DE-45E1-A838-12631D0BC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7863" y="4575690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3" name="AutoShape 34">
            <a:extLst>
              <a:ext uri="{FF2B5EF4-FFF2-40B4-BE49-F238E27FC236}">
                <a16:creationId xmlns:a16="http://schemas.microsoft.com/office/drawing/2014/main" id="{106D9ECE-146E-480F-AEAB-945BA4FCC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501" y="4469328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Line 35">
            <a:extLst>
              <a:ext uri="{FF2B5EF4-FFF2-40B4-BE49-F238E27FC236}">
                <a16:creationId xmlns:a16="http://schemas.microsoft.com/office/drawing/2014/main" id="{D66EB76B-4426-4577-8FA8-C154C0C99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0726" y="473126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" name="Line 36">
            <a:extLst>
              <a:ext uri="{FF2B5EF4-FFF2-40B4-BE49-F238E27FC236}">
                <a16:creationId xmlns:a16="http://schemas.microsoft.com/office/drawing/2014/main" id="{9AF534DE-27E8-454C-B23F-1A487A779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0726" y="488366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6" name="Rectangle 37">
            <a:extLst>
              <a:ext uri="{FF2B5EF4-FFF2-40B4-BE49-F238E27FC236}">
                <a16:creationId xmlns:a16="http://schemas.microsoft.com/office/drawing/2014/main" id="{CDA9A6B4-D361-4D22-AD91-68B4B5F4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1261" y="4715390"/>
            <a:ext cx="103874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Lwnlung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17" name="Rectangle 38">
            <a:extLst>
              <a:ext uri="{FF2B5EF4-FFF2-40B4-BE49-F238E27FC236}">
                <a16:creationId xmlns:a16="http://schemas.microsoft.com/office/drawing/2014/main" id="{D5365FF3-B5C5-48EC-AAA5-322E080CA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113" y="4559815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  <p:sp>
        <p:nvSpPr>
          <p:cNvPr id="318" name="Rectangle 39">
            <a:extLst>
              <a:ext uri="{FF2B5EF4-FFF2-40B4-BE49-F238E27FC236}">
                <a16:creationId xmlns:a16="http://schemas.microsoft.com/office/drawing/2014/main" id="{3BE00DCF-C425-4854-8C6E-0DBCBB9E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801" y="4420115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319" name="Rectangle 216">
            <a:extLst>
              <a:ext uri="{FF2B5EF4-FFF2-40B4-BE49-F238E27FC236}">
                <a16:creationId xmlns:a16="http://schemas.microsoft.com/office/drawing/2014/main" id="{ECC42AA6-94F3-4245-ACE2-4B33B113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0" name="Group 2">
            <a:extLst>
              <a:ext uri="{FF2B5EF4-FFF2-40B4-BE49-F238E27FC236}">
                <a16:creationId xmlns:a16="http://schemas.microsoft.com/office/drawing/2014/main" id="{E8869A68-9FBC-4ACA-AD70-CE47C26F0805}"/>
              </a:ext>
            </a:extLst>
          </p:cNvPr>
          <p:cNvGrpSpPr>
            <a:grpSpLocks/>
          </p:cNvGrpSpPr>
          <p:nvPr/>
        </p:nvGrpSpPr>
        <p:grpSpPr bwMode="auto">
          <a:xfrm>
            <a:off x="4148139" y="512762"/>
            <a:ext cx="3905251" cy="5795961"/>
            <a:chOff x="2613" y="323"/>
            <a:chExt cx="2460" cy="3651"/>
          </a:xfrm>
        </p:grpSpPr>
        <p:grpSp>
          <p:nvGrpSpPr>
            <p:cNvPr id="321" name="Group 3">
              <a:extLst>
                <a:ext uri="{FF2B5EF4-FFF2-40B4-BE49-F238E27FC236}">
                  <a16:creationId xmlns:a16="http://schemas.microsoft.com/office/drawing/2014/main" id="{784C540F-636B-4A9A-810F-FFCE47251E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3" y="323"/>
              <a:ext cx="1215" cy="3651"/>
              <a:chOff x="2613" y="323"/>
              <a:chExt cx="1215" cy="3651"/>
            </a:xfrm>
          </p:grpSpPr>
          <p:sp>
            <p:nvSpPr>
              <p:cNvPr id="363" name="Rectangle 4">
                <a:extLst>
                  <a:ext uri="{FF2B5EF4-FFF2-40B4-BE49-F238E27FC236}">
                    <a16:creationId xmlns:a16="http://schemas.microsoft.com/office/drawing/2014/main" id="{DAA0AE35-43B5-48FB-8D6F-764291789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" name="Rectangle 5">
                <a:extLst>
                  <a:ext uri="{FF2B5EF4-FFF2-40B4-BE49-F238E27FC236}">
                    <a16:creationId xmlns:a16="http://schemas.microsoft.com/office/drawing/2014/main" id="{2B6BBF58-9F33-41C1-8FCF-E5CE4092E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8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pitchFamily="-112" charset="0"/>
                    <a:ea typeface="+mn-ea"/>
                    <a:cs typeface="+mn-cs"/>
                  </a:rPr>
                  <a:t>(2000 B.C.)</a:t>
                </a:r>
              </a:p>
            </p:txBody>
          </p:sp>
          <p:sp>
            <p:nvSpPr>
              <p:cNvPr id="365" name="Rectangle 6">
                <a:extLst>
                  <a:ext uri="{FF2B5EF4-FFF2-40B4-BE49-F238E27FC236}">
                    <a16:creationId xmlns:a16="http://schemas.microsoft.com/office/drawing/2014/main" id="{4150CC83-E1D2-4A0A-AECF-694750589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" name="Freeform 7">
                <a:extLst>
                  <a:ext uri="{FF2B5EF4-FFF2-40B4-BE49-F238E27FC236}">
                    <a16:creationId xmlns:a16="http://schemas.microsoft.com/office/drawing/2014/main" id="{FB5DCC06-F2C4-48F7-8262-0685AB31A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AutoShape 8">
                <a:extLst>
                  <a:ext uri="{FF2B5EF4-FFF2-40B4-BE49-F238E27FC236}">
                    <a16:creationId xmlns:a16="http://schemas.microsoft.com/office/drawing/2014/main" id="{5DD1503B-07A9-4BD2-81D2-29A663B0C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" name="Rectangle 9">
                <a:extLst>
                  <a:ext uri="{FF2B5EF4-FFF2-40B4-BE49-F238E27FC236}">
                    <a16:creationId xmlns:a16="http://schemas.microsoft.com/office/drawing/2014/main" id="{B7FD5478-37B5-4E8C-BC1A-4CFD0074C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" name="Freeform 10">
                <a:extLst>
                  <a:ext uri="{FF2B5EF4-FFF2-40B4-BE49-F238E27FC236}">
                    <a16:creationId xmlns:a16="http://schemas.microsoft.com/office/drawing/2014/main" id="{BBF1FA0E-C4ED-4715-AD27-3185C571A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Rectangle 11">
                <a:extLst>
                  <a:ext uri="{FF2B5EF4-FFF2-40B4-BE49-F238E27FC236}">
                    <a16:creationId xmlns:a16="http://schemas.microsoft.com/office/drawing/2014/main" id="{EEFED032-A4E6-4DAC-9935-ADEB24838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" name="Freeform 12">
                <a:extLst>
                  <a:ext uri="{FF2B5EF4-FFF2-40B4-BE49-F238E27FC236}">
                    <a16:creationId xmlns:a16="http://schemas.microsoft.com/office/drawing/2014/main" id="{01E82009-4810-41C2-8AD8-6993E0DFA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5792 w 129"/>
                  <a:gd name="T1" fmla="*/ 224042452 h 49"/>
                  <a:gd name="T2" fmla="*/ 0 w 129"/>
                  <a:gd name="T3" fmla="*/ 224042452 h 49"/>
                  <a:gd name="T4" fmla="*/ 0 w 129"/>
                  <a:gd name="T5" fmla="*/ 0 h 49"/>
                  <a:gd name="T6" fmla="*/ 15792 w 129"/>
                  <a:gd name="T7" fmla="*/ 224042452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AutoShape 13">
                <a:extLst>
                  <a:ext uri="{FF2B5EF4-FFF2-40B4-BE49-F238E27FC236}">
                    <a16:creationId xmlns:a16="http://schemas.microsoft.com/office/drawing/2014/main" id="{97F40DD8-0D92-419A-9755-53DAAD6A9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" name="Rectangle 14">
                <a:extLst>
                  <a:ext uri="{FF2B5EF4-FFF2-40B4-BE49-F238E27FC236}">
                    <a16:creationId xmlns:a16="http://schemas.microsoft.com/office/drawing/2014/main" id="{7BD060DB-9BD5-476D-87CB-AAEFA1FC9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4" name="Rectangle 15">
                <a:extLst>
                  <a:ext uri="{FF2B5EF4-FFF2-40B4-BE49-F238E27FC236}">
                    <a16:creationId xmlns:a16="http://schemas.microsoft.com/office/drawing/2014/main" id="{BE6B659F-61BD-4FA9-8B33-3C85FEE87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5" name="AutoShape 16">
                <a:extLst>
                  <a:ext uri="{FF2B5EF4-FFF2-40B4-BE49-F238E27FC236}">
                    <a16:creationId xmlns:a16="http://schemas.microsoft.com/office/drawing/2014/main" id="{89307A42-EA18-4515-93C2-F5713F104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6" name="Rectangle 17">
                <a:extLst>
                  <a:ext uri="{FF2B5EF4-FFF2-40B4-BE49-F238E27FC236}">
                    <a16:creationId xmlns:a16="http://schemas.microsoft.com/office/drawing/2014/main" id="{D026AB68-35ED-4EDE-9E19-9AF9BAA28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" name="AutoShape 18">
                <a:extLst>
                  <a:ext uri="{FF2B5EF4-FFF2-40B4-BE49-F238E27FC236}">
                    <a16:creationId xmlns:a16="http://schemas.microsoft.com/office/drawing/2014/main" id="{327A61CC-26C6-4516-A8B0-F5FB4144B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" name="AutoShape 19">
                <a:extLst>
                  <a:ext uri="{FF2B5EF4-FFF2-40B4-BE49-F238E27FC236}">
                    <a16:creationId xmlns:a16="http://schemas.microsoft.com/office/drawing/2014/main" id="{750B5428-5FBB-4A1F-8A56-9B38BD2E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" name="AutoShape 20">
                <a:extLst>
                  <a:ext uri="{FF2B5EF4-FFF2-40B4-BE49-F238E27FC236}">
                    <a16:creationId xmlns:a16="http://schemas.microsoft.com/office/drawing/2014/main" id="{8FFD9282-F05B-4D0C-88C2-959797563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" name="Rectangle 21">
                <a:extLst>
                  <a:ext uri="{FF2B5EF4-FFF2-40B4-BE49-F238E27FC236}">
                    <a16:creationId xmlns:a16="http://schemas.microsoft.com/office/drawing/2014/main" id="{AE15617A-9D18-45C5-824E-83EDA5510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" name="Rectangle 22">
                <a:extLst>
                  <a:ext uri="{FF2B5EF4-FFF2-40B4-BE49-F238E27FC236}">
                    <a16:creationId xmlns:a16="http://schemas.microsoft.com/office/drawing/2014/main" id="{D4BA3403-A3DE-4F19-BA8D-EB9BEF99F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5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382" name="AutoShape 23">
                <a:extLst>
                  <a:ext uri="{FF2B5EF4-FFF2-40B4-BE49-F238E27FC236}">
                    <a16:creationId xmlns:a16="http://schemas.microsoft.com/office/drawing/2014/main" id="{E4305761-3CFE-4241-889E-CC4B49BBF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" name="Rectangle 24">
                <a:extLst>
                  <a:ext uri="{FF2B5EF4-FFF2-40B4-BE49-F238E27FC236}">
                    <a16:creationId xmlns:a16="http://schemas.microsoft.com/office/drawing/2014/main" id="{CC641511-0D9A-4917-8A99-AD2684E93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" name="AutoShape 25">
                <a:extLst>
                  <a:ext uri="{FF2B5EF4-FFF2-40B4-BE49-F238E27FC236}">
                    <a16:creationId xmlns:a16="http://schemas.microsoft.com/office/drawing/2014/main" id="{44DE8B26-0C31-4C5D-8AE0-C7E558DC7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" name="Freeform 26">
                <a:extLst>
                  <a:ext uri="{FF2B5EF4-FFF2-40B4-BE49-F238E27FC236}">
                    <a16:creationId xmlns:a16="http://schemas.microsoft.com/office/drawing/2014/main" id="{C78C38E9-1ABE-4BD6-A1A0-8F4C4DD0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Rectangle 27">
                <a:extLst>
                  <a:ext uri="{FF2B5EF4-FFF2-40B4-BE49-F238E27FC236}">
                    <a16:creationId xmlns:a16="http://schemas.microsoft.com/office/drawing/2014/main" id="{B4F6B8E2-F963-44D2-AC3F-AD52F816C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7" name="Freeform 28">
                <a:extLst>
                  <a:ext uri="{FF2B5EF4-FFF2-40B4-BE49-F238E27FC236}">
                    <a16:creationId xmlns:a16="http://schemas.microsoft.com/office/drawing/2014/main" id="{2CF46055-1202-4617-B194-B85A14808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5792 w 129"/>
                  <a:gd name="T1" fmla="*/ 224042452 h 49"/>
                  <a:gd name="T2" fmla="*/ 0 w 129"/>
                  <a:gd name="T3" fmla="*/ 224042452 h 49"/>
                  <a:gd name="T4" fmla="*/ 0 w 129"/>
                  <a:gd name="T5" fmla="*/ 0 h 49"/>
                  <a:gd name="T6" fmla="*/ 15792 w 129"/>
                  <a:gd name="T7" fmla="*/ 224042452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AutoShape 29">
                <a:extLst>
                  <a:ext uri="{FF2B5EF4-FFF2-40B4-BE49-F238E27FC236}">
                    <a16:creationId xmlns:a16="http://schemas.microsoft.com/office/drawing/2014/main" id="{4FE33A9D-1BCD-4558-A72E-CD9AC9D50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" name="Rectangle 30">
                <a:extLst>
                  <a:ext uri="{FF2B5EF4-FFF2-40B4-BE49-F238E27FC236}">
                    <a16:creationId xmlns:a16="http://schemas.microsoft.com/office/drawing/2014/main" id="{AD6E4E25-2D72-4648-8C1D-EB6B47D2A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" name="Rectangle 31">
                <a:extLst>
                  <a:ext uri="{FF2B5EF4-FFF2-40B4-BE49-F238E27FC236}">
                    <a16:creationId xmlns:a16="http://schemas.microsoft.com/office/drawing/2014/main" id="{0473A310-0102-4B36-B443-A49732507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" name="AutoShape 32">
                <a:extLst>
                  <a:ext uri="{FF2B5EF4-FFF2-40B4-BE49-F238E27FC236}">
                    <a16:creationId xmlns:a16="http://schemas.microsoft.com/office/drawing/2014/main" id="{DFFF2F4E-251D-43CC-B5C2-AA9AD8FC2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" name="Rectangle 33">
                <a:extLst>
                  <a:ext uri="{FF2B5EF4-FFF2-40B4-BE49-F238E27FC236}">
                    <a16:creationId xmlns:a16="http://schemas.microsoft.com/office/drawing/2014/main" id="{62C7F071-96C3-4CFB-8F09-4B5CC5461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8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pitchFamily="-112" charset="0"/>
                    <a:ea typeface="+mn-ea"/>
                    <a:cs typeface="+mn-cs"/>
                  </a:rPr>
                  <a:t>(1500 B.C.)</a:t>
                </a:r>
              </a:p>
            </p:txBody>
          </p:sp>
          <p:sp>
            <p:nvSpPr>
              <p:cNvPr id="393" name="Line 34">
                <a:extLst>
                  <a:ext uri="{FF2B5EF4-FFF2-40B4-BE49-F238E27FC236}">
                    <a16:creationId xmlns:a16="http://schemas.microsoft.com/office/drawing/2014/main" id="{0D659A2F-8EA8-468E-BE8D-C54C502E9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4" name="Line 35">
                <a:extLst>
                  <a:ext uri="{FF2B5EF4-FFF2-40B4-BE49-F238E27FC236}">
                    <a16:creationId xmlns:a16="http://schemas.microsoft.com/office/drawing/2014/main" id="{F1165284-7B3F-4527-A5A9-10FCC60F0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" name="Line 36">
                <a:extLst>
                  <a:ext uri="{FF2B5EF4-FFF2-40B4-BE49-F238E27FC236}">
                    <a16:creationId xmlns:a16="http://schemas.microsoft.com/office/drawing/2014/main" id="{C4D33EA8-FBBF-49C2-AD9C-E5EB8925B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" name="Line 37">
                <a:extLst>
                  <a:ext uri="{FF2B5EF4-FFF2-40B4-BE49-F238E27FC236}">
                    <a16:creationId xmlns:a16="http://schemas.microsoft.com/office/drawing/2014/main" id="{B103B87E-F50B-4A8C-ABE7-41969D7B1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" name="Line 38">
                <a:extLst>
                  <a:ext uri="{FF2B5EF4-FFF2-40B4-BE49-F238E27FC236}">
                    <a16:creationId xmlns:a16="http://schemas.microsoft.com/office/drawing/2014/main" id="{0F2DAF78-0C74-481F-9F76-B80BD8259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" name="Line 39">
                <a:extLst>
                  <a:ext uri="{FF2B5EF4-FFF2-40B4-BE49-F238E27FC236}">
                    <a16:creationId xmlns:a16="http://schemas.microsoft.com/office/drawing/2014/main" id="{1F8D7A6B-77BC-4C90-9210-E4C62C690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" name="Rectangle 40">
                <a:extLst>
                  <a:ext uri="{FF2B5EF4-FFF2-40B4-BE49-F238E27FC236}">
                    <a16:creationId xmlns:a16="http://schemas.microsoft.com/office/drawing/2014/main" id="{888192D5-8EBB-4254-A468-E917CEAAC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" y="535"/>
                <a:ext cx="47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1mei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Paap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00" name="Rectangle 41">
                <a:extLst>
                  <a:ext uri="{FF2B5EF4-FFF2-40B4-BE49-F238E27FC236}">
                    <a16:creationId xmlns:a16="http://schemas.microsoft.com/office/drawing/2014/main" id="{FE0C2B25-4AE1-485E-86F0-3F8AB7B5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4" y="634"/>
                <a:ext cx="60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1st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Gaychamv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01" name="Rectangle 42">
                <a:extLst>
                  <a:ext uri="{FF2B5EF4-FFF2-40B4-BE49-F238E27FC236}">
                    <a16:creationId xmlns:a16="http://schemas.microsoft.com/office/drawing/2014/main" id="{A595F637-E512-43EC-BB6F-08F1E81D9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724"/>
                <a:ext cx="54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</a:t>
                </a:r>
                <a:r>
                  <a:rPr lang="en-US" sz="900" b="1" baseline="30000" dirty="0">
                    <a:solidFill>
                      <a:srgbClr val="000000"/>
                    </a:solidFill>
                    <a:latin typeface="Helvetica" charset="0"/>
                  </a:rPr>
                  <a:t>st</a:t>
                </a:r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Kaikhunc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02" name="Rectangle 43">
                <a:extLst>
                  <a:ext uri="{FF2B5EF4-FFF2-40B4-BE49-F238E27FC236}">
                    <a16:creationId xmlns:a16="http://schemas.microsoft.com/office/drawing/2014/main" id="{E1FF2EC5-03EB-4B17-8885-147093A5E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830"/>
                <a:ext cx="50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1st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Meidow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03" name="Rectangle 44">
                <a:extLst>
                  <a:ext uri="{FF2B5EF4-FFF2-40B4-BE49-F238E27FC236}">
                    <a16:creationId xmlns:a16="http://schemas.microsoft.com/office/drawing/2014/main" id="{53DF57C5-94E3-4B95-8457-92BA543BA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633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Duidai</a:t>
                </a:r>
                <a:r>
                  <a:rPr lang="en-US" sz="700" b="1" dirty="0">
                    <a:solidFill>
                      <a:srgbClr val="000000"/>
                    </a:solidFill>
                    <a:latin typeface="Helvetica" charset="0"/>
                  </a:rPr>
                  <a:t>/</a:t>
                </a:r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Muangsingc</a:t>
                </a:r>
                <a:endParaRPr lang="en-US" sz="7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04" name="Rectangle 45">
                <a:extLst>
                  <a:ext uri="{FF2B5EF4-FFF2-40B4-BE49-F238E27FC236}">
                    <a16:creationId xmlns:a16="http://schemas.microsoft.com/office/drawing/2014/main" id="{7FF035BD-5BD6-4995-97D6-3BE9B2B55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1015"/>
                <a:ext cx="5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Ramphaankai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05" name="Rectangle 46">
                <a:extLst>
                  <a:ext uri="{FF2B5EF4-FFF2-40B4-BE49-F238E27FC236}">
                    <a16:creationId xmlns:a16="http://schemas.microsoft.com/office/drawing/2014/main" id="{8304F225-8E37-4808-B97F-DC57F5BE5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23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DAMHMEI</a:t>
                </a:r>
              </a:p>
            </p:txBody>
          </p:sp>
          <p:sp>
            <p:nvSpPr>
              <p:cNvPr id="406" name="Rectangle 47">
                <a:extLst>
                  <a:ext uri="{FF2B5EF4-FFF2-40B4-BE49-F238E27FC236}">
                    <a16:creationId xmlns:a16="http://schemas.microsoft.com/office/drawing/2014/main" id="{1A4B975D-D443-41D2-AC22-FC16B7791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93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>
                    <a:solidFill>
                      <a:srgbClr val="000000"/>
                    </a:solidFill>
                    <a:latin typeface="Helvetica" charset="0"/>
                  </a:rPr>
                  <a:t>1mei </a:t>
                </a:r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ngganmei</a:t>
                </a:r>
                <a:endParaRPr lang="en-US" sz="700" b="1" dirty="0">
                  <a:solidFill>
                    <a:srgbClr val="000000"/>
                  </a:solidFill>
                  <a:latin typeface="Helvetica" charset="0"/>
                </a:endParaRPr>
              </a:p>
              <a:p>
                <a:r>
                  <a:rPr lang="en-US" sz="700" b="1" dirty="0">
                    <a:solidFill>
                      <a:srgbClr val="000000"/>
                    </a:solidFill>
                    <a:latin typeface="Helvetica" charset="0"/>
                  </a:rPr>
                  <a:t>le </a:t>
                </a:r>
                <a:r>
                  <a:rPr lang="en-US" sz="700" b="1" dirty="0" err="1">
                    <a:solidFill>
                      <a:srgbClr val="000000"/>
                    </a:solidFill>
                    <a:latin typeface="Helvetica" charset="0"/>
                  </a:rPr>
                  <a:t>ntumei</a:t>
                </a:r>
                <a:endParaRPr lang="en-US" sz="7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07" name="Line 48">
                <a:extLst>
                  <a:ext uri="{FF2B5EF4-FFF2-40B4-BE49-F238E27FC236}">
                    <a16:creationId xmlns:a16="http://schemas.microsoft.com/office/drawing/2014/main" id="{7787D346-B807-4DB2-80D9-C92000762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" name="Line 49">
                <a:extLst>
                  <a:ext uri="{FF2B5EF4-FFF2-40B4-BE49-F238E27FC236}">
                    <a16:creationId xmlns:a16="http://schemas.microsoft.com/office/drawing/2014/main" id="{2C07735B-816E-497F-A071-319CB1A85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" name="Rectangle 50">
                <a:extLst>
                  <a:ext uri="{FF2B5EF4-FFF2-40B4-BE49-F238E27FC236}">
                    <a16:creationId xmlns:a16="http://schemas.microsoft.com/office/drawing/2014/main" id="{DEC3B7F9-3D36-4320-B120-52474FF72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" name="Rectangle 51">
                <a:extLst>
                  <a:ext uri="{FF2B5EF4-FFF2-40B4-BE49-F238E27FC236}">
                    <a16:creationId xmlns:a16="http://schemas.microsoft.com/office/drawing/2014/main" id="{973240D9-9656-4905-9E4E-9ABC869D0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2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Helvetica" charset="0"/>
                  </a:rPr>
                  <a:t>K - K - S</a:t>
                </a:r>
              </a:p>
            </p:txBody>
          </p:sp>
          <p:sp>
            <p:nvSpPr>
              <p:cNvPr id="411" name="Rectangle 52">
                <a:extLst>
                  <a:ext uri="{FF2B5EF4-FFF2-40B4-BE49-F238E27FC236}">
                    <a16:creationId xmlns:a16="http://schemas.microsoft.com/office/drawing/2014/main" id="{97EB6164-C59B-48CC-B177-BEA6AC5FD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412" name="Rectangle 53">
                <a:extLst>
                  <a:ext uri="{FF2B5EF4-FFF2-40B4-BE49-F238E27FC236}">
                    <a16:creationId xmlns:a16="http://schemas.microsoft.com/office/drawing/2014/main" id="{B3A8BA1A-9374-46E1-BF72-A160CEF9D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413" name="Rectangle 54">
                <a:extLst>
                  <a:ext uri="{FF2B5EF4-FFF2-40B4-BE49-F238E27FC236}">
                    <a16:creationId xmlns:a16="http://schemas.microsoft.com/office/drawing/2014/main" id="{0B3946D7-B119-4415-902E-A8FE514C1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" y="1411"/>
                <a:ext cx="6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KAWLOUKANMEI</a:t>
                </a:r>
              </a:p>
            </p:txBody>
          </p:sp>
          <p:sp>
            <p:nvSpPr>
              <p:cNvPr id="414" name="Rectangle 55">
                <a:extLst>
                  <a:ext uri="{FF2B5EF4-FFF2-40B4-BE49-F238E27FC236}">
                    <a16:creationId xmlns:a16="http://schemas.microsoft.com/office/drawing/2014/main" id="{7E1D9228-26F4-4CF1-A315-9FC25A729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415" name="Rectangle 56">
                <a:extLst>
                  <a:ext uri="{FF2B5EF4-FFF2-40B4-BE49-F238E27FC236}">
                    <a16:creationId xmlns:a16="http://schemas.microsoft.com/office/drawing/2014/main" id="{2198E3FA-A725-4B30-84E8-5DF0C7A3C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3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416" name="Line 57">
                <a:extLst>
                  <a:ext uri="{FF2B5EF4-FFF2-40B4-BE49-F238E27FC236}">
                    <a16:creationId xmlns:a16="http://schemas.microsoft.com/office/drawing/2014/main" id="{C8976E83-67BB-41B0-A96C-55E854F4E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7" name="Line 58">
                <a:extLst>
                  <a:ext uri="{FF2B5EF4-FFF2-40B4-BE49-F238E27FC236}">
                    <a16:creationId xmlns:a16="http://schemas.microsoft.com/office/drawing/2014/main" id="{665F7B2D-ADB9-471F-9F11-223052439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" name="Rectangle 59">
                <a:extLst>
                  <a:ext uri="{FF2B5EF4-FFF2-40B4-BE49-F238E27FC236}">
                    <a16:creationId xmlns:a16="http://schemas.microsoft.com/office/drawing/2014/main" id="{32BBE8E7-2560-499D-9F1E-F397099C2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419" name="Rectangle 60">
                <a:extLst>
                  <a:ext uri="{FF2B5EF4-FFF2-40B4-BE49-F238E27FC236}">
                    <a16:creationId xmlns:a16="http://schemas.microsoft.com/office/drawing/2014/main" id="{4185DFBF-B254-461D-9306-67233779C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8" y="2280"/>
                <a:ext cx="56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   </a:t>
                </a:r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Nymloumei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20" name="Rectangle 61">
                <a:extLst>
                  <a:ext uri="{FF2B5EF4-FFF2-40B4-BE49-F238E27FC236}">
                    <a16:creationId xmlns:a16="http://schemas.microsoft.com/office/drawing/2014/main" id="{A451A32E-5AF3-409B-8EA9-ED8C474FC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421" name="Line 62">
                <a:extLst>
                  <a:ext uri="{FF2B5EF4-FFF2-40B4-BE49-F238E27FC236}">
                    <a16:creationId xmlns:a16="http://schemas.microsoft.com/office/drawing/2014/main" id="{98EBC1AA-5616-4FCA-A7A8-E942E81C3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" name="Line 63">
                <a:extLst>
                  <a:ext uri="{FF2B5EF4-FFF2-40B4-BE49-F238E27FC236}">
                    <a16:creationId xmlns:a16="http://schemas.microsoft.com/office/drawing/2014/main" id="{03094FF4-BD5E-4BEF-996A-2E0F87219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" name="Line 64">
                <a:extLst>
                  <a:ext uri="{FF2B5EF4-FFF2-40B4-BE49-F238E27FC236}">
                    <a16:creationId xmlns:a16="http://schemas.microsoft.com/office/drawing/2014/main" id="{92FDCB43-C159-4E4A-84F2-5C662218C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" name="Line 65">
                <a:extLst>
                  <a:ext uri="{FF2B5EF4-FFF2-40B4-BE49-F238E27FC236}">
                    <a16:creationId xmlns:a16="http://schemas.microsoft.com/office/drawing/2014/main" id="{D25620A3-8298-4F5D-9C5A-38DDA946E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" name="Line 66">
                <a:extLst>
                  <a:ext uri="{FF2B5EF4-FFF2-40B4-BE49-F238E27FC236}">
                    <a16:creationId xmlns:a16="http://schemas.microsoft.com/office/drawing/2014/main" id="{52AF79F3-248E-4193-BB0C-74C6B317B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6" name="Line 67">
                <a:extLst>
                  <a:ext uri="{FF2B5EF4-FFF2-40B4-BE49-F238E27FC236}">
                    <a16:creationId xmlns:a16="http://schemas.microsoft.com/office/drawing/2014/main" id="{FF36E0E4-4A41-402A-BFB9-8F8999F6E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" name="Line 68">
                <a:extLst>
                  <a:ext uri="{FF2B5EF4-FFF2-40B4-BE49-F238E27FC236}">
                    <a16:creationId xmlns:a16="http://schemas.microsoft.com/office/drawing/2014/main" id="{C6C3BEE5-FD94-4B2D-9FF4-BA13EF8CF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" name="Line 69">
                <a:extLst>
                  <a:ext uri="{FF2B5EF4-FFF2-40B4-BE49-F238E27FC236}">
                    <a16:creationId xmlns:a16="http://schemas.microsoft.com/office/drawing/2014/main" id="{A6943122-65FE-4A97-B9A7-06016BE50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" name="Rectangle 70">
                <a:extLst>
                  <a:ext uri="{FF2B5EF4-FFF2-40B4-BE49-F238E27FC236}">
                    <a16:creationId xmlns:a16="http://schemas.microsoft.com/office/drawing/2014/main" id="{B07107DF-1D90-4D80-9910-30893D5A2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2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MOUSI</a:t>
                </a:r>
              </a:p>
            </p:txBody>
          </p:sp>
          <p:sp>
            <p:nvSpPr>
              <p:cNvPr id="430" name="Rectangle 71">
                <a:extLst>
                  <a:ext uri="{FF2B5EF4-FFF2-40B4-BE49-F238E27FC236}">
                    <a16:creationId xmlns:a16="http://schemas.microsoft.com/office/drawing/2014/main" id="{C814012E-1781-491B-B740-6CD1C5DCF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Sinai</a:t>
                </a:r>
              </a:p>
            </p:txBody>
          </p:sp>
          <p:sp>
            <p:nvSpPr>
              <p:cNvPr id="431" name="Rectangle 72">
                <a:extLst>
                  <a:ext uri="{FF2B5EF4-FFF2-40B4-BE49-F238E27FC236}">
                    <a16:creationId xmlns:a16="http://schemas.microsoft.com/office/drawing/2014/main" id="{6A5010A3-F223-4D02-A642-A3255433B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K - G - N</a:t>
                </a:r>
              </a:p>
            </p:txBody>
          </p:sp>
          <p:sp>
            <p:nvSpPr>
              <p:cNvPr id="432" name="Rectangle 73">
                <a:extLst>
                  <a:ext uri="{FF2B5EF4-FFF2-40B4-BE49-F238E27FC236}">
                    <a16:creationId xmlns:a16="http://schemas.microsoft.com/office/drawing/2014/main" id="{0BEDAAEA-6917-4AE5-8772-1C8EAAE9D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63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Kadesh Barnea</a:t>
                </a:r>
              </a:p>
            </p:txBody>
          </p:sp>
          <p:sp>
            <p:nvSpPr>
              <p:cNvPr id="433" name="Rectangle 74">
                <a:extLst>
                  <a:ext uri="{FF2B5EF4-FFF2-40B4-BE49-F238E27FC236}">
                    <a16:creationId xmlns:a16="http://schemas.microsoft.com/office/drawing/2014/main" id="{1F4A5BDC-1DB4-49B7-86C0-DC1C4A7E4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34" name="Rectangle 75">
                <a:extLst>
                  <a:ext uri="{FF2B5EF4-FFF2-40B4-BE49-F238E27FC236}">
                    <a16:creationId xmlns:a16="http://schemas.microsoft.com/office/drawing/2014/main" id="{E9974DBD-02E4-4647-85E7-C4308DB97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3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5 PARY</a:t>
                </a:r>
              </a:p>
            </p:txBody>
          </p:sp>
          <p:sp>
            <p:nvSpPr>
              <p:cNvPr id="435" name="Line 76">
                <a:extLst>
                  <a:ext uri="{FF2B5EF4-FFF2-40B4-BE49-F238E27FC236}">
                    <a16:creationId xmlns:a16="http://schemas.microsoft.com/office/drawing/2014/main" id="{760EF32E-B1F0-4868-9003-4DA7AEA0A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6" name="Rectangle 77">
                <a:extLst>
                  <a:ext uri="{FF2B5EF4-FFF2-40B4-BE49-F238E27FC236}">
                    <a16:creationId xmlns:a16="http://schemas.microsoft.com/office/drawing/2014/main" id="{F7168E82-7C1C-4666-8D61-A124EF72C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0" y="2805"/>
                <a:ext cx="45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rgbClr val="000000"/>
                    </a:solidFill>
                    <a:latin typeface="Helvetica" charset="0"/>
                  </a:rPr>
                  <a:t>Tatpatmei</a:t>
                </a:r>
                <a:endParaRPr lang="en-US" sz="9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37" name="Line 78">
                <a:extLst>
                  <a:ext uri="{FF2B5EF4-FFF2-40B4-BE49-F238E27FC236}">
                    <a16:creationId xmlns:a16="http://schemas.microsoft.com/office/drawing/2014/main" id="{FC346C07-45D9-401F-842C-F03A986EB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" name="Line 79">
                <a:extLst>
                  <a:ext uri="{FF2B5EF4-FFF2-40B4-BE49-F238E27FC236}">
                    <a16:creationId xmlns:a16="http://schemas.microsoft.com/office/drawing/2014/main" id="{0A1A266A-7DDD-4CC2-B7DA-2541C6320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" name="Line 80">
                <a:extLst>
                  <a:ext uri="{FF2B5EF4-FFF2-40B4-BE49-F238E27FC236}">
                    <a16:creationId xmlns:a16="http://schemas.microsoft.com/office/drawing/2014/main" id="{36EA2FA4-487F-4BD2-8DA6-E2940E2D9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" name="Rectangle 81">
                <a:extLst>
                  <a:ext uri="{FF2B5EF4-FFF2-40B4-BE49-F238E27FC236}">
                    <a16:creationId xmlns:a16="http://schemas.microsoft.com/office/drawing/2014/main" id="{5E38335E-DA68-4529-A732-A1D28D695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41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JOSHUA</a:t>
                </a:r>
              </a:p>
            </p:txBody>
          </p:sp>
          <p:sp>
            <p:nvSpPr>
              <p:cNvPr id="441" name="Rectangle 82">
                <a:extLst>
                  <a:ext uri="{FF2B5EF4-FFF2-40B4-BE49-F238E27FC236}">
                    <a16:creationId xmlns:a16="http://schemas.microsoft.com/office/drawing/2014/main" id="{F68626F6-F8CB-426D-BDF2-7F200F2F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Jericho/Ai</a:t>
                </a:r>
              </a:p>
            </p:txBody>
          </p:sp>
          <p:sp>
            <p:nvSpPr>
              <p:cNvPr id="442" name="Rectangle 83">
                <a:extLst>
                  <a:ext uri="{FF2B5EF4-FFF2-40B4-BE49-F238E27FC236}">
                    <a16:creationId xmlns:a16="http://schemas.microsoft.com/office/drawing/2014/main" id="{B5881D30-4CF6-4843-81C4-50EB0DEFA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7" y="3806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KADIC NZANHMEI</a:t>
                </a:r>
              </a:p>
            </p:txBody>
          </p:sp>
        </p:grpSp>
        <p:grpSp>
          <p:nvGrpSpPr>
            <p:cNvPr id="322" name="Group 84">
              <a:extLst>
                <a:ext uri="{FF2B5EF4-FFF2-40B4-BE49-F238E27FC236}">
                  <a16:creationId xmlns:a16="http://schemas.microsoft.com/office/drawing/2014/main" id="{BDAAC256-092C-4461-8176-94C4279F1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352"/>
              <a:ext cx="966" cy="1610"/>
              <a:chOff x="4107" y="352"/>
              <a:chExt cx="966" cy="1610"/>
            </a:xfrm>
          </p:grpSpPr>
          <p:sp>
            <p:nvSpPr>
              <p:cNvPr id="323" name="Freeform 85">
                <a:extLst>
                  <a:ext uri="{FF2B5EF4-FFF2-40B4-BE49-F238E27FC236}">
                    <a16:creationId xmlns:a16="http://schemas.microsoft.com/office/drawing/2014/main" id="{782BEFDC-34F9-4B8F-9A45-223901F19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86">
                <a:extLst>
                  <a:ext uri="{FF2B5EF4-FFF2-40B4-BE49-F238E27FC236}">
                    <a16:creationId xmlns:a16="http://schemas.microsoft.com/office/drawing/2014/main" id="{700DD992-2DFB-41ED-BD54-B87FCCB53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87">
                <a:extLst>
                  <a:ext uri="{FF2B5EF4-FFF2-40B4-BE49-F238E27FC236}">
                    <a16:creationId xmlns:a16="http://schemas.microsoft.com/office/drawing/2014/main" id="{4452F241-5E7F-4F21-B9CE-64D486EAD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Rectangle 88">
                <a:extLst>
                  <a:ext uri="{FF2B5EF4-FFF2-40B4-BE49-F238E27FC236}">
                    <a16:creationId xmlns:a16="http://schemas.microsoft.com/office/drawing/2014/main" id="{CED31866-11EC-43D8-B337-79FEB5BF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327" name="Freeform 89">
                <a:extLst>
                  <a:ext uri="{FF2B5EF4-FFF2-40B4-BE49-F238E27FC236}">
                    <a16:creationId xmlns:a16="http://schemas.microsoft.com/office/drawing/2014/main" id="{8B064CA1-3AA6-4DE8-9FE8-32AA23223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AutoShape 90">
                <a:extLst>
                  <a:ext uri="{FF2B5EF4-FFF2-40B4-BE49-F238E27FC236}">
                    <a16:creationId xmlns:a16="http://schemas.microsoft.com/office/drawing/2014/main" id="{5B1B85E7-B5F3-43CE-9075-4255A3BED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" name="Rectangle 91">
                <a:extLst>
                  <a:ext uri="{FF2B5EF4-FFF2-40B4-BE49-F238E27FC236}">
                    <a16:creationId xmlns:a16="http://schemas.microsoft.com/office/drawing/2014/main" id="{3FC581E3-6FB9-4A65-B968-A4796702B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" name="AutoShape 92">
                <a:extLst>
                  <a:ext uri="{FF2B5EF4-FFF2-40B4-BE49-F238E27FC236}">
                    <a16:creationId xmlns:a16="http://schemas.microsoft.com/office/drawing/2014/main" id="{E7EF8164-9E50-4A52-B415-FA784E645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" name="AutoShape 93">
                <a:extLst>
                  <a:ext uri="{FF2B5EF4-FFF2-40B4-BE49-F238E27FC236}">
                    <a16:creationId xmlns:a16="http://schemas.microsoft.com/office/drawing/2014/main" id="{A4C66E02-DB2A-4ABE-878D-6F144C27B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" name="Rectangle 94">
                <a:extLst>
                  <a:ext uri="{FF2B5EF4-FFF2-40B4-BE49-F238E27FC236}">
                    <a16:creationId xmlns:a16="http://schemas.microsoft.com/office/drawing/2014/main" id="{8DB9BE45-C6EA-4E66-A526-1DB010D6C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3" name="AutoShape 95">
                <a:extLst>
                  <a:ext uri="{FF2B5EF4-FFF2-40B4-BE49-F238E27FC236}">
                    <a16:creationId xmlns:a16="http://schemas.microsoft.com/office/drawing/2014/main" id="{E42A89FD-B232-45BC-B71E-40711C8B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4" name="Rectangle 96">
                <a:extLst>
                  <a:ext uri="{FF2B5EF4-FFF2-40B4-BE49-F238E27FC236}">
                    <a16:creationId xmlns:a16="http://schemas.microsoft.com/office/drawing/2014/main" id="{603D1DAD-6F24-4DB9-82A4-889DD0005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8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pitchFamily="-112" charset="0"/>
                    <a:ea typeface="+mn-ea"/>
                    <a:cs typeface="+mn-cs"/>
                  </a:rPr>
                  <a:t>(1000 B.C.)</a:t>
                </a:r>
              </a:p>
            </p:txBody>
          </p:sp>
          <p:sp>
            <p:nvSpPr>
              <p:cNvPr id="335" name="Line 97">
                <a:extLst>
                  <a:ext uri="{FF2B5EF4-FFF2-40B4-BE49-F238E27FC236}">
                    <a16:creationId xmlns:a16="http://schemas.microsoft.com/office/drawing/2014/main" id="{D3287D48-1FD3-4366-A2B2-D10D3B256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" name="Line 98">
                <a:extLst>
                  <a:ext uri="{FF2B5EF4-FFF2-40B4-BE49-F238E27FC236}">
                    <a16:creationId xmlns:a16="http://schemas.microsoft.com/office/drawing/2014/main" id="{1B2EDA23-9843-4088-8488-B839EF129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" name="Rectangle 99">
                <a:extLst>
                  <a:ext uri="{FF2B5EF4-FFF2-40B4-BE49-F238E27FC236}">
                    <a16:creationId xmlns:a16="http://schemas.microsoft.com/office/drawing/2014/main" id="{7B12035E-8A08-45E0-A2E8-95EDF79C3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338" name="Rectangle 100">
                <a:extLst>
                  <a:ext uri="{FF2B5EF4-FFF2-40B4-BE49-F238E27FC236}">
                    <a16:creationId xmlns:a16="http://schemas.microsoft.com/office/drawing/2014/main" id="{FB604AA9-C4FE-4AA9-88E6-F60C6FFC2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7" y="480"/>
                <a:ext cx="74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LATZANPOUCNUNC</a:t>
                </a:r>
              </a:p>
            </p:txBody>
          </p:sp>
          <p:sp>
            <p:nvSpPr>
              <p:cNvPr id="339" name="Rectangle 101">
                <a:extLst>
                  <a:ext uri="{FF2B5EF4-FFF2-40B4-BE49-F238E27FC236}">
                    <a16:creationId xmlns:a16="http://schemas.microsoft.com/office/drawing/2014/main" id="{DE615772-378C-44B3-8CD9-2D7A2BB62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3" y="352"/>
                <a:ext cx="53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KAGUAKCMEI</a:t>
                </a:r>
              </a:p>
            </p:txBody>
          </p:sp>
          <p:sp>
            <p:nvSpPr>
              <p:cNvPr id="340" name="Line 102">
                <a:extLst>
                  <a:ext uri="{FF2B5EF4-FFF2-40B4-BE49-F238E27FC236}">
                    <a16:creationId xmlns:a16="http://schemas.microsoft.com/office/drawing/2014/main" id="{A7C47945-5BCC-4A4D-A3A2-6E7A692B8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" name="Line 103">
                <a:extLst>
                  <a:ext uri="{FF2B5EF4-FFF2-40B4-BE49-F238E27FC236}">
                    <a16:creationId xmlns:a16="http://schemas.microsoft.com/office/drawing/2014/main" id="{BB27AA61-A9BC-402C-BD20-6B2D2CC31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" name="Line 104">
                <a:extLst>
                  <a:ext uri="{FF2B5EF4-FFF2-40B4-BE49-F238E27FC236}">
                    <a16:creationId xmlns:a16="http://schemas.microsoft.com/office/drawing/2014/main" id="{79EEE6B2-442A-4730-98B1-9A40EFA62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" name="Rectangle 105">
                <a:extLst>
                  <a:ext uri="{FF2B5EF4-FFF2-40B4-BE49-F238E27FC236}">
                    <a16:creationId xmlns:a16="http://schemas.microsoft.com/office/drawing/2014/main" id="{00B55BA7-A5F1-4D2B-9CA6-9752DCCDC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634" cy="1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BAKMEI ••• </a:t>
                </a:r>
              </a:p>
            </p:txBody>
          </p:sp>
          <p:sp>
            <p:nvSpPr>
              <p:cNvPr id="344" name="Rectangle 106">
                <a:extLst>
                  <a:ext uri="{FF2B5EF4-FFF2-40B4-BE49-F238E27FC236}">
                    <a16:creationId xmlns:a16="http://schemas.microsoft.com/office/drawing/2014/main" id="{5046829D-ACB9-4C7D-9ED4-2D7484B45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</a:p>
            </p:txBody>
          </p:sp>
          <p:sp>
            <p:nvSpPr>
              <p:cNvPr id="345" name="Rectangle 107">
                <a:extLst>
                  <a:ext uri="{FF2B5EF4-FFF2-40B4-BE49-F238E27FC236}">
                    <a16:creationId xmlns:a16="http://schemas.microsoft.com/office/drawing/2014/main" id="{9FAE3DCC-37F0-48CB-8E6A-D630CA1EC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0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346" name="Rectangle 108">
                <a:extLst>
                  <a:ext uri="{FF2B5EF4-FFF2-40B4-BE49-F238E27FC236}">
                    <a16:creationId xmlns:a16="http://schemas.microsoft.com/office/drawing/2014/main" id="{A5290FD3-DEA9-4692-921F-BCDAD0A07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347" name="Rectangle 109">
                <a:extLst>
                  <a:ext uri="{FF2B5EF4-FFF2-40B4-BE49-F238E27FC236}">
                    <a16:creationId xmlns:a16="http://schemas.microsoft.com/office/drawing/2014/main" id="{29738D51-4551-4F72-AB46-69349724E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348" name="Rectangle 110">
                <a:extLst>
                  <a:ext uri="{FF2B5EF4-FFF2-40B4-BE49-F238E27FC236}">
                    <a16:creationId xmlns:a16="http://schemas.microsoft.com/office/drawing/2014/main" id="{08883411-AF14-471E-8DB7-95CB23C81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6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Assyria    Babylon</a:t>
                </a:r>
              </a:p>
            </p:txBody>
          </p:sp>
          <p:sp>
            <p:nvSpPr>
              <p:cNvPr id="349" name="Line 111">
                <a:extLst>
                  <a:ext uri="{FF2B5EF4-FFF2-40B4-BE49-F238E27FC236}">
                    <a16:creationId xmlns:a16="http://schemas.microsoft.com/office/drawing/2014/main" id="{1ED77A1D-AD49-47BD-9290-17122DC57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" name="Rectangle 112">
                <a:extLst>
                  <a:ext uri="{FF2B5EF4-FFF2-40B4-BE49-F238E27FC236}">
                    <a16:creationId xmlns:a16="http://schemas.microsoft.com/office/drawing/2014/main" id="{8B3E243F-98EF-447F-9585-34D3FF159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60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rgbClr val="000000"/>
                    </a:solidFill>
                    <a:latin typeface="Helvetica" charset="0"/>
                  </a:rPr>
                  <a:t>Dihpy</a:t>
                </a:r>
                <a:r>
                  <a:rPr lang="en-US" sz="800" b="1" dirty="0">
                    <a:solidFill>
                      <a:srgbClr val="000000"/>
                    </a:solidFill>
                    <a:latin typeface="Helvetica" charset="0"/>
                  </a:rPr>
                  <a:t>       </a:t>
                </a:r>
                <a:r>
                  <a:rPr lang="en-US" sz="800" b="1" dirty="0" err="1">
                    <a:solidFill>
                      <a:srgbClr val="000000"/>
                    </a:solidFill>
                    <a:latin typeface="Helvetica" charset="0"/>
                  </a:rPr>
                  <a:t>Dihba</a:t>
                </a:r>
                <a:endParaRPr lang="en-US" sz="800" b="1" dirty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351" name="Line 113">
                <a:extLst>
                  <a:ext uri="{FF2B5EF4-FFF2-40B4-BE49-F238E27FC236}">
                    <a16:creationId xmlns:a16="http://schemas.microsoft.com/office/drawing/2014/main" id="{1E03C6B6-6703-40F8-AFF1-F3DB5A8DC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" name="Line 114">
                <a:extLst>
                  <a:ext uri="{FF2B5EF4-FFF2-40B4-BE49-F238E27FC236}">
                    <a16:creationId xmlns:a16="http://schemas.microsoft.com/office/drawing/2014/main" id="{FB1255DC-CB76-4F68-890D-427F68B5D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" name="Rectangle 115">
                <a:extLst>
                  <a:ext uri="{FF2B5EF4-FFF2-40B4-BE49-F238E27FC236}">
                    <a16:creationId xmlns:a16="http://schemas.microsoft.com/office/drawing/2014/main" id="{F32A742D-BEEA-4CED-902A-0D891CE13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44" cy="1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MUHZWNGNUNC</a:t>
                </a:r>
              </a:p>
            </p:txBody>
          </p:sp>
          <p:sp>
            <p:nvSpPr>
              <p:cNvPr id="354" name="Line 116">
                <a:extLst>
                  <a:ext uri="{FF2B5EF4-FFF2-40B4-BE49-F238E27FC236}">
                    <a16:creationId xmlns:a16="http://schemas.microsoft.com/office/drawing/2014/main" id="{B49B7F5C-FD9B-46B7-9F95-CE717B44D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" name="Rectangle 117">
                <a:extLst>
                  <a:ext uri="{FF2B5EF4-FFF2-40B4-BE49-F238E27FC236}">
                    <a16:creationId xmlns:a16="http://schemas.microsoft.com/office/drawing/2014/main" id="{0CA1B731-4F1E-440F-A262-EB261DA5C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356" name="Line 118">
                <a:extLst>
                  <a:ext uri="{FF2B5EF4-FFF2-40B4-BE49-F238E27FC236}">
                    <a16:creationId xmlns:a16="http://schemas.microsoft.com/office/drawing/2014/main" id="{BE206C94-8CC4-497D-B18F-E50758EAB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7" name="Line 119">
                <a:extLst>
                  <a:ext uri="{FF2B5EF4-FFF2-40B4-BE49-F238E27FC236}">
                    <a16:creationId xmlns:a16="http://schemas.microsoft.com/office/drawing/2014/main" id="{BDFA76D0-0348-4EE8-A49B-64EFB00A3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" name="Line 120">
                <a:extLst>
                  <a:ext uri="{FF2B5EF4-FFF2-40B4-BE49-F238E27FC236}">
                    <a16:creationId xmlns:a16="http://schemas.microsoft.com/office/drawing/2014/main" id="{03EFFBCA-FF21-45AE-A324-D086A2CA5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" name="Rectangle 121">
                <a:extLst>
                  <a:ext uri="{FF2B5EF4-FFF2-40B4-BE49-F238E27FC236}">
                    <a16:creationId xmlns:a16="http://schemas.microsoft.com/office/drawing/2014/main" id="{985CED8C-7357-4735-BFBF-B0CE26372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Chicago" charset="0"/>
                  </a:rPr>
                  <a:t>GUANGHDIC</a:t>
                </a:r>
              </a:p>
            </p:txBody>
          </p:sp>
          <p:sp>
            <p:nvSpPr>
              <p:cNvPr id="360" name="Rectangle 122">
                <a:extLst>
                  <a:ext uri="{FF2B5EF4-FFF2-40B4-BE49-F238E27FC236}">
                    <a16:creationId xmlns:a16="http://schemas.microsoft.com/office/drawing/2014/main" id="{31655D7C-00BA-487B-909F-246B0511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Judah</a:t>
                </a:r>
              </a:p>
            </p:txBody>
          </p:sp>
          <p:sp>
            <p:nvSpPr>
              <p:cNvPr id="361" name="Line 123">
                <a:extLst>
                  <a:ext uri="{FF2B5EF4-FFF2-40B4-BE49-F238E27FC236}">
                    <a16:creationId xmlns:a16="http://schemas.microsoft.com/office/drawing/2014/main" id="{0C32491D-D8D8-4603-AB81-EC9FCC5BF9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" name="Line 124">
                <a:extLst>
                  <a:ext uri="{FF2B5EF4-FFF2-40B4-BE49-F238E27FC236}">
                    <a16:creationId xmlns:a16="http://schemas.microsoft.com/office/drawing/2014/main" id="{7F1D29F5-35C4-46CC-91E9-6D1276955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43" name="Picture 129">
            <a:extLst>
              <a:ext uri="{FF2B5EF4-FFF2-40B4-BE49-F238E27FC236}">
                <a16:creationId xmlns:a16="http://schemas.microsoft.com/office/drawing/2014/main" id="{B70D0C4E-4AFB-4235-901D-CBF8D23C5BC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" name="Line 130">
            <a:extLst>
              <a:ext uri="{FF2B5EF4-FFF2-40B4-BE49-F238E27FC236}">
                <a16:creationId xmlns:a16="http://schemas.microsoft.com/office/drawing/2014/main" id="{CDC0A384-5EC8-45FB-A548-F3CA5D165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" name="Rectangle 131">
            <a:extLst>
              <a:ext uri="{FF2B5EF4-FFF2-40B4-BE49-F238E27FC236}">
                <a16:creationId xmlns:a16="http://schemas.microsoft.com/office/drawing/2014/main" id="{C14E4029-9579-416E-8457-72901B89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46" name="Rectangle 132">
            <a:extLst>
              <a:ext uri="{FF2B5EF4-FFF2-40B4-BE49-F238E27FC236}">
                <a16:creationId xmlns:a16="http://schemas.microsoft.com/office/drawing/2014/main" id="{B414E024-2002-491A-93D3-6B31707B7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" name="Rectangle 133">
            <a:extLst>
              <a:ext uri="{FF2B5EF4-FFF2-40B4-BE49-F238E27FC236}">
                <a16:creationId xmlns:a16="http://schemas.microsoft.com/office/drawing/2014/main" id="{303A8F5F-DBB2-4BB0-BC47-30DF3681D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" name="Rectangle 134">
            <a:extLst>
              <a:ext uri="{FF2B5EF4-FFF2-40B4-BE49-F238E27FC236}">
                <a16:creationId xmlns:a16="http://schemas.microsoft.com/office/drawing/2014/main" id="{83FDC9BF-7946-4596-8780-9AD33A6E0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" name="Rectangle 135">
            <a:extLst>
              <a:ext uri="{FF2B5EF4-FFF2-40B4-BE49-F238E27FC236}">
                <a16:creationId xmlns:a16="http://schemas.microsoft.com/office/drawing/2014/main" id="{E67739E2-78FF-4E09-B12C-309EC393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" name="Rectangle 136">
            <a:extLst>
              <a:ext uri="{FF2B5EF4-FFF2-40B4-BE49-F238E27FC236}">
                <a16:creationId xmlns:a16="http://schemas.microsoft.com/office/drawing/2014/main" id="{E6EA48FD-7178-43F1-8513-8089654A0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" name="Rectangle 137">
            <a:extLst>
              <a:ext uri="{FF2B5EF4-FFF2-40B4-BE49-F238E27FC236}">
                <a16:creationId xmlns:a16="http://schemas.microsoft.com/office/drawing/2014/main" id="{5CF92B43-5FAD-4DC0-BAB9-AC84C21A2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52" name="Rectangle 138">
            <a:extLst>
              <a:ext uri="{FF2B5EF4-FFF2-40B4-BE49-F238E27FC236}">
                <a16:creationId xmlns:a16="http://schemas.microsoft.com/office/drawing/2014/main" id="{7BB3567D-CFEB-47C7-846B-A20110C29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453" name="Rectangle 139">
            <a:extLst>
              <a:ext uri="{FF2B5EF4-FFF2-40B4-BE49-F238E27FC236}">
                <a16:creationId xmlns:a16="http://schemas.microsoft.com/office/drawing/2014/main" id="{A28D1028-C908-4EFB-AC22-6AB97488E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pitchFamily="-112" charset="0"/>
                <a:ea typeface="+mn-ea"/>
                <a:cs typeface="+mn-cs"/>
              </a:rPr>
              <a:t>D 7 K J </a:t>
            </a:r>
          </a:p>
        </p:txBody>
      </p:sp>
      <p:sp>
        <p:nvSpPr>
          <p:cNvPr id="454" name="Rectangle 141">
            <a:extLst>
              <a:ext uri="{FF2B5EF4-FFF2-40B4-BE49-F238E27FC236}">
                <a16:creationId xmlns:a16="http://schemas.microsoft.com/office/drawing/2014/main" id="{A6ACC792-505A-4C56-B26D-1F46C118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pitchFamily="-112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455" name="Rectangle 143">
            <a:extLst>
              <a:ext uri="{FF2B5EF4-FFF2-40B4-BE49-F238E27FC236}">
                <a16:creationId xmlns:a16="http://schemas.microsoft.com/office/drawing/2014/main" id="{149B5ACA-57CD-429C-811F-C50400E6D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ea typeface="+mn-ea"/>
              <a:cs typeface="+mn-cs"/>
            </a:endParaRPr>
          </a:p>
        </p:txBody>
      </p:sp>
      <p:sp>
        <p:nvSpPr>
          <p:cNvPr id="456" name="Line 144">
            <a:extLst>
              <a:ext uri="{FF2B5EF4-FFF2-40B4-BE49-F238E27FC236}">
                <a16:creationId xmlns:a16="http://schemas.microsoft.com/office/drawing/2014/main" id="{E5AA7491-84A1-424A-941C-FB1A6B195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4350" y="2819400"/>
            <a:ext cx="231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08" charset="0"/>
              <a:ea typeface="+mn-ea"/>
              <a:cs typeface="+mn-cs"/>
            </a:endParaRPr>
          </a:p>
        </p:txBody>
      </p:sp>
      <p:sp>
        <p:nvSpPr>
          <p:cNvPr id="457" name="Rectangle 145">
            <a:extLst>
              <a:ext uri="{FF2B5EF4-FFF2-40B4-BE49-F238E27FC236}">
                <a16:creationId xmlns:a16="http://schemas.microsoft.com/office/drawing/2014/main" id="{F75DFBCE-C194-48E6-B380-EB6D2AE4238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8" name="Rectangle 146">
            <a:extLst>
              <a:ext uri="{FF2B5EF4-FFF2-40B4-BE49-F238E27FC236}">
                <a16:creationId xmlns:a16="http://schemas.microsoft.com/office/drawing/2014/main" id="{FEAB143C-5DF4-4E77-BCF6-C5C215D2174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9" name="Text Box 147">
            <a:extLst>
              <a:ext uri="{FF2B5EF4-FFF2-40B4-BE49-F238E27FC236}">
                <a16:creationId xmlns:a16="http://schemas.microsoft.com/office/drawing/2014/main" id="{064DEEBF-A42E-443C-83BC-199A476E2573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22749" y="4455205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K</a:t>
            </a:r>
          </a:p>
        </p:txBody>
      </p:sp>
      <p:sp>
        <p:nvSpPr>
          <p:cNvPr id="460" name="Text Box 148">
            <a:extLst>
              <a:ext uri="{FF2B5EF4-FFF2-40B4-BE49-F238E27FC236}">
                <a16:creationId xmlns:a16="http://schemas.microsoft.com/office/drawing/2014/main" id="{E5F5B8B2-76A8-4B6A-ABC9-4CF0699A3B1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J</a:t>
            </a:r>
          </a:p>
        </p:txBody>
      </p:sp>
      <p:sp>
        <p:nvSpPr>
          <p:cNvPr id="461" name="Rectangle 149">
            <a:extLst>
              <a:ext uri="{FF2B5EF4-FFF2-40B4-BE49-F238E27FC236}">
                <a16:creationId xmlns:a16="http://schemas.microsoft.com/office/drawing/2014/main" id="{B8A05B2D-5DD6-4DD1-9885-B11E9DAB3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" name="Rectangle 151">
            <a:extLst>
              <a:ext uri="{FF2B5EF4-FFF2-40B4-BE49-F238E27FC236}">
                <a16:creationId xmlns:a16="http://schemas.microsoft.com/office/drawing/2014/main" id="{5AF9ABC8-5251-46BD-9869-194DD1551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" name="Rectangle 152">
            <a:extLst>
              <a:ext uri="{FF2B5EF4-FFF2-40B4-BE49-F238E27FC236}">
                <a16:creationId xmlns:a16="http://schemas.microsoft.com/office/drawing/2014/main" id="{2D74F236-DE58-41EF-A0B0-3505AC5A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" name="Rectangle 153">
            <a:extLst>
              <a:ext uri="{FF2B5EF4-FFF2-40B4-BE49-F238E27FC236}">
                <a16:creationId xmlns:a16="http://schemas.microsoft.com/office/drawing/2014/main" id="{B2699D0D-8C81-4CE3-9897-716652A5C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" name="Rectangle 154">
            <a:extLst>
              <a:ext uri="{FF2B5EF4-FFF2-40B4-BE49-F238E27FC236}">
                <a16:creationId xmlns:a16="http://schemas.microsoft.com/office/drawing/2014/main" id="{0625C2A2-1350-4EB8-BD43-7FD7923B743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6" name="Text Box 155">
            <a:extLst>
              <a:ext uri="{FF2B5EF4-FFF2-40B4-BE49-F238E27FC236}">
                <a16:creationId xmlns:a16="http://schemas.microsoft.com/office/drawing/2014/main" id="{AC13C381-C091-45D3-A99E-8D404631F11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D</a:t>
            </a:r>
          </a:p>
        </p:txBody>
      </p:sp>
      <p:sp>
        <p:nvSpPr>
          <p:cNvPr id="467" name="Freeform 156">
            <a:extLst>
              <a:ext uri="{FF2B5EF4-FFF2-40B4-BE49-F238E27FC236}">
                <a16:creationId xmlns:a16="http://schemas.microsoft.com/office/drawing/2014/main" id="{304B367F-8174-4134-8FC5-8EC38FF6728B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8" name="Rectangle 157">
            <a:extLst>
              <a:ext uri="{FF2B5EF4-FFF2-40B4-BE49-F238E27FC236}">
                <a16:creationId xmlns:a16="http://schemas.microsoft.com/office/drawing/2014/main" id="{C9F140A3-DAF3-4F30-90BA-B0710CE06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" name="Rectangle 158">
            <a:extLst>
              <a:ext uri="{FF2B5EF4-FFF2-40B4-BE49-F238E27FC236}">
                <a16:creationId xmlns:a16="http://schemas.microsoft.com/office/drawing/2014/main" id="{86BEE65A-0B5E-4796-953C-48916E0EA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" name="Rectangle 159">
            <a:extLst>
              <a:ext uri="{FF2B5EF4-FFF2-40B4-BE49-F238E27FC236}">
                <a16:creationId xmlns:a16="http://schemas.microsoft.com/office/drawing/2014/main" id="{E8CECB2C-0212-4CC2-9F53-83CFA5C65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471" name="Rectangle 160">
            <a:extLst>
              <a:ext uri="{FF2B5EF4-FFF2-40B4-BE49-F238E27FC236}">
                <a16:creationId xmlns:a16="http://schemas.microsoft.com/office/drawing/2014/main" id="{AC5F5F63-E8BF-485B-961B-BB1A6E67A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472" name="AutoShape 161">
            <a:extLst>
              <a:ext uri="{FF2B5EF4-FFF2-40B4-BE49-F238E27FC236}">
                <a16:creationId xmlns:a16="http://schemas.microsoft.com/office/drawing/2014/main" id="{755BC9E2-96E3-4DDF-AF8F-5268CE13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" name="Freeform 162">
            <a:extLst>
              <a:ext uri="{FF2B5EF4-FFF2-40B4-BE49-F238E27FC236}">
                <a16:creationId xmlns:a16="http://schemas.microsoft.com/office/drawing/2014/main" id="{5E094130-091C-4138-98FB-7367118250B6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" name="Freeform 163">
            <a:extLst>
              <a:ext uri="{FF2B5EF4-FFF2-40B4-BE49-F238E27FC236}">
                <a16:creationId xmlns:a16="http://schemas.microsoft.com/office/drawing/2014/main" id="{BF9B376B-DD30-48E7-8E82-FA98B4F5EB76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" name="Freeform 165">
            <a:extLst>
              <a:ext uri="{FF2B5EF4-FFF2-40B4-BE49-F238E27FC236}">
                <a16:creationId xmlns:a16="http://schemas.microsoft.com/office/drawing/2014/main" id="{9D4E4016-D891-40A8-818B-C8AC1C95D2C7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0" name="Rectangle 172">
            <a:extLst>
              <a:ext uri="{FF2B5EF4-FFF2-40B4-BE49-F238E27FC236}">
                <a16:creationId xmlns:a16="http://schemas.microsoft.com/office/drawing/2014/main" id="{BBA39D7C-9A3A-41A1-8243-686BF831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12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484" name="Rectangle 181">
            <a:extLst>
              <a:ext uri="{FF2B5EF4-FFF2-40B4-BE49-F238E27FC236}">
                <a16:creationId xmlns:a16="http://schemas.microsoft.com/office/drawing/2014/main" id="{86E48741-6C0E-43FD-ABBE-9083FE576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5" name="AutoShape 182">
            <a:extLst>
              <a:ext uri="{FF2B5EF4-FFF2-40B4-BE49-F238E27FC236}">
                <a16:creationId xmlns:a16="http://schemas.microsoft.com/office/drawing/2014/main" id="{ADF4150D-C43E-4A36-B89B-10C26BBF3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6" name="Rectangle 183">
            <a:extLst>
              <a:ext uri="{FF2B5EF4-FFF2-40B4-BE49-F238E27FC236}">
                <a16:creationId xmlns:a16="http://schemas.microsoft.com/office/drawing/2014/main" id="{B32DB0B8-86CC-4DAA-A0AE-F8D35C2A6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87" name="Line 184">
            <a:extLst>
              <a:ext uri="{FF2B5EF4-FFF2-40B4-BE49-F238E27FC236}">
                <a16:creationId xmlns:a16="http://schemas.microsoft.com/office/drawing/2014/main" id="{ED92E630-ED77-4A3F-AAE2-027997353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" name="Line 185">
            <a:extLst>
              <a:ext uri="{FF2B5EF4-FFF2-40B4-BE49-F238E27FC236}">
                <a16:creationId xmlns:a16="http://schemas.microsoft.com/office/drawing/2014/main" id="{D0EB4223-BE5E-4D63-A1FA-274C7E8E7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9" name="Line 186">
            <a:extLst>
              <a:ext uri="{FF2B5EF4-FFF2-40B4-BE49-F238E27FC236}">
                <a16:creationId xmlns:a16="http://schemas.microsoft.com/office/drawing/2014/main" id="{3C4FFC1F-4E15-4061-9C85-A2EB5789C0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" name="Line 187">
            <a:extLst>
              <a:ext uri="{FF2B5EF4-FFF2-40B4-BE49-F238E27FC236}">
                <a16:creationId xmlns:a16="http://schemas.microsoft.com/office/drawing/2014/main" id="{9EB82F2A-2029-42BD-BC64-B50C83B6D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" name="Line 188">
            <a:extLst>
              <a:ext uri="{FF2B5EF4-FFF2-40B4-BE49-F238E27FC236}">
                <a16:creationId xmlns:a16="http://schemas.microsoft.com/office/drawing/2014/main" id="{DC9C3A7B-349A-486C-8459-249D3C97F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" name="Line 189">
            <a:extLst>
              <a:ext uri="{FF2B5EF4-FFF2-40B4-BE49-F238E27FC236}">
                <a16:creationId xmlns:a16="http://schemas.microsoft.com/office/drawing/2014/main" id="{B0A8FC63-E227-4149-A9E6-3B746D4102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" name="Line 190">
            <a:extLst>
              <a:ext uri="{FF2B5EF4-FFF2-40B4-BE49-F238E27FC236}">
                <a16:creationId xmlns:a16="http://schemas.microsoft.com/office/drawing/2014/main" id="{D9F2F6CF-38F9-40B1-A536-3C428950C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" name="Rectangle 191">
            <a:extLst>
              <a:ext uri="{FF2B5EF4-FFF2-40B4-BE49-F238E27FC236}">
                <a16:creationId xmlns:a16="http://schemas.microsoft.com/office/drawing/2014/main" id="{6C98167F-2387-4B08-9B79-A3A989442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ea typeface="+mn-ea"/>
              <a:cs typeface="+mn-cs"/>
            </a:endParaRPr>
          </a:p>
        </p:txBody>
      </p:sp>
      <p:sp>
        <p:nvSpPr>
          <p:cNvPr id="495" name="Rectangle 193">
            <a:extLst>
              <a:ext uri="{FF2B5EF4-FFF2-40B4-BE49-F238E27FC236}">
                <a16:creationId xmlns:a16="http://schemas.microsoft.com/office/drawing/2014/main" id="{699E545B-0518-44F9-8705-8C1BFD004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628650"/>
            <a:ext cx="511175" cy="3592513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6" name="Rectangle 196">
            <a:extLst>
              <a:ext uri="{FF2B5EF4-FFF2-40B4-BE49-F238E27FC236}">
                <a16:creationId xmlns:a16="http://schemas.microsoft.com/office/drawing/2014/main" id="{03E6B419-AEE5-4A26-BD56-B31861B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7" name="Text Box 198">
            <a:extLst>
              <a:ext uri="{FF2B5EF4-FFF2-40B4-BE49-F238E27FC236}">
                <a16:creationId xmlns:a16="http://schemas.microsoft.com/office/drawing/2014/main" id="{2433DAE7-BE56-40CD-9C1A-759523DD1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2" y="-22225"/>
            <a:ext cx="634047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Thaureymei</a:t>
            </a:r>
            <a:r>
              <a:rPr lang="en-US" sz="12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khourui</a:t>
            </a:r>
            <a:r>
              <a:rPr lang="en-US" sz="12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Esthar</a:t>
            </a:r>
            <a:r>
              <a:rPr lang="en-US" sz="12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nganv</a:t>
            </a:r>
            <a:r>
              <a:rPr lang="en-US" sz="12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12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liamhmei</a:t>
            </a:r>
            <a:r>
              <a:rPr lang="en-US" sz="12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rui</a:t>
            </a:r>
            <a:r>
              <a:rPr lang="en-US" sz="1200" b="1" dirty="0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 Malakai </a:t>
            </a:r>
            <a:r>
              <a:rPr lang="en-US" sz="1200" b="1" dirty="0" err="1">
                <a:solidFill>
                  <a:schemeClr val="tx1"/>
                </a:solidFill>
                <a:latin typeface="Comic Sans MS" pitchFamily="-112" charset="0"/>
                <a:ea typeface="+mn-ea"/>
                <a:cs typeface="+mn-cs"/>
              </a:rPr>
              <a:t>nganv</a:t>
            </a:r>
            <a:endParaRPr lang="en-US" sz="1200" b="1" dirty="0">
              <a:solidFill>
                <a:schemeClr val="tx1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8" name="Text Box 200">
            <a:extLst>
              <a:ext uri="{FF2B5EF4-FFF2-40B4-BE49-F238E27FC236}">
                <a16:creationId xmlns:a16="http://schemas.microsoft.com/office/drawing/2014/main" id="{5CFDC74B-0E53-41B0-BA4A-C7D540890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99" name="Group 272">
            <a:extLst>
              <a:ext uri="{FF2B5EF4-FFF2-40B4-BE49-F238E27FC236}">
                <a16:creationId xmlns:a16="http://schemas.microsoft.com/office/drawing/2014/main" id="{B50268FC-BC3C-431A-BAF0-5FA6C7C38166}"/>
              </a:ext>
            </a:extLst>
          </p:cNvPr>
          <p:cNvGrpSpPr>
            <a:grpSpLocks/>
          </p:cNvGrpSpPr>
          <p:nvPr/>
        </p:nvGrpSpPr>
        <p:grpSpPr bwMode="auto">
          <a:xfrm>
            <a:off x="5077649" y="2058115"/>
            <a:ext cx="706532" cy="868363"/>
            <a:chOff x="9685894" y="2027008"/>
            <a:chExt cx="707137" cy="869325"/>
          </a:xfrm>
        </p:grpSpPr>
        <p:grpSp>
          <p:nvGrpSpPr>
            <p:cNvPr id="500" name="Group 273">
              <a:extLst>
                <a:ext uri="{FF2B5EF4-FFF2-40B4-BE49-F238E27FC236}">
                  <a16:creationId xmlns:a16="http://schemas.microsoft.com/office/drawing/2014/main" id="{B4F37B15-E691-46A9-B54B-609DFC748E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85894" y="2137540"/>
              <a:ext cx="707137" cy="506131"/>
              <a:chOff x="10898910" y="5034130"/>
              <a:chExt cx="707137" cy="506131"/>
            </a:xfrm>
          </p:grpSpPr>
          <p:sp>
            <p:nvSpPr>
              <p:cNvPr id="507" name="Freeform 116" descr="Cork">
                <a:extLst>
                  <a:ext uri="{FF2B5EF4-FFF2-40B4-BE49-F238E27FC236}">
                    <a16:creationId xmlns:a16="http://schemas.microsoft.com/office/drawing/2014/main" id="{AEB4EADB-732D-4C4E-B44B-88B5D2CBB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8" name="Freeform 117" descr="Cork">
                <a:extLst>
                  <a:ext uri="{FF2B5EF4-FFF2-40B4-BE49-F238E27FC236}">
                    <a16:creationId xmlns:a16="http://schemas.microsoft.com/office/drawing/2014/main" id="{C943542F-0008-4AAA-A55C-5DDEF3749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3111" y="5191874"/>
                <a:ext cx="465086" cy="348387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1" name="Freeform 119">
              <a:extLst>
                <a:ext uri="{FF2B5EF4-FFF2-40B4-BE49-F238E27FC236}">
                  <a16:creationId xmlns:a16="http://schemas.microsoft.com/office/drawing/2014/main" id="{194A3A00-EBE0-49E3-B2D0-64B70AB5F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8576" y="2759400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Freeform 120">
              <a:extLst>
                <a:ext uri="{FF2B5EF4-FFF2-40B4-BE49-F238E27FC236}">
                  <a16:creationId xmlns:a16="http://schemas.microsoft.com/office/drawing/2014/main" id="{5B41823C-9A6C-434A-90E1-FF055686A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5130" y="2758508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Freeform 121">
              <a:extLst>
                <a:ext uri="{FF2B5EF4-FFF2-40B4-BE49-F238E27FC236}">
                  <a16:creationId xmlns:a16="http://schemas.microsoft.com/office/drawing/2014/main" id="{E514C974-7C45-4A40-8CA0-DF712A7A8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8739" y="2729961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" name="Freeform 122">
              <a:extLst>
                <a:ext uri="{FF2B5EF4-FFF2-40B4-BE49-F238E27FC236}">
                  <a16:creationId xmlns:a16="http://schemas.microsoft.com/office/drawing/2014/main" id="{5DB918C1-CF9D-4A9D-956E-AA74BB167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2380" y="2032806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Freeform 123">
              <a:extLst>
                <a:ext uri="{FF2B5EF4-FFF2-40B4-BE49-F238E27FC236}">
                  <a16:creationId xmlns:a16="http://schemas.microsoft.com/office/drawing/2014/main" id="{B1DC7B16-F585-49B2-9E6C-3E8790F9C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4650" y="2027008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Rectangle 239">
              <a:extLst>
                <a:ext uri="{FF2B5EF4-FFF2-40B4-BE49-F238E27FC236}">
                  <a16:creationId xmlns:a16="http://schemas.microsoft.com/office/drawing/2014/main" id="{D39E6177-660C-4D09-B6AE-31961AFAB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5483" y="2239469"/>
              <a:ext cx="50317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AL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509" name="Group 284">
            <a:extLst>
              <a:ext uri="{FF2B5EF4-FFF2-40B4-BE49-F238E27FC236}">
                <a16:creationId xmlns:a16="http://schemas.microsoft.com/office/drawing/2014/main" id="{BF6A98A7-391D-42E9-A338-0E9ED0B6CF52}"/>
              </a:ext>
            </a:extLst>
          </p:cNvPr>
          <p:cNvGrpSpPr>
            <a:grpSpLocks/>
          </p:cNvGrpSpPr>
          <p:nvPr/>
        </p:nvGrpSpPr>
        <p:grpSpPr bwMode="auto">
          <a:xfrm>
            <a:off x="5208219" y="5253967"/>
            <a:ext cx="509588" cy="493456"/>
            <a:chOff x="9738276" y="5065483"/>
            <a:chExt cx="726109" cy="869325"/>
          </a:xfrm>
        </p:grpSpPr>
        <p:grpSp>
          <p:nvGrpSpPr>
            <p:cNvPr id="510" name="Group 285">
              <a:extLst>
                <a:ext uri="{FF2B5EF4-FFF2-40B4-BE49-F238E27FC236}">
                  <a16:creationId xmlns:a16="http://schemas.microsoft.com/office/drawing/2014/main" id="{5D13485D-29B9-48BF-BD2C-74F8E28FD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38276" y="5205358"/>
              <a:ext cx="726109" cy="633818"/>
              <a:chOff x="10879938" y="5034130"/>
              <a:chExt cx="726109" cy="633818"/>
            </a:xfrm>
          </p:grpSpPr>
          <p:sp>
            <p:nvSpPr>
              <p:cNvPr id="517" name="Freeform 116" descr="Cork">
                <a:extLst>
                  <a:ext uri="{FF2B5EF4-FFF2-40B4-BE49-F238E27FC236}">
                    <a16:creationId xmlns:a16="http://schemas.microsoft.com/office/drawing/2014/main" id="{A55A0F24-C365-43B2-B364-54B9A4002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" name="Freeform 117" descr="Cork">
                <a:extLst>
                  <a:ext uri="{FF2B5EF4-FFF2-40B4-BE49-F238E27FC236}">
                    <a16:creationId xmlns:a16="http://schemas.microsoft.com/office/drawing/2014/main" id="{DE95A9EB-7333-4C2C-BB5E-D1F54E05C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9938" y="5118877"/>
                <a:ext cx="715416" cy="549071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1" name="Freeform 119">
              <a:extLst>
                <a:ext uri="{FF2B5EF4-FFF2-40B4-BE49-F238E27FC236}">
                  <a16:creationId xmlns:a16="http://schemas.microsoft.com/office/drawing/2014/main" id="{3508727A-0159-44ED-AB84-A39FA57FD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51" y="5797875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Freeform 120">
              <a:extLst>
                <a:ext uri="{FF2B5EF4-FFF2-40B4-BE49-F238E27FC236}">
                  <a16:creationId xmlns:a16="http://schemas.microsoft.com/office/drawing/2014/main" id="{7A41102E-AF2B-475F-87D5-946FC1394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805" y="5796983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Freeform 121">
              <a:extLst>
                <a:ext uri="{FF2B5EF4-FFF2-40B4-BE49-F238E27FC236}">
                  <a16:creationId xmlns:a16="http://schemas.microsoft.com/office/drawing/2014/main" id="{38758BA4-7CA5-44DA-B85A-E297534D8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414" y="5768436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Freeform 122">
              <a:extLst>
                <a:ext uri="{FF2B5EF4-FFF2-40B4-BE49-F238E27FC236}">
                  <a16:creationId xmlns:a16="http://schemas.microsoft.com/office/drawing/2014/main" id="{7356255A-AF43-4E11-B082-54D8EDEF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9055" y="5071281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Freeform 123">
              <a:extLst>
                <a:ext uri="{FF2B5EF4-FFF2-40B4-BE49-F238E27FC236}">
                  <a16:creationId xmlns:a16="http://schemas.microsoft.com/office/drawing/2014/main" id="{82BE210D-CBFA-48AB-9399-2F4853641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1325" y="5065483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Rectangle 252">
              <a:extLst>
                <a:ext uri="{FF2B5EF4-FFF2-40B4-BE49-F238E27FC236}">
                  <a16:creationId xmlns:a16="http://schemas.microsoft.com/office/drawing/2014/main" id="{D4CBA54A-0C34-45E0-86AD-B82EEF8FA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3019" y="5112036"/>
              <a:ext cx="407511" cy="367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KL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519" name="Group 294">
            <a:extLst>
              <a:ext uri="{FF2B5EF4-FFF2-40B4-BE49-F238E27FC236}">
                <a16:creationId xmlns:a16="http://schemas.microsoft.com/office/drawing/2014/main" id="{EE8D7ADA-484F-43BD-9B41-6987DDA2DE91}"/>
              </a:ext>
            </a:extLst>
          </p:cNvPr>
          <p:cNvGrpSpPr>
            <a:grpSpLocks/>
          </p:cNvGrpSpPr>
          <p:nvPr/>
        </p:nvGrpSpPr>
        <p:grpSpPr bwMode="auto">
          <a:xfrm>
            <a:off x="7614847" y="2190731"/>
            <a:ext cx="414728" cy="469918"/>
            <a:chOff x="12108360" y="2385783"/>
            <a:chExt cx="724974" cy="869325"/>
          </a:xfrm>
        </p:grpSpPr>
        <p:grpSp>
          <p:nvGrpSpPr>
            <p:cNvPr id="520" name="Group 295">
              <a:extLst>
                <a:ext uri="{FF2B5EF4-FFF2-40B4-BE49-F238E27FC236}">
                  <a16:creationId xmlns:a16="http://schemas.microsoft.com/office/drawing/2014/main" id="{0B8E10DE-405A-46ED-B7EF-659EDADA7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17917" y="2479994"/>
              <a:ext cx="715417" cy="643312"/>
              <a:chOff x="10890630" y="5034130"/>
              <a:chExt cx="715417" cy="643312"/>
            </a:xfrm>
          </p:grpSpPr>
          <p:sp>
            <p:nvSpPr>
              <p:cNvPr id="527" name="Freeform 116" descr="Cork">
                <a:extLst>
                  <a:ext uri="{FF2B5EF4-FFF2-40B4-BE49-F238E27FC236}">
                    <a16:creationId xmlns:a16="http://schemas.microsoft.com/office/drawing/2014/main" id="{342FCECF-CF6C-45C0-AA46-885CAB7B6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" name="Freeform 117" descr="Cork">
                <a:extLst>
                  <a:ext uri="{FF2B5EF4-FFF2-40B4-BE49-F238E27FC236}">
                    <a16:creationId xmlns:a16="http://schemas.microsoft.com/office/drawing/2014/main" id="{5E7BFE3D-172A-466A-89D5-D3E34B448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0630" y="5128371"/>
                <a:ext cx="715417" cy="549071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1" name="Freeform 119">
              <a:extLst>
                <a:ext uri="{FF2B5EF4-FFF2-40B4-BE49-F238E27FC236}">
                  <a16:creationId xmlns:a16="http://schemas.microsoft.com/office/drawing/2014/main" id="{208E2C80-4726-4A20-BC81-7B6AD3BEB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9676" y="3118175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Freeform 120">
              <a:extLst>
                <a:ext uri="{FF2B5EF4-FFF2-40B4-BE49-F238E27FC236}">
                  <a16:creationId xmlns:a16="http://schemas.microsoft.com/office/drawing/2014/main" id="{273B676D-D9D7-438C-AA86-E0DC5014C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6230" y="3117283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Freeform 121">
              <a:extLst>
                <a:ext uri="{FF2B5EF4-FFF2-40B4-BE49-F238E27FC236}">
                  <a16:creationId xmlns:a16="http://schemas.microsoft.com/office/drawing/2014/main" id="{4CDBCC5F-D14D-4141-874B-DB8ED8F8F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9839" y="3088736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Freeform 122">
              <a:extLst>
                <a:ext uri="{FF2B5EF4-FFF2-40B4-BE49-F238E27FC236}">
                  <a16:creationId xmlns:a16="http://schemas.microsoft.com/office/drawing/2014/main" id="{2B61786D-9F62-4F1E-B8FF-D0BBA2504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3480" y="2391581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Freeform 123">
              <a:extLst>
                <a:ext uri="{FF2B5EF4-FFF2-40B4-BE49-F238E27FC236}">
                  <a16:creationId xmlns:a16="http://schemas.microsoft.com/office/drawing/2014/main" id="{F240AC89-740C-41F4-B0C4-DBA05BBD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5750" y="2385783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Rectangle 252">
              <a:extLst>
                <a:ext uri="{FF2B5EF4-FFF2-40B4-BE49-F238E27FC236}">
                  <a16:creationId xmlns:a16="http://schemas.microsoft.com/office/drawing/2014/main" id="{09A3EC3F-3844-4A40-8831-687B32F7B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8360" y="2408173"/>
              <a:ext cx="376834" cy="367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LT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529" name="Group 304">
            <a:extLst>
              <a:ext uri="{FF2B5EF4-FFF2-40B4-BE49-F238E27FC236}">
                <a16:creationId xmlns:a16="http://schemas.microsoft.com/office/drawing/2014/main" id="{B89E36A2-A11A-4F0F-B887-50E2B214CFCC}"/>
              </a:ext>
            </a:extLst>
          </p:cNvPr>
          <p:cNvGrpSpPr>
            <a:grpSpLocks/>
          </p:cNvGrpSpPr>
          <p:nvPr/>
        </p:nvGrpSpPr>
        <p:grpSpPr bwMode="auto">
          <a:xfrm>
            <a:off x="7614463" y="1412194"/>
            <a:ext cx="420663" cy="407984"/>
            <a:chOff x="11035837" y="1150764"/>
            <a:chExt cx="741460" cy="869325"/>
          </a:xfrm>
        </p:grpSpPr>
        <p:grpSp>
          <p:nvGrpSpPr>
            <p:cNvPr id="530" name="Group 305">
              <a:extLst>
                <a:ext uri="{FF2B5EF4-FFF2-40B4-BE49-F238E27FC236}">
                  <a16:creationId xmlns:a16="http://schemas.microsoft.com/office/drawing/2014/main" id="{9F17CCC9-E7A5-4788-A1DE-536B6EC3C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1188" y="1295673"/>
              <a:ext cx="726109" cy="633818"/>
              <a:chOff x="10879938" y="5034130"/>
              <a:chExt cx="726109" cy="633818"/>
            </a:xfrm>
          </p:grpSpPr>
          <p:sp>
            <p:nvSpPr>
              <p:cNvPr id="537" name="Freeform 116" descr="Cork">
                <a:extLst>
                  <a:ext uri="{FF2B5EF4-FFF2-40B4-BE49-F238E27FC236}">
                    <a16:creationId xmlns:a16="http://schemas.microsoft.com/office/drawing/2014/main" id="{E7E4B5EF-7A67-4CEC-92D2-D12725B70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8910" y="5034130"/>
                <a:ext cx="707137" cy="114185"/>
              </a:xfrm>
              <a:custGeom>
                <a:avLst/>
                <a:gdLst>
                  <a:gd name="T0" fmla="*/ 2147483647 w 592"/>
                  <a:gd name="T1" fmla="*/ 2147483647 h 90"/>
                  <a:gd name="T2" fmla="*/ 2147483647 w 592"/>
                  <a:gd name="T3" fmla="*/ 2147483647 h 90"/>
                  <a:gd name="T4" fmla="*/ 2147483647 w 592"/>
                  <a:gd name="T5" fmla="*/ 2147483647 h 90"/>
                  <a:gd name="T6" fmla="*/ 2147483647 w 592"/>
                  <a:gd name="T7" fmla="*/ 2147483647 h 90"/>
                  <a:gd name="T8" fmla="*/ 2147483647 w 592"/>
                  <a:gd name="T9" fmla="*/ 2147483647 h 90"/>
                  <a:gd name="T10" fmla="*/ 2147483647 w 592"/>
                  <a:gd name="T11" fmla="*/ 2147483647 h 90"/>
                  <a:gd name="T12" fmla="*/ 2147483647 w 592"/>
                  <a:gd name="T13" fmla="*/ 2147483647 h 90"/>
                  <a:gd name="T14" fmla="*/ 2147483647 w 592"/>
                  <a:gd name="T15" fmla="*/ 2147483647 h 90"/>
                  <a:gd name="T16" fmla="*/ 2147483647 w 592"/>
                  <a:gd name="T17" fmla="*/ 2147483647 h 90"/>
                  <a:gd name="T18" fmla="*/ 2147483647 w 592"/>
                  <a:gd name="T19" fmla="*/ 2147483647 h 90"/>
                  <a:gd name="T20" fmla="*/ 2147483647 w 592"/>
                  <a:gd name="T21" fmla="*/ 0 h 90"/>
                  <a:gd name="T22" fmla="*/ 2147483647 w 592"/>
                  <a:gd name="T23" fmla="*/ 2147483647 h 90"/>
                  <a:gd name="T24" fmla="*/ 2147483647 w 592"/>
                  <a:gd name="T25" fmla="*/ 2147483647 h 90"/>
                  <a:gd name="T26" fmla="*/ 2147483647 w 592"/>
                  <a:gd name="T27" fmla="*/ 2147483647 h 90"/>
                  <a:gd name="T28" fmla="*/ 2147483647 w 592"/>
                  <a:gd name="T29" fmla="*/ 2147483647 h 90"/>
                  <a:gd name="T30" fmla="*/ 2147483647 w 592"/>
                  <a:gd name="T31" fmla="*/ 2147483647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" name="Freeform 117" descr="Cork">
                <a:extLst>
                  <a:ext uri="{FF2B5EF4-FFF2-40B4-BE49-F238E27FC236}">
                    <a16:creationId xmlns:a16="http://schemas.microsoft.com/office/drawing/2014/main" id="{35DCAC11-23CC-48BF-A8A0-BCEC457CF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9938" y="5118877"/>
                <a:ext cx="715416" cy="549071"/>
              </a:xfrm>
              <a:custGeom>
                <a:avLst/>
                <a:gdLst>
                  <a:gd name="T0" fmla="*/ 2147483647 w 599"/>
                  <a:gd name="T1" fmla="*/ 0 h 432"/>
                  <a:gd name="T2" fmla="*/ 2147483647 w 599"/>
                  <a:gd name="T3" fmla="*/ 2147483647 h 432"/>
                  <a:gd name="T4" fmla="*/ 2147483647 w 599"/>
                  <a:gd name="T5" fmla="*/ 2147483647 h 432"/>
                  <a:gd name="T6" fmla="*/ 2147483647 w 599"/>
                  <a:gd name="T7" fmla="*/ 2147483647 h 432"/>
                  <a:gd name="T8" fmla="*/ 2147483647 w 599"/>
                  <a:gd name="T9" fmla="*/ 2147483647 h 432"/>
                  <a:gd name="T10" fmla="*/ 2147483647 w 599"/>
                  <a:gd name="T11" fmla="*/ 2147483647 h 432"/>
                  <a:gd name="T12" fmla="*/ 2147483647 w 599"/>
                  <a:gd name="T13" fmla="*/ 2147483647 h 432"/>
                  <a:gd name="T14" fmla="*/ 2147483647 w 599"/>
                  <a:gd name="T15" fmla="*/ 2147483647 h 432"/>
                  <a:gd name="T16" fmla="*/ 2147483647 w 599"/>
                  <a:gd name="T17" fmla="*/ 2147483647 h 432"/>
                  <a:gd name="T18" fmla="*/ 2147483647 w 599"/>
                  <a:gd name="T19" fmla="*/ 2147483647 h 432"/>
                  <a:gd name="T20" fmla="*/ 2147483647 w 599"/>
                  <a:gd name="T21" fmla="*/ 2147483647 h 432"/>
                  <a:gd name="T22" fmla="*/ 2147483647 w 599"/>
                  <a:gd name="T23" fmla="*/ 2147483647 h 432"/>
                  <a:gd name="T24" fmla="*/ 2147483647 w 599"/>
                  <a:gd name="T25" fmla="*/ 2147483647 h 432"/>
                  <a:gd name="T26" fmla="*/ 2147483647 w 599"/>
                  <a:gd name="T27" fmla="*/ 2147483647 h 432"/>
                  <a:gd name="T28" fmla="*/ 2147483647 w 599"/>
                  <a:gd name="T29" fmla="*/ 2147483647 h 432"/>
                  <a:gd name="T30" fmla="*/ 2147483647 w 599"/>
                  <a:gd name="T31" fmla="*/ 2147483647 h 432"/>
                  <a:gd name="T32" fmla="*/ 2147483647 w 599"/>
                  <a:gd name="T33" fmla="*/ 2147483647 h 432"/>
                  <a:gd name="T34" fmla="*/ 2147483647 w 599"/>
                  <a:gd name="T35" fmla="*/ 2147483647 h 432"/>
                  <a:gd name="T36" fmla="*/ 2147483647 w 599"/>
                  <a:gd name="T37" fmla="*/ 2147483647 h 432"/>
                  <a:gd name="T38" fmla="*/ 2147483647 w 599"/>
                  <a:gd name="T39" fmla="*/ 2147483647 h 432"/>
                  <a:gd name="T40" fmla="*/ 2147483647 w 599"/>
                  <a:gd name="T41" fmla="*/ 2147483647 h 432"/>
                  <a:gd name="T42" fmla="*/ 2147483647 w 599"/>
                  <a:gd name="T43" fmla="*/ 2147483647 h 432"/>
                  <a:gd name="T44" fmla="*/ 2147483647 w 599"/>
                  <a:gd name="T45" fmla="*/ 2147483647 h 432"/>
                  <a:gd name="T46" fmla="*/ 2147483647 w 599"/>
                  <a:gd name="T47" fmla="*/ 2147483647 h 432"/>
                  <a:gd name="T48" fmla="*/ 2147483647 w 599"/>
                  <a:gd name="T49" fmla="*/ 2147483647 h 432"/>
                  <a:gd name="T50" fmla="*/ 2147483647 w 599"/>
                  <a:gd name="T51" fmla="*/ 2147483647 h 432"/>
                  <a:gd name="T52" fmla="*/ 2147483647 w 599"/>
                  <a:gd name="T53" fmla="*/ 2147483647 h 432"/>
                  <a:gd name="T54" fmla="*/ 2147483647 w 599"/>
                  <a:gd name="T55" fmla="*/ 2147483647 h 432"/>
                  <a:gd name="T56" fmla="*/ 2147483647 w 599"/>
                  <a:gd name="T57" fmla="*/ 2147483647 h 432"/>
                  <a:gd name="T58" fmla="*/ 2147483647 w 599"/>
                  <a:gd name="T59" fmla="*/ 2147483647 h 432"/>
                  <a:gd name="T60" fmla="*/ 2147483647 w 599"/>
                  <a:gd name="T61" fmla="*/ 2147483647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4">
                  <a:lum bright="-2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531" name="Freeform 119">
              <a:extLst>
                <a:ext uri="{FF2B5EF4-FFF2-40B4-BE49-F238E27FC236}">
                  <a16:creationId xmlns:a16="http://schemas.microsoft.com/office/drawing/2014/main" id="{F339B6F9-221D-45E8-B82D-4D89642A4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9384" y="1883156"/>
              <a:ext cx="30355" cy="123552"/>
            </a:xfrm>
            <a:custGeom>
              <a:avLst/>
              <a:gdLst>
                <a:gd name="T0" fmla="*/ 2147483647 w 85"/>
                <a:gd name="T1" fmla="*/ 2147483647 h 318"/>
                <a:gd name="T2" fmla="*/ 2147483647 w 85"/>
                <a:gd name="T3" fmla="*/ 2147483647 h 318"/>
                <a:gd name="T4" fmla="*/ 2147483647 w 85"/>
                <a:gd name="T5" fmla="*/ 2147483647 h 318"/>
                <a:gd name="T6" fmla="*/ 2147483647 w 85"/>
                <a:gd name="T7" fmla="*/ 2147483647 h 318"/>
                <a:gd name="T8" fmla="*/ 2147483647 w 85"/>
                <a:gd name="T9" fmla="*/ 2147483647 h 318"/>
                <a:gd name="T10" fmla="*/ 2147483647 w 85"/>
                <a:gd name="T11" fmla="*/ 2147483647 h 318"/>
                <a:gd name="T12" fmla="*/ 2147483647 w 85"/>
                <a:gd name="T13" fmla="*/ 2147483647 h 318"/>
                <a:gd name="T14" fmla="*/ 2147483647 w 85"/>
                <a:gd name="T15" fmla="*/ 2147483647 h 318"/>
                <a:gd name="T16" fmla="*/ 2147483647 w 85"/>
                <a:gd name="T17" fmla="*/ 2147483647 h 318"/>
                <a:gd name="T18" fmla="*/ 2147483647 w 85"/>
                <a:gd name="T19" fmla="*/ 2147483647 h 318"/>
                <a:gd name="T20" fmla="*/ 2147483647 w 85"/>
                <a:gd name="T21" fmla="*/ 2147483647 h 318"/>
                <a:gd name="T22" fmla="*/ 2147483647 w 85"/>
                <a:gd name="T23" fmla="*/ 2147483647 h 318"/>
                <a:gd name="T24" fmla="*/ 2147483647 w 85"/>
                <a:gd name="T25" fmla="*/ 2147483647 h 318"/>
                <a:gd name="T26" fmla="*/ 2147483647 w 85"/>
                <a:gd name="T27" fmla="*/ 2147483647 h 318"/>
                <a:gd name="T28" fmla="*/ 2147483647 w 85"/>
                <a:gd name="T29" fmla="*/ 2147483647 h 318"/>
                <a:gd name="T30" fmla="*/ 2147483647 w 85"/>
                <a:gd name="T31" fmla="*/ 2147483647 h 318"/>
                <a:gd name="T32" fmla="*/ 2147483647 w 85"/>
                <a:gd name="T33" fmla="*/ 2147483647 h 318"/>
                <a:gd name="T34" fmla="*/ 2147483647 w 85"/>
                <a:gd name="T35" fmla="*/ 2147483647 h 318"/>
                <a:gd name="T36" fmla="*/ 2147483647 w 85"/>
                <a:gd name="T37" fmla="*/ 2147483647 h 318"/>
                <a:gd name="T38" fmla="*/ 2147483647 w 85"/>
                <a:gd name="T39" fmla="*/ 2147483647 h 318"/>
                <a:gd name="T40" fmla="*/ 2147483647 w 85"/>
                <a:gd name="T41" fmla="*/ 2147483647 h 318"/>
                <a:gd name="T42" fmla="*/ 2147483647 w 85"/>
                <a:gd name="T43" fmla="*/ 2147483647 h 318"/>
                <a:gd name="T44" fmla="*/ 2147483647 w 85"/>
                <a:gd name="T45" fmla="*/ 2147483647 h 318"/>
                <a:gd name="T46" fmla="*/ 2147483647 w 85"/>
                <a:gd name="T47" fmla="*/ 2147483647 h 318"/>
                <a:gd name="T48" fmla="*/ 2147483647 w 85"/>
                <a:gd name="T49" fmla="*/ 2147483647 h 318"/>
                <a:gd name="T50" fmla="*/ 2147483647 w 85"/>
                <a:gd name="T51" fmla="*/ 2147483647 h 318"/>
                <a:gd name="T52" fmla="*/ 2147483647 w 85"/>
                <a:gd name="T53" fmla="*/ 2147483647 h 318"/>
                <a:gd name="T54" fmla="*/ 2147483647 w 85"/>
                <a:gd name="T55" fmla="*/ 2147483647 h 318"/>
                <a:gd name="T56" fmla="*/ 2147483647 w 85"/>
                <a:gd name="T57" fmla="*/ 2147483647 h 318"/>
                <a:gd name="T58" fmla="*/ 2147483647 w 85"/>
                <a:gd name="T59" fmla="*/ 2147483647 h 318"/>
                <a:gd name="T60" fmla="*/ 2147483647 w 85"/>
                <a:gd name="T61" fmla="*/ 2147483647 h 318"/>
                <a:gd name="T62" fmla="*/ 2147483647 w 85"/>
                <a:gd name="T63" fmla="*/ 2147483647 h 318"/>
                <a:gd name="T64" fmla="*/ 2147483647 w 85"/>
                <a:gd name="T65" fmla="*/ 2147483647 h 318"/>
                <a:gd name="T66" fmla="*/ 2147483647 w 85"/>
                <a:gd name="T67" fmla="*/ 2147483647 h 318"/>
                <a:gd name="T68" fmla="*/ 2147483647 w 85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Freeform 120">
              <a:extLst>
                <a:ext uri="{FF2B5EF4-FFF2-40B4-BE49-F238E27FC236}">
                  <a16:creationId xmlns:a16="http://schemas.microsoft.com/office/drawing/2014/main" id="{6538F918-FBDB-46E4-9DFD-DC2F46DBC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5938" y="1882264"/>
              <a:ext cx="37599" cy="137825"/>
            </a:xfrm>
            <a:custGeom>
              <a:avLst/>
              <a:gdLst>
                <a:gd name="T0" fmla="*/ 2147483647 w 105"/>
                <a:gd name="T1" fmla="*/ 0 h 354"/>
                <a:gd name="T2" fmla="*/ 2147483647 w 105"/>
                <a:gd name="T3" fmla="*/ 2147483647 h 354"/>
                <a:gd name="T4" fmla="*/ 2147483647 w 105"/>
                <a:gd name="T5" fmla="*/ 2147483647 h 354"/>
                <a:gd name="T6" fmla="*/ 2147483647 w 105"/>
                <a:gd name="T7" fmla="*/ 2147483647 h 354"/>
                <a:gd name="T8" fmla="*/ 2147483647 w 105"/>
                <a:gd name="T9" fmla="*/ 2147483647 h 354"/>
                <a:gd name="T10" fmla="*/ 2147483647 w 105"/>
                <a:gd name="T11" fmla="*/ 2147483647 h 354"/>
                <a:gd name="T12" fmla="*/ 2147483647 w 105"/>
                <a:gd name="T13" fmla="*/ 2147483647 h 354"/>
                <a:gd name="T14" fmla="*/ 2147483647 w 105"/>
                <a:gd name="T15" fmla="*/ 2147483647 h 354"/>
                <a:gd name="T16" fmla="*/ 2147483647 w 105"/>
                <a:gd name="T17" fmla="*/ 2147483647 h 354"/>
                <a:gd name="T18" fmla="*/ 2147483647 w 105"/>
                <a:gd name="T19" fmla="*/ 2147483647 h 354"/>
                <a:gd name="T20" fmla="*/ 2147483647 w 105"/>
                <a:gd name="T21" fmla="*/ 2147483647 h 354"/>
                <a:gd name="T22" fmla="*/ 2147483647 w 105"/>
                <a:gd name="T23" fmla="*/ 2147483647 h 354"/>
                <a:gd name="T24" fmla="*/ 2147483647 w 105"/>
                <a:gd name="T25" fmla="*/ 2147483647 h 354"/>
                <a:gd name="T26" fmla="*/ 2147483647 w 105"/>
                <a:gd name="T27" fmla="*/ 2147483647 h 354"/>
                <a:gd name="T28" fmla="*/ 2147483647 w 105"/>
                <a:gd name="T29" fmla="*/ 2147483647 h 354"/>
                <a:gd name="T30" fmla="*/ 2147483647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Freeform 121">
              <a:extLst>
                <a:ext uri="{FF2B5EF4-FFF2-40B4-BE49-F238E27FC236}">
                  <a16:creationId xmlns:a16="http://schemas.microsoft.com/office/drawing/2014/main" id="{B92BD753-122B-4D56-9C67-F0AFEE6F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9547" y="1853717"/>
              <a:ext cx="53466" cy="146300"/>
            </a:xfrm>
            <a:custGeom>
              <a:avLst/>
              <a:gdLst>
                <a:gd name="T0" fmla="*/ 2147483647 w 149"/>
                <a:gd name="T1" fmla="*/ 2147483647 h 376"/>
                <a:gd name="T2" fmla="*/ 2147483647 w 149"/>
                <a:gd name="T3" fmla="*/ 2147483647 h 376"/>
                <a:gd name="T4" fmla="*/ 2147483647 w 149"/>
                <a:gd name="T5" fmla="*/ 2147483647 h 376"/>
                <a:gd name="T6" fmla="*/ 2147483647 w 149"/>
                <a:gd name="T7" fmla="*/ 2147483647 h 376"/>
                <a:gd name="T8" fmla="*/ 2147483647 w 149"/>
                <a:gd name="T9" fmla="*/ 2147483647 h 376"/>
                <a:gd name="T10" fmla="*/ 2147483647 w 149"/>
                <a:gd name="T11" fmla="*/ 2147483647 h 376"/>
                <a:gd name="T12" fmla="*/ 2147483647 w 149"/>
                <a:gd name="T13" fmla="*/ 2147483647 h 376"/>
                <a:gd name="T14" fmla="*/ 2147483647 w 149"/>
                <a:gd name="T15" fmla="*/ 2147483647 h 376"/>
                <a:gd name="T16" fmla="*/ 2147483647 w 149"/>
                <a:gd name="T17" fmla="*/ 2147483647 h 376"/>
                <a:gd name="T18" fmla="*/ 2147483647 w 149"/>
                <a:gd name="T19" fmla="*/ 2147483647 h 376"/>
                <a:gd name="T20" fmla="*/ 2147483647 w 149"/>
                <a:gd name="T21" fmla="*/ 2147483647 h 376"/>
                <a:gd name="T22" fmla="*/ 2147483647 w 149"/>
                <a:gd name="T23" fmla="*/ 2147483647 h 376"/>
                <a:gd name="T24" fmla="*/ 2147483647 w 149"/>
                <a:gd name="T25" fmla="*/ 2147483647 h 376"/>
                <a:gd name="T26" fmla="*/ 2147483647 w 149"/>
                <a:gd name="T27" fmla="*/ 2147483647 h 376"/>
                <a:gd name="T28" fmla="*/ 2147483647 w 149"/>
                <a:gd name="T29" fmla="*/ 2147483647 h 376"/>
                <a:gd name="T30" fmla="*/ 2147483647 w 149"/>
                <a:gd name="T31" fmla="*/ 2147483647 h 376"/>
                <a:gd name="T32" fmla="*/ 2147483647 w 149"/>
                <a:gd name="T33" fmla="*/ 2147483647 h 376"/>
                <a:gd name="T34" fmla="*/ 2147483647 w 149"/>
                <a:gd name="T35" fmla="*/ 214748364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Freeform 122">
              <a:extLst>
                <a:ext uri="{FF2B5EF4-FFF2-40B4-BE49-F238E27FC236}">
                  <a16:creationId xmlns:a16="http://schemas.microsoft.com/office/drawing/2014/main" id="{DD543D26-AD93-4C51-AB0B-897616DA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3188" y="1156562"/>
              <a:ext cx="34150" cy="196256"/>
            </a:xfrm>
            <a:custGeom>
              <a:avLst/>
              <a:gdLst>
                <a:gd name="T0" fmla="*/ 2147483647 w 96"/>
                <a:gd name="T1" fmla="*/ 2147483647 h 504"/>
                <a:gd name="T2" fmla="*/ 2147483647 w 96"/>
                <a:gd name="T3" fmla="*/ 2147483647 h 504"/>
                <a:gd name="T4" fmla="*/ 2147483647 w 96"/>
                <a:gd name="T5" fmla="*/ 2147483647 h 504"/>
                <a:gd name="T6" fmla="*/ 2147483647 w 96"/>
                <a:gd name="T7" fmla="*/ 2147483647 h 504"/>
                <a:gd name="T8" fmla="*/ 2147483647 w 96"/>
                <a:gd name="T9" fmla="*/ 2147483647 h 504"/>
                <a:gd name="T10" fmla="*/ 2147483647 w 96"/>
                <a:gd name="T11" fmla="*/ 2147483647 h 504"/>
                <a:gd name="T12" fmla="*/ 2147483647 w 96"/>
                <a:gd name="T13" fmla="*/ 2147483647 h 504"/>
                <a:gd name="T14" fmla="*/ 2147483647 w 96"/>
                <a:gd name="T15" fmla="*/ 2147483647 h 504"/>
                <a:gd name="T16" fmla="*/ 2147483647 w 96"/>
                <a:gd name="T17" fmla="*/ 2147483647 h 504"/>
                <a:gd name="T18" fmla="*/ 2147483647 w 96"/>
                <a:gd name="T19" fmla="*/ 2147483647 h 504"/>
                <a:gd name="T20" fmla="*/ 2147483647 w 96"/>
                <a:gd name="T21" fmla="*/ 2147483647 h 504"/>
                <a:gd name="T22" fmla="*/ 2147483647 w 96"/>
                <a:gd name="T23" fmla="*/ 2147483647 h 504"/>
                <a:gd name="T24" fmla="*/ 2147483647 w 96"/>
                <a:gd name="T25" fmla="*/ 2147483647 h 504"/>
                <a:gd name="T26" fmla="*/ 2147483647 w 96"/>
                <a:gd name="T27" fmla="*/ 2147483647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Freeform 123">
              <a:extLst>
                <a:ext uri="{FF2B5EF4-FFF2-40B4-BE49-F238E27FC236}">
                  <a16:creationId xmlns:a16="http://schemas.microsoft.com/office/drawing/2014/main" id="{9124DA76-2A64-4C80-99D6-0630213BE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5459" y="1150764"/>
              <a:ext cx="53811" cy="159681"/>
            </a:xfrm>
            <a:custGeom>
              <a:avLst/>
              <a:gdLst>
                <a:gd name="T0" fmla="*/ 2147483647 w 150"/>
                <a:gd name="T1" fmla="*/ 2147483647 h 410"/>
                <a:gd name="T2" fmla="*/ 2147483647 w 150"/>
                <a:gd name="T3" fmla="*/ 2147483647 h 410"/>
                <a:gd name="T4" fmla="*/ 2147483647 w 150"/>
                <a:gd name="T5" fmla="*/ 2147483647 h 410"/>
                <a:gd name="T6" fmla="*/ 2147483647 w 150"/>
                <a:gd name="T7" fmla="*/ 2147483647 h 410"/>
                <a:gd name="T8" fmla="*/ 2147483647 w 150"/>
                <a:gd name="T9" fmla="*/ 2147483647 h 410"/>
                <a:gd name="T10" fmla="*/ 2147483647 w 150"/>
                <a:gd name="T11" fmla="*/ 2147483647 h 410"/>
                <a:gd name="T12" fmla="*/ 2147483647 w 150"/>
                <a:gd name="T13" fmla="*/ 2147483647 h 410"/>
                <a:gd name="T14" fmla="*/ 2147483647 w 150"/>
                <a:gd name="T15" fmla="*/ 2147483647 h 410"/>
                <a:gd name="T16" fmla="*/ 2147483647 w 150"/>
                <a:gd name="T17" fmla="*/ 2147483647 h 410"/>
                <a:gd name="T18" fmla="*/ 2147483647 w 150"/>
                <a:gd name="T19" fmla="*/ 2147483647 h 410"/>
                <a:gd name="T20" fmla="*/ 2147483647 w 150"/>
                <a:gd name="T21" fmla="*/ 0 h 410"/>
                <a:gd name="T22" fmla="*/ 2147483647 w 150"/>
                <a:gd name="T23" fmla="*/ 2147483647 h 410"/>
                <a:gd name="T24" fmla="*/ 2147483647 w 150"/>
                <a:gd name="T25" fmla="*/ 2147483647 h 410"/>
                <a:gd name="T26" fmla="*/ 2147483647 w 150"/>
                <a:gd name="T27" fmla="*/ 2147483647 h 410"/>
                <a:gd name="T28" fmla="*/ 2147483647 w 150"/>
                <a:gd name="T29" fmla="*/ 2147483647 h 410"/>
                <a:gd name="T30" fmla="*/ 2147483647 w 150"/>
                <a:gd name="T31" fmla="*/ 2147483647 h 410"/>
                <a:gd name="T32" fmla="*/ 2147483647 w 150"/>
                <a:gd name="T33" fmla="*/ 2147483647 h 410"/>
                <a:gd name="T34" fmla="*/ 2147483647 w 150"/>
                <a:gd name="T35" fmla="*/ 2147483647 h 410"/>
                <a:gd name="T36" fmla="*/ 2147483647 w 150"/>
                <a:gd name="T37" fmla="*/ 2147483647 h 410"/>
                <a:gd name="T38" fmla="*/ 2147483647 w 150"/>
                <a:gd name="T39" fmla="*/ 2147483647 h 410"/>
                <a:gd name="T40" fmla="*/ 2147483647 w 150"/>
                <a:gd name="T41" fmla="*/ 2147483647 h 410"/>
                <a:gd name="T42" fmla="*/ 2147483647 w 150"/>
                <a:gd name="T43" fmla="*/ 2147483647 h 410"/>
                <a:gd name="T44" fmla="*/ 2147483647 w 150"/>
                <a:gd name="T45" fmla="*/ 2147483647 h 410"/>
                <a:gd name="T46" fmla="*/ 2147483647 w 150"/>
                <a:gd name="T47" fmla="*/ 2147483647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Rectangle 252">
              <a:extLst>
                <a:ext uri="{FF2B5EF4-FFF2-40B4-BE49-F238E27FC236}">
                  <a16:creationId xmlns:a16="http://schemas.microsoft.com/office/drawing/2014/main" id="{8F372D0F-AF23-4DC2-A472-71230A699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5837" y="1176065"/>
              <a:ext cx="426764" cy="367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 i="1" dirty="0">
                  <a:solidFill>
                    <a:schemeClr val="tx1"/>
                  </a:solidFill>
                  <a:latin typeface="Kosher-Normal" charset="0"/>
                </a:rPr>
                <a:t>DL</a:t>
              </a:r>
              <a:endParaRPr lang="en-US" sz="1800" i="1" dirty="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539" name="Group 278">
            <a:extLst>
              <a:ext uri="{FF2B5EF4-FFF2-40B4-BE49-F238E27FC236}">
                <a16:creationId xmlns:a16="http://schemas.microsoft.com/office/drawing/2014/main" id="{EB944CD1-BD14-46C3-A588-BA56D499BDF2}"/>
              </a:ext>
            </a:extLst>
          </p:cNvPr>
          <p:cNvGrpSpPr>
            <a:grpSpLocks/>
          </p:cNvGrpSpPr>
          <p:nvPr/>
        </p:nvGrpSpPr>
        <p:grpSpPr bwMode="auto">
          <a:xfrm>
            <a:off x="519113" y="117475"/>
            <a:ext cx="854075" cy="1720850"/>
            <a:chOff x="519113" y="312738"/>
            <a:chExt cx="854075" cy="1910769"/>
          </a:xfrm>
        </p:grpSpPr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5CFD7B6B-C70A-41A3-AF40-BE0EE6F0D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13" y="312738"/>
              <a:ext cx="854075" cy="1910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41" name="Line 52">
              <a:extLst>
                <a:ext uri="{FF2B5EF4-FFF2-40B4-BE49-F238E27FC236}">
                  <a16:creationId xmlns:a16="http://schemas.microsoft.com/office/drawing/2014/main" id="{A41F7CBE-D02E-4793-AFA6-DD665C443B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4075" y="1185276"/>
              <a:ext cx="396875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42" name="Rectangle 192">
            <a:extLst>
              <a:ext uri="{FF2B5EF4-FFF2-40B4-BE49-F238E27FC236}">
                <a16:creationId xmlns:a16="http://schemas.microsoft.com/office/drawing/2014/main" id="{B48FBD1C-194E-4442-B66D-3832174DB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ea typeface="+mn-ea"/>
              <a:cs typeface="+mn-cs"/>
            </a:endParaRPr>
          </a:p>
        </p:txBody>
      </p: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EC3F6360-79EC-48B8-9205-D4435017FC44}"/>
              </a:ext>
            </a:extLst>
          </p:cNvPr>
          <p:cNvGrpSpPr>
            <a:grpSpLocks/>
          </p:cNvGrpSpPr>
          <p:nvPr/>
        </p:nvGrpSpPr>
        <p:grpSpPr bwMode="auto">
          <a:xfrm>
            <a:off x="6523519" y="3197226"/>
            <a:ext cx="1195388" cy="1098550"/>
            <a:chOff x="3544" y="2589"/>
            <a:chExt cx="753" cy="692"/>
          </a:xfrm>
        </p:grpSpPr>
        <p:sp>
          <p:nvSpPr>
            <p:cNvPr id="544" name="Freeform 26">
              <a:extLst>
                <a:ext uri="{FF2B5EF4-FFF2-40B4-BE49-F238E27FC236}">
                  <a16:creationId xmlns:a16="http://schemas.microsoft.com/office/drawing/2014/main" id="{7754F7DE-4A05-499D-BCC8-809483685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Freeform 27">
              <a:extLst>
                <a:ext uri="{FF2B5EF4-FFF2-40B4-BE49-F238E27FC236}">
                  <a16:creationId xmlns:a16="http://schemas.microsoft.com/office/drawing/2014/main" id="{16034D96-7598-477D-ACE2-B3258DD72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AutoShape 28">
              <a:extLst>
                <a:ext uri="{FF2B5EF4-FFF2-40B4-BE49-F238E27FC236}">
                  <a16:creationId xmlns:a16="http://schemas.microsoft.com/office/drawing/2014/main" id="{3CBE1D32-0560-417C-8CAD-E996A08E0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0E1340C4-AF1B-4ABF-8B78-AA2F01BA3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Line 30">
              <a:extLst>
                <a:ext uri="{FF2B5EF4-FFF2-40B4-BE49-F238E27FC236}">
                  <a16:creationId xmlns:a16="http://schemas.microsoft.com/office/drawing/2014/main" id="{3355F184-9F7C-4BF5-BD70-2DCFD3FE49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Line 31">
              <a:extLst>
                <a:ext uri="{FF2B5EF4-FFF2-40B4-BE49-F238E27FC236}">
                  <a16:creationId xmlns:a16="http://schemas.microsoft.com/office/drawing/2014/main" id="{3A337A40-8664-41D0-B201-04FCC5886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871843E7-4803-4E99-BA2D-CEA328082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589"/>
              <a:ext cx="50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Chicago" charset="0"/>
                </a:rPr>
                <a:t>NYMLOUMEI</a:t>
              </a:r>
            </a:p>
          </p:txBody>
        </p:sp>
        <p:sp>
          <p:nvSpPr>
            <p:cNvPr id="551" name="Line 33">
              <a:extLst>
                <a:ext uri="{FF2B5EF4-FFF2-40B4-BE49-F238E27FC236}">
                  <a16:creationId xmlns:a16="http://schemas.microsoft.com/office/drawing/2014/main" id="{5AE5FF89-1FAB-4D11-8F60-DE483C789C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2" name="Line 34">
              <a:extLst>
                <a:ext uri="{FF2B5EF4-FFF2-40B4-BE49-F238E27FC236}">
                  <a16:creationId xmlns:a16="http://schemas.microsoft.com/office/drawing/2014/main" id="{EC55F8BC-FBB4-4091-806B-64635966E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5FB7F1EF-A20F-424B-B04C-CD2E469BC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" y="2752"/>
              <a:ext cx="5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 dirty="0" err="1">
                  <a:solidFill>
                    <a:srgbClr val="000000"/>
                  </a:solidFill>
                  <a:latin typeface="Helvetica" charset="0"/>
                </a:rPr>
                <a:t>Tingkwm</a:t>
              </a:r>
              <a:r>
                <a:rPr lang="en-US" sz="1000" b="1" dirty="0">
                  <a:solidFill>
                    <a:srgbClr val="000000"/>
                  </a:solidFill>
                  <a:latin typeface="Helvetica" charset="0"/>
                </a:rPr>
                <a:t> 70</a:t>
              </a:r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1D64AC61-A5FA-4F1B-96FF-8AFCCA3F7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864"/>
              <a:ext cx="49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 dirty="0" err="1">
                  <a:solidFill>
                    <a:srgbClr val="000000"/>
                  </a:solidFill>
                  <a:latin typeface="Helvetica" charset="0"/>
                </a:rPr>
                <a:t>Kaluanv</a:t>
              </a:r>
              <a:r>
                <a:rPr lang="en-US" sz="1000" b="1" dirty="0">
                  <a:solidFill>
                    <a:srgbClr val="000000"/>
                  </a:solidFill>
                  <a:latin typeface="Helvetica" charset="0"/>
                </a:rPr>
                <a:t> 3</a:t>
              </a:r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FF586C11-12B7-42F4-B89B-584E44B27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C75366FD-C1E9-485F-BF0A-8CEA23F32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78F77B20-69EF-4F11-A017-19CA2462B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210A3FE0-8AA3-4CFE-AB19-0D63A2250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</a:rPr>
                <a:t>Kwm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</a:rPr>
                <a:t> 100 / 50,000</a:t>
              </a:r>
            </a:p>
          </p:txBody>
        </p:sp>
      </p:grpSp>
      <p:sp>
        <p:nvSpPr>
          <p:cNvPr id="559" name="Text Box 215">
            <a:extLst>
              <a:ext uri="{FF2B5EF4-FFF2-40B4-BE49-F238E27FC236}">
                <a16:creationId xmlns:a16="http://schemas.microsoft.com/office/drawing/2014/main" id="{B953ACC6-8CF3-48EC-AABF-671CB2191B24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380526" y="3651273"/>
            <a:ext cx="2798691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MEICKANG 4</a:t>
            </a:r>
          </a:p>
        </p:txBody>
      </p:sp>
      <p:sp>
        <p:nvSpPr>
          <p:cNvPr id="560" name="Text Box 209">
            <a:extLst>
              <a:ext uri="{FF2B5EF4-FFF2-40B4-BE49-F238E27FC236}">
                <a16:creationId xmlns:a16="http://schemas.microsoft.com/office/drawing/2014/main" id="{B40A5608-63FA-434A-B7EC-7C18C8584D2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97729" y="2125989"/>
            <a:ext cx="3314700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DIHZAAT 3</a:t>
            </a:r>
          </a:p>
        </p:txBody>
      </p:sp>
      <p:sp>
        <p:nvSpPr>
          <p:cNvPr id="561" name="Oval 254">
            <a:extLst>
              <a:ext uri="{FF2B5EF4-FFF2-40B4-BE49-F238E27FC236}">
                <a16:creationId xmlns:a16="http://schemas.microsoft.com/office/drawing/2014/main" id="{C4E85D5B-74DD-40E1-B32C-927CD1CDD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62" name="Oval 253">
            <a:extLst>
              <a:ext uri="{FF2B5EF4-FFF2-40B4-BE49-F238E27FC236}">
                <a16:creationId xmlns:a16="http://schemas.microsoft.com/office/drawing/2014/main" id="{A0755990-0CF2-4A08-A21B-7FFDEABB3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63" name="Oval 251">
            <a:extLst>
              <a:ext uri="{FF2B5EF4-FFF2-40B4-BE49-F238E27FC236}">
                <a16:creationId xmlns:a16="http://schemas.microsoft.com/office/drawing/2014/main" id="{FB83B31E-0D3A-46A4-8D57-5EBD0975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64" name="Oval 252">
            <a:extLst>
              <a:ext uri="{FF2B5EF4-FFF2-40B4-BE49-F238E27FC236}">
                <a16:creationId xmlns:a16="http://schemas.microsoft.com/office/drawing/2014/main" id="{8135F2CC-547A-4A11-8E1F-C958CEEE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65" name="Rectangle 246">
            <a:extLst>
              <a:ext uri="{FF2B5EF4-FFF2-40B4-BE49-F238E27FC236}">
                <a16:creationId xmlns:a16="http://schemas.microsoft.com/office/drawing/2014/main" id="{C0C3DAF2-E8D7-4579-822D-E5266F7E6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66" name="AutoShape 315">
            <a:extLst>
              <a:ext uri="{FF2B5EF4-FFF2-40B4-BE49-F238E27FC236}">
                <a16:creationId xmlns:a16="http://schemas.microsoft.com/office/drawing/2014/main" id="{649EEB61-3666-416B-AF6A-764C20A53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/>
      <p:bldP spid="542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Baibal</a:t>
            </a:r>
            <a:r>
              <a:rPr lang="is-I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…Kabiswmei ta alam khang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30996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Mituang</a:t>
            </a: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lianvloumei</a:t>
            </a: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hei</a:t>
            </a: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nsana</a:t>
            </a: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latho</a:t>
            </a: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5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81057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1683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7521575" y="6526213"/>
            <a:ext cx="8080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9.65.03e.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25" name="Text Box 13"/>
          <p:cNvSpPr txBox="1">
            <a:spLocks noChangeArrowheads="1"/>
          </p:cNvSpPr>
          <p:nvPr/>
        </p:nvSpPr>
        <p:spPr bwMode="auto">
          <a:xfrm>
            <a:off x="274638" y="4976813"/>
            <a:ext cx="8721725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0099CC"/>
                </a:solidFill>
              </a:rPr>
              <a:t>(LG)</a:t>
            </a:r>
            <a:r>
              <a:rPr lang="en-US" sz="4800" dirty="0">
                <a:solidFill>
                  <a:srgbClr val="FFFF00"/>
                </a:solidFill>
              </a:rPr>
              <a:t>  </a:t>
            </a:r>
            <a:r>
              <a:rPr lang="en-US" sz="3600" dirty="0" err="1">
                <a:solidFill>
                  <a:srgbClr val="FFFF00"/>
                </a:solidFill>
              </a:rPr>
              <a:t>Tingkwm</a:t>
            </a:r>
            <a:r>
              <a:rPr lang="en-US" sz="3600" dirty="0">
                <a:solidFill>
                  <a:srgbClr val="FFFF00"/>
                </a:solidFill>
              </a:rPr>
              <a:t> 400 </a:t>
            </a:r>
            <a:r>
              <a:rPr lang="en-US" sz="3600" dirty="0" err="1">
                <a:solidFill>
                  <a:srgbClr val="FFFF00"/>
                </a:solidFill>
              </a:rPr>
              <a:t>dou</a:t>
            </a:r>
            <a:r>
              <a:rPr lang="en-US" sz="3600" dirty="0">
                <a:solidFill>
                  <a:srgbClr val="FFFF00"/>
                </a:solidFill>
              </a:rPr>
              <a:t>   </a:t>
            </a:r>
            <a:r>
              <a:rPr lang="en-US" sz="4800" dirty="0">
                <a:solidFill>
                  <a:srgbClr val="66FF33"/>
                </a:solidFill>
              </a:rPr>
              <a:t>(LT)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97326" name="AutoShape 14"/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7314" name="Rectangle 2"/>
          <p:cNvSpPr>
            <a:spLocks noChangeArrowheads="1"/>
          </p:cNvSpPr>
          <p:nvPr/>
        </p:nvSpPr>
        <p:spPr bwMode="auto">
          <a:xfrm>
            <a:off x="1776421" y="2316163"/>
            <a:ext cx="5743559" cy="20749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2900" b="0" dirty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D 7     J </a:t>
            </a:r>
          </a:p>
        </p:txBody>
      </p:sp>
      <p:sp>
        <p:nvSpPr>
          <p:cNvPr id="397321" name="Rectangle 9"/>
          <p:cNvSpPr>
            <a:spLocks noChangeArrowheads="1"/>
          </p:cNvSpPr>
          <p:nvPr/>
        </p:nvSpPr>
        <p:spPr bwMode="auto">
          <a:xfrm>
            <a:off x="4318000" y="1389063"/>
            <a:ext cx="2518638" cy="3970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200" b="0" dirty="0">
                <a:solidFill>
                  <a:srgbClr val="51DC00"/>
                </a:solidFill>
                <a:latin typeface="Times" pitchFamily="-107" charset="0"/>
                <a:ea typeface="+mn-ea"/>
                <a:cs typeface="+mn-cs"/>
              </a:rPr>
              <a:t>K</a:t>
            </a:r>
          </a:p>
        </p:txBody>
      </p:sp>
      <p:sp>
        <p:nvSpPr>
          <p:cNvPr id="397322" name="AutoShape 10"/>
          <p:cNvSpPr>
            <a:spLocks noChangeArrowheads="1"/>
          </p:cNvSpPr>
          <p:nvPr/>
        </p:nvSpPr>
        <p:spPr bwMode="auto">
          <a:xfrm>
            <a:off x="2241550" y="1130528"/>
            <a:ext cx="4813300" cy="461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Line 4"/>
          <p:cNvSpPr>
            <a:spLocks noChangeShapeType="1"/>
          </p:cNvSpPr>
          <p:nvPr/>
        </p:nvSpPr>
        <p:spPr bwMode="auto">
          <a:xfrm>
            <a:off x="3917950" y="3371850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8199" name="Text Box 18"/>
          <p:cNvSpPr txBox="1">
            <a:spLocks noChangeArrowheads="1"/>
          </p:cNvSpPr>
          <p:nvPr/>
        </p:nvSpPr>
        <p:spPr bwMode="auto">
          <a:xfrm>
            <a:off x="8680450" y="90488"/>
            <a:ext cx="33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8580438" y="64674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3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8202" name="Text Box 23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grpSp>
        <p:nvGrpSpPr>
          <p:cNvPr id="8203" name="Group 24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97337" name="Rectangle 25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397338" name="Line 26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  <p:bldP spid="3973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1793875" y="17463"/>
            <a:ext cx="39592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Malakai lev </a:t>
            </a:r>
            <a:r>
              <a:rPr lang="en-US" sz="1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Metthiu</a:t>
            </a:r>
            <a:r>
              <a:rPr lang="en-US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kak</a:t>
            </a:r>
            <a:r>
              <a:rPr lang="en-US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khou</a:t>
            </a:r>
            <a:endParaRPr lang="en-US" sz="1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0247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0248" name="Text Box 15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10251" name="Text Box 21"/>
          <p:cNvSpPr txBox="1">
            <a:spLocks noChangeArrowheads="1"/>
          </p:cNvSpPr>
          <p:nvPr/>
        </p:nvSpPr>
        <p:spPr bwMode="auto">
          <a:xfrm>
            <a:off x="8580438" y="64674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9F3F7F9E-1532-4D3B-95CC-CC4D967681D5}"/>
              </a:ext>
            </a:extLst>
          </p:cNvPr>
          <p:cNvGrpSpPr>
            <a:grpSpLocks/>
          </p:cNvGrpSpPr>
          <p:nvPr/>
        </p:nvGrpSpPr>
        <p:grpSpPr bwMode="auto">
          <a:xfrm>
            <a:off x="2243931" y="1107413"/>
            <a:ext cx="4973638" cy="4221162"/>
            <a:chOff x="1471" y="701"/>
            <a:chExt cx="3133" cy="2659"/>
          </a:xfrm>
        </p:grpSpPr>
        <p:sp>
          <p:nvSpPr>
            <p:cNvPr id="82" name="Rectangle 22">
              <a:extLst>
                <a:ext uri="{FF2B5EF4-FFF2-40B4-BE49-F238E27FC236}">
                  <a16:creationId xmlns:a16="http://schemas.microsoft.com/office/drawing/2014/main" id="{DAF7A120-A50B-4373-9813-37AFA36AF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23">
              <a:extLst>
                <a:ext uri="{FF2B5EF4-FFF2-40B4-BE49-F238E27FC236}">
                  <a16:creationId xmlns:a16="http://schemas.microsoft.com/office/drawing/2014/main" id="{F34CD9A3-6F6C-451A-8089-D649FDB5D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84" name="Rectangle 24">
              <a:extLst>
                <a:ext uri="{FF2B5EF4-FFF2-40B4-BE49-F238E27FC236}">
                  <a16:creationId xmlns:a16="http://schemas.microsoft.com/office/drawing/2014/main" id="{BA209887-B018-427F-A04F-6ECF65B84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AutoShape 25">
              <a:extLst>
                <a:ext uri="{FF2B5EF4-FFF2-40B4-BE49-F238E27FC236}">
                  <a16:creationId xmlns:a16="http://schemas.microsoft.com/office/drawing/2014/main" id="{D3D5E041-A787-4ED0-9491-A226B6DF7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26">
              <a:extLst>
                <a:ext uri="{FF2B5EF4-FFF2-40B4-BE49-F238E27FC236}">
                  <a16:creationId xmlns:a16="http://schemas.microsoft.com/office/drawing/2014/main" id="{C60F12FC-9E67-4CFD-BF08-9D25ED8E8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CAD45FA1-90B1-4553-BE67-C6F92447A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727"/>
              <a:ext cx="77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90015"/>
                  </a:solidFill>
                  <a:latin typeface="Helvetica" charset="0"/>
                </a:rPr>
                <a:t>  DAMHMEI</a:t>
              </a:r>
              <a:endParaRPr lang="en-US" dirty="0"/>
            </a:p>
          </p:txBody>
        </p:sp>
        <p:sp>
          <p:nvSpPr>
            <p:cNvPr id="88" name="Line 28">
              <a:extLst>
                <a:ext uri="{FF2B5EF4-FFF2-40B4-BE49-F238E27FC236}">
                  <a16:creationId xmlns:a16="http://schemas.microsoft.com/office/drawing/2014/main" id="{6E8360A6-464D-4AEE-A903-7329D67D9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29">
              <a:extLst>
                <a:ext uri="{FF2B5EF4-FFF2-40B4-BE49-F238E27FC236}">
                  <a16:creationId xmlns:a16="http://schemas.microsoft.com/office/drawing/2014/main" id="{DB367D89-B1FE-4A65-9133-58424BFCA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30">
              <a:extLst>
                <a:ext uri="{FF2B5EF4-FFF2-40B4-BE49-F238E27FC236}">
                  <a16:creationId xmlns:a16="http://schemas.microsoft.com/office/drawing/2014/main" id="{8154467F-A237-4325-BF9F-9F287F3F5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31">
              <a:extLst>
                <a:ext uri="{FF2B5EF4-FFF2-40B4-BE49-F238E27FC236}">
                  <a16:creationId xmlns:a16="http://schemas.microsoft.com/office/drawing/2014/main" id="{C2BC9C3B-209E-4C91-9779-244B6839F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92" name="Rectangle 32">
              <a:extLst>
                <a:ext uri="{FF2B5EF4-FFF2-40B4-BE49-F238E27FC236}">
                  <a16:creationId xmlns:a16="http://schemas.microsoft.com/office/drawing/2014/main" id="{EF94DD2D-BD39-417B-9F5A-0977BAFED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AutoShape 33">
              <a:extLst>
                <a:ext uri="{FF2B5EF4-FFF2-40B4-BE49-F238E27FC236}">
                  <a16:creationId xmlns:a16="http://schemas.microsoft.com/office/drawing/2014/main" id="{A8E6D0AA-C6E4-4223-9DA2-1B2839996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Rectangle 34">
              <a:extLst>
                <a:ext uri="{FF2B5EF4-FFF2-40B4-BE49-F238E27FC236}">
                  <a16:creationId xmlns:a16="http://schemas.microsoft.com/office/drawing/2014/main" id="{502D2ED5-BE3B-4BA8-ACD0-A3F42D4F8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Rectangle 35">
              <a:extLst>
                <a:ext uri="{FF2B5EF4-FFF2-40B4-BE49-F238E27FC236}">
                  <a16:creationId xmlns:a16="http://schemas.microsoft.com/office/drawing/2014/main" id="{9F43A87B-4521-4DB2-A943-93760BCAE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923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/>
            </a:p>
          </p:txBody>
        </p:sp>
        <p:sp>
          <p:nvSpPr>
            <p:cNvPr id="96" name="Line 36">
              <a:extLst>
                <a:ext uri="{FF2B5EF4-FFF2-40B4-BE49-F238E27FC236}">
                  <a16:creationId xmlns:a16="http://schemas.microsoft.com/office/drawing/2014/main" id="{E5DED97F-70CF-4DAC-8B58-BB6E210645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37">
              <a:extLst>
                <a:ext uri="{FF2B5EF4-FFF2-40B4-BE49-F238E27FC236}">
                  <a16:creationId xmlns:a16="http://schemas.microsoft.com/office/drawing/2014/main" id="{899CDB4B-7A29-409F-8084-F630F9DE6B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Rectangle 38">
              <a:extLst>
                <a:ext uri="{FF2B5EF4-FFF2-40B4-BE49-F238E27FC236}">
                  <a16:creationId xmlns:a16="http://schemas.microsoft.com/office/drawing/2014/main" id="{1C59F841-F17D-40B9-B94B-2F5156C87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Rectangle 39">
              <a:extLst>
                <a:ext uri="{FF2B5EF4-FFF2-40B4-BE49-F238E27FC236}">
                  <a16:creationId xmlns:a16="http://schemas.microsoft.com/office/drawing/2014/main" id="{0564AFD0-2C12-444B-817D-61FC657E1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" y="11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00" name="Rectangle 40">
              <a:extLst>
                <a:ext uri="{FF2B5EF4-FFF2-40B4-BE49-F238E27FC236}">
                  <a16:creationId xmlns:a16="http://schemas.microsoft.com/office/drawing/2014/main" id="{F49328B7-4042-4288-AB4B-466BA6ED9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AutoShape 41">
              <a:extLst>
                <a:ext uri="{FF2B5EF4-FFF2-40B4-BE49-F238E27FC236}">
                  <a16:creationId xmlns:a16="http://schemas.microsoft.com/office/drawing/2014/main" id="{3AEC0F4B-9467-4111-86D1-FA1108695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Rectangle 42">
              <a:extLst>
                <a:ext uri="{FF2B5EF4-FFF2-40B4-BE49-F238E27FC236}">
                  <a16:creationId xmlns:a16="http://schemas.microsoft.com/office/drawing/2014/main" id="{14F2B1E1-77E4-40B4-AE47-76878CD14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Rectangle 43">
              <a:extLst>
                <a:ext uri="{FF2B5EF4-FFF2-40B4-BE49-F238E27FC236}">
                  <a16:creationId xmlns:a16="http://schemas.microsoft.com/office/drawing/2014/main" id="{0E96DCC5-1A10-4406-BAD8-E0AAE81BA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" y="1121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dirty="0"/>
            </a:p>
          </p:txBody>
        </p:sp>
        <p:sp>
          <p:nvSpPr>
            <p:cNvPr id="104" name="Line 44">
              <a:extLst>
                <a:ext uri="{FF2B5EF4-FFF2-40B4-BE49-F238E27FC236}">
                  <a16:creationId xmlns:a16="http://schemas.microsoft.com/office/drawing/2014/main" id="{AF607AB6-06B9-45C3-92B8-4BDECB747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45">
              <a:extLst>
                <a:ext uri="{FF2B5EF4-FFF2-40B4-BE49-F238E27FC236}">
                  <a16:creationId xmlns:a16="http://schemas.microsoft.com/office/drawing/2014/main" id="{4EAFB9E2-E76A-4B87-AA26-898E7A22B4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Rectangle 46">
              <a:extLst>
                <a:ext uri="{FF2B5EF4-FFF2-40B4-BE49-F238E27FC236}">
                  <a16:creationId xmlns:a16="http://schemas.microsoft.com/office/drawing/2014/main" id="{832B10CA-1BC4-4291-9E2A-47BE469B0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AutoShape 47">
              <a:extLst>
                <a:ext uri="{FF2B5EF4-FFF2-40B4-BE49-F238E27FC236}">
                  <a16:creationId xmlns:a16="http://schemas.microsoft.com/office/drawing/2014/main" id="{58D2A241-6260-4BBC-8A95-19CC118EC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Rectangle 48">
              <a:extLst>
                <a:ext uri="{FF2B5EF4-FFF2-40B4-BE49-F238E27FC236}">
                  <a16:creationId xmlns:a16="http://schemas.microsoft.com/office/drawing/2014/main" id="{5181A0AD-1BBA-4FCA-AC27-36F5FEE21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49">
              <a:extLst>
                <a:ext uri="{FF2B5EF4-FFF2-40B4-BE49-F238E27FC236}">
                  <a16:creationId xmlns:a16="http://schemas.microsoft.com/office/drawing/2014/main" id="{6EA8BDFF-B7B0-4D35-BE6C-F19FFADD9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2" y="1310"/>
              <a:ext cx="59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90015"/>
                  </a:solidFill>
                  <a:latin typeface="Helvetica" charset="0"/>
                </a:rPr>
                <a:t>   MOUSI</a:t>
              </a:r>
              <a:endParaRPr lang="en-US" dirty="0"/>
            </a:p>
          </p:txBody>
        </p:sp>
        <p:sp>
          <p:nvSpPr>
            <p:cNvPr id="110" name="Line 50">
              <a:extLst>
                <a:ext uri="{FF2B5EF4-FFF2-40B4-BE49-F238E27FC236}">
                  <a16:creationId xmlns:a16="http://schemas.microsoft.com/office/drawing/2014/main" id="{58B74C79-926C-4F42-9731-E18F2F041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Rectangle 51">
              <a:extLst>
                <a:ext uri="{FF2B5EF4-FFF2-40B4-BE49-F238E27FC236}">
                  <a16:creationId xmlns:a16="http://schemas.microsoft.com/office/drawing/2014/main" id="{260CAC6B-89F4-4252-A388-D6009D358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AutoShape 52">
              <a:extLst>
                <a:ext uri="{FF2B5EF4-FFF2-40B4-BE49-F238E27FC236}">
                  <a16:creationId xmlns:a16="http://schemas.microsoft.com/office/drawing/2014/main" id="{544724A1-F58B-4C40-838E-CA0C64F1A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Rectangle 53">
              <a:extLst>
                <a:ext uri="{FF2B5EF4-FFF2-40B4-BE49-F238E27FC236}">
                  <a16:creationId xmlns:a16="http://schemas.microsoft.com/office/drawing/2014/main" id="{7BDCF2E4-9396-497F-91A1-9E75F16A0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Rectangle 54">
              <a:extLst>
                <a:ext uri="{FF2B5EF4-FFF2-40B4-BE49-F238E27FC236}">
                  <a16:creationId xmlns:a16="http://schemas.microsoft.com/office/drawing/2014/main" id="{C9E83E51-BE60-4713-BDCF-0526E3266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2" y="1516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/>
            </a:p>
          </p:txBody>
        </p:sp>
        <p:sp>
          <p:nvSpPr>
            <p:cNvPr id="115" name="Line 55">
              <a:extLst>
                <a:ext uri="{FF2B5EF4-FFF2-40B4-BE49-F238E27FC236}">
                  <a16:creationId xmlns:a16="http://schemas.microsoft.com/office/drawing/2014/main" id="{45E78E99-7F67-4CAC-AD4F-E3E7F1D73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Rectangle 56">
              <a:extLst>
                <a:ext uri="{FF2B5EF4-FFF2-40B4-BE49-F238E27FC236}">
                  <a16:creationId xmlns:a16="http://schemas.microsoft.com/office/drawing/2014/main" id="{86FB31EB-4849-4170-B1F5-B1AD74583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AutoShape 57">
              <a:extLst>
                <a:ext uri="{FF2B5EF4-FFF2-40B4-BE49-F238E27FC236}">
                  <a16:creationId xmlns:a16="http://schemas.microsoft.com/office/drawing/2014/main" id="{7FBA256D-832B-4F92-A7F9-7B4BB8103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Rectangle 58">
              <a:extLst>
                <a:ext uri="{FF2B5EF4-FFF2-40B4-BE49-F238E27FC236}">
                  <a16:creationId xmlns:a16="http://schemas.microsoft.com/office/drawing/2014/main" id="{B2307F8F-9CE5-438A-B41E-47E105297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59">
              <a:extLst>
                <a:ext uri="{FF2B5EF4-FFF2-40B4-BE49-F238E27FC236}">
                  <a16:creationId xmlns:a16="http://schemas.microsoft.com/office/drawing/2014/main" id="{3B3801CB-8CE8-41A0-B164-E4D3A18B3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7" y="1706"/>
              <a:ext cx="99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90015"/>
                  </a:solidFill>
                  <a:latin typeface="Helvetica" charset="0"/>
                </a:rPr>
                <a:t>   KAGUAKCMEI</a:t>
              </a:r>
              <a:endParaRPr lang="en-US" sz="1600" dirty="0"/>
            </a:p>
          </p:txBody>
        </p:sp>
        <p:sp>
          <p:nvSpPr>
            <p:cNvPr id="120" name="Line 60">
              <a:extLst>
                <a:ext uri="{FF2B5EF4-FFF2-40B4-BE49-F238E27FC236}">
                  <a16:creationId xmlns:a16="http://schemas.microsoft.com/office/drawing/2014/main" id="{EC52D5BF-B089-4F15-B2AE-26C6FD082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61">
              <a:extLst>
                <a:ext uri="{FF2B5EF4-FFF2-40B4-BE49-F238E27FC236}">
                  <a16:creationId xmlns:a16="http://schemas.microsoft.com/office/drawing/2014/main" id="{32C229AD-04F8-42D7-B4DA-4ADB08FCD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AutoShape 62">
              <a:extLst>
                <a:ext uri="{FF2B5EF4-FFF2-40B4-BE49-F238E27FC236}">
                  <a16:creationId xmlns:a16="http://schemas.microsoft.com/office/drawing/2014/main" id="{F5E609B2-D6BA-45A9-8DA7-694F90C76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63">
              <a:extLst>
                <a:ext uri="{FF2B5EF4-FFF2-40B4-BE49-F238E27FC236}">
                  <a16:creationId xmlns:a16="http://schemas.microsoft.com/office/drawing/2014/main" id="{294C9AEC-178D-436F-8D49-3D8559809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64">
              <a:extLst>
                <a:ext uri="{FF2B5EF4-FFF2-40B4-BE49-F238E27FC236}">
                  <a16:creationId xmlns:a16="http://schemas.microsoft.com/office/drawing/2014/main" id="{EA5BEBFC-D516-4FE8-9EDE-D319982FD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1920"/>
              <a:ext cx="101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90015"/>
                  </a:solidFill>
                  <a:latin typeface="Helvetica" charset="0"/>
                </a:rPr>
                <a:t>   GUANGHDIC</a:t>
              </a:r>
              <a:endParaRPr lang="en-US" dirty="0"/>
            </a:p>
          </p:txBody>
        </p:sp>
        <p:sp>
          <p:nvSpPr>
            <p:cNvPr id="125" name="Line 65">
              <a:extLst>
                <a:ext uri="{FF2B5EF4-FFF2-40B4-BE49-F238E27FC236}">
                  <a16:creationId xmlns:a16="http://schemas.microsoft.com/office/drawing/2014/main" id="{3F180A73-2D35-4657-96FE-A8D4E7D3F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id="{3C877924-AE12-4439-B0FC-36B3D458E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AutoShape 67">
              <a:extLst>
                <a:ext uri="{FF2B5EF4-FFF2-40B4-BE49-F238E27FC236}">
                  <a16:creationId xmlns:a16="http://schemas.microsoft.com/office/drawing/2014/main" id="{CB4FA8F4-7EB0-41DC-9CD9-A285B1763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Rectangle 68">
              <a:extLst>
                <a:ext uri="{FF2B5EF4-FFF2-40B4-BE49-F238E27FC236}">
                  <a16:creationId xmlns:a16="http://schemas.microsoft.com/office/drawing/2014/main" id="{247F1410-2B71-4086-81E1-3A2671818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Rectangle 69">
              <a:extLst>
                <a:ext uri="{FF2B5EF4-FFF2-40B4-BE49-F238E27FC236}">
                  <a16:creationId xmlns:a16="http://schemas.microsoft.com/office/drawing/2014/main" id="{EFAFE56B-BC50-4738-B650-20C1050D4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125"/>
              <a:ext cx="101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90015"/>
                  </a:solidFill>
                  <a:latin typeface="Helvetica" charset="0"/>
                </a:rPr>
                <a:t>   NYMLOUMEI</a:t>
              </a:r>
              <a:endParaRPr lang="en-US" dirty="0"/>
            </a:p>
          </p:txBody>
        </p:sp>
        <p:sp>
          <p:nvSpPr>
            <p:cNvPr id="130" name="Line 70">
              <a:extLst>
                <a:ext uri="{FF2B5EF4-FFF2-40B4-BE49-F238E27FC236}">
                  <a16:creationId xmlns:a16="http://schemas.microsoft.com/office/drawing/2014/main" id="{CEEB0727-A0AD-4ADB-A5DE-0F9884FA4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71">
              <a:extLst>
                <a:ext uri="{FF2B5EF4-FFF2-40B4-BE49-F238E27FC236}">
                  <a16:creationId xmlns:a16="http://schemas.microsoft.com/office/drawing/2014/main" id="{1EC165DB-0B06-4FC7-BBD0-C678B7536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Rectangle 72">
              <a:extLst>
                <a:ext uri="{FF2B5EF4-FFF2-40B4-BE49-F238E27FC236}">
                  <a16:creationId xmlns:a16="http://schemas.microsoft.com/office/drawing/2014/main" id="{ABC52D6F-1219-4D50-91CF-32EE4D8DD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AutoShape 73">
              <a:extLst>
                <a:ext uri="{FF2B5EF4-FFF2-40B4-BE49-F238E27FC236}">
                  <a16:creationId xmlns:a16="http://schemas.microsoft.com/office/drawing/2014/main" id="{A6D9A2DF-AEE0-4CD9-8AD4-E8D53D1FE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Rectangle 74">
              <a:extLst>
                <a:ext uri="{FF2B5EF4-FFF2-40B4-BE49-F238E27FC236}">
                  <a16:creationId xmlns:a16="http://schemas.microsoft.com/office/drawing/2014/main" id="{FBFDAC51-E449-4AEB-84B1-8DF108459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75">
              <a:extLst>
                <a:ext uri="{FF2B5EF4-FFF2-40B4-BE49-F238E27FC236}">
                  <a16:creationId xmlns:a16="http://schemas.microsoft.com/office/drawing/2014/main" id="{7C036ECB-D798-49D2-A13D-8F6095A63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" y="2344"/>
              <a:ext cx="85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90015"/>
                  </a:solidFill>
                  <a:latin typeface="Helvetica" charset="0"/>
                </a:rPr>
                <a:t>   KARIMMEI</a:t>
              </a:r>
              <a:endParaRPr lang="en-US" dirty="0"/>
            </a:p>
          </p:txBody>
        </p:sp>
        <p:sp>
          <p:nvSpPr>
            <p:cNvPr id="136" name="Line 76">
              <a:extLst>
                <a:ext uri="{FF2B5EF4-FFF2-40B4-BE49-F238E27FC236}">
                  <a16:creationId xmlns:a16="http://schemas.microsoft.com/office/drawing/2014/main" id="{CD65042E-D6B0-4EE5-8E0F-5B4B2B297B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77">
              <a:extLst>
                <a:ext uri="{FF2B5EF4-FFF2-40B4-BE49-F238E27FC236}">
                  <a16:creationId xmlns:a16="http://schemas.microsoft.com/office/drawing/2014/main" id="{588C0C49-ADD9-4810-95F0-756CB1BD9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Rectangle 78">
              <a:extLst>
                <a:ext uri="{FF2B5EF4-FFF2-40B4-BE49-F238E27FC236}">
                  <a16:creationId xmlns:a16="http://schemas.microsoft.com/office/drawing/2014/main" id="{935F4D1F-6B51-4817-893D-FB1C30510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79">
              <a:extLst>
                <a:ext uri="{FF2B5EF4-FFF2-40B4-BE49-F238E27FC236}">
                  <a16:creationId xmlns:a16="http://schemas.microsoft.com/office/drawing/2014/main" id="{5DA789DE-3974-4BE9-8B85-A762CFF45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Rectangle 80">
              <a:extLst>
                <a:ext uri="{FF2B5EF4-FFF2-40B4-BE49-F238E27FC236}">
                  <a16:creationId xmlns:a16="http://schemas.microsoft.com/office/drawing/2014/main" id="{957CC2D4-7539-4026-9778-7EB41B430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1" name="Group 81">
              <a:extLst>
                <a:ext uri="{FF2B5EF4-FFF2-40B4-BE49-F238E27FC236}">
                  <a16:creationId xmlns:a16="http://schemas.microsoft.com/office/drawing/2014/main" id="{643695ED-3C8D-4805-A60E-6A7EFF5008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0" y="2564"/>
              <a:ext cx="604" cy="282"/>
              <a:chOff x="3073" y="3101"/>
              <a:chExt cx="531" cy="240"/>
            </a:xfrm>
          </p:grpSpPr>
          <p:sp>
            <p:nvSpPr>
              <p:cNvPr id="144" name="Rectangle 82">
                <a:extLst>
                  <a:ext uri="{FF2B5EF4-FFF2-40B4-BE49-F238E27FC236}">
                    <a16:creationId xmlns:a16="http://schemas.microsoft.com/office/drawing/2014/main" id="{B4364A86-D631-4380-9653-E9D6E42B5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/>
              </a:p>
            </p:txBody>
          </p:sp>
          <p:sp>
            <p:nvSpPr>
              <p:cNvPr id="145" name="Rectangle 83">
                <a:extLst>
                  <a:ext uri="{FF2B5EF4-FFF2-40B4-BE49-F238E27FC236}">
                    <a16:creationId xmlns:a16="http://schemas.microsoft.com/office/drawing/2014/main" id="{419A79BF-6E18-4052-8729-CE51A49A9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" y="3101"/>
                <a:ext cx="458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b="1" dirty="0">
                    <a:solidFill>
                      <a:schemeClr val="accent1"/>
                    </a:solidFill>
                    <a:latin typeface="Helvetica" charset="0"/>
                  </a:rPr>
                  <a:t>JISU</a:t>
                </a:r>
                <a:endParaRPr lang="en-US" dirty="0"/>
              </a:p>
            </p:txBody>
          </p:sp>
        </p:grpSp>
        <p:sp>
          <p:nvSpPr>
            <p:cNvPr id="142" name="Line 84">
              <a:extLst>
                <a:ext uri="{FF2B5EF4-FFF2-40B4-BE49-F238E27FC236}">
                  <a16:creationId xmlns:a16="http://schemas.microsoft.com/office/drawing/2014/main" id="{FEA5E841-3458-4455-BA92-103342F72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85">
              <a:extLst>
                <a:ext uri="{FF2B5EF4-FFF2-40B4-BE49-F238E27FC236}">
                  <a16:creationId xmlns:a16="http://schemas.microsoft.com/office/drawing/2014/main" id="{56F67369-4ED7-4380-876C-DA96711C6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5" name="AutoShape 3"/>
          <p:cNvSpPr>
            <a:spLocks noChangeArrowheads="1"/>
          </p:cNvSpPr>
          <p:nvPr/>
        </p:nvSpPr>
        <p:spPr bwMode="auto">
          <a:xfrm rot="-1440000">
            <a:off x="3343275" y="39481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857375" y="433388"/>
            <a:ext cx="4311650" cy="3233737"/>
            <a:chOff x="1082" y="369"/>
            <a:chExt cx="2716" cy="1980"/>
          </a:xfrm>
        </p:grpSpPr>
        <p:sp>
          <p:nvSpPr>
            <p:cNvPr id="156688" name="Text Box 16"/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0000"/>
                  </a:solidFill>
                  <a:latin typeface="Comic Sans MS" pitchFamily="-107" charset="0"/>
                  <a:ea typeface="+mn-ea"/>
                  <a:cs typeface="+mn-cs"/>
                </a:rPr>
                <a:t>LATDYNG GUANGC</a:t>
              </a:r>
            </a:p>
          </p:txBody>
        </p:sp>
        <p:sp>
          <p:nvSpPr>
            <p:cNvPr id="156691" name="AutoShape 19"/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283075" y="4025900"/>
            <a:ext cx="3646488" cy="1792288"/>
            <a:chOff x="2826" y="2600"/>
            <a:chExt cx="2297" cy="1129"/>
          </a:xfrm>
        </p:grpSpPr>
        <p:sp>
          <p:nvSpPr>
            <p:cNvPr id="156689" name="Text Box 17"/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LATDYNG THANH</a:t>
              </a:r>
            </a:p>
          </p:txBody>
        </p:sp>
        <p:sp>
          <p:nvSpPr>
            <p:cNvPr id="156692" name="Rectangle 20"/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3176588" y="1676400"/>
            <a:ext cx="253498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" charset="0"/>
              </a:rPr>
              <a:t>GRIKMEI ALEX</a:t>
            </a:r>
          </a:p>
        </p:txBody>
      </p:sp>
      <p:sp>
        <p:nvSpPr>
          <p:cNvPr id="12291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790372" y="931863"/>
            <a:ext cx="212397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Times" charset="0"/>
              </a:rPr>
              <a:t>   KARIMMEI</a:t>
            </a: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Line 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Line 13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297" name="Group 17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28775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 dirty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LG  </a:t>
              </a:r>
              <a:r>
                <a:rPr lang="en-US" sz="6600" b="0" dirty="0">
                  <a:solidFill>
                    <a:srgbClr val="7FFF00"/>
                  </a:solidFill>
                  <a:latin typeface="Times" pitchFamily="-107" charset="0"/>
                  <a:ea typeface="+mn-ea"/>
                  <a:cs typeface="+mn-cs"/>
                </a:rPr>
                <a:t>K </a:t>
              </a:r>
              <a:r>
                <a:rPr lang="en-US" sz="3600" b="0" dirty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LT</a:t>
              </a:r>
            </a:p>
          </p:txBody>
        </p:sp>
        <p:sp>
          <p:nvSpPr>
            <p:cNvPr id="287759" name="AutoShape 15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12299" name="Text Box 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300" name="AutoShape 3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4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4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4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4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44"/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  <p:sp>
        <p:nvSpPr>
          <p:cNvPr id="12306" name="Rectangle 45"/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12307" name="Text Box 4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12309" name="Text Box 51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12310" name="Text Box 52"/>
          <p:cNvSpPr txBox="1">
            <a:spLocks noChangeArrowheads="1"/>
          </p:cNvSpPr>
          <p:nvPr/>
        </p:nvSpPr>
        <p:spPr bwMode="auto">
          <a:xfrm>
            <a:off x="8577263" y="64912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 b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2311" name="Group 5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87798" name="Rectangle 5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287799" name="Line 55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287800" name="Oval 56"/>
          <p:cNvSpPr>
            <a:spLocks noChangeArrowheads="1"/>
          </p:cNvSpPr>
          <p:nvPr/>
        </p:nvSpPr>
        <p:spPr bwMode="auto">
          <a:xfrm>
            <a:off x="2930525" y="1598613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  <p:bldP spid="2878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35"/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3"/>
            <p:cNvPicPr>
              <a:picLocks noChangeAspect="1" noChangeArrowheads="1"/>
            </p:cNvPicPr>
            <p:nvPr/>
          </p:nvPicPr>
          <p:blipFill>
            <a:blip r:embed="rId3"/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4353" name="Rectangle 26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4354" name="Rectangle 34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2926" name="Text Box 14"/>
          <p:cNvSpPr txBox="1">
            <a:spLocks noChangeArrowheads="1"/>
          </p:cNvSpPr>
          <p:nvPr/>
        </p:nvSpPr>
        <p:spPr bwMode="auto">
          <a:xfrm>
            <a:off x="2687193" y="5897563"/>
            <a:ext cx="46863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Daihmei</a:t>
            </a:r>
            <a:r>
              <a:rPr lang="en-US" sz="3200" dirty="0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 Alexander</a:t>
            </a:r>
          </a:p>
        </p:txBody>
      </p:sp>
      <p:sp>
        <p:nvSpPr>
          <p:cNvPr id="14346" name="Text Box 4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4348" name="Text Box 4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grpSp>
        <p:nvGrpSpPr>
          <p:cNvPr id="14349" name="Group 4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22962" name="Rectangle 5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22963" name="Line 51"/>
            <p:cNvSpPr>
              <a:spLocks noChangeShapeType="1"/>
            </p:cNvSpPr>
            <p:nvPr/>
          </p:nvSpPr>
          <p:spPr bwMode="auto">
            <a:xfrm flipV="1">
              <a:off x="500" y="684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20" name="AutoShape 39">
            <a:extLst>
              <a:ext uri="{FF2B5EF4-FFF2-40B4-BE49-F238E27FC236}">
                <a16:creationId xmlns:a16="http://schemas.microsoft.com/office/drawing/2014/main" id="{37CCF04F-5FDA-41BB-9E56-7B2C8AD5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B89C1703-73B2-4287-8455-41FBDB5F9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41">
            <a:extLst>
              <a:ext uri="{FF2B5EF4-FFF2-40B4-BE49-F238E27FC236}">
                <a16:creationId xmlns:a16="http://schemas.microsoft.com/office/drawing/2014/main" id="{B4E8CAB7-173B-4B38-A50D-09B00F78C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42">
            <a:extLst>
              <a:ext uri="{FF2B5EF4-FFF2-40B4-BE49-F238E27FC236}">
                <a16:creationId xmlns:a16="http://schemas.microsoft.com/office/drawing/2014/main" id="{FE678B1D-F3F4-461C-930F-BBAF2DB9E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3">
            <a:extLst>
              <a:ext uri="{FF2B5EF4-FFF2-40B4-BE49-F238E27FC236}">
                <a16:creationId xmlns:a16="http://schemas.microsoft.com/office/drawing/2014/main" id="{2BCCB064-3CF8-4FC1-9C13-71C442C97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45">
            <a:extLst>
              <a:ext uri="{FF2B5EF4-FFF2-40B4-BE49-F238E27FC236}">
                <a16:creationId xmlns:a16="http://schemas.microsoft.com/office/drawing/2014/main" id="{7F394945-579C-4851-A636-394BDF75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7" name="Rectangle 44">
            <a:extLst>
              <a:ext uri="{FF2B5EF4-FFF2-40B4-BE49-F238E27FC236}">
                <a16:creationId xmlns:a16="http://schemas.microsoft.com/office/drawing/2014/main" id="{A6519040-834C-4A09-AD1F-552C73DD3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3"/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</p:pic>
      <p:sp>
        <p:nvSpPr>
          <p:cNvPr id="421897" name="Text Box 9"/>
          <p:cNvSpPr txBox="1">
            <a:spLocks noChangeArrowheads="1"/>
          </p:cNvSpPr>
          <p:nvPr/>
        </p:nvSpPr>
        <p:spPr bwMode="auto">
          <a:xfrm>
            <a:off x="2498670" y="482600"/>
            <a:ext cx="46863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EFF4B"/>
                </a:solidFill>
                <a:latin typeface="Comic Sans MS" pitchFamily="-107" charset="0"/>
              </a:rPr>
              <a:t>Daihmei</a:t>
            </a:r>
            <a:r>
              <a:rPr lang="en-US" sz="3200" dirty="0">
                <a:solidFill>
                  <a:srgbClr val="EEFF4B"/>
                </a:solidFill>
                <a:latin typeface="Comic Sans MS" pitchFamily="-107" charset="0"/>
              </a:rPr>
              <a:t> Alexander</a:t>
            </a:r>
            <a:endParaRPr lang="en-US" sz="3200" dirty="0">
              <a:solidFill>
                <a:srgbClr val="EEFF4B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23888" y="1628775"/>
            <a:ext cx="2363787" cy="3370264"/>
            <a:chOff x="393" y="1138"/>
            <a:chExt cx="1489" cy="2123"/>
          </a:xfrm>
        </p:grpSpPr>
        <p:pic>
          <p:nvPicPr>
            <p:cNvPr id="421894" name="Picture 6"/>
            <p:cNvPicPr>
              <a:picLocks noChangeAspect="1" noChangeArrowheads="1"/>
            </p:cNvPicPr>
            <p:nvPr/>
          </p:nvPicPr>
          <p:blipFill>
            <a:blip r:embed="rId4"/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21898" name="Text Box 10"/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Aristotle, </a:t>
              </a:r>
              <a:r>
                <a:rPr lang="en-US" dirty="0" err="1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katuang</a:t>
              </a:r>
              <a:r>
                <a:rPr lang="en-US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dinhpouc</a:t>
              </a:r>
              <a:r>
                <a:rPr lang="en-US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             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5692775" y="2028825"/>
            <a:ext cx="2984500" cy="4027488"/>
            <a:chOff x="3586" y="1278"/>
            <a:chExt cx="1880" cy="2537"/>
          </a:xfrm>
        </p:grpSpPr>
        <p:pic>
          <p:nvPicPr>
            <p:cNvPr id="421895" name="Picture 7"/>
            <p:cNvPicPr>
              <a:picLocks noChangeAspect="1" noChangeArrowheads="1"/>
            </p:cNvPicPr>
            <p:nvPr/>
          </p:nvPicPr>
          <p:blipFill>
            <a:blip r:embed="rId5"/>
            <a:srcRect l="26953" t="23438" r="21289" b="7031"/>
            <a:stretch>
              <a:fillRect/>
            </a:stretch>
          </p:blipFill>
          <p:spPr bwMode="auto">
            <a:xfrm>
              <a:off x="3586" y="1992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21899" name="Text Box 11"/>
            <p:cNvSpPr txBox="1">
              <a:spLocks noChangeArrowheads="1"/>
            </p:cNvSpPr>
            <p:nvPr/>
          </p:nvSpPr>
          <p:spPr bwMode="auto">
            <a:xfrm>
              <a:off x="4438" y="1278"/>
              <a:ext cx="1028" cy="6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                       </a:t>
              </a:r>
              <a:r>
                <a:rPr lang="en-US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Alexander </a:t>
              </a:r>
              <a:r>
                <a:rPr lang="en-US" dirty="0" err="1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rui</a:t>
              </a:r>
              <a:r>
                <a:rPr lang="en-US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 Bucephalus ta </a:t>
              </a:r>
              <a:r>
                <a:rPr lang="en-US" dirty="0" err="1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nchamlou</a:t>
              </a:r>
              <a:r>
                <a:rPr lang="en-US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 e</a:t>
              </a:r>
            </a:p>
          </p:txBody>
        </p:sp>
      </p:grpSp>
      <p:sp>
        <p:nvSpPr>
          <p:cNvPr id="16396" name="Text Box 3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6398" name="Text Box 41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sp>
        <p:nvSpPr>
          <p:cNvPr id="20" name="AutoShape 39">
            <a:extLst>
              <a:ext uri="{FF2B5EF4-FFF2-40B4-BE49-F238E27FC236}">
                <a16:creationId xmlns:a16="http://schemas.microsoft.com/office/drawing/2014/main" id="{CE827D3D-0A1A-43AB-88D2-4AFA564D6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83830497-799B-44FC-97FD-525E47864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41">
            <a:extLst>
              <a:ext uri="{FF2B5EF4-FFF2-40B4-BE49-F238E27FC236}">
                <a16:creationId xmlns:a16="http://schemas.microsoft.com/office/drawing/2014/main" id="{4DDA3228-43B1-456B-9D8C-186CA2437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42">
            <a:extLst>
              <a:ext uri="{FF2B5EF4-FFF2-40B4-BE49-F238E27FC236}">
                <a16:creationId xmlns:a16="http://schemas.microsoft.com/office/drawing/2014/main" id="{5C8489E5-EF81-417C-9875-91FC27EDC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3">
            <a:extLst>
              <a:ext uri="{FF2B5EF4-FFF2-40B4-BE49-F238E27FC236}">
                <a16:creationId xmlns:a16="http://schemas.microsoft.com/office/drawing/2014/main" id="{BC28FD1E-8145-4E2C-9987-D6E2F83A4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45">
            <a:extLst>
              <a:ext uri="{FF2B5EF4-FFF2-40B4-BE49-F238E27FC236}">
                <a16:creationId xmlns:a16="http://schemas.microsoft.com/office/drawing/2014/main" id="{C3ADCFAF-F091-4B8D-9EB7-61D5EB5E4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7" name="Rectangle 44">
            <a:extLst>
              <a:ext uri="{FF2B5EF4-FFF2-40B4-BE49-F238E27FC236}">
                <a16:creationId xmlns:a16="http://schemas.microsoft.com/office/drawing/2014/main" id="{118A82BC-8DCA-484B-B718-C46C07788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34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Line 1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8440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1" name="Group 13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623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pitchFamily="-107" charset="0"/>
                  <a:ea typeface="+mn-ea"/>
                  <a:cs typeface="+mn-cs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pitchFamily="-107" charset="0"/>
                  <a:ea typeface="+mn-ea"/>
                  <a:cs typeface="+mn-cs"/>
                </a:rPr>
                <a:t>NT</a:t>
              </a:r>
            </a:p>
          </p:txBody>
        </p:sp>
        <p:sp>
          <p:nvSpPr>
            <p:cNvPr id="18487" name="AutoShape 15"/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240" name="Rectangle 16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8444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63563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2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AFRICA</a:t>
            </a:r>
          </a:p>
        </p:txBody>
      </p:sp>
      <p:sp>
        <p:nvSpPr>
          <p:cNvPr id="436253" name="Text Box 2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ARABIA</a:t>
            </a:r>
          </a:p>
        </p:txBody>
      </p:sp>
      <p:sp>
        <p:nvSpPr>
          <p:cNvPr id="436255" name="Text Box 31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Comic Sans MS" pitchFamily="-107" charset="0"/>
                <a:ea typeface="+mn-ea"/>
                <a:cs typeface="+mn-cs"/>
              </a:rPr>
              <a:t>ASIA</a:t>
            </a:r>
          </a:p>
        </p:txBody>
      </p:sp>
      <p:sp>
        <p:nvSpPr>
          <p:cNvPr id="18448" name="Text Box 37"/>
          <p:cNvSpPr txBox="1">
            <a:spLocks noChangeArrowheads="1"/>
          </p:cNvSpPr>
          <p:nvPr/>
        </p:nvSpPr>
        <p:spPr bwMode="auto">
          <a:xfrm rot="1299097">
            <a:off x="660400" y="3238828"/>
            <a:ext cx="210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/>
                </a:solidFill>
              </a:rPr>
              <a:t>MEDITERRANEAN DUIPUI</a:t>
            </a:r>
          </a:p>
        </p:txBody>
      </p:sp>
      <p:sp>
        <p:nvSpPr>
          <p:cNvPr id="436264" name="Freeform 40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144" y="168"/>
              </a:cxn>
              <a:cxn ang="0">
                <a:pos x="192" y="184"/>
              </a:cxn>
              <a:cxn ang="0">
                <a:pos x="376" y="168"/>
              </a:cxn>
              <a:cxn ang="0">
                <a:pos x="544" y="96"/>
              </a:cxn>
              <a:cxn ang="0">
                <a:pos x="640" y="88"/>
              </a:cxn>
              <a:cxn ang="0">
                <a:pos x="768" y="8"/>
              </a:cxn>
              <a:cxn ang="0">
                <a:pos x="888" y="24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6265" name="Freeform 41"/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6" y="33"/>
              </a:cxn>
              <a:cxn ang="0">
                <a:pos x="200" y="49"/>
              </a:cxn>
              <a:cxn ang="0">
                <a:pos x="304" y="65"/>
              </a:cxn>
              <a:cxn ang="0">
                <a:pos x="416" y="161"/>
              </a:cxn>
              <a:cxn ang="0">
                <a:pos x="600" y="209"/>
              </a:cxn>
              <a:cxn ang="0">
                <a:pos x="752" y="329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6268" name="Freeform 44"/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160" y="645"/>
              </a:cxn>
              <a:cxn ang="0">
                <a:pos x="360" y="581"/>
              </a:cxn>
              <a:cxn ang="0">
                <a:pos x="392" y="557"/>
              </a:cxn>
              <a:cxn ang="0">
                <a:pos x="440" y="525"/>
              </a:cxn>
              <a:cxn ang="0">
                <a:pos x="520" y="429"/>
              </a:cxn>
              <a:cxn ang="0">
                <a:pos x="576" y="325"/>
              </a:cxn>
              <a:cxn ang="0">
                <a:pos x="656" y="205"/>
              </a:cxn>
              <a:cxn ang="0">
                <a:pos x="712" y="141"/>
              </a:cxn>
              <a:cxn ang="0">
                <a:pos x="744" y="101"/>
              </a:cxn>
              <a:cxn ang="0">
                <a:pos x="848" y="29"/>
              </a:cxn>
              <a:cxn ang="0">
                <a:pos x="912" y="13"/>
              </a:cxn>
              <a:cxn ang="0">
                <a:pos x="1128" y="29"/>
              </a:cxn>
              <a:cxn ang="0">
                <a:pos x="1232" y="165"/>
              </a:cxn>
              <a:cxn ang="0">
                <a:pos x="1352" y="301"/>
              </a:cxn>
              <a:cxn ang="0">
                <a:pos x="1376" y="325"/>
              </a:cxn>
              <a:cxn ang="0">
                <a:pos x="1592" y="397"/>
              </a:cxn>
              <a:cxn ang="0">
                <a:pos x="1648" y="485"/>
              </a:cxn>
              <a:cxn ang="0">
                <a:pos x="1664" y="573"/>
              </a:cxn>
              <a:cxn ang="0">
                <a:pos x="1696" y="621"/>
              </a:cxn>
              <a:cxn ang="0">
                <a:pos x="1712" y="669"/>
              </a:cxn>
              <a:cxn ang="0">
                <a:pos x="1720" y="885"/>
              </a:cxn>
              <a:cxn ang="0">
                <a:pos x="1776" y="941"/>
              </a:cxn>
              <a:cxn ang="0">
                <a:pos x="1816" y="1013"/>
              </a:cxn>
              <a:cxn ang="0">
                <a:pos x="1872" y="1245"/>
              </a:cxn>
              <a:cxn ang="0">
                <a:pos x="1904" y="1301"/>
              </a:cxn>
              <a:cxn ang="0">
                <a:pos x="1920" y="1349"/>
              </a:cxn>
              <a:cxn ang="0">
                <a:pos x="1840" y="1565"/>
              </a:cxn>
              <a:cxn ang="0">
                <a:pos x="1808" y="1613"/>
              </a:cxn>
              <a:cxn ang="0">
                <a:pos x="1712" y="1661"/>
              </a:cxn>
              <a:cxn ang="0">
                <a:pos x="1640" y="1693"/>
              </a:cxn>
              <a:cxn ang="0">
                <a:pos x="1584" y="1741"/>
              </a:cxn>
              <a:cxn ang="0">
                <a:pos x="1568" y="1765"/>
              </a:cxn>
              <a:cxn ang="0">
                <a:pos x="1544" y="1781"/>
              </a:cxn>
              <a:cxn ang="0">
                <a:pos x="1536" y="1805"/>
              </a:cxn>
              <a:cxn ang="0">
                <a:pos x="1488" y="1901"/>
              </a:cxn>
              <a:cxn ang="0">
                <a:pos x="1424" y="2189"/>
              </a:cxn>
              <a:cxn ang="0">
                <a:pos x="1416" y="2213"/>
              </a:cxn>
              <a:cxn ang="0">
                <a:pos x="1400" y="2237"/>
              </a:cxn>
              <a:cxn ang="0">
                <a:pos x="1384" y="2285"/>
              </a:cxn>
              <a:cxn ang="0">
                <a:pos x="1392" y="246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6269" name="Freeform 45"/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32"/>
              </a:cxn>
              <a:cxn ang="0">
                <a:pos x="136" y="96"/>
              </a:cxn>
              <a:cxn ang="0">
                <a:pos x="184" y="192"/>
              </a:cxn>
              <a:cxn ang="0">
                <a:pos x="216" y="240"/>
              </a:cxn>
              <a:cxn ang="0">
                <a:pos x="248" y="312"/>
              </a:cxn>
              <a:cxn ang="0">
                <a:pos x="376" y="480"/>
              </a:cxn>
              <a:cxn ang="0">
                <a:pos x="408" y="576"/>
              </a:cxn>
              <a:cxn ang="0">
                <a:pos x="416" y="600"/>
              </a:cxn>
              <a:cxn ang="0">
                <a:pos x="488" y="648"/>
              </a:cxn>
              <a:cxn ang="0">
                <a:pos x="512" y="672"/>
              </a:cxn>
              <a:cxn ang="0">
                <a:pos x="592" y="712"/>
              </a:cxn>
              <a:cxn ang="0">
                <a:pos x="672" y="768"/>
              </a:cxn>
              <a:cxn ang="0">
                <a:pos x="816" y="952"/>
              </a:cxn>
              <a:cxn ang="0">
                <a:pos x="1080" y="1104"/>
              </a:cxn>
              <a:cxn ang="0">
                <a:pos x="1248" y="1096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6270" name="Freeform 46"/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/>
            <a:ahLst/>
            <a:cxnLst>
              <a:cxn ang="0">
                <a:pos x="0" y="472"/>
              </a:cxn>
              <a:cxn ang="0">
                <a:pos x="240" y="416"/>
              </a:cxn>
              <a:cxn ang="0">
                <a:pos x="312" y="392"/>
              </a:cxn>
              <a:cxn ang="0">
                <a:pos x="408" y="336"/>
              </a:cxn>
              <a:cxn ang="0">
                <a:pos x="480" y="264"/>
              </a:cxn>
              <a:cxn ang="0">
                <a:pos x="528" y="184"/>
              </a:cxn>
              <a:cxn ang="0">
                <a:pos x="552" y="136"/>
              </a:cxn>
              <a:cxn ang="0">
                <a:pos x="656" y="72"/>
              </a:cxn>
              <a:cxn ang="0">
                <a:pos x="760" y="0"/>
              </a:cxn>
              <a:cxn ang="0">
                <a:pos x="888" y="24"/>
              </a:cxn>
              <a:cxn ang="0">
                <a:pos x="960" y="112"/>
              </a:cxn>
              <a:cxn ang="0">
                <a:pos x="1112" y="320"/>
              </a:cxn>
              <a:cxn ang="0">
                <a:pos x="1144" y="360"/>
              </a:cxn>
              <a:cxn ang="0">
                <a:pos x="1200" y="456"/>
              </a:cxn>
              <a:cxn ang="0">
                <a:pos x="1320" y="536"/>
              </a:cxn>
              <a:cxn ang="0">
                <a:pos x="1416" y="584"/>
              </a:cxn>
              <a:cxn ang="0">
                <a:pos x="1464" y="600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3" name="Group 98"/>
          <p:cNvGrpSpPr>
            <a:grpSpLocks/>
          </p:cNvGrpSpPr>
          <p:nvPr/>
        </p:nvGrpSpPr>
        <p:grpSpPr bwMode="auto">
          <a:xfrm>
            <a:off x="4379913" y="2362200"/>
            <a:ext cx="4562475" cy="3070225"/>
            <a:chOff x="395" y="607"/>
            <a:chExt cx="2874" cy="1934"/>
          </a:xfrm>
        </p:grpSpPr>
        <p:pic>
          <p:nvPicPr>
            <p:cNvPr id="436323" name="Picture 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6324" name="Text Box 100"/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EA18"/>
                  </a:solidFill>
                  <a:latin typeface="Comic Sans MS" pitchFamily="-107" charset="0"/>
                  <a:ea typeface="+mn-ea"/>
                  <a:cs typeface="+mn-cs"/>
                </a:rPr>
                <a:t>Ancient Philippi</a:t>
              </a:r>
            </a:p>
          </p:txBody>
        </p:sp>
      </p:grpSp>
      <p:sp>
        <p:nvSpPr>
          <p:cNvPr id="436274" name="AutoShape 50"/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6275" name="AutoShape 51"/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6276" name="AutoShape 52"/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6277" name="Line 53"/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36278" name="Line 54"/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/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36272" name="Oval 48"/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18461" name="Text Box 8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62" name="Text Box 87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5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6316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8464" name="Text Box 93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38-39</a:t>
            </a:r>
          </a:p>
        </p:txBody>
      </p: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2234028" y="684213"/>
            <a:ext cx="5245336" cy="866775"/>
            <a:chOff x="1413" y="384"/>
            <a:chExt cx="3175" cy="546"/>
          </a:xfrm>
        </p:grpSpPr>
        <p:sp>
          <p:nvSpPr>
            <p:cNvPr id="436280" name="Rectangle 56"/>
            <p:cNvSpPr>
              <a:spLocks noChangeArrowheads="1"/>
            </p:cNvSpPr>
            <p:nvPr/>
          </p:nvSpPr>
          <p:spPr bwMode="auto">
            <a:xfrm>
              <a:off x="1413" y="407"/>
              <a:ext cx="2978" cy="52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schemeClr val="tx1"/>
                </a:solidFill>
              </a:endParaRPr>
            </a:p>
            <a:p>
              <a:pPr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36281" name="Rectangle 57"/>
            <p:cNvSpPr>
              <a:spLocks noChangeArrowheads="1"/>
            </p:cNvSpPr>
            <p:nvPr/>
          </p:nvSpPr>
          <p:spPr bwMode="auto">
            <a:xfrm>
              <a:off x="1436" y="384"/>
              <a:ext cx="3152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MACEDONIA:                     ALEXANDER</a:t>
              </a:r>
              <a:r>
                <a:rPr lang="fr-FR" sz="2400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 PUANHMEI BAMV</a:t>
              </a:r>
              <a:endParaRPr lang="en-US" sz="24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104"/>
          <p:cNvGrpSpPr>
            <a:grpSpLocks/>
          </p:cNvGrpSpPr>
          <p:nvPr/>
        </p:nvGrpSpPr>
        <p:grpSpPr bwMode="auto">
          <a:xfrm>
            <a:off x="2794000" y="3265488"/>
            <a:ext cx="1976438" cy="533400"/>
            <a:chOff x="4307" y="335"/>
            <a:chExt cx="1245" cy="336"/>
          </a:xfrm>
        </p:grpSpPr>
        <p:sp>
          <p:nvSpPr>
            <p:cNvPr id="436293" name="Rectangle 69"/>
            <p:cNvSpPr>
              <a:spLocks noChangeArrowheads="1"/>
            </p:cNvSpPr>
            <p:nvPr/>
          </p:nvSpPr>
          <p:spPr bwMode="auto">
            <a:xfrm>
              <a:off x="4315" y="335"/>
              <a:ext cx="1209" cy="336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24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36294" name="Rectangle 70"/>
            <p:cNvSpPr>
              <a:spLocks noChangeArrowheads="1"/>
            </p:cNvSpPr>
            <p:nvPr/>
          </p:nvSpPr>
          <p:spPr bwMode="auto">
            <a:xfrm>
              <a:off x="4307" y="347"/>
              <a:ext cx="124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  <a:latin typeface="Comic Sans MS" pitchFamily="-107" charset="0"/>
                  <a:ea typeface="+mn-ea"/>
                  <a:cs typeface="+mn-cs"/>
                </a:rPr>
                <a:t>ISRAEL</a:t>
              </a: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2638426" y="4338639"/>
            <a:ext cx="4652963" cy="1824038"/>
            <a:chOff x="1662" y="2883"/>
            <a:chExt cx="2931" cy="1149"/>
          </a:xfrm>
        </p:grpSpPr>
        <p:sp>
          <p:nvSpPr>
            <p:cNvPr id="18476" name="Rectangle 105"/>
            <p:cNvSpPr>
              <a:spLocks noChangeArrowheads="1"/>
            </p:cNvSpPr>
            <p:nvPr/>
          </p:nvSpPr>
          <p:spPr bwMode="auto">
            <a:xfrm>
              <a:off x="1679" y="2929"/>
              <a:ext cx="2890" cy="110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88" name="Text Box 64"/>
            <p:cNvSpPr txBox="1">
              <a:spLocks noChangeArrowheads="1"/>
            </p:cNvSpPr>
            <p:nvPr/>
          </p:nvSpPr>
          <p:spPr bwMode="auto">
            <a:xfrm>
              <a:off x="1662" y="2883"/>
              <a:ext cx="2931" cy="1007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50000"/>
                </a:spcBef>
                <a:defRPr/>
              </a:pPr>
              <a:r>
                <a:rPr lang="ja-JP" altLang="en-US" sz="2800" dirty="0">
                  <a:solidFill>
                    <a:schemeClr val="tx1"/>
                  </a:solidFill>
                </a:rPr>
                <a:t>“</a:t>
              </a:r>
              <a:r>
                <a:rPr lang="en-US" sz="2800" dirty="0">
                  <a:solidFill>
                    <a:schemeClr val="tx1"/>
                  </a:solidFill>
                </a:rPr>
                <a:t>HELLENISM</a:t>
              </a:r>
              <a:r>
                <a:rPr lang="ja-JP" altLang="en-US" sz="2800" dirty="0">
                  <a:solidFill>
                    <a:schemeClr val="tx1"/>
                  </a:solidFill>
                </a:rPr>
                <a:t>”</a:t>
              </a:r>
              <a:r>
                <a:rPr lang="en-US" sz="2800" dirty="0">
                  <a:solidFill>
                    <a:schemeClr val="tx1"/>
                  </a:solidFill>
                </a:rPr>
                <a:t>…                 GRIKMEI CHAPRIAK LEV </a:t>
              </a:r>
              <a:r>
                <a:rPr lang="ja-JP" altLang="en-US" sz="2800" dirty="0">
                  <a:solidFill>
                    <a:schemeClr val="tx1"/>
                  </a:solidFill>
                </a:rPr>
                <a:t>“</a:t>
              </a:r>
              <a:r>
                <a:rPr lang="en-US" sz="2800" dirty="0">
                  <a:solidFill>
                    <a:schemeClr val="tx1"/>
                  </a:solidFill>
                </a:rPr>
                <a:t>GRIKMEI THIAK</a:t>
              </a:r>
              <a:r>
                <a:rPr lang="ja-JP" altLang="en-US" sz="2800" dirty="0">
                  <a:solidFill>
                    <a:schemeClr val="tx1"/>
                  </a:solidFill>
                </a:rPr>
                <a:t>”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6326" name="Oval 102"/>
          <p:cNvSpPr>
            <a:spLocks noChangeArrowheads="1"/>
          </p:cNvSpPr>
          <p:nvPr/>
        </p:nvSpPr>
        <p:spPr bwMode="auto">
          <a:xfrm>
            <a:off x="3007775" y="5257209"/>
            <a:ext cx="4078288" cy="8461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7" name="AutoShape 39">
            <a:extLst>
              <a:ext uri="{FF2B5EF4-FFF2-40B4-BE49-F238E27FC236}">
                <a16:creationId xmlns:a16="http://schemas.microsoft.com/office/drawing/2014/main" id="{B219F216-B78B-4E48-B3D2-63EE8E065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8C09C77D-0CF6-4FAE-B412-FCA9DF50C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AutoShape 41">
            <a:extLst>
              <a:ext uri="{FF2B5EF4-FFF2-40B4-BE49-F238E27FC236}">
                <a16:creationId xmlns:a16="http://schemas.microsoft.com/office/drawing/2014/main" id="{68AA4D34-9E2D-4245-8FE1-B38FF92A9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42">
            <a:extLst>
              <a:ext uri="{FF2B5EF4-FFF2-40B4-BE49-F238E27FC236}">
                <a16:creationId xmlns:a16="http://schemas.microsoft.com/office/drawing/2014/main" id="{094F591F-BCD8-4AB0-BC09-F742A8B53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43">
            <a:extLst>
              <a:ext uri="{FF2B5EF4-FFF2-40B4-BE49-F238E27FC236}">
                <a16:creationId xmlns:a16="http://schemas.microsoft.com/office/drawing/2014/main" id="{E5DC0B4D-5915-42E8-B5EA-AB87AD817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45">
            <a:extLst>
              <a:ext uri="{FF2B5EF4-FFF2-40B4-BE49-F238E27FC236}">
                <a16:creationId xmlns:a16="http://schemas.microsoft.com/office/drawing/2014/main" id="{89668C2A-07C7-4238-8956-C4CE1EF47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0051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64" name="Rectangle 44">
            <a:extLst>
              <a:ext uri="{FF2B5EF4-FFF2-40B4-BE49-F238E27FC236}">
                <a16:creationId xmlns:a16="http://schemas.microsoft.com/office/drawing/2014/main" id="{385E6A47-3651-41B4-830A-E1701DBD2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GrIkmei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Alex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/>
      <p:bldP spid="436275" grpId="0" animBg="1"/>
      <p:bldP spid="436276" grpId="0" animBg="1"/>
      <p:bldP spid="4363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14125</TotalTime>
  <Pages>52</Pages>
  <Words>4894</Words>
  <Application>Microsoft Office PowerPoint</Application>
  <PresentationFormat>On-screen Show (4:3)</PresentationFormat>
  <Paragraphs>753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B VAG Rounded Bold</vt:lpstr>
      <vt:lpstr>Chicago</vt:lpstr>
      <vt:lpstr>Comic Sans MS</vt:lpstr>
      <vt:lpstr>Helvetica</vt:lpstr>
      <vt:lpstr>Kosher-Normal</vt:lpstr>
      <vt:lpstr>Matura MT Script Capitals</vt:lpstr>
      <vt:lpstr>Monotype Sorts</vt:lpstr>
      <vt:lpstr>Times</vt:lpstr>
      <vt:lpstr>Times New Roman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Baibal…Kabiswmei ta alam khang BibleStudyDownloads.org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Christie Horam</cp:lastModifiedBy>
  <cp:revision>590</cp:revision>
  <cp:lastPrinted>2003-05-28T21:54:29Z</cp:lastPrinted>
  <dcterms:created xsi:type="dcterms:W3CDTF">2010-04-16T05:37:55Z</dcterms:created>
  <dcterms:modified xsi:type="dcterms:W3CDTF">2020-10-27T09:37:04Z</dcterms:modified>
</cp:coreProperties>
</file>