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embeddings/oleObject2.bin" ContentType="application/vnd.openxmlformats-officedocument.oleObject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4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5.bin" ContentType="application/vnd.openxmlformats-officedocument.oleObject"/>
  <Override PartName="/ppt/notesSlides/notesSlide37.xml" ContentType="application/vnd.openxmlformats-officedocument.presentationml.notesSlide+xml"/>
  <Override PartName="/ppt/embeddings/oleObject6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</p:sldMasterIdLst>
  <p:notesMasterIdLst>
    <p:notesMasterId r:id="rId82"/>
  </p:notesMasterIdLst>
  <p:sldIdLst>
    <p:sldId id="335" r:id="rId4"/>
    <p:sldId id="257" r:id="rId5"/>
    <p:sldId id="258" r:id="rId6"/>
    <p:sldId id="336" r:id="rId7"/>
    <p:sldId id="259" r:id="rId8"/>
    <p:sldId id="33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337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1" r:id="rId79"/>
    <p:sldId id="339" r:id="rId80"/>
    <p:sldId id="340" r:id="rId8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30C"/>
    <a:srgbClr val="33CC33"/>
    <a:srgbClr val="009900"/>
    <a:srgbClr val="3DD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-1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B54838-DB88-B448-A0A5-2CC5A1B3B2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8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983630-460F-CF43-9822-71011B385D8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B403B6D-C582-6B44-B811-8F3A4B7F9EA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85DAD47-89DE-304C-9FB5-4C358B58620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274D228-A0EC-F94E-BD40-B4327524DEB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048FDF3-9D00-E143-AED4-F952ED7EE06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46E031B-30AD-484F-821B-27DEF845D4C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2198594-3F9C-754C-8847-93C95677D6E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331A158-3598-F745-97E0-54D64E7407E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F0B4069-6B2A-2F44-97BD-3B06377FBBD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4E3A119-4E2B-744D-A626-7C86D991575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4A35255-276B-594F-910F-6A1CD25C5D3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07DEC47-238F-E44D-9592-210C607D0862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B379F5D-C7C9-6744-A3EB-CACF34A05CC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988A1A2-1404-574C-9F58-599E7164F208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89754C6-CB8B-9D47-99DC-E431EBACD3AB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A40728D-6082-D74D-8A7C-D003CDE7F1C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02A1A2F-5C52-6B4D-9B45-AB53449C00FB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Which brings us to the study that lies ahead. We are about to embark on a Biblical voyage named: THE BIBLE…BASICALLY.   It</a:t>
            </a:r>
            <a:r>
              <a:rPr lang="ja-JP" alt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 a quick tour through ALL of Scripture, leaving you well equipped to THINK BIBLICALLY and to help others acquire that same skill!</a:t>
            </a:r>
          </a:p>
          <a:p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You will have a new set of mental tools that can reshape your view of God</a:t>
            </a:r>
            <a:r>
              <a:rPr lang="ja-JP" alt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 Word and his message for your life and the lives of others around you…both believers and those still searching for life</a:t>
            </a:r>
            <a:r>
              <a:rPr lang="ja-JP" alt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s answers! </a:t>
            </a:r>
          </a:p>
          <a:p>
            <a:r>
              <a:rPr lang="en-US" b="1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////	So here we go…and try to attend every session or class because each new idea steadily builds on those that have gone before!</a:t>
            </a:r>
          </a:p>
          <a:p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49FF50D-387D-AB45-8A1B-42C6ECA62A8F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1F86506-36A6-6A48-82E8-61C53C0DAB6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16C42E7-33EB-B34B-9C2B-F7FBF5ED2383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A1CAA5D-EA77-3F41-81AF-72A4BF496E9E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B7F38D9-75A2-7A41-A4DE-90B1328F974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8021943-E5A8-4E43-8340-63F2E6439BD1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84DB1D3-4E22-F949-A62E-872D5597F24A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20B66A1-F0C5-3043-A448-8E05D6C3462E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E4804AA-A6BF-8441-BCE6-3D5A8C532C44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7A163B7-4E07-764E-B602-49B11AC2258B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33AFA10-09BD-554A-92C5-37BFA328982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9728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32ABCEE-351E-094B-8576-1AB047D2F29C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16A12E-26AE-E44A-8251-9EB5020FD33F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2AB9D06-53E0-D040-A7C4-428542EE8630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0342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EAC269D-FE4C-544E-83E7-FF8FA9A5C9CB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Arial" charset="0"/>
                <a:ea typeface="MS PGothic" charset="0"/>
                <a:cs typeface="MS PGothic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5B3F46E-A977-A344-B19B-4588AC8EE6B4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321B8AD-AEA2-274F-9DD4-FBF44491F663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E3E6EE5-7778-794A-9701-555D03325C67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1620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683C9C4-0D1F-E547-8414-29A8973E09FF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366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A4E2A6-C321-4943-AA7A-A6C49BAFE88C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D7A7940-0D03-4C42-B33B-27E516FE5978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776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DB307A1-C008-9840-B5EF-B22968CC541D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19812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98AB28F-2CC6-A549-80FF-5B95F6FF21A1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1860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62AC2AD-E99A-5049-8632-F97B61CC4024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390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60503C1-AAD3-3D4F-A859-719C2F6769F9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5956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71DF610-1424-084C-A1F6-07F3CDCDFAE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DB99119-EF02-F84D-9568-6F26E10E1DC1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2800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0473CD0-F99B-3D4A-A647-AE2DEC9D532E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C104373-D33B-3A4E-AA10-4FC1186EAA09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2100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7A2E10E-A4C6-EE44-94CB-178A289699C1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414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66FA33F-8E4C-AA4B-9206-C516987863FA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6196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2388A3-69B6-5241-8E1C-AC13694D9569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38244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7CF40E3-C139-B94D-942A-91A9C042226F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40292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CB644E9-0FB3-7B42-9AC2-EB5455E61FA9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42340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CCDBD05-C86D-7346-B73B-504D6CA463A4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4438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B272EBF-C160-104E-AF7A-977073EB0A2D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A22285F-3186-E548-A980-9068C14CE79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9F78822-DE51-DE4C-BF40-18BCDB635D25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E8830DC-011B-E147-9BC7-11213F56339E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45EE9C0-5496-6D4E-9BF6-60E22C2AD4DB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3C4DB19-17E5-F548-B45D-B3E652D7E39C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CFCD0C6-4AC6-0948-AC50-94FFAAE499EB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539D7C5-008D-824C-AB9F-A6DF7CD079B0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9CAD93E-E0E9-C64B-969A-11A7C163E362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7A8D55D-FAA0-114F-A1FC-FB9416356583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AC7CB16-E7C7-9D47-89CF-FE3FB0602463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DFEF799-397C-494E-85FE-DE7C8AE46243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9E7BD13-7806-4B4B-954A-70BFA2A9966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09D0DEB-EAE3-CA4B-85D1-CE37DCDADD55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BC5BFEE-6C2F-7543-9967-89BEA7CFF7A6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96AC41D-5D38-2847-8503-54BEF28F2621}" type="slidenum">
              <a:rPr lang="en-US" sz="1200"/>
              <a:pPr/>
              <a:t>72</a:t>
            </a:fld>
            <a:endParaRPr lang="en-US" sz="120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68D230E-4D8D-4E4B-A1FD-E75EFBFF9C4A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75108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4ABD52D-0E06-5C4B-8E35-E63BD73751F4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B9230D6-8F05-794E-A9AA-89E41F59B87E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29043CC-8557-2B46-A42E-31DB3ED43CC4}" type="slidenum">
              <a:rPr lang="en-US" sz="1200"/>
              <a:pPr/>
              <a:t>76</a:t>
            </a:fld>
            <a:endParaRPr lang="en-US" sz="120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21B13B4-0F70-8845-B006-90F929FA2CB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2784A78-0140-FC4A-8593-4D2A132AEA9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my-MM"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196BE-843D-9B4C-B9B3-E84D730E6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EB737-6476-8846-96EF-77BE03086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3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798F7-F7FC-CA44-866A-96C1B8A33A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2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26272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9867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067419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448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144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069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46161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76367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70935-E35D-C142-92B8-553257DDF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65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872232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62202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23525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55CF1-9E9D-6449-B049-8D4AFC7CB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9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5B85C-E4FE-CC4D-BA4E-CB317F94C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E0AFD-1BA6-3342-B230-34051EB923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0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A7CCE-51CA-4842-B749-8D17A3E409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9E022-CF0E-FA42-BD6E-0167D225C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2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53A8B-8738-4841-8035-B50FDB110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3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C6A82-2DDD-F44E-8B92-D69F725AB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FF564E-EADE-284D-85B9-6B8124234F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1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40.xml"/><Relationship Id="rId5" Type="http://schemas.openxmlformats.org/officeDocument/2006/relationships/image" Target="../media/image31.wmf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microsoft.com/office/2007/relationships/media" Target="Final%20Cabinet" TargetMode="External"/><Relationship Id="rId2" Type="http://schemas.openxmlformats.org/officeDocument/2006/relationships/video" Target="Final%20Cabinet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4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4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4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4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4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5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1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Macintosh%20HD/Desktop%20Folder/TBB%20BIG%20SHOW%207.0/7.0.02-MAP%20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  <a:t>Burmese</a:t>
            </a:r>
            <a:endParaRPr lang="en-US" sz="3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76200" y="5211485"/>
            <a:ext cx="8596313" cy="1346200"/>
            <a:chOff x="48" y="3424"/>
            <a:chExt cx="5415" cy="848"/>
          </a:xfrm>
        </p:grpSpPr>
        <p:sp>
          <p:nvSpPr>
            <p:cNvPr id="105477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8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 dirty="0" smtClean="0">
                  <a:solidFill>
                    <a:srgbClr val="FFFB0C"/>
                  </a:solidFill>
                  <a:latin typeface="Helvetica" pitchFamily="-112" charset="0"/>
                  <a:ea typeface="Gulim" pitchFamily="34" charset="-127"/>
                  <a:cs typeface="Gulim" pitchFamily="34" charset="-127"/>
                </a:rPr>
                <a:t>www.biblebasically.org</a:t>
              </a:r>
              <a:endParaRPr lang="en-US" altLang="ko-KR" sz="2000" dirty="0">
                <a:solidFill>
                  <a:srgbClr val="FFFB0C"/>
                </a:solidFill>
                <a:latin typeface="Helvetica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charset="0"/>
                <a:cs typeface="Gulim" charset="0"/>
              </a:rPr>
              <a:t>©2004 TBBMI</a:t>
            </a: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648575" y="6570663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charset="0"/>
                <a:cs typeface="Gulim" charset="0"/>
              </a:rPr>
              <a:t>8.0.01.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8140700" y="6559550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01</a:t>
            </a:r>
            <a:endParaRPr lang="en-US" altLang="ko-KR" sz="10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387475" y="968098"/>
            <a:ext cx="72675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17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or®musrf;pm</a:t>
            </a:r>
          </a:p>
          <a:p>
            <a:pPr>
              <a:defRPr/>
            </a:pPr>
            <a:r>
              <a:rPr lang="en-US" sz="117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tkwfNrpf</a:t>
            </a:r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476250" y="507178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i="1" dirty="0">
                <a:solidFill>
                  <a:srgbClr val="FAFD00"/>
                </a:solidFill>
                <a:latin typeface="Arial Unicode MS" charset="0"/>
                <a:cs typeface="Arial Unicode MS" charset="0"/>
              </a:rPr>
              <a:t>Texas</a:t>
            </a:r>
            <a:r>
              <a:rPr lang="en-US" altLang="ko-KR" b="1" i="1" dirty="0">
                <a:solidFill>
                  <a:srgbClr val="FAFD00"/>
                </a:solidFill>
                <a:latin typeface="Win Innwa" charset="0"/>
              </a:rPr>
              <a:t>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jrdk.rS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o</a:t>
            </a:r>
            <a:r>
              <a:rPr lang="en-US" b="1" dirty="0" err="1">
                <a:solidFill>
                  <a:srgbClr val="EEE30C"/>
                </a:solidFill>
                <a:latin typeface="WinInnwa" charset="0"/>
                <a:cs typeface="WinInnwa" charset="0"/>
              </a:rPr>
              <a:t>r®m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usrf;pm-tkwfjrpf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(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edkifiHwumtrSkawmfaqmifvkyfief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;</a:t>
            </a:r>
            <a: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  <a:t>) </a:t>
            </a:r>
            <a:b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</a:br>
            <a: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  <a:t>\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wifjycsuf</a:t>
            </a:r>
            <a:endParaRPr lang="en-US" altLang="ko-KR" b="1" i="1" dirty="0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246376" y="-1300892"/>
            <a:ext cx="72675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 err="1" smtClean="0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or®musrf;pm</a:t>
            </a:r>
            <a:r>
              <a:rPr lang="en-US" sz="6600" b="1" dirty="0" smtClean="0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6600" b="1" dirty="0" err="1" smtClean="0">
                <a:solidFill>
                  <a:srgbClr val="000000"/>
                </a:solidFill>
                <a:latin typeface="WinInnwa"/>
                <a:ea typeface="MS PGothic" pitchFamily="34" charset="-128"/>
                <a:cs typeface="WinInnwa"/>
              </a:rPr>
              <a:t>tkwfNrpf</a:t>
            </a:r>
            <a:endParaRPr lang="en-US" sz="6600" b="1" dirty="0">
              <a:solidFill>
                <a:srgbClr val="000000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34791" y="6381328"/>
            <a:ext cx="9252520" cy="503999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Dr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ရက္ခ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ဂရီဖိတ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္၊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စကၤပူဓမၼေကာလိ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ပ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•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www.BibleStudyDownloads.org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1613" y="2252663"/>
            <a:ext cx="89423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1320" dir="3080412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2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Dr. Henrietta Mears 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\</a:t>
            </a: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pmtkyfwGif</a:t>
            </a:r>
            <a:endParaRPr lang="en-US" sz="3600" b="1" dirty="0">
              <a:solidFill>
                <a:schemeClr val="bg2"/>
              </a:solidFill>
              <a:latin typeface="WinInnwa"/>
              <a:ea typeface="MS PGothic" pitchFamily="34" charset="-128"/>
              <a:cs typeface="WinInnw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or®musrf;pm&amp;Sd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taMumif;t&amp;myg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tm;vHk;udk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a&amp;;om;xm;ygonf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/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600" b="1"/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4200" y="2368550"/>
            <a:ext cx="7950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3187806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tcsKdUaomolwdkU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\ </a:t>
            </a: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usrf;pmA[kokwonf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vSyaomykvJuHk;wpfuHk;eSifh</a:t>
            </a:r>
            <a:endParaRPr lang="en-US" sz="3600" b="1" dirty="0">
              <a:solidFill>
                <a:schemeClr val="bg2"/>
              </a:solidFill>
              <a:latin typeface="WinInnwa"/>
              <a:ea typeface="MS PGothic" pitchFamily="34" charset="-128"/>
              <a:cs typeface="WinInnw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wlygonf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/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odkYaomftcsKdUaomolwdkY\todwGifrlum</a:t>
            </a:r>
            <a:r>
              <a:rPr lang="en-US" sz="36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;       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7501" dir="3723739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…</a:t>
            </a:r>
            <a:r>
              <a:rPr lang="en-US" sz="40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ykvJvHk;av;rsm;onf</a:t>
            </a:r>
            <a:r>
              <a:rPr lang="en-US" sz="40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40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oD;Ncm;pDuGJNym;vQuf&amp;SdNyD</a:t>
            </a:r>
            <a:r>
              <a:rPr lang="en-US" sz="40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40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pkpnf;rIr&amp;Sdyg</a:t>
            </a:r>
            <a:r>
              <a:rPr lang="en-US" sz="40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/ </a:t>
            </a:r>
            <a:r>
              <a:rPr lang="en-US" sz="40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tpOfvdkufpkpnf;xm;aomusrf;pmtaMumif;t&amp;mrsm;onfvnf</a:t>
            </a:r>
            <a:r>
              <a:rPr lang="en-US" sz="40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40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tpOfwdkif;rNzpfawmhbJ</a:t>
            </a:r>
            <a:endParaRPr lang="en-US" sz="4000" b="1" dirty="0">
              <a:solidFill>
                <a:schemeClr val="bg2"/>
              </a:solidFill>
              <a:latin typeface="WinInnwa"/>
              <a:ea typeface="MS PGothic" pitchFamily="34" charset="-128"/>
              <a:cs typeface="WinInnw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&amp;</a:t>
            </a:r>
            <a:r>
              <a:rPr lang="en-US" sz="4000" b="1" dirty="0" err="1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IyfaxG;ukefygonf</a:t>
            </a:r>
            <a:r>
              <a:rPr lang="en-US" sz="4000" b="1" dirty="0">
                <a:solidFill>
                  <a:schemeClr val="bg2"/>
                </a:solidFill>
                <a:latin typeface="WinInnwa"/>
                <a:ea typeface="MS PGothic" pitchFamily="34" charset="-128"/>
                <a:cs typeface="WinInnwa"/>
              </a:rPr>
              <a:t>!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51348" name="Picture 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51346" name="Picture 1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51344" name="Picture 1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5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51342" name="Picture 1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51340" name="Picture 2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1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51338" name="Picture 2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9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51336" name="Picture 2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7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51334" name="Picture 3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5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51332" name="Picture 3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3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51330" name="Picture 3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1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51328" name="Picture 3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9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51326" name="Picture 4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7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51324" name="Picture 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5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51322" name="Picture 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3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51320" name="Picture 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1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51318" name="Picture 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9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51316" name="Picture 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7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51314" name="Picture 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5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51312" name="Picture 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3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51310" name="Picture 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1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51308" name="Picture 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9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51306" name="Picture 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7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51304" name="Picture 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5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51302" name="Picture 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3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80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51300" name="Picture 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1" name="Picture 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51298" name="Picture 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9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86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51296" name="Picture 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7" name="Picture 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89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51294" name="Picture 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5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51292" name="Picture 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3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95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51290" name="Picture 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1" name="Picture 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6" name="Group 98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51288" name="Picture 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9" name="Picture 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7" name="Group 101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51286" name="Picture 1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7" name="Picture 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 104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51284" name="Picture 1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5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107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51282" name="Picture 1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3" name="Picture 1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110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51280" name="Picture 1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1" name="Picture 1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13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51278" name="Picture 1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9" name="Picture 1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116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51276" name="Picture 1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7" name="Picture 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119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51274" name="Picture 1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5" name="Picture 1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5" name="Group 122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51272" name="Picture 1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3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6" name="Group 125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51270" name="Picture 1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1" name="Picture 1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7" name="Group 128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51268" name="Picture 1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9" name="Picture 1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8" name="Group 131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51266" name="Picture 1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7" name="Picture 1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9" name="Group 134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51264" name="Picture 1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5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0" name="Group 137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51262" name="Picture 1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3" name="Picture 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1" name="Group 140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51260" name="Picture 1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1" name="Picture 1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2" name="Group 143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51258" name="Picture 1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9" name="Picture 1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53" name="Group 146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51256" name="Picture 1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7" name="Picture 1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85" name="Picture 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867775" y="57165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A27C"/>
                </a:solidFill>
              </a:rPr>
              <a:t>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98713" y="2586038"/>
            <a:ext cx="4625975" cy="76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uGJNym;aomteuft"dyÜg,f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955675" y="3756025"/>
            <a:ext cx="7488238" cy="192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oefY&amp;Sif;aom0dnmOfawmftm;Nzifh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eufeJpGmavhvmoif,lNcif</a:t>
            </a:r>
            <a:r>
              <a:rPr lang="en-US" sz="48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;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08250" y="1382713"/>
            <a:ext cx="4427538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usrf;pm\twdrfteuf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38163" y="569913"/>
            <a:ext cx="7966075" cy="56578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268413"/>
            <a:ext cx="7550150" cy="329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bk&amp;m;ocif\a&amp;G;eIwfNcif;tpDtpOf</a:t>
            </a:r>
            <a:r>
              <a:rPr lang="en-US" sz="44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tmNA[HeSifha&amp;S;ueOD;uúKoa&amp;vvlrsKd</a:t>
            </a:r>
            <a:r>
              <a:rPr lang="en-US" sz="44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;?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ocifa,&amp;Iay:xGef;awmfrlNcif</a:t>
            </a:r>
            <a:r>
              <a:rPr lang="en-US" sz="44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;?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toif;awmfpwifarG;zGm;Ncif</a:t>
            </a:r>
            <a:r>
              <a:rPr lang="en-US" sz="44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;?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95413" y="171450"/>
            <a:ext cx="222091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900" b="1">
                <a:solidFill>
                  <a:srgbClr val="FFAF18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68675" y="0"/>
            <a:ext cx="24384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95600" y="3657600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900" b="1">
                <a:solidFill>
                  <a:srgbClr val="6C18B0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36800" y="2090738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184650" y="1831975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87534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68338" y="2919413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565775" y="496888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chemeClr val="accent1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761163" y="2533650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900" b="1">
                <a:solidFill>
                  <a:srgbClr val="F06157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280025" y="3354388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FCC16"/>
                </a:solidFill>
                <a:latin typeface="Helvetica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74512937 w 138"/>
              <a:gd name="T1" fmla="*/ 262096790 h 153"/>
              <a:gd name="T2" fmla="*/ 14902587 w 138"/>
              <a:gd name="T3" fmla="*/ 191532269 h 153"/>
              <a:gd name="T4" fmla="*/ 44707762 w 138"/>
              <a:gd name="T5" fmla="*/ 110887103 h 153"/>
              <a:gd name="T6" fmla="*/ 84447996 w 138"/>
              <a:gd name="T7" fmla="*/ 20161292 h 153"/>
              <a:gd name="T8" fmla="*/ 144058346 w 138"/>
              <a:gd name="T9" fmla="*/ 0 h 153"/>
              <a:gd name="T10" fmla="*/ 173861945 w 138"/>
              <a:gd name="T11" fmla="*/ 10080646 h 153"/>
              <a:gd name="T12" fmla="*/ 183797003 w 138"/>
              <a:gd name="T13" fmla="*/ 40322583 h 153"/>
              <a:gd name="T14" fmla="*/ 243407353 w 138"/>
              <a:gd name="T15" fmla="*/ 60483875 h 153"/>
              <a:gd name="T16" fmla="*/ 303017703 w 138"/>
              <a:gd name="T17" fmla="*/ 100806458 h 153"/>
              <a:gd name="T18" fmla="*/ 322887819 w 138"/>
              <a:gd name="T19" fmla="*/ 181451624 h 153"/>
              <a:gd name="T20" fmla="*/ 342757936 w 138"/>
              <a:gd name="T21" fmla="*/ 312500018 h 153"/>
              <a:gd name="T22" fmla="*/ 283147586 w 138"/>
              <a:gd name="T23" fmla="*/ 383064539 h 153"/>
              <a:gd name="T24" fmla="*/ 94383054 w 138"/>
              <a:gd name="T25" fmla="*/ 362903247 h 153"/>
              <a:gd name="T26" fmla="*/ 74512937 w 138"/>
              <a:gd name="T27" fmla="*/ 262096790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753475" y="80963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4538" y="1649413"/>
            <a:ext cx="7432675" cy="311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Þþrnfaom</a:t>
            </a:r>
            <a:r>
              <a:rPr lang="en-US" sz="66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usrf;pmtkyfrsm;udk</a:t>
            </a:r>
            <a:r>
              <a:rPr lang="en-US" sz="66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avhvmMunf.yg</a:t>
            </a:r>
            <a:r>
              <a:rPr lang="en-US" sz="66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!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3400" y="1524000"/>
            <a:ext cx="7419975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WinInnwa" charset="0"/>
                <a:cs typeface="WinInnwa" charset="0"/>
              </a:rPr>
              <a:t> axmifaomif;ruaomtaMumif;t&amp;mrsm;</a:t>
            </a:r>
            <a:endParaRPr lang="en-US" sz="4400">
              <a:solidFill>
                <a:srgbClr val="00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52513" y="2260600"/>
            <a:ext cx="5097462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WinInnwa" charset="0"/>
                <a:cs typeface="WinInnwa" charset="0"/>
              </a:rPr>
              <a:t> &amp;meSif.csDaomZwfaumifrsm;</a:t>
            </a:r>
            <a:endParaRPr lang="en-US" sz="4400">
              <a:solidFill>
                <a:srgbClr val="00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66863" y="2908300"/>
            <a:ext cx="5195887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WinInnwa" charset="0"/>
                <a:cs typeface="WinInnwa" charset="0"/>
              </a:rPr>
              <a:t> pmvHk;a7aygif; </a:t>
            </a:r>
            <a:r>
              <a:rPr lang="en-US" sz="4400">
                <a:solidFill>
                  <a:srgbClr val="F6FE0A"/>
                </a:solidFill>
                <a:latin typeface="WinInnwa" charset="0"/>
                <a:cs typeface="WinInnwa" charset="0"/>
              </a:rPr>
              <a:t>170, 000</a:t>
            </a:r>
            <a:r>
              <a:rPr lang="en-US" sz="4400">
                <a:solidFill>
                  <a:schemeClr val="tx2"/>
                </a:solidFill>
                <a:latin typeface="WinInnwa" charset="0"/>
                <a:cs typeface="WinInnwa" charset="0"/>
              </a:rPr>
              <a:t> </a:t>
            </a:r>
            <a:endParaRPr lang="en-US" sz="4400">
              <a:solidFill>
                <a:srgbClr val="00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81213" y="3536950"/>
            <a:ext cx="4668837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WinInnwa" charset="0"/>
                <a:cs typeface="WinInnwa" charset="0"/>
              </a:rPr>
              <a:t> tcef;MuD;aygif; 1</a:t>
            </a:r>
            <a:r>
              <a:rPr lang="en-US" sz="4400">
                <a:solidFill>
                  <a:srgbClr val="F6FE0A"/>
                </a:solidFill>
                <a:latin typeface="WinInnwa" charset="0"/>
                <a:cs typeface="WinInnwa" charset="0"/>
              </a:rPr>
              <a:t>,200</a:t>
            </a:r>
            <a:endParaRPr lang="en-US" sz="4400">
              <a:solidFill>
                <a:srgbClr val="00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95563" y="4222750"/>
            <a:ext cx="4999037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6000">
                <a:solidFill>
                  <a:srgbClr val="00FF00"/>
                </a:solidFill>
                <a:latin typeface="WinInnwa" charset="0"/>
                <a:cs typeface="WinInnw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WinInnwa" charset="0"/>
                <a:cs typeface="WinInnwa" charset="0"/>
              </a:rPr>
              <a:t> tceff;i,faygif; 31</a:t>
            </a:r>
            <a:r>
              <a:rPr lang="en-US" sz="4400">
                <a:solidFill>
                  <a:srgbClr val="F6FE0A"/>
                </a:solidFill>
                <a:latin typeface="WinInnwa" charset="0"/>
                <a:cs typeface="WinInnwa" charset="0"/>
              </a:rPr>
              <a:t>,000</a:t>
            </a:r>
            <a:r>
              <a:rPr lang="en-US" sz="4400">
                <a:solidFill>
                  <a:schemeClr val="tx2"/>
                </a:solidFill>
                <a:latin typeface="WinInnwa" charset="0"/>
                <a:cs typeface="WinInnwa" charset="0"/>
              </a:rPr>
              <a:t>  </a:t>
            </a:r>
            <a:endParaRPr lang="en-US" sz="4400">
              <a:solidFill>
                <a:srgbClr val="00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13" y="4832350"/>
            <a:ext cx="5292725" cy="2366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•</a:t>
            </a:r>
            <a:r>
              <a:rPr lang="en-US" sz="4400">
                <a:solidFill>
                  <a:schemeClr val="tx2"/>
                </a:solidFill>
                <a:latin typeface="WinInnwa"/>
                <a:ea typeface="MS PGothic" pitchFamily="34" charset="-128"/>
                <a:cs typeface="WinInnwa"/>
              </a:rPr>
              <a:t> ra&amp;wGufedKifaombmomNyef  </a:t>
            </a:r>
          </a:p>
          <a:p>
            <a:pPr>
              <a:defRPr/>
            </a:pPr>
            <a:r>
              <a:rPr lang="en-US" sz="4400">
                <a:solidFill>
                  <a:schemeClr val="tx2"/>
                </a:solidFill>
                <a:latin typeface="WinInnwa"/>
                <a:ea typeface="MS PGothic" pitchFamily="34" charset="-128"/>
                <a:cs typeface="WinInnwa"/>
              </a:rPr>
              <a:t>  pmtkyfrsm;pGm&amp;Sdonf</a:t>
            </a:r>
            <a:r>
              <a:rPr lang="en-US" sz="4400">
                <a:solidFill>
                  <a:srgbClr val="99FF99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</a:p>
          <a:p>
            <a:pPr>
              <a:defRPr/>
            </a:pPr>
            <a:r>
              <a:rPr lang="en-US" sz="4400">
                <a:solidFill>
                  <a:srgbClr val="99FF99"/>
                </a:solidFill>
                <a:latin typeface="WinInnwa"/>
                <a:ea typeface="MS PGothic" pitchFamily="34" charset="-128"/>
                <a:cs typeface="WinInnwa"/>
              </a:rPr>
              <a:t>	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3400" y="533400"/>
            <a:ext cx="80549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>
                <a:solidFill>
                  <a:srgbClr val="F6FE0A"/>
                </a:solidFill>
                <a:latin typeface="WinInnwa" charset="0"/>
                <a:cs typeface="WinInnwa" charset="0"/>
              </a:rPr>
              <a:t>þpmtkyfrsm;onf Nyoemrsm;\tpyifNzpfonf!</a:t>
            </a:r>
            <a:endParaRPr lang="en-US" sz="3200">
              <a:solidFill>
                <a:srgbClr val="F6FE0A"/>
              </a:solidFill>
              <a:latin typeface="WinInnwa" charset="0"/>
              <a:cs typeface="WinInnwa" charset="0"/>
            </a:endParaRPr>
          </a:p>
          <a:p>
            <a:endParaRPr lang="en-US" b="1" i="1">
              <a:solidFill>
                <a:srgbClr val="7F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57363" y="1201738"/>
            <a:ext cx="52324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>
                <a:solidFill>
                  <a:srgbClr val="99FF99"/>
                </a:solidFill>
                <a:latin typeface="WinInnwa"/>
                <a:ea typeface="MS PGothic" pitchFamily="34" charset="-128"/>
                <a:cs typeface="WinInnwa"/>
              </a:rPr>
              <a:t> aNz&amp;Sif;í rNyD;NywfedKifaomykpämrsm;Nzpfonf</a:t>
            </a:r>
            <a:r>
              <a:rPr lang="en-US" sz="3600" b="1" i="1">
                <a:solidFill>
                  <a:srgbClr val="99FF99"/>
                </a:solidFill>
                <a:latin typeface="WinInnwa"/>
                <a:ea typeface="MS PGothic" pitchFamily="34" charset="-128"/>
                <a:cs typeface="WinInnwa"/>
              </a:rPr>
              <a:t>!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8832850" y="6183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8" name="Microsoft ClipArt Gallery" r:id="rId4" imgW="3949700" imgH="2755900" progId="MS_ClipArt_Gallery">
                  <p:embed/>
                </p:oleObj>
              </mc:Choice>
              <mc:Fallback>
                <p:oleObj name="Microsoft ClipArt Gallery" r:id="rId4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900000">
            <a:off x="1285875" y="2987675"/>
            <a:ext cx="1747838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pmtkyfrsm;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360000">
            <a:off x="981075" y="3719513"/>
            <a:ext cx="11588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vlrsm;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20700000">
            <a:off x="6837363" y="4189413"/>
            <a:ext cx="1608137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&amp;</a:t>
            </a:r>
            <a:r>
              <a:rPr lang="en-US" sz="4000" b="1" dirty="0" err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ufpGJrsm</a:t>
            </a:r>
            <a:r>
              <a:rPr lang="en-US" sz="4000" b="1" dirty="0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;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20340000">
            <a:off x="1023938" y="1365250"/>
            <a:ext cx="384175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6FE0A"/>
                </a:solidFill>
                <a:latin typeface="WinInnwa"/>
                <a:ea typeface="MS PGothic" pitchFamily="34" charset="-128"/>
                <a:cs typeface="WinInnwa"/>
              </a:rPr>
              <a:t>b,folubmaNymovJ</a:t>
            </a:r>
            <a:r>
              <a:rPr lang="en-US" sz="4000" b="1">
                <a:solidFill>
                  <a:srgbClr val="FAFD00"/>
                </a:solidFill>
                <a:latin typeface="WinInnwa"/>
                <a:ea typeface="MS PGothic" pitchFamily="34" charset="-128"/>
                <a:cs typeface="WinInnwa"/>
              </a:rPr>
              <a:t>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">
            <a:off x="6637338" y="3201988"/>
            <a:ext cx="2319337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bmNzpfwmvJ?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920000">
            <a:off x="4687888" y="1165225"/>
            <a:ext cx="3805237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6FE0A"/>
                </a:solidFill>
                <a:latin typeface="WinInnwa"/>
                <a:ea typeface="MS PGothic" pitchFamily="34" charset="-128"/>
                <a:cs typeface="WinInnwa"/>
              </a:rPr>
              <a:t>b,folubmvkyfovJ?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360000">
            <a:off x="107950" y="5494338"/>
            <a:ext cx="94234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b,fol/ b,fvdk qufpyfrI&amp;SdygovJ?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8753475" y="88900"/>
            <a:ext cx="18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WinInnwa" charset="0"/>
              <a:cs typeface="WinInnwa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 rot="1920000">
            <a:off x="4741863" y="1268413"/>
            <a:ext cx="39719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6FE0A"/>
                </a:solidFill>
                <a:latin typeface="WinInnwa"/>
                <a:ea typeface="MS PGothic" pitchFamily="34" charset="-128"/>
                <a:cs typeface="WinInnwa"/>
              </a:rPr>
              <a:t>b,folubmvkyfovJ?</a:t>
            </a:r>
            <a:r>
              <a:rPr lang="en-US" sz="2000">
                <a:solidFill>
                  <a:srgbClr val="FFA27C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4000" b="1">
                <a:solidFill>
                  <a:schemeClr val="accent1"/>
                </a:solidFill>
                <a:latin typeface="WinInnwa"/>
                <a:ea typeface="MS PGothic" pitchFamily="34" charset="-128"/>
                <a:cs typeface="WinInnwa"/>
              </a:rPr>
              <a:t>?</a:t>
            </a:r>
          </a:p>
        </p:txBody>
      </p:sp>
      <p:graphicFrame>
        <p:nvGraphicFramePr>
          <p:cNvPr id="63490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Microsoft ClipArt Gallery" r:id="rId4" imgW="3949700" imgH="2755900" progId="MS_ClipArt_Gallery">
                  <p:embed/>
                </p:oleObj>
              </mc:Choice>
              <mc:Fallback>
                <p:oleObj name="Microsoft ClipArt Gallery" r:id="rId4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 rot="900000">
            <a:off x="1285875" y="2703513"/>
            <a:ext cx="1747838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4000" b="1">
                <a:solidFill>
                  <a:srgbClr val="00FF00"/>
                </a:solidFill>
                <a:latin typeface="WinInnwa" charset="0"/>
                <a:cs typeface="WinInnwa" charset="0"/>
              </a:rPr>
              <a:t>pmtkyfrsm;</a:t>
            </a:r>
            <a:endParaRPr lang="en-US" sz="4000" b="1">
              <a:solidFill>
                <a:schemeClr val="accent1"/>
              </a:solidFill>
              <a:latin typeface="WinInnwa" charset="0"/>
              <a:cs typeface="WinInnwa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 rot="360000">
            <a:off x="981075" y="3719513"/>
            <a:ext cx="115887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accent1"/>
                </a:solidFill>
                <a:latin typeface="WinInnwa"/>
                <a:ea typeface="MS PGothic" pitchFamily="34" charset="-128"/>
                <a:cs typeface="WinInnwa"/>
              </a:rPr>
              <a:t>vlrsm;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20700000">
            <a:off x="6902450" y="4189413"/>
            <a:ext cx="1608138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accent1"/>
                </a:solidFill>
                <a:latin typeface="WinInnwa"/>
                <a:ea typeface="MS PGothic" pitchFamily="34" charset="-128"/>
                <a:cs typeface="WinInnwa"/>
              </a:rPr>
              <a:t>&amp;ufpGJrsm;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20340000">
            <a:off x="1117600" y="1296988"/>
            <a:ext cx="4010025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6FE0A"/>
                </a:solidFill>
                <a:latin typeface="WinInnwa"/>
                <a:ea typeface="MS PGothic" pitchFamily="34" charset="-128"/>
                <a:cs typeface="WinInnwa"/>
              </a:rPr>
              <a:t>b,folubmaNymovJ</a:t>
            </a:r>
            <a:r>
              <a:rPr lang="en-US" sz="4000" b="1">
                <a:solidFill>
                  <a:srgbClr val="FAFD00"/>
                </a:solidFill>
                <a:latin typeface="WinInnwa"/>
                <a:ea typeface="MS PGothic" pitchFamily="34" charset="-128"/>
                <a:cs typeface="WinInnwa"/>
              </a:rPr>
              <a:t>?</a:t>
            </a:r>
            <a:r>
              <a:rPr lang="en-US" sz="2000">
                <a:solidFill>
                  <a:srgbClr val="FFA27C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4000" b="1">
                <a:solidFill>
                  <a:schemeClr val="accent1"/>
                </a:solidFill>
                <a:latin typeface="WinInnwa"/>
                <a:ea typeface="MS PGothic" pitchFamily="34" charset="-128"/>
                <a:cs typeface="WinInnwa"/>
              </a:rPr>
              <a:t>?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1080000">
            <a:off x="6737350" y="3194050"/>
            <a:ext cx="219075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1"/>
                </a:solidFill>
                <a:latin typeface="WinInnwa"/>
                <a:ea typeface="MS PGothic" pitchFamily="34" charset="-128"/>
                <a:cs typeface="WinInnwa"/>
              </a:rPr>
              <a:t>bmNzpfvdkYvJ</a:t>
            </a:r>
            <a:r>
              <a:rPr lang="en-US" sz="4000" b="1" dirty="0">
                <a:solidFill>
                  <a:schemeClr val="accent1"/>
                </a:solidFill>
                <a:latin typeface="WinInnwa"/>
                <a:ea typeface="MS PGothic" pitchFamily="34" charset="-128"/>
                <a:cs typeface="WinInnwa"/>
              </a:rPr>
              <a:t>?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360000">
            <a:off x="107950" y="5494338"/>
            <a:ext cx="94234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b,fol/b,fvdk qufpyfrI&amp;SdygovJ?</a:t>
            </a:r>
            <a:r>
              <a:rPr lang="en-US" sz="2000">
                <a:solidFill>
                  <a:srgbClr val="FFA27C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4000" b="1">
                <a:solidFill>
                  <a:schemeClr val="accent1"/>
                </a:solidFill>
                <a:latin typeface="WinInnwa"/>
                <a:ea typeface="MS PGothic" pitchFamily="34" charset="-128"/>
                <a:cs typeface="WinInnwa"/>
              </a:rPr>
              <a:t>?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600950" cy="563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WinInnwa"/>
                <a:ea typeface="WinInnwa"/>
                <a:cs typeface="WinInnwa"/>
              </a:rPr>
              <a:t>ulnDDBuygOD;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8753475" y="88900"/>
            <a:ext cx="18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WinInnwa" charset="0"/>
              <a:cs typeface="WinInnwa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8832850" y="64055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8362950" y="6484938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17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62338" y="1533525"/>
            <a:ext cx="46355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EA18"/>
                </a:solidFill>
                <a:latin typeface="WinInnwa" charset="0"/>
                <a:cs typeface="WinInnwa" charset="0"/>
              </a:rPr>
              <a:t>	</a:t>
            </a:r>
            <a:r>
              <a:rPr lang="en-US" sz="4400" b="1">
                <a:solidFill>
                  <a:srgbClr val="FFEA18"/>
                </a:solidFill>
                <a:latin typeface="WinInnwa" charset="0"/>
                <a:cs typeface="WinInnwa" charset="0"/>
              </a:rPr>
              <a:t>owd</a:t>
            </a:r>
            <a:r>
              <a:rPr lang="en-US" sz="2800" b="1">
                <a:solidFill>
                  <a:srgbClr val="FFEA18"/>
                </a:solidFill>
                <a:latin typeface="WinInnwa" charset="0"/>
                <a:cs typeface="WinInnwa" charset="0"/>
              </a:rPr>
              <a:t>…                    </a:t>
            </a:r>
            <a:r>
              <a:rPr lang="en-US" sz="3200" b="1">
                <a:solidFill>
                  <a:srgbClr val="FFEA18"/>
                </a:solidFill>
                <a:latin typeface="WinInnwa" charset="0"/>
                <a:cs typeface="WinInnwa" charset="0"/>
              </a:rPr>
              <a:t>þoifwef;umvtwGif; w,fvDzkef;tp&amp;Sdonfh qufoG,fa&amp;;u&amp;d,mrsm;tm;vkH;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EA18"/>
                </a:solidFill>
                <a:latin typeface="WinInnwa" charset="0"/>
                <a:cs typeface="WinInnwa" charset="0"/>
              </a:rPr>
              <a:t>acwÅydwfxm;yg/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EA18"/>
                </a:solidFill>
                <a:latin typeface="WinInnwa" charset="0"/>
                <a:cs typeface="WinInnwa" charset="0"/>
              </a:rPr>
              <a:t>aus;Zl;wifygonf/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2868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3" name="Line 7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128846" y="6520577"/>
            <a:ext cx="34120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  <a:endParaRPr lang="en-US" sz="10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00400" y="533400"/>
            <a:ext cx="3733800" cy="2374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05200" y="533400"/>
            <a:ext cx="312578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000" b="1" i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ulnDNuygOD;! </a:t>
            </a:r>
          </a:p>
          <a:p>
            <a:pPr algn="ctr">
              <a:defRPr/>
            </a:pPr>
            <a:r>
              <a:rPr lang="en-US" sz="4000" b="1" i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usGefawmfrwwf</a:t>
            </a:r>
          </a:p>
          <a:p>
            <a:pPr algn="ctr">
              <a:defRPr/>
            </a:pPr>
            <a:r>
              <a:rPr lang="en-US" sz="4000" b="1" i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Ekdifawmhbl;?</a:t>
            </a:r>
          </a:p>
        </p:txBody>
      </p:sp>
      <p:graphicFrame>
        <p:nvGraphicFramePr>
          <p:cNvPr id="65538" name="Object 2"/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Microsoft ClipArt Gallery" r:id="rId4" imgW="3835400" imgH="5473700" progId="MS_ClipArt_Gallery">
                  <p:embed/>
                </p:oleObj>
              </mc:Choice>
              <mc:Fallback>
                <p:oleObj name="Microsoft ClipArt Gallery" r:id="rId4" imgW="3835400" imgH="54737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51275" y="2813050"/>
            <a:ext cx="4587875" cy="3063875"/>
            <a:chOff x="2352" y="1728"/>
            <a:chExt cx="2976" cy="1752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828" y="1776"/>
              <a:ext cx="1979" cy="10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endParaRPr lang="en-US" sz="4000" b="1" i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endParaRPr>
            </a:p>
            <a:p>
              <a:pPr algn="ctr">
                <a:defRPr/>
              </a:pPr>
              <a:r>
                <a:rPr lang="en-US" sz="4000" b="1" i="1" dirty="0" err="1">
                  <a:solidFill>
                    <a:srgbClr val="FFFF00"/>
                  </a:solidFill>
                  <a:latin typeface="WinInnwa"/>
                  <a:ea typeface="MS PGothic" pitchFamily="34" charset="-128"/>
                  <a:cs typeface="WinInnwa"/>
                </a:rPr>
                <a:t>oif;tkyfq&amp;myJ</a:t>
              </a:r>
              <a:endParaRPr lang="en-US" sz="4000" b="1" i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endParaRPr>
            </a:p>
            <a:p>
              <a:pPr algn="ctr">
                <a:defRPr/>
              </a:pPr>
              <a:r>
                <a:rPr lang="en-US" sz="4000" b="1" i="1" dirty="0" err="1">
                  <a:solidFill>
                    <a:srgbClr val="FFFF00"/>
                  </a:solidFill>
                  <a:latin typeface="WinInnwa"/>
                  <a:ea typeface="MS PGothic" pitchFamily="34" charset="-128"/>
                  <a:cs typeface="WinInnwa"/>
                </a:rPr>
                <a:t>vkyfygapawm</a:t>
              </a:r>
              <a:r>
                <a:rPr lang="en-US" sz="4000" b="1" i="1" dirty="0">
                  <a:solidFill>
                    <a:srgbClr val="FFFF00"/>
                  </a:solidFill>
                  <a:latin typeface="WinInnwa"/>
                  <a:ea typeface="MS PGothic" pitchFamily="34" charset="-128"/>
                  <a:cs typeface="WinInnwa"/>
                </a:rPr>
                <a:t>.!</a:t>
              </a:r>
            </a:p>
          </p:txBody>
        </p:sp>
      </p:grp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5545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18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884363" y="2019300"/>
            <a:ext cx="5584825" cy="304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9600" i="1" dirty="0" err="1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b,folu</a:t>
            </a:r>
            <a:r>
              <a:rPr lang="en-US" sz="9600" i="1" dirty="0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</a:p>
          <a:p>
            <a:pPr algn="ctr">
              <a:defRPr/>
            </a:pPr>
            <a:r>
              <a:rPr lang="en-US" sz="9600" i="1" dirty="0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wm0ef,lrvJ?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5588" y="2019300"/>
            <a:ext cx="6303962" cy="304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9600" i="1" dirty="0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'</a:t>
            </a:r>
            <a:r>
              <a:rPr lang="en-US" sz="9600" i="1" dirty="0" err="1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Dvkdqdk&amp;if</a:t>
            </a:r>
            <a:endParaRPr lang="en-US" sz="9600" i="1" dirty="0">
              <a:solidFill>
                <a:srgbClr val="E8EC39"/>
              </a:solidFill>
              <a:latin typeface="WinInnwa"/>
              <a:ea typeface="MS PGothic" pitchFamily="34" charset="-128"/>
              <a:cs typeface="WinInnwa"/>
            </a:endParaRPr>
          </a:p>
          <a:p>
            <a:pPr algn="ctr">
              <a:defRPr/>
            </a:pPr>
            <a:r>
              <a:rPr lang="en-US" sz="9600" i="1" dirty="0" err="1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b,fvkdvkyfrvJ</a:t>
            </a:r>
            <a:endParaRPr lang="en-US" sz="9600" i="1" dirty="0">
              <a:solidFill>
                <a:srgbClr val="E8EC39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44550" y="723900"/>
            <a:ext cx="7791450" cy="529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5400" b="1">
                <a:solidFill>
                  <a:srgbClr val="FAFD00"/>
                </a:solidFill>
                <a:latin typeface="WinInnwa" charset="0"/>
                <a:cs typeface="WinInnwa" charset="0"/>
              </a:rPr>
              <a:t>uRefkyfwdkU\,HkBunfcH,lcsufonftrSefw&amp;m;ay:wGiftajcrcHygu rSeff;qjcif;?t,lao;rI?eSif. xifNrifcsuffrQomNzpfygvdrf.rnf</a:t>
            </a:r>
            <a:r>
              <a:rPr lang="ja-JP" altLang="en-US" sz="5400" b="1">
                <a:solidFill>
                  <a:srgbClr val="FAFD00"/>
                </a:solidFill>
                <a:latin typeface="WinInnwa" charset="0"/>
                <a:cs typeface="WinInnwa" charset="0"/>
              </a:rPr>
              <a:t>”</a:t>
            </a:r>
            <a:endParaRPr lang="en-US" sz="5400" b="1">
              <a:solidFill>
                <a:srgbClr val="FAFD00"/>
              </a:solidFill>
              <a:latin typeface="WinInnwa" charset="0"/>
              <a:cs typeface="WinInnwa" charset="0"/>
            </a:endParaRPr>
          </a:p>
          <a:p>
            <a:r>
              <a:rPr lang="en-US" sz="4000" b="1">
                <a:solidFill>
                  <a:srgbClr val="FAFD00"/>
                </a:solidFill>
                <a:latin typeface="WinInnwa" charset="0"/>
                <a:cs typeface="WinInnwa" charset="0"/>
              </a:rPr>
              <a:t>                            Miles Stanford</a:t>
            </a:r>
          </a:p>
          <a:p>
            <a:r>
              <a:rPr lang="en-US" sz="2800" b="1" i="1">
                <a:solidFill>
                  <a:srgbClr val="FAFD00"/>
                </a:solidFill>
                <a:latin typeface="WinInnwa" charset="0"/>
                <a:cs typeface="WinInnwa" charset="0"/>
              </a:rPr>
              <a:t>                            Principles of Spiritual Growth</a:t>
            </a:r>
            <a:endParaRPr lang="en-US" sz="4000" b="1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89613" y="1541463"/>
            <a:ext cx="2505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CCFF"/>
                </a:solidFill>
                <a:latin typeface="WinInnwa" charset="0"/>
                <a:cs typeface="WinInnwa" charset="0"/>
              </a:rPr>
              <a:t>trSefw&amp;m;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086350" y="2376488"/>
            <a:ext cx="23574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CCFF"/>
                </a:solidFill>
                <a:latin typeface="WinInnwa" charset="0"/>
                <a:cs typeface="WinInnwa" charset="0"/>
              </a:rPr>
              <a:t>rSef;qjcif;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15975" y="3182938"/>
            <a:ext cx="24495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CCFF"/>
                </a:solidFill>
                <a:latin typeface="WinInnwa" charset="0"/>
                <a:cs typeface="WinInnwa" charset="0"/>
              </a:rPr>
              <a:t>t,lao;rI</a:t>
            </a:r>
            <a:endParaRPr lang="en-US" sz="5400" b="1">
              <a:solidFill>
                <a:srgbClr val="CC3F3D"/>
              </a:solidFill>
              <a:latin typeface="WinInnwa" charset="0"/>
              <a:cs typeface="WinInnwa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19150" y="3990975"/>
            <a:ext cx="26511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CCFF"/>
                </a:solidFill>
                <a:latin typeface="WinInnwa" charset="0"/>
                <a:cs typeface="WinInnwa" charset="0"/>
              </a:rPr>
              <a:t>xifNrifcsuf</a:t>
            </a:r>
            <a:endParaRPr lang="en-US" sz="5400" b="1">
              <a:solidFill>
                <a:srgbClr val="CC3F3D"/>
              </a:solidFill>
              <a:latin typeface="WinInnwa" charset="0"/>
              <a:cs typeface="WinInnwa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utoUpdateAnimBg="0"/>
      <p:bldP spid="24581" grpId="0" autoUpdateAnimBg="0"/>
      <p:bldP spid="2458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solidFill>
                  <a:srgbClr val="F06157"/>
                </a:solidFill>
                <a:latin typeface="WinInnwa" charset="0"/>
                <a:cs typeface="WinInnwa" charset="0"/>
              </a:rPr>
              <a:t>oifMum;Ncif;\ta&amp;;ygaomausmufql;</a:t>
            </a:r>
            <a:endParaRPr lang="en-US" b="1">
              <a:solidFill>
                <a:srgbClr val="F06157"/>
              </a:solidFill>
              <a:latin typeface="WinInnwa" charset="0"/>
              <a:cs typeface="WinInnwa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2250" y="1685925"/>
            <a:ext cx="8674100" cy="175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ja-JP" altLang="en-US" sz="5400" b="1">
                <a:latin typeface="WinInnwa" charset="0"/>
                <a:cs typeface="WinInnwa" charset="0"/>
              </a:rPr>
              <a:t>“</a:t>
            </a:r>
            <a:r>
              <a:rPr lang="en-US" sz="5400" b="1">
                <a:latin typeface="WinInnwa" charset="0"/>
                <a:cs typeface="WinInnwa" charset="0"/>
              </a:rPr>
              <a:t>uRefKyfwdkYonf rdrdodxm;onfxuf</a:t>
            </a:r>
          </a:p>
          <a:p>
            <a:pPr algn="ctr"/>
            <a:r>
              <a:rPr lang="en-US" sz="5400" b="1">
                <a:latin typeface="WinInnwa" charset="0"/>
                <a:cs typeface="WinInnwa" charset="0"/>
              </a:rPr>
              <a:t>,HkMunfrnfr[kwf,    </a:t>
            </a:r>
            <a:endParaRPr lang="en-US" sz="4000" b="1">
              <a:latin typeface="WinInnwa" charset="0"/>
              <a:cs typeface="WinInnwa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06900" y="5268913"/>
            <a:ext cx="37211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/>
            <a:r>
              <a:rPr lang="en-US" sz="2000" b="1" i="1">
                <a:latin typeface="Times" charset="0"/>
              </a:rPr>
              <a:t>       Albert Mohler, President</a:t>
            </a:r>
          </a:p>
          <a:p>
            <a:pPr algn="r"/>
            <a:r>
              <a:rPr lang="en-US" sz="2000" b="1" i="1">
                <a:latin typeface="Times" charset="0"/>
              </a:rPr>
              <a:t>The Southern Baptist Seminary                                                         Louisville, KY</a:t>
            </a:r>
            <a:endParaRPr lang="en-US" sz="1400" b="1" i="1">
              <a:latin typeface="Times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98450" y="1622425"/>
            <a:ext cx="8628063" cy="523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5400" b="1">
              <a:latin typeface="WinInnwa" charset="0"/>
              <a:cs typeface="WinInnwa" charset="0"/>
            </a:endParaRPr>
          </a:p>
          <a:p>
            <a:pPr algn="ctr">
              <a:spcBef>
                <a:spcPct val="50000"/>
              </a:spcBef>
            </a:pPr>
            <a:r>
              <a:rPr lang="en-US" sz="5400" b="1">
                <a:latin typeface="WinInnwa" charset="0"/>
                <a:cs typeface="WinInnwa" charset="0"/>
              </a:rPr>
              <a:t>xdkYtNyifrdrd\,HkMunfcsufxufvGefuJpGmtouf&amp;SifvdkufavQmuf</a:t>
            </a:r>
          </a:p>
          <a:p>
            <a:pPr algn="ctr">
              <a:spcBef>
                <a:spcPct val="50000"/>
              </a:spcBef>
            </a:pPr>
            <a:r>
              <a:rPr lang="en-US" sz="5400" b="1">
                <a:latin typeface="WinInnwa" charset="0"/>
                <a:cs typeface="WinInnwa" charset="0"/>
              </a:rPr>
              <a:t>rnfr[kwfyg.</a:t>
            </a:r>
            <a:r>
              <a:rPr lang="ja-JP" altLang="en-US" sz="5400" b="1">
                <a:latin typeface="WinInnwa" charset="0"/>
                <a:cs typeface="WinInnwa" charset="0"/>
              </a:rPr>
              <a:t>”</a:t>
            </a:r>
            <a:endParaRPr lang="en-US" sz="5400" b="1">
              <a:latin typeface="WinInnwa" charset="0"/>
              <a:cs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8" y="82550"/>
            <a:ext cx="2660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468313" y="650875"/>
            <a:ext cx="8283575" cy="551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8800">
                <a:solidFill>
                  <a:schemeClr val="tx2"/>
                </a:solidFill>
                <a:latin typeface="Times" charset="0"/>
              </a:rPr>
              <a:t>So…                here we go!</a:t>
            </a:r>
            <a:endParaRPr lang="en-US" sz="8800">
              <a:latin typeface="Times" charset="0"/>
            </a:endParaRPr>
          </a:p>
          <a:p>
            <a:r>
              <a:rPr lang="en-US" sz="6000">
                <a:latin typeface="Times" charset="0"/>
              </a:rPr>
              <a:t>(And don</a:t>
            </a:r>
            <a:r>
              <a:rPr lang="ja-JP" altLang="en-US" sz="6000">
                <a:latin typeface="Times" charset="0"/>
              </a:rPr>
              <a:t>’</a:t>
            </a:r>
            <a:r>
              <a:rPr lang="en-US" sz="6000">
                <a:latin typeface="Times" charset="0"/>
              </a:rPr>
              <a:t>t miss a       single session. Each builds toward the next!)</a:t>
            </a:r>
            <a:endParaRPr lang="en-US" sz="8800">
              <a:latin typeface="Times" charset="0"/>
            </a:endParaRPr>
          </a:p>
        </p:txBody>
      </p:sp>
      <p:pic>
        <p:nvPicPr>
          <p:cNvPr id="332810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13" name="Rectangle 13"/>
          <p:cNvSpPr>
            <a:spLocks noChangeArrowheads="1"/>
          </p:cNvSpPr>
          <p:nvPr/>
        </p:nvSpPr>
        <p:spPr bwMode="auto">
          <a:xfrm>
            <a:off x="7580313" y="652938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8086725" y="6519863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75785" name="Text Box 16"/>
          <p:cNvSpPr txBox="1">
            <a:spLocks noChangeArrowheads="1"/>
          </p:cNvSpPr>
          <p:nvPr/>
        </p:nvSpPr>
        <p:spPr bwMode="auto">
          <a:xfrm>
            <a:off x="285750" y="6537325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75786" name="Text Box 17"/>
          <p:cNvSpPr txBox="1">
            <a:spLocks noChangeArrowheads="1"/>
          </p:cNvSpPr>
          <p:nvPr/>
        </p:nvSpPr>
        <p:spPr bwMode="auto">
          <a:xfrm>
            <a:off x="8732838" y="64039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6000" b="1" i="1">
                  <a:solidFill>
                    <a:srgbClr val="F6FE0A"/>
                  </a:solidFill>
                  <a:latin typeface="WinInnwa" charset="0"/>
                  <a:cs typeface="WinInnwa" charset="0"/>
                </a:rPr>
                <a:t>taNccHususav.vmNcif;onf</a:t>
              </a:r>
              <a:endParaRPr lang="en-US" sz="6000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4013" y="3095625"/>
            <a:ext cx="8351837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7200" b="1">
                <a:latin typeface="WinInnwa" charset="0"/>
                <a:cs typeface="WinInnwa" charset="0"/>
              </a:rPr>
              <a:t>rSefuefpGmpOf;pm;qifNcif Ncif;vnf;Nzpfonf!</a:t>
            </a:r>
            <a:endParaRPr lang="en-US" sz="7200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7831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311525"/>
            <a:ext cx="7900987" cy="17526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en-US" sz="4400" b="1">
                <a:latin typeface="WinInnwa" charset="0"/>
                <a:ea typeface="ＭＳ Ｐゴシック" charset="0"/>
                <a:cs typeface="WinInnwa" charset="0"/>
              </a:rPr>
              <a:t>usrf;pmudkrSefuefpGmudkifwG,fav.vm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en-US" sz="4400" b="1">
                <a:latin typeface="WinInnwa" charset="0"/>
                <a:ea typeface="ＭＳ Ｐゴシック" charset="0"/>
                <a:cs typeface="WinInnwa" charset="0"/>
              </a:rPr>
              <a:t>oHk;oyfwwfvmygvdrf.rnf</a:t>
            </a:r>
            <a:r>
              <a:rPr lang="en-US" sz="4400" b="1">
                <a:solidFill>
                  <a:srgbClr val="F6FE0A"/>
                </a:solidFill>
                <a:latin typeface="WinInnwa" charset="0"/>
                <a:ea typeface="ＭＳ Ｐゴシック" charset="0"/>
                <a:cs typeface="WinInnwa" charset="0"/>
              </a:rPr>
              <a:t>                                                   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25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6000" b="1" i="1">
                  <a:solidFill>
                    <a:srgbClr val="F6FE0A"/>
                  </a:solidFill>
                  <a:latin typeface="WinInnwa" charset="0"/>
                  <a:cs typeface="WinInnwa" charset="0"/>
                </a:rPr>
                <a:t>taNccHususav.vmNcif;Nzif.</a:t>
              </a:r>
              <a:endParaRPr lang="en-US" sz="6000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  <a:p>
              <a:pPr algn="ctr"/>
              <a:endParaRPr lang="en-US" sz="6000" b="1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4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2605088"/>
            <a:ext cx="7900987" cy="1752600"/>
          </a:xfrm>
          <a:ln w="12700"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en-US" sz="3600" b="1">
                <a:latin typeface="WinInnwa" charset="0"/>
                <a:ea typeface="ＭＳ Ｐゴシック" charset="0"/>
                <a:cs typeface="WinInnwa" charset="0"/>
              </a:rPr>
              <a:t>ta&amp;;ygaomtaMumif;t&amp;m?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</a:pPr>
            <a:r>
              <a:rPr lang="en-US" sz="3600" b="1">
                <a:latin typeface="WinInnwa" charset="0"/>
                <a:ea typeface="ＭＳ Ｐゴシック" charset="0"/>
                <a:cs typeface="WinInnwa" charset="0"/>
              </a:rPr>
              <a:t>olwyg;tm; oifay;edKifonfht&amp;m&amp;Sdygonf!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2000">
              <a:solidFill>
                <a:srgbClr val="FFA27C"/>
              </a:solidFill>
              <a:latin typeface="Comic Sans MS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7525" y="4327525"/>
            <a:ext cx="2851150" cy="2192338"/>
            <a:chOff x="326" y="2726"/>
            <a:chExt cx="1796" cy="1381"/>
          </a:xfrm>
        </p:grpSpPr>
        <p:graphicFrame>
          <p:nvGraphicFramePr>
            <p:cNvPr id="81922" name="Object 2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1" r:id="rId5" imgW="4559300" imgH="3505200" progId="MS_ClipArt_Gallery">
                    <p:embed/>
                  </p:oleObj>
                </mc:Choice>
                <mc:Fallback>
                  <p:oleObj r:id="rId5" imgW="4559300" imgH="35052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13" y="2892"/>
              <a:ext cx="92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ED181E"/>
                  </a:solidFill>
                  <a:latin typeface="WinInnwa" charset="0"/>
                  <a:cs typeface="WinInnwa" charset="0"/>
                </a:rPr>
                <a:t>z7vlY a,</a:t>
              </a:r>
              <a:endParaRPr lang="en-US" sz="3200">
                <a:latin typeface="WinInnwa" charset="0"/>
                <a:cs typeface="WinInnwa" charset="0"/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749300" y="5527675"/>
            <a:ext cx="7900988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40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oufaocHbdkYb,fvdkrsm; p7ygvdrf.!!!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2000">
              <a:solidFill>
                <a:srgbClr val="FFFFFF"/>
              </a:solidFill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26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1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109663" y="4873625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33" name="Group 15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6000" b="1" i="1">
                  <a:solidFill>
                    <a:srgbClr val="F6FE0A"/>
                  </a:solidFill>
                  <a:latin typeface="WinInnwa" charset="0"/>
                  <a:cs typeface="WinInnwa" charset="0"/>
                </a:rPr>
                <a:t>taNccHususav.vmNcif;</a:t>
              </a:r>
              <a:endParaRPr lang="en-US" sz="6000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  <a:p>
              <a:pPr algn="ctr"/>
              <a:endParaRPr lang="en-US" sz="6000" b="1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  <a:p>
              <a:pPr algn="ctr"/>
              <a:endParaRPr lang="en-US" sz="6000" b="1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  <p:bldP spid="32777" grpId="0" autoUpdateAnimBg="0"/>
      <p:bldP spid="327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2800" i="1">
              <a:solidFill>
                <a:srgbClr val="FAFD00"/>
              </a:solidFill>
              <a:latin typeface="Times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66750" y="35369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/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“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oif.usrf;pmrSwfpkpmtkyf</a:t>
            </a:r>
            <a:r>
              <a:rPr lang="ja-JP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”</a:t>
            </a: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algn="ctr"/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udkzGif.vdkufyg</a:t>
            </a:r>
            <a:endParaRPr lang="en-US" sz="6600" b="1" i="1"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/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/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/>
            <a:endParaRPr lang="en-US" sz="6000" i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27</a:t>
            </a:r>
          </a:p>
        </p:txBody>
      </p:sp>
      <p:grpSp>
        <p:nvGrpSpPr>
          <p:cNvPr id="83978" name="Group 10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6000" b="1" i="1">
                  <a:solidFill>
                    <a:srgbClr val="F6FE0A"/>
                  </a:solidFill>
                  <a:latin typeface="WinInnwa" charset="0"/>
                  <a:cs typeface="WinInnwa" charset="0"/>
                </a:rPr>
                <a:t>taNccHususav.vmNcif;</a:t>
              </a:r>
              <a:endParaRPr lang="en-US" sz="6000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  <a:p>
              <a:pPr algn="ctr"/>
              <a:endParaRPr lang="en-US" sz="6000" b="1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  <a:p>
              <a:pPr algn="ctr"/>
              <a:endParaRPr lang="en-US" sz="6000" b="1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B0C"/>
                </a:solidFill>
                <a:latin typeface="Times" charset="0"/>
              </a:rPr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674225" cy="70024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2"/>
                </a:solidFill>
                <a:latin typeface="Lucida Handwriting" charset="0"/>
              </a:rPr>
              <a:t>©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55638" y="774700"/>
            <a:ext cx="11557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1600" b="1">
              <a:solidFill>
                <a:srgbClr val="FFFB0C"/>
              </a:solidFill>
              <a:latin typeface="Comic Sans MS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624888" y="6027738"/>
            <a:ext cx="4730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B0C"/>
                </a:solidFill>
                <a:latin typeface="Comic Sans MS" charset="0"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my-MM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84288" y="17463"/>
            <a:ext cx="6561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FFF"/>
                </a:solidFill>
                <a:latin typeface="WinInnwa" charset="0"/>
                <a:cs typeface="WinInnwa" charset="0"/>
              </a:rPr>
              <a:t>tNynfNynfqdkif&amp;m taNccHor®musrf;pmavhvmNcif; trIawmfvkyfief;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36550" y="801688"/>
            <a:ext cx="400208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John Hannah</a:t>
            </a: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Distinguished Professor of Historical Theology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 Theological 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264025" y="4295775"/>
            <a:ext cx="448151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William Tolar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Distinguished Professor of Biblical Backgrounds                                  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Southwestern Baptist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07988" y="1931988"/>
            <a:ext cx="3887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William R. Bright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Late Founder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Campus Crusade for Christ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Orlando, Florida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98475" y="4178300"/>
            <a:ext cx="366553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David Bertch</a:t>
            </a:r>
            <a:endParaRPr lang="en-US" sz="1600" b="1" i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Former President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Tyndale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Amsterdam, The Netherlands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754563" y="5389563"/>
            <a:ext cx="3578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Kenneth Horton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McKinney Memorial Bible Church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960938" y="798513"/>
            <a:ext cx="31162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Rick Griffith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Lecturer in Biblical Studies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Director, ThM Programme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Singapore Bible College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Singapore, Republic of Singapore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614863" y="2147888"/>
            <a:ext cx="3810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John Maisel    Kurt Nelson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 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         President          Exec. Vice President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East/West Ministries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128588" y="3060700"/>
            <a:ext cx="444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Rev. Douglas Valenzuela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r>
              <a:rPr lang="en-US" sz="1400" b="1">
                <a:solidFill>
                  <a:srgbClr val="FFFB0C"/>
                </a:solidFill>
                <a:latin typeface="Times" charset="0"/>
              </a:rPr>
              <a:t>, </a:t>
            </a: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Conservative Baptist  Missions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Chiesa Battista Evangelica di Casoria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Naples, Italy</a:t>
            </a:r>
            <a:endParaRPr lang="en-US" sz="18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09538" y="5341938"/>
            <a:ext cx="4516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Karyn Granger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of Bible Studies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 Christian Schools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964113" y="3200400"/>
            <a:ext cx="31162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62D6A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Vasily Dimitrievski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for Russia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Global Missions Fellowship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Penza, Russia</a:t>
            </a:r>
            <a:endParaRPr lang="en-US" sz="14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167063" y="517525"/>
            <a:ext cx="281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FFFF"/>
                </a:solidFill>
                <a:latin typeface="WinInnwa" charset="0"/>
                <a:cs typeface="WinInnwa" charset="0"/>
              </a:rPr>
              <a:t>       tquftpyf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02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28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29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30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32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048250" y="25749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709863" y="2287588"/>
            <a:ext cx="723900" cy="2163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492750" y="1028700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09738" y="1619250"/>
            <a:ext cx="5827712" cy="3590925"/>
            <a:chOff x="1188" y="909"/>
            <a:chExt cx="3670" cy="2263"/>
          </a:xfrm>
        </p:grpSpPr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 rot="20836941">
              <a:off x="1211" y="1227"/>
              <a:ext cx="3647" cy="1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 ,ck  </a:t>
              </a:r>
              <a:r>
                <a:rPr lang="en-US" sz="3600" b="1" dirty="0" err="1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trSm;trSefa&amp;maewJhowif;tcsuf</a:t>
              </a:r>
              <a:endParaRPr lang="en-US" sz="3600" b="1" dirty="0">
                <a:solidFill>
                  <a:srgbClr val="EEFF4B"/>
                </a:solidFill>
                <a:latin typeface="WinInnwa"/>
                <a:ea typeface="MS PGothic" pitchFamily="34" charset="-128"/>
                <a:cs typeface="WinInnwa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3600" b="1" dirty="0" err="1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tvufawGudk</a:t>
              </a:r>
              <a:r>
                <a:rPr lang="en-US" sz="3600" b="1" dirty="0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b,fvdkpNyD</a:t>
              </a:r>
              <a:r>
                <a:rPr lang="en-US" sz="3600" b="1" dirty="0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; </a:t>
              </a:r>
              <a:r>
                <a:rPr lang="en-US" sz="3600" b="1" dirty="0" err="1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a&amp;G;cs,frvJ</a:t>
              </a:r>
              <a:r>
                <a:rPr lang="en-US" sz="3600" b="1" dirty="0">
                  <a:solidFill>
                    <a:srgbClr val="EEFF4B"/>
                  </a:solidFill>
                  <a:latin typeface="WinInnwa"/>
                  <a:ea typeface="MS PGothic" pitchFamily="34" charset="-128"/>
                  <a:cs typeface="WinInnwa"/>
                </a:rPr>
                <a:t>?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  <p:bldP spid="41991" grpId="0" autoUpdateAnimBg="0"/>
      <p:bldP spid="41994" grpId="0" autoUpdateAnimBg="0"/>
      <p:bldP spid="4199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7" name="Group 2"/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98306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31" name="Microsoft ClipArt Gallery" r:id="rId4" imgW="2146300" imgH="5803900" progId="MS_ClipArt_Gallery">
                    <p:embed/>
                  </p:oleObj>
                </mc:Choice>
                <mc:Fallback>
                  <p:oleObj name="Microsoft ClipArt Gallery" r:id="rId4" imgW="2146300" imgH="58039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808663" y="442913"/>
            <a:ext cx="2725737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b,fvkdrSr</a:t>
            </a:r>
          </a:p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pOf;pm;wwf</a:t>
            </a:r>
          </a:p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awm.bl;!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46663" y="2540000"/>
            <a:ext cx="3625850" cy="2501900"/>
            <a:chOff x="3179" y="1600"/>
            <a:chExt cx="2284" cy="1576"/>
          </a:xfrm>
        </p:grpSpPr>
        <p:sp>
          <p:nvSpPr>
            <p:cNvPr id="44040" name="Oval 8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30" y="1904"/>
              <a:ext cx="1752" cy="9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4400" b="1" i="1" dirty="0" err="1">
                  <a:solidFill>
                    <a:srgbClr val="FFFF00"/>
                  </a:solidFill>
                  <a:latin typeface="WinInnwa"/>
                  <a:ea typeface="MS PGothic" pitchFamily="34" charset="-128"/>
                  <a:cs typeface="WinInnwa"/>
                </a:rPr>
                <a:t>b,fup&amp;yg.rvJ</a:t>
              </a:r>
              <a:r>
                <a:rPr lang="en-US" sz="4400" b="1" i="1" dirty="0">
                  <a:solidFill>
                    <a:srgbClr val="FFFF00"/>
                  </a:solidFill>
                  <a:latin typeface="WinInnwa"/>
                  <a:ea typeface="MS PGothic" pitchFamily="34" charset="-128"/>
                  <a:cs typeface="WinInnwa"/>
                </a:rPr>
                <a:t>?</a:t>
              </a:r>
            </a:p>
          </p:txBody>
        </p:sp>
      </p:grpSp>
      <p:sp>
        <p:nvSpPr>
          <p:cNvPr id="98310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8311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8312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8313" name="Text Box 13"/>
          <p:cNvSpPr txBox="1">
            <a:spLocks noChangeArrowheads="1"/>
          </p:cNvSpPr>
          <p:nvPr/>
        </p:nvSpPr>
        <p:spPr bwMode="auto">
          <a:xfrm>
            <a:off x="8078788" y="6532563"/>
            <a:ext cx="339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Freeform 4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453628430 w 469"/>
              <a:gd name="T1" fmla="*/ 453628600 h 301"/>
              <a:gd name="T2" fmla="*/ 393144639 w 469"/>
              <a:gd name="T3" fmla="*/ 423386693 h 301"/>
              <a:gd name="T4" fmla="*/ 453628430 w 469"/>
              <a:gd name="T5" fmla="*/ 393144786 h 301"/>
              <a:gd name="T6" fmla="*/ 514112220 w 469"/>
              <a:gd name="T7" fmla="*/ 393144786 h 301"/>
              <a:gd name="T8" fmla="*/ 574596011 w 469"/>
              <a:gd name="T9" fmla="*/ 423386693 h 301"/>
              <a:gd name="T10" fmla="*/ 635079801 w 469"/>
              <a:gd name="T11" fmla="*/ 423386693 h 301"/>
              <a:gd name="T12" fmla="*/ 695563592 w 469"/>
              <a:gd name="T13" fmla="*/ 453628600 h 301"/>
              <a:gd name="T14" fmla="*/ 756047383 w 469"/>
              <a:gd name="T15" fmla="*/ 483870506 h 301"/>
              <a:gd name="T16" fmla="*/ 816531173 w 469"/>
              <a:gd name="T17" fmla="*/ 514112413 h 301"/>
              <a:gd name="T18" fmla="*/ 877014964 w 469"/>
              <a:gd name="T19" fmla="*/ 514112413 h 301"/>
              <a:gd name="T20" fmla="*/ 937498755 w 469"/>
              <a:gd name="T21" fmla="*/ 453628600 h 301"/>
              <a:gd name="T22" fmla="*/ 997982545 w 469"/>
              <a:gd name="T23" fmla="*/ 453628600 h 301"/>
              <a:gd name="T24" fmla="*/ 1058466336 w 469"/>
              <a:gd name="T25" fmla="*/ 453628600 h 301"/>
              <a:gd name="T26" fmla="*/ 1118950126 w 469"/>
              <a:gd name="T27" fmla="*/ 393144786 h 301"/>
              <a:gd name="T28" fmla="*/ 1179433917 w 469"/>
              <a:gd name="T29" fmla="*/ 362902880 h 301"/>
              <a:gd name="T30" fmla="*/ 1179433917 w 469"/>
              <a:gd name="T31" fmla="*/ 302419066 h 301"/>
              <a:gd name="T32" fmla="*/ 1149192022 w 469"/>
              <a:gd name="T33" fmla="*/ 241935253 h 301"/>
              <a:gd name="T34" fmla="*/ 1088708231 w 469"/>
              <a:gd name="T35" fmla="*/ 241935253 h 301"/>
              <a:gd name="T36" fmla="*/ 1028224441 w 469"/>
              <a:gd name="T37" fmla="*/ 211693347 h 301"/>
              <a:gd name="T38" fmla="*/ 1088708231 w 469"/>
              <a:gd name="T39" fmla="*/ 181451440 h 301"/>
              <a:gd name="T40" fmla="*/ 1149192022 w 469"/>
              <a:gd name="T41" fmla="*/ 211693347 h 301"/>
              <a:gd name="T42" fmla="*/ 1149192022 w 469"/>
              <a:gd name="T43" fmla="*/ 151209533 h 301"/>
              <a:gd name="T44" fmla="*/ 1088708231 w 469"/>
              <a:gd name="T45" fmla="*/ 120967627 h 301"/>
              <a:gd name="T46" fmla="*/ 1058466336 w 469"/>
              <a:gd name="T47" fmla="*/ 60483813 h 301"/>
              <a:gd name="T48" fmla="*/ 997982545 w 469"/>
              <a:gd name="T49" fmla="*/ 30241907 h 301"/>
              <a:gd name="T50" fmla="*/ 937498755 w 469"/>
              <a:gd name="T51" fmla="*/ 0 h 301"/>
              <a:gd name="T52" fmla="*/ 877014964 w 469"/>
              <a:gd name="T53" fmla="*/ 0 h 301"/>
              <a:gd name="T54" fmla="*/ 816531173 w 469"/>
              <a:gd name="T55" fmla="*/ 0 h 301"/>
              <a:gd name="T56" fmla="*/ 756047383 w 469"/>
              <a:gd name="T57" fmla="*/ 0 h 301"/>
              <a:gd name="T58" fmla="*/ 725805487 w 469"/>
              <a:gd name="T59" fmla="*/ 60483813 h 301"/>
              <a:gd name="T60" fmla="*/ 665321697 w 469"/>
              <a:gd name="T61" fmla="*/ 60483813 h 301"/>
              <a:gd name="T62" fmla="*/ 604837906 w 469"/>
              <a:gd name="T63" fmla="*/ 60483813 h 301"/>
              <a:gd name="T64" fmla="*/ 544354116 w 469"/>
              <a:gd name="T65" fmla="*/ 60483813 h 301"/>
              <a:gd name="T66" fmla="*/ 483870325 w 469"/>
              <a:gd name="T67" fmla="*/ 90725720 h 301"/>
              <a:gd name="T68" fmla="*/ 423386534 w 469"/>
              <a:gd name="T69" fmla="*/ 120967627 h 301"/>
              <a:gd name="T70" fmla="*/ 362902744 w 469"/>
              <a:gd name="T71" fmla="*/ 120967627 h 301"/>
              <a:gd name="T72" fmla="*/ 332660848 w 469"/>
              <a:gd name="T73" fmla="*/ 181451440 h 301"/>
              <a:gd name="T74" fmla="*/ 272177058 w 469"/>
              <a:gd name="T75" fmla="*/ 181451440 h 301"/>
              <a:gd name="T76" fmla="*/ 211693267 w 469"/>
              <a:gd name="T77" fmla="*/ 181451440 h 301"/>
              <a:gd name="T78" fmla="*/ 151209477 w 469"/>
              <a:gd name="T79" fmla="*/ 211693347 h 301"/>
              <a:gd name="T80" fmla="*/ 90725686 w 469"/>
              <a:gd name="T81" fmla="*/ 241935253 h 301"/>
              <a:gd name="T82" fmla="*/ 60483791 w 469"/>
              <a:gd name="T83" fmla="*/ 302419066 h 301"/>
              <a:gd name="T84" fmla="*/ 0 w 469"/>
              <a:gd name="T85" fmla="*/ 332660973 h 301"/>
              <a:gd name="T86" fmla="*/ 0 w 469"/>
              <a:gd name="T87" fmla="*/ 393144786 h 301"/>
              <a:gd name="T88" fmla="*/ 30241895 w 469"/>
              <a:gd name="T89" fmla="*/ 453628600 h 301"/>
              <a:gd name="T90" fmla="*/ 90725686 w 469"/>
              <a:gd name="T91" fmla="*/ 453628600 h 301"/>
              <a:gd name="T92" fmla="*/ 151209477 w 469"/>
              <a:gd name="T93" fmla="*/ 483870506 h 301"/>
              <a:gd name="T94" fmla="*/ 211693267 w 469"/>
              <a:gd name="T95" fmla="*/ 483870506 h 301"/>
              <a:gd name="T96" fmla="*/ 241935162 w 469"/>
              <a:gd name="T97" fmla="*/ 544354320 h 301"/>
              <a:gd name="T98" fmla="*/ 241935162 w 469"/>
              <a:gd name="T99" fmla="*/ 604838133 h 301"/>
              <a:gd name="T100" fmla="*/ 302418953 w 469"/>
              <a:gd name="T101" fmla="*/ 635080040 h 301"/>
              <a:gd name="T102" fmla="*/ 332660848 w 469"/>
              <a:gd name="T103" fmla="*/ 695563853 h 301"/>
              <a:gd name="T104" fmla="*/ 393144639 w 469"/>
              <a:gd name="T105" fmla="*/ 695563853 h 301"/>
              <a:gd name="T106" fmla="*/ 453628430 w 469"/>
              <a:gd name="T107" fmla="*/ 725805759 h 301"/>
              <a:gd name="T108" fmla="*/ 514112220 w 469"/>
              <a:gd name="T109" fmla="*/ 725805759 h 301"/>
              <a:gd name="T110" fmla="*/ 574596011 w 469"/>
              <a:gd name="T111" fmla="*/ 756047666 h 301"/>
              <a:gd name="T112" fmla="*/ 635079801 w 469"/>
              <a:gd name="T113" fmla="*/ 725805759 h 301"/>
              <a:gd name="T114" fmla="*/ 695563592 w 469"/>
              <a:gd name="T115" fmla="*/ 695563853 h 301"/>
              <a:gd name="T116" fmla="*/ 725805487 w 469"/>
              <a:gd name="T117" fmla="*/ 635080040 h 301"/>
              <a:gd name="T118" fmla="*/ 756047383 w 469"/>
              <a:gd name="T119" fmla="*/ 574596226 h 301"/>
              <a:gd name="T120" fmla="*/ 786289278 w 469"/>
              <a:gd name="T121" fmla="*/ 514112413 h 301"/>
              <a:gd name="T122" fmla="*/ 756047383 w 469"/>
              <a:gd name="T123" fmla="*/ 423386693 h 301"/>
              <a:gd name="T124" fmla="*/ 453628430 w 469"/>
              <a:gd name="T125" fmla="*/ 453628600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8" name="Freeform 5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1754029086 w 1645"/>
              <a:gd name="T1" fmla="*/ 453628446 h 445"/>
              <a:gd name="T2" fmla="*/ 1572577801 w 1645"/>
              <a:gd name="T3" fmla="*/ 514112239 h 445"/>
              <a:gd name="T4" fmla="*/ 1391126516 w 1645"/>
              <a:gd name="T5" fmla="*/ 544354135 h 445"/>
              <a:gd name="T6" fmla="*/ 1209675232 w 1645"/>
              <a:gd name="T7" fmla="*/ 544354135 h 445"/>
              <a:gd name="T8" fmla="*/ 1028223947 w 1645"/>
              <a:gd name="T9" fmla="*/ 574596032 h 445"/>
              <a:gd name="T10" fmla="*/ 877014543 w 1645"/>
              <a:gd name="T11" fmla="*/ 725805514 h 445"/>
              <a:gd name="T12" fmla="*/ 725805139 w 1645"/>
              <a:gd name="T13" fmla="*/ 846773099 h 445"/>
              <a:gd name="T14" fmla="*/ 635079497 w 1645"/>
              <a:gd name="T15" fmla="*/ 846773099 h 445"/>
              <a:gd name="T16" fmla="*/ 453628212 w 1645"/>
              <a:gd name="T17" fmla="*/ 846773099 h 445"/>
              <a:gd name="T18" fmla="*/ 332660689 w 1645"/>
              <a:gd name="T19" fmla="*/ 635079824 h 445"/>
              <a:gd name="T20" fmla="*/ 181451285 w 1645"/>
              <a:gd name="T21" fmla="*/ 483870342 h 445"/>
              <a:gd name="T22" fmla="*/ 30241881 w 1645"/>
              <a:gd name="T23" fmla="*/ 514112239 h 445"/>
              <a:gd name="T24" fmla="*/ 30241881 w 1645"/>
              <a:gd name="T25" fmla="*/ 695563617 h 445"/>
              <a:gd name="T26" fmla="*/ 181451285 w 1645"/>
              <a:gd name="T27" fmla="*/ 816531203 h 445"/>
              <a:gd name="T28" fmla="*/ 362902569 w 1645"/>
              <a:gd name="T29" fmla="*/ 937498789 h 445"/>
              <a:gd name="T30" fmla="*/ 453628212 w 1645"/>
              <a:gd name="T31" fmla="*/ 1088708271 h 445"/>
              <a:gd name="T32" fmla="*/ 635079497 w 1645"/>
              <a:gd name="T33" fmla="*/ 1118950167 h 445"/>
              <a:gd name="T34" fmla="*/ 816530781 w 1645"/>
              <a:gd name="T35" fmla="*/ 1088708271 h 445"/>
              <a:gd name="T36" fmla="*/ 997982066 w 1645"/>
              <a:gd name="T37" fmla="*/ 1088708271 h 445"/>
              <a:gd name="T38" fmla="*/ 1209675232 w 1645"/>
              <a:gd name="T39" fmla="*/ 1088708271 h 445"/>
              <a:gd name="T40" fmla="*/ 1421368397 w 1645"/>
              <a:gd name="T41" fmla="*/ 1028224478 h 445"/>
              <a:gd name="T42" fmla="*/ 1602819682 w 1645"/>
              <a:gd name="T43" fmla="*/ 967740685 h 445"/>
              <a:gd name="T44" fmla="*/ 1814512847 w 1645"/>
              <a:gd name="T45" fmla="*/ 967740685 h 445"/>
              <a:gd name="T46" fmla="*/ 1965722251 w 1645"/>
              <a:gd name="T47" fmla="*/ 816531203 h 445"/>
              <a:gd name="T48" fmla="*/ 2147173536 w 1645"/>
              <a:gd name="T49" fmla="*/ 725805514 h 445"/>
              <a:gd name="T50" fmla="*/ 2147483647 w 1645"/>
              <a:gd name="T51" fmla="*/ 604837928 h 445"/>
              <a:gd name="T52" fmla="*/ 2147483647 w 1645"/>
              <a:gd name="T53" fmla="*/ 544354135 h 445"/>
              <a:gd name="T54" fmla="*/ 2147483647 w 1645"/>
              <a:gd name="T55" fmla="*/ 483870342 h 445"/>
              <a:gd name="T56" fmla="*/ 2147483647 w 1645"/>
              <a:gd name="T57" fmla="*/ 453628446 h 445"/>
              <a:gd name="T58" fmla="*/ 2147483647 w 1645"/>
              <a:gd name="T59" fmla="*/ 453628446 h 445"/>
              <a:gd name="T60" fmla="*/ 2147483647 w 1645"/>
              <a:gd name="T61" fmla="*/ 362902757 h 445"/>
              <a:gd name="T62" fmla="*/ 2147483647 w 1645"/>
              <a:gd name="T63" fmla="*/ 362902757 h 445"/>
              <a:gd name="T64" fmla="*/ 2147483647 w 1645"/>
              <a:gd name="T65" fmla="*/ 302418964 h 445"/>
              <a:gd name="T66" fmla="*/ 2147483647 w 1645"/>
              <a:gd name="T67" fmla="*/ 302418964 h 445"/>
              <a:gd name="T68" fmla="*/ 2147483647 w 1645"/>
              <a:gd name="T69" fmla="*/ 302418964 h 445"/>
              <a:gd name="T70" fmla="*/ 2147483647 w 1645"/>
              <a:gd name="T71" fmla="*/ 302418964 h 445"/>
              <a:gd name="T72" fmla="*/ 2147483647 w 1645"/>
              <a:gd name="T73" fmla="*/ 302418964 h 445"/>
              <a:gd name="T74" fmla="*/ 2147483647 w 1645"/>
              <a:gd name="T75" fmla="*/ 120967586 h 445"/>
              <a:gd name="T76" fmla="*/ 2147483647 w 1645"/>
              <a:gd name="T77" fmla="*/ 0 h 445"/>
              <a:gd name="T78" fmla="*/ 2147483647 w 1645"/>
              <a:gd name="T79" fmla="*/ 30241896 h 445"/>
              <a:gd name="T80" fmla="*/ 2147483647 w 1645"/>
              <a:gd name="T81" fmla="*/ 60483793 h 445"/>
              <a:gd name="T82" fmla="*/ 2147483647 w 1645"/>
              <a:gd name="T83" fmla="*/ 120967586 h 445"/>
              <a:gd name="T84" fmla="*/ 2147483647 w 1645"/>
              <a:gd name="T85" fmla="*/ 151209482 h 445"/>
              <a:gd name="T86" fmla="*/ 2147483647 w 1645"/>
              <a:gd name="T87" fmla="*/ 120967586 h 445"/>
              <a:gd name="T88" fmla="*/ 2147483647 w 1645"/>
              <a:gd name="T89" fmla="*/ 60483793 h 445"/>
              <a:gd name="T90" fmla="*/ 2147483647 w 1645"/>
              <a:gd name="T91" fmla="*/ 60483793 h 445"/>
              <a:gd name="T92" fmla="*/ 2147483647 w 1645"/>
              <a:gd name="T93" fmla="*/ 211693275 h 445"/>
              <a:gd name="T94" fmla="*/ 2147483647 w 1645"/>
              <a:gd name="T95" fmla="*/ 362902757 h 445"/>
              <a:gd name="T96" fmla="*/ 2086689775 w 1645"/>
              <a:gd name="T97" fmla="*/ 423386550 h 445"/>
              <a:gd name="T98" fmla="*/ 1905238490 w 1645"/>
              <a:gd name="T99" fmla="*/ 393144653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00360" name="Freeform 12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424886232 w 565"/>
              <a:gd name="T1" fmla="*/ 1391125521 h 601"/>
              <a:gd name="T2" fmla="*/ 546282526 w 565"/>
              <a:gd name="T3" fmla="*/ 1421367380 h 601"/>
              <a:gd name="T4" fmla="*/ 667678820 w 565"/>
              <a:gd name="T5" fmla="*/ 1451609239 h 601"/>
              <a:gd name="T6" fmla="*/ 789075113 w 565"/>
              <a:gd name="T7" fmla="*/ 1481851098 h 601"/>
              <a:gd name="T8" fmla="*/ 910471407 w 565"/>
              <a:gd name="T9" fmla="*/ 1451609239 h 601"/>
              <a:gd name="T10" fmla="*/ 1031866110 w 565"/>
              <a:gd name="T11" fmla="*/ 1481851098 h 601"/>
              <a:gd name="T12" fmla="*/ 1153262404 w 565"/>
              <a:gd name="T13" fmla="*/ 1512092958 h 601"/>
              <a:gd name="T14" fmla="*/ 1274658697 w 565"/>
              <a:gd name="T15" fmla="*/ 1451609239 h 601"/>
              <a:gd name="T16" fmla="*/ 1305008168 w 565"/>
              <a:gd name="T17" fmla="*/ 1330641803 h 601"/>
              <a:gd name="T18" fmla="*/ 1305008168 w 565"/>
              <a:gd name="T19" fmla="*/ 1209674366 h 601"/>
              <a:gd name="T20" fmla="*/ 1244309226 w 565"/>
              <a:gd name="T21" fmla="*/ 1118948789 h 601"/>
              <a:gd name="T22" fmla="*/ 1305008168 w 565"/>
              <a:gd name="T23" fmla="*/ 997981352 h 601"/>
              <a:gd name="T24" fmla="*/ 1426404462 w 565"/>
              <a:gd name="T25" fmla="*/ 907255775 h 601"/>
              <a:gd name="T26" fmla="*/ 1426404462 w 565"/>
              <a:gd name="T27" fmla="*/ 786288338 h 601"/>
              <a:gd name="T28" fmla="*/ 1335357639 w 565"/>
              <a:gd name="T29" fmla="*/ 695562760 h 601"/>
              <a:gd name="T30" fmla="*/ 1274658697 w 565"/>
              <a:gd name="T31" fmla="*/ 604837183 h 601"/>
              <a:gd name="T32" fmla="*/ 1213961346 w 565"/>
              <a:gd name="T33" fmla="*/ 483869746 h 601"/>
              <a:gd name="T34" fmla="*/ 1122914523 w 565"/>
              <a:gd name="T35" fmla="*/ 393144169 h 601"/>
              <a:gd name="T36" fmla="*/ 1062215581 w 565"/>
              <a:gd name="T37" fmla="*/ 272176732 h 601"/>
              <a:gd name="T38" fmla="*/ 940819287 w 565"/>
              <a:gd name="T39" fmla="*/ 211693014 h 601"/>
              <a:gd name="T40" fmla="*/ 819422994 w 565"/>
              <a:gd name="T41" fmla="*/ 181451155 h 601"/>
              <a:gd name="T42" fmla="*/ 698026700 w 565"/>
              <a:gd name="T43" fmla="*/ 181451155 h 601"/>
              <a:gd name="T44" fmla="*/ 576631997 w 565"/>
              <a:gd name="T45" fmla="*/ 120967437 h 601"/>
              <a:gd name="T46" fmla="*/ 455235703 w 565"/>
              <a:gd name="T47" fmla="*/ 90725577 h 601"/>
              <a:gd name="T48" fmla="*/ 333839410 w 565"/>
              <a:gd name="T49" fmla="*/ 0 h 601"/>
              <a:gd name="T50" fmla="*/ 273140468 w 565"/>
              <a:gd name="T51" fmla="*/ 60483718 h 601"/>
              <a:gd name="T52" fmla="*/ 242792587 w 565"/>
              <a:gd name="T53" fmla="*/ 181451155 h 601"/>
              <a:gd name="T54" fmla="*/ 242792587 w 565"/>
              <a:gd name="T55" fmla="*/ 302418592 h 601"/>
              <a:gd name="T56" fmla="*/ 212443116 w 565"/>
              <a:gd name="T57" fmla="*/ 423386028 h 601"/>
              <a:gd name="T58" fmla="*/ 151745765 w 565"/>
              <a:gd name="T59" fmla="*/ 544353465 h 601"/>
              <a:gd name="T60" fmla="*/ 151745765 w 565"/>
              <a:gd name="T61" fmla="*/ 665320901 h 601"/>
              <a:gd name="T62" fmla="*/ 242792587 w 565"/>
              <a:gd name="T63" fmla="*/ 786288338 h 601"/>
              <a:gd name="T64" fmla="*/ 212443116 w 565"/>
              <a:gd name="T65" fmla="*/ 907255775 h 601"/>
              <a:gd name="T66" fmla="*/ 121396294 w 565"/>
              <a:gd name="T67" fmla="*/ 997981352 h 601"/>
              <a:gd name="T68" fmla="*/ 60697352 w 565"/>
              <a:gd name="T69" fmla="*/ 1118948789 h 601"/>
              <a:gd name="T70" fmla="*/ 0 w 565"/>
              <a:gd name="T71" fmla="*/ 1239916225 h 601"/>
              <a:gd name="T72" fmla="*/ 121396294 w 565"/>
              <a:gd name="T73" fmla="*/ 1330641803 h 601"/>
              <a:gd name="T74" fmla="*/ 242792587 w 565"/>
              <a:gd name="T75" fmla="*/ 1360883662 h 601"/>
              <a:gd name="T76" fmla="*/ 364188881 w 565"/>
              <a:gd name="T77" fmla="*/ 1391125521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0354" name="Object 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2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Text Box 1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100369" name="Group 16"/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45073" name="Freeform 17"/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/>
                <a:ahLst/>
                <a:cxnLst>
                  <a:cxn ang="0">
                    <a:pos x="136" y="704"/>
                  </a:cxn>
                  <a:cxn ang="0">
                    <a:pos x="98" y="644"/>
                  </a:cxn>
                  <a:cxn ang="0">
                    <a:pos x="45" y="575"/>
                  </a:cxn>
                  <a:cxn ang="0">
                    <a:pos x="15" y="515"/>
                  </a:cxn>
                  <a:cxn ang="0">
                    <a:pos x="0" y="439"/>
                  </a:cxn>
                  <a:cxn ang="0">
                    <a:pos x="0" y="371"/>
                  </a:cxn>
                  <a:cxn ang="0">
                    <a:pos x="15" y="280"/>
                  </a:cxn>
                  <a:cxn ang="0">
                    <a:pos x="53" y="204"/>
                  </a:cxn>
                  <a:cxn ang="0">
                    <a:pos x="113" y="129"/>
                  </a:cxn>
                  <a:cxn ang="0">
                    <a:pos x="189" y="76"/>
                  </a:cxn>
                  <a:cxn ang="0">
                    <a:pos x="257" y="38"/>
                  </a:cxn>
                  <a:cxn ang="0">
                    <a:pos x="333" y="15"/>
                  </a:cxn>
                  <a:cxn ang="0">
                    <a:pos x="439" y="0"/>
                  </a:cxn>
                  <a:cxn ang="0">
                    <a:pos x="537" y="15"/>
                  </a:cxn>
                  <a:cxn ang="0">
                    <a:pos x="605" y="38"/>
                  </a:cxn>
                  <a:cxn ang="0">
                    <a:pos x="673" y="68"/>
                  </a:cxn>
                  <a:cxn ang="0">
                    <a:pos x="726" y="106"/>
                  </a:cxn>
                  <a:cxn ang="0">
                    <a:pos x="772" y="159"/>
                  </a:cxn>
                  <a:cxn ang="0">
                    <a:pos x="802" y="204"/>
                  </a:cxn>
                  <a:cxn ang="0">
                    <a:pos x="825" y="250"/>
                  </a:cxn>
                  <a:cxn ang="0">
                    <a:pos x="847" y="310"/>
                  </a:cxn>
                  <a:cxn ang="0">
                    <a:pos x="855" y="371"/>
                  </a:cxn>
                  <a:cxn ang="0">
                    <a:pos x="855" y="439"/>
                  </a:cxn>
                  <a:cxn ang="0">
                    <a:pos x="832" y="507"/>
                  </a:cxn>
                  <a:cxn ang="0">
                    <a:pos x="802" y="575"/>
                  </a:cxn>
                  <a:cxn ang="0">
                    <a:pos x="756" y="651"/>
                  </a:cxn>
                  <a:cxn ang="0">
                    <a:pos x="726" y="704"/>
                  </a:cxn>
                  <a:cxn ang="0">
                    <a:pos x="703" y="772"/>
                  </a:cxn>
                  <a:cxn ang="0">
                    <a:pos x="673" y="848"/>
                  </a:cxn>
                  <a:cxn ang="0">
                    <a:pos x="658" y="909"/>
                  </a:cxn>
                  <a:cxn ang="0">
                    <a:pos x="651" y="984"/>
                  </a:cxn>
                  <a:cxn ang="0">
                    <a:pos x="651" y="1075"/>
                  </a:cxn>
                  <a:cxn ang="0">
                    <a:pos x="242" y="1075"/>
                  </a:cxn>
                  <a:cxn ang="0">
                    <a:pos x="242" y="1000"/>
                  </a:cxn>
                  <a:cxn ang="0">
                    <a:pos x="227" y="909"/>
                  </a:cxn>
                  <a:cxn ang="0">
                    <a:pos x="197" y="841"/>
                  </a:cxn>
                  <a:cxn ang="0">
                    <a:pos x="166" y="765"/>
                  </a:cxn>
                  <a:cxn ang="0">
                    <a:pos x="136" y="704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grpSp>
            <p:nvGrpSpPr>
              <p:cNvPr id="100397" name="Group 18"/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45075" name="Oval 19"/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6" name="Freeform 20"/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8"/>
                    </a:cxn>
                    <a:cxn ang="0">
                      <a:pos x="91" y="98"/>
                    </a:cxn>
                    <a:cxn ang="0">
                      <a:pos x="401" y="30"/>
                    </a:cxn>
                    <a:cxn ang="0">
                      <a:pos x="40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7" name="Freeform 21"/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36"/>
                    </a:cxn>
                    <a:cxn ang="0">
                      <a:pos x="91" y="136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8" name="Freeform 22"/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9" name="Freeform 23"/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1"/>
                    </a:cxn>
                    <a:cxn ang="0">
                      <a:pos x="83" y="68"/>
                    </a:cxn>
                    <a:cxn ang="0">
                      <a:pos x="0" y="61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1"/>
                    </a:cxn>
                    <a:cxn ang="0">
                      <a:pos x="401" y="0"/>
                    </a:cxn>
                    <a:cxn ang="0">
                      <a:pos x="91" y="61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80" name="Freeform 24"/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45" y="98"/>
                    </a:cxn>
                    <a:cxn ang="0">
                      <a:pos x="356" y="98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pitchFamily="-112" charset="0"/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</p:grpSp>
        <p:grpSp>
          <p:nvGrpSpPr>
            <p:cNvPr id="100370" name="Group 25"/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45082" name="Line 26"/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3" name="Line 27"/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4" name="Line 28"/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5" name="Line 29"/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6" name="Line 30"/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9" name="Line 33"/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0" name="Line 34"/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1" name="Line 35"/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2" name="Line 36"/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3" name="Line 37"/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4" name="Line 38"/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5" name="Line 39"/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6" name="Line 40"/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7" name="Line 41"/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9" name="Line 43"/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0" name="Line 44"/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1" name="Line 45"/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2" name="Line 46"/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3" name="Line 47"/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5" name="Line 49"/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6" name="Line 50"/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100363" name="Text Box 5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364" name="Text Box 52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5109" name="WordArt 53"/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7</a:t>
            </a: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0367" name="Text Box 5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100368" name="Text Box 56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09" grpId="0" animBg="1"/>
      <p:bldP spid="451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46084" name="Rectangle 4" descr="Large checker board"/>
          <p:cNvSpPr>
            <a:spLocks noChangeArrowheads="1"/>
          </p:cNvSpPr>
          <p:nvPr/>
        </p:nvSpPr>
        <p:spPr bwMode="auto">
          <a:xfrm>
            <a:off x="4191000" y="3124200"/>
            <a:ext cx="1770063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57150">
            <a:solidFill>
              <a:srgbClr val="CC1417"/>
            </a:solidFill>
            <a:miter lim="800000"/>
            <a:headEnd/>
            <a:tailEnd/>
          </a:ln>
          <a:effectLst>
            <a:outerShdw blurRad="63500" dist="1143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800">
                  <a:solidFill>
                    <a:schemeClr val="tx2"/>
                  </a:solidFill>
                  <a:latin typeface="Times" pitchFamily="-112" charset="0"/>
                  <a:ea typeface="MS PGothic" pitchFamily="34" charset="-128"/>
                  <a:cs typeface="MS PGothic" pitchFamily="34" charset="-128"/>
                </a:rPr>
                <a:t>7</a:t>
              </a: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544" y="528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2407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408" name="Text Box 1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02409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102410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02411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0445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703513" y="2197100"/>
            <a:ext cx="4845050" cy="92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5400" i="1" dirty="0" err="1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oif.usrf;pmrSwfpk</a:t>
            </a:r>
            <a:r>
              <a:rPr lang="en-US" sz="5400" i="1" dirty="0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                        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>
                <a:solidFill>
                  <a:srgbClr val="FFFF00"/>
                </a:solidFill>
                <a:latin typeface="Papyrus" pitchFamily="-107" charset="0"/>
                <a:ea typeface="MS PGothic" pitchFamily="34" charset="-128"/>
                <a:cs typeface="MS PGothic" pitchFamily="34" charset="-128"/>
              </a:rPr>
              <a:t>Our ministry is deeply indebted to Todd Bolen, creator of the </a:t>
            </a:r>
            <a:r>
              <a:rPr lang="en-US" sz="2300" b="1" i="1">
                <a:solidFill>
                  <a:srgbClr val="FFFF00"/>
                </a:solidFill>
                <a:latin typeface="Papyrus" pitchFamily="-107" charset="0"/>
                <a:ea typeface="MS PGothic" pitchFamily="34" charset="-128"/>
                <a:cs typeface="MS PGothic" pitchFamily="34" charset="-128"/>
              </a:rPr>
              <a:t>Pictorial Library of Bible Lands</a:t>
            </a:r>
            <a:r>
              <a:rPr lang="en-US" sz="2300" b="1">
                <a:solidFill>
                  <a:srgbClr val="FFFF00"/>
                </a:solidFill>
                <a:latin typeface="Papyrus" pitchFamily="-107" charset="0"/>
                <a:ea typeface="MS PGothic" pitchFamily="34" charset="-128"/>
                <a:cs typeface="MS PGothic" pitchFamily="34" charset="-128"/>
              </a:rPr>
              <a:t>, for his generous permission to use photo resources throughout THE BIBLE…BASICALLY®.  TBB users are urged to visit BiblePlaces.com and explore the thousands of photo resources available:  from the Holy Land, throughout the Aegean and Mediterranean Basin to Southern Europe where the Christian faith took root. BiblePlaces.com offers teachers and visual producers an incomparable array of high-resolution digital photographic resources.  Please visit!                         Thanks, Todd!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Ligurino" pitchFamily="2" charset="0"/>
                <a:ea typeface="MS PGothic" pitchFamily="34" charset="-128"/>
                <a:cs typeface="MS PGothic" pitchFamily="34" charset="-128"/>
              </a:rPr>
              <a:t>The Pictorial Library of Bible Lands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10650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6505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7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38</a:t>
            </a:r>
          </a:p>
        </p:txBody>
      </p:sp>
      <p:pic>
        <p:nvPicPr>
          <p:cNvPr id="106509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0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File Cabinet Movie w/ narration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6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6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6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6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6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6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6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10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10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6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5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6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6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06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6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7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6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06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84438" y="1009650"/>
            <a:ext cx="2671762" cy="1565275"/>
            <a:chOff x="1366" y="632"/>
            <a:chExt cx="1683" cy="986"/>
          </a:xfrm>
        </p:grpSpPr>
        <p:grpSp>
          <p:nvGrpSpPr>
            <p:cNvPr id="108619" name="Group 7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108621" name="AutoShape 8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22" name="Rectangle 9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23" name="Rectangle 10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24" name="Rectangle 11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20" name="Text Box 12"/>
            <p:cNvSpPr txBox="1">
              <a:spLocks noChangeArrowheads="1"/>
            </p:cNvSpPr>
            <p:nvPr/>
          </p:nvSpPr>
          <p:spPr bwMode="auto">
            <a:xfrm>
              <a:off x="1836" y="632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1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63838" y="1390650"/>
            <a:ext cx="2671762" cy="1565275"/>
            <a:chOff x="1542" y="872"/>
            <a:chExt cx="1683" cy="986"/>
          </a:xfrm>
        </p:grpSpPr>
        <p:grpSp>
          <p:nvGrpSpPr>
            <p:cNvPr id="108613" name="Group 14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108615" name="AutoShape 15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6" name="Rectangle 16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7" name="Rectangle 17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8" name="Rectangle 18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14" name="Text Box 19"/>
            <p:cNvSpPr txBox="1">
              <a:spLocks noChangeArrowheads="1"/>
            </p:cNvSpPr>
            <p:nvPr/>
          </p:nvSpPr>
          <p:spPr bwMode="auto">
            <a:xfrm>
              <a:off x="2025" y="872"/>
              <a:ext cx="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2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100388" y="1797050"/>
            <a:ext cx="2671762" cy="1539875"/>
            <a:chOff x="1754" y="1128"/>
            <a:chExt cx="1683" cy="970"/>
          </a:xfrm>
        </p:grpSpPr>
        <p:grpSp>
          <p:nvGrpSpPr>
            <p:cNvPr id="108607" name="Group 21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108609" name="AutoShape 22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0" name="Rectangle 23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1" name="Rectangle 24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12" name="Rectangle 25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08" name="Text Box 26"/>
            <p:cNvSpPr txBox="1">
              <a:spLocks noChangeArrowheads="1"/>
            </p:cNvSpPr>
            <p:nvPr/>
          </p:nvSpPr>
          <p:spPr bwMode="auto">
            <a:xfrm>
              <a:off x="2212" y="1128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3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354388" y="2178050"/>
            <a:ext cx="2671762" cy="1552575"/>
            <a:chOff x="1914" y="1368"/>
            <a:chExt cx="1683" cy="978"/>
          </a:xfrm>
        </p:grpSpPr>
        <p:grpSp>
          <p:nvGrpSpPr>
            <p:cNvPr id="108601" name="Group 28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108603" name="AutoShape 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4" name="Rectangle 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5" name="Rectangle 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6" name="Rectangle 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602" name="Text Box 33"/>
            <p:cNvSpPr txBox="1">
              <a:spLocks noChangeArrowheads="1"/>
            </p:cNvSpPr>
            <p:nvPr/>
          </p:nvSpPr>
          <p:spPr bwMode="auto">
            <a:xfrm>
              <a:off x="2388" y="1368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4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640138" y="2559050"/>
            <a:ext cx="2671762" cy="1552575"/>
            <a:chOff x="2094" y="1608"/>
            <a:chExt cx="1683" cy="978"/>
          </a:xfrm>
        </p:grpSpPr>
        <p:grpSp>
          <p:nvGrpSpPr>
            <p:cNvPr id="108595" name="Group 35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108597" name="AutoShape 36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8" name="Rectangle 37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9" name="Rectangle 38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0" name="Rectangle 39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96" name="Text Box 40"/>
            <p:cNvSpPr txBox="1">
              <a:spLocks noChangeArrowheads="1"/>
            </p:cNvSpPr>
            <p:nvPr/>
          </p:nvSpPr>
          <p:spPr bwMode="auto">
            <a:xfrm>
              <a:off x="2570" y="1608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5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3944938" y="2927350"/>
            <a:ext cx="2671762" cy="1565275"/>
            <a:chOff x="2286" y="1840"/>
            <a:chExt cx="1683" cy="986"/>
          </a:xfrm>
        </p:grpSpPr>
        <p:grpSp>
          <p:nvGrpSpPr>
            <p:cNvPr id="108589" name="Group 42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108591" name="AutoShape 43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2" name="Rectangle 44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3" name="Rectangle 45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4" name="Rectangle 46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90" name="Text Box 47"/>
            <p:cNvSpPr txBox="1">
              <a:spLocks noChangeArrowheads="1"/>
            </p:cNvSpPr>
            <p:nvPr/>
          </p:nvSpPr>
          <p:spPr bwMode="auto">
            <a:xfrm>
              <a:off x="2738" y="1840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6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4211638" y="3321050"/>
            <a:ext cx="2671762" cy="1552575"/>
            <a:chOff x="2454" y="2088"/>
            <a:chExt cx="1683" cy="978"/>
          </a:xfrm>
        </p:grpSpPr>
        <p:grpSp>
          <p:nvGrpSpPr>
            <p:cNvPr id="108583" name="Group 49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108585" name="AutoShape 50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6" name="Rectangle 51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7" name="Rectangle 52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8" name="Rectangle 53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84" name="Text Box 54"/>
            <p:cNvSpPr txBox="1">
              <a:spLocks noChangeArrowheads="1"/>
            </p:cNvSpPr>
            <p:nvPr/>
          </p:nvSpPr>
          <p:spPr bwMode="auto">
            <a:xfrm>
              <a:off x="2922" y="2088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7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465638" y="3702050"/>
            <a:ext cx="2671762" cy="1552575"/>
            <a:chOff x="2614" y="2328"/>
            <a:chExt cx="1683" cy="978"/>
          </a:xfrm>
        </p:grpSpPr>
        <p:grpSp>
          <p:nvGrpSpPr>
            <p:cNvPr id="108577" name="Group 56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108579" name="AutoShape 57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0" name="Rectangle 58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1" name="Rectangle 59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82" name="Rectangle 60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78" name="Text Box 61"/>
            <p:cNvSpPr txBox="1">
              <a:spLocks noChangeArrowheads="1"/>
            </p:cNvSpPr>
            <p:nvPr/>
          </p:nvSpPr>
          <p:spPr bwMode="auto">
            <a:xfrm>
              <a:off x="3099" y="2328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8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4783138" y="4070350"/>
            <a:ext cx="2671762" cy="1565275"/>
            <a:chOff x="2814" y="2560"/>
            <a:chExt cx="1683" cy="986"/>
          </a:xfrm>
        </p:grpSpPr>
        <p:grpSp>
          <p:nvGrpSpPr>
            <p:cNvPr id="108571" name="Group 6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108573" name="AutoShape 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4" name="Rectangle 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5" name="Rectangle 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6" name="Rectangle 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72" name="Text Box 68"/>
            <p:cNvSpPr txBox="1">
              <a:spLocks noChangeArrowheads="1"/>
            </p:cNvSpPr>
            <p:nvPr/>
          </p:nvSpPr>
          <p:spPr bwMode="auto">
            <a:xfrm>
              <a:off x="3274" y="2560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9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5075238" y="4464050"/>
            <a:ext cx="2671762" cy="1552575"/>
            <a:chOff x="2998" y="2808"/>
            <a:chExt cx="1683" cy="978"/>
          </a:xfrm>
        </p:grpSpPr>
        <p:grpSp>
          <p:nvGrpSpPr>
            <p:cNvPr id="108565" name="Group 70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108567" name="AutoShape 71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8" name="Rectangle 72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69" name="Rectangle 73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70" name="Rectangle 74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66" name="Text Box 75"/>
            <p:cNvSpPr txBox="1">
              <a:spLocks noChangeArrowheads="1"/>
            </p:cNvSpPr>
            <p:nvPr/>
          </p:nvSpPr>
          <p:spPr bwMode="auto">
            <a:xfrm>
              <a:off x="3402" y="2808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Win Innwa" charset="0"/>
                </a:rPr>
                <a:t>10</a:t>
              </a:r>
              <a:endParaRPr lang="en-US" sz="2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08560" name="Text Box 7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8561" name="Text Box 7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8562" name="Text Box 7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8563" name="Text Box 7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108564" name="Text Box 8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41375" y="2276475"/>
            <a:ext cx="8302625" cy="1560513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“</a:t>
            </a:r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oif.usrf;pmrSwfpk</a:t>
            </a:r>
            <a:r>
              <a:rPr lang="ja-JP" alt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”</a:t>
            </a:r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 udk </a:t>
            </a:r>
            <a:b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zGif.vdkufyg</a:t>
            </a:r>
            <a:b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endParaRPr lang="en-US" sz="5400" i="1">
              <a:solidFill>
                <a:srgbClr val="FAFD00"/>
              </a:solidFill>
              <a:latin typeface="WinInnwa" charset="0"/>
              <a:ea typeface="ＭＳ Ｐゴシック" charset="0"/>
              <a:cs typeface="WinInnwa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62275" y="3217863"/>
            <a:ext cx="1652588" cy="3262312"/>
            <a:chOff x="1972" y="1957"/>
            <a:chExt cx="1041" cy="2055"/>
          </a:xfrm>
        </p:grpSpPr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1972" y="1957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pitchFamily="-112" charset="0"/>
                  <a:ea typeface="MS PGothic" pitchFamily="34" charset="-128"/>
                  <a:cs typeface="MS PGothic" pitchFamily="34" charset="-128"/>
                </a:rPr>
                <a:t>7</a:t>
              </a:r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>
              <a:off x="2243" y="2900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10598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0599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0600" name="Text Box 10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0601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10602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10603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66863" y="3194050"/>
            <a:ext cx="7715250" cy="3262313"/>
            <a:chOff x="1247" y="292"/>
            <a:chExt cx="4860" cy="2055"/>
          </a:xfrm>
        </p:grpSpPr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1247" y="364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efvla, </a:t>
              </a:r>
            </a:p>
          </p:txBody>
        </p:sp>
        <p:grpSp>
          <p:nvGrpSpPr>
            <p:cNvPr id="110621" name="Group 16"/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51217" name="Text Box 17"/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51218" name="Line 1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92263" y="3217863"/>
            <a:ext cx="7715250" cy="3262312"/>
            <a:chOff x="1609" y="292"/>
            <a:chExt cx="4860" cy="2055"/>
          </a:xfrm>
        </p:grpSpPr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1609" y="372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efvla, </a:t>
              </a:r>
            </a:p>
          </p:txBody>
        </p:sp>
        <p:grpSp>
          <p:nvGrpSpPr>
            <p:cNvPr id="110617" name="Group 21"/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51222" name="Text Box 22"/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51223" name="Line 23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428750" y="3186113"/>
            <a:ext cx="7715250" cy="3262312"/>
            <a:chOff x="1179" y="292"/>
            <a:chExt cx="4860" cy="2055"/>
          </a:xfrm>
        </p:grpSpPr>
        <p:sp>
          <p:nvSpPr>
            <p:cNvPr id="51225" name="Rectangle 25"/>
            <p:cNvSpPr>
              <a:spLocks noChangeArrowheads="1"/>
            </p:cNvSpPr>
            <p:nvPr/>
          </p:nvSpPr>
          <p:spPr bwMode="auto">
            <a:xfrm>
              <a:off x="1179" y="389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efvla,</a:t>
              </a:r>
            </a:p>
          </p:txBody>
        </p:sp>
        <p:grpSp>
          <p:nvGrpSpPr>
            <p:cNvPr id="110613" name="Group 26"/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51227" name="Text Box 27"/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51228" name="Line 28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47700" y="3246438"/>
            <a:ext cx="7715250" cy="3262312"/>
            <a:chOff x="700" y="292"/>
            <a:chExt cx="4860" cy="2055"/>
          </a:xfrm>
        </p:grpSpPr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700" y="347"/>
              <a:ext cx="4860" cy="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 lIns="90487" tIns="44450" rIns="90487" bIns="44450"/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charset="0"/>
                <a:buNone/>
              </a:pPr>
              <a:r>
                <a:rPr lang="en-US" sz="189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efvla</a:t>
              </a:r>
              <a:r>
                <a:rPr lang="en-US" sz="18900">
                  <a:effectLst>
                    <a:outerShdw blurRad="38100" dist="38100" dir="2700000" algn="tl">
                      <a:srgbClr val="000000"/>
                    </a:outerShdw>
                  </a:effectLst>
                  <a:latin typeface="Win Innwa" charset="0"/>
                </a:rPr>
                <a:t>,</a:t>
              </a:r>
              <a:endParaRPr lang="en-US" sz="189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110609" name="Group 31"/>
            <p:cNvGrpSpPr>
              <a:grpSpLocks/>
            </p:cNvGrpSpPr>
            <p:nvPr/>
          </p:nvGrpSpPr>
          <p:grpSpPr bwMode="auto">
            <a:xfrm>
              <a:off x="2141" y="292"/>
              <a:ext cx="1041" cy="2055"/>
              <a:chOff x="1972" y="1957"/>
              <a:chExt cx="1041" cy="2055"/>
            </a:xfrm>
          </p:grpSpPr>
          <p:sp>
            <p:nvSpPr>
              <p:cNvPr id="51232" name="Text Box 32"/>
              <p:cNvSpPr txBox="1">
                <a:spLocks noChangeArrowheads="1"/>
              </p:cNvSpPr>
              <p:nvPr/>
            </p:nvSpPr>
            <p:spPr bwMode="auto">
              <a:xfrm>
                <a:off x="1972" y="1957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12" charset="0"/>
                    <a:ea typeface="MS PGothic" pitchFamily="34" charset="-128"/>
                    <a:cs typeface="MS PGothic" pitchFamily="34" charset="-128"/>
                  </a:rPr>
                  <a:t>7</a:t>
                </a:r>
              </a:p>
            </p:txBody>
          </p:sp>
          <p:sp>
            <p:nvSpPr>
              <p:cNvPr id="51233" name="Line 33"/>
              <p:cNvSpPr>
                <a:spLocks noChangeShapeType="1"/>
              </p:cNvSpPr>
              <p:nvPr/>
            </p:nvSpPr>
            <p:spPr bwMode="auto">
              <a:xfrm>
                <a:off x="2243" y="2900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004888" y="3387725"/>
            <a:ext cx="112077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>
                <a:solidFill>
                  <a:schemeClr val="tx2"/>
                </a:solidFill>
                <a:latin typeface="AcademyThick" pitchFamily="18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ja-JP" alt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“</a:t>
            </a:r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oif.usrf;pmrSwfpk</a:t>
            </a:r>
            <a:r>
              <a:rPr lang="ja-JP" alt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”</a:t>
            </a:r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 udk </a:t>
            </a:r>
            <a:b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zGif.vdkufyg</a:t>
            </a:r>
            <a:b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54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endParaRPr lang="en-US" sz="5400" i="1">
              <a:solidFill>
                <a:srgbClr val="FAFD00"/>
              </a:solidFill>
              <a:latin typeface="WinInnwa" charset="0"/>
              <a:ea typeface="ＭＳ Ｐゴシック" charset="0"/>
              <a:cs typeface="WinInnwa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sz="17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7000">
                <a:effectLst>
                  <a:outerShdw blurRad="38100" dist="38100" dir="2700000" algn="tl">
                    <a:srgbClr val="000000"/>
                  </a:outerShdw>
                </a:effectLst>
                <a:latin typeface="CE EXCEL" charset="0"/>
              </a:rPr>
              <a:t>3</a:t>
            </a: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17000">
                <a:effectLst>
                  <a:outerShdw blurRad="38100" dist="38100" dir="2700000" algn="tl">
                    <a:srgbClr val="000000"/>
                  </a:outerShdw>
                </a:effectLst>
                <a:latin typeface="CE EXCEL" charset="0"/>
              </a:rPr>
              <a:t>4</a:t>
            </a:r>
            <a:endParaRPr lang="en-US" sz="9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47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2648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2649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2650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112651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12652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54050" y="15811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/>
            <a:r>
              <a:rPr lang="ja-JP" altLang="en-US" sz="7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“</a:t>
            </a:r>
            <a:r>
              <a:rPr 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oif.usrf;pmrSwfpk</a:t>
            </a:r>
            <a:r>
              <a:rPr lang="ja-JP" alt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”</a:t>
            </a:r>
            <a:r>
              <a:rPr 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udk </a:t>
            </a:r>
            <a:br>
              <a:rPr 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</a:br>
            <a:r>
              <a:rPr 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zGif.vdkufyg</a:t>
            </a:r>
            <a:br>
              <a:rPr 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</a:br>
            <a:endParaRPr lang="en-US" sz="5400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my-MM" sz="1600" b="1">
              <a:solidFill>
                <a:srgbClr val="FFA27C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1600" y="419100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00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zef 3 4 qdwf </a:t>
            </a:r>
            <a:r>
              <a:rPr lang="en-US" sz="10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a,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01600" y="373380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</a:pPr>
            <a:r>
              <a:rPr lang="en-US" sz="10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zef 3 4 qdwf a,</a:t>
            </a:r>
            <a:r>
              <a:rPr lang="en-US" sz="13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  <p:bldP spid="5530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pmvHk;twdkaumuf 5ckeSif.qdkvdk&amp;if;rsm;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98663" y="5027613"/>
            <a:ext cx="4044950" cy="1016000"/>
            <a:chOff x="1368" y="3176"/>
            <a:chExt cx="2548" cy="640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1992" y="3176"/>
              <a:ext cx="1924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a,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a,&amp;I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70088" y="4076700"/>
            <a:ext cx="5902325" cy="1016000"/>
            <a:chOff x="1353" y="2568"/>
            <a:chExt cx="3374" cy="640"/>
          </a:xfrm>
        </p:grpSpPr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1450" y="2568"/>
              <a:ext cx="3277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qdwf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qdwfNidrfumv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958975" y="3171825"/>
            <a:ext cx="6005513" cy="1016000"/>
            <a:chOff x="1376" y="2007"/>
            <a:chExt cx="3055" cy="640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2052" y="2007"/>
              <a:ext cx="2379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vlUtzGJUtpnf;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997075" y="2435225"/>
            <a:ext cx="4040188" cy="1016000"/>
            <a:chOff x="1376" y="1466"/>
            <a:chExt cx="2545" cy="640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2310" y="1466"/>
              <a:ext cx="1611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vlrsKd;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054225" y="1524000"/>
            <a:ext cx="5111750" cy="923925"/>
            <a:chOff x="1360" y="935"/>
            <a:chExt cx="3220" cy="582"/>
          </a:xfrm>
        </p:grpSpPr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2051" y="935"/>
              <a:ext cx="2529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zef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zefqif;Ncif;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116746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6747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6748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6749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6750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16751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pmvHk;twdkaumuf 5ckeSif.qdkvdk&amp;if;rsm; 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171700" y="4373563"/>
            <a:ext cx="3957638" cy="3046412"/>
            <a:chOff x="1368" y="2537"/>
            <a:chExt cx="2493" cy="1919"/>
          </a:xfrm>
        </p:grpSpPr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2047" y="2537"/>
              <a:ext cx="1814" cy="19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a,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a,&amp;I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09763" y="4325938"/>
            <a:ext cx="5953125" cy="830262"/>
            <a:chOff x="1262" y="2626"/>
            <a:chExt cx="3750" cy="523"/>
          </a:xfrm>
        </p:grpSpPr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1262" y="2626"/>
              <a:ext cx="3750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    qdwf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qdwfNidrfumv</a:t>
              </a:r>
              <a:r>
                <a:rPr lang="en-US" sz="2000">
                  <a:solidFill>
                    <a:srgbClr val="FFA27C"/>
                  </a:solidFill>
                  <a:latin typeface="WinInnwa" charset="0"/>
                  <a:cs typeface="WinInnwa" charset="0"/>
                </a:rPr>
                <a:t> </a:t>
              </a: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8384" name="AutoShape 16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25675" y="2224088"/>
            <a:ext cx="5583238" cy="3046412"/>
            <a:chOff x="1376" y="1368"/>
            <a:chExt cx="3517" cy="1919"/>
          </a:xfrm>
        </p:grpSpPr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1816" y="1368"/>
              <a:ext cx="3077" cy="19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4800" b="1">
                <a:solidFill>
                  <a:srgbClr val="07DD3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  3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vlUtzGJUtpnf;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8387" name="AutoShape 19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184400" y="2420938"/>
            <a:ext cx="4003675" cy="830262"/>
            <a:chOff x="1376" y="1525"/>
            <a:chExt cx="2522" cy="523"/>
          </a:xfrm>
        </p:grpSpPr>
        <p:sp>
          <p:nvSpPr>
            <p:cNvPr id="58389" name="Text Box 21"/>
            <p:cNvSpPr txBox="1">
              <a:spLocks noChangeArrowheads="1"/>
            </p:cNvSpPr>
            <p:nvPr/>
          </p:nvSpPr>
          <p:spPr bwMode="auto">
            <a:xfrm>
              <a:off x="2328" y="1525"/>
              <a:ext cx="1570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vlrsKd;</a:t>
              </a:r>
            </a:p>
          </p:txBody>
        </p:sp>
        <p:sp>
          <p:nvSpPr>
            <p:cNvPr id="58390" name="AutoShape 22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319338" y="387350"/>
            <a:ext cx="5367337" cy="3021013"/>
            <a:chOff x="1360" y="-414"/>
            <a:chExt cx="3381" cy="3283"/>
          </a:xfrm>
        </p:grpSpPr>
        <p:sp>
          <p:nvSpPr>
            <p:cNvPr id="58392" name="Text Box 24"/>
            <p:cNvSpPr txBox="1">
              <a:spLocks noChangeArrowheads="1"/>
            </p:cNvSpPr>
            <p:nvPr/>
          </p:nvSpPr>
          <p:spPr bwMode="auto">
            <a:xfrm>
              <a:off x="1887" y="-414"/>
              <a:ext cx="2854" cy="32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zef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zefqif;Ncif;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  <a:p>
              <a:pPr algn="ctr">
                <a:spcBef>
                  <a:spcPct val="50000"/>
                </a:spcBef>
              </a:pP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58393" name="AutoShape 25"/>
            <p:cNvSpPr>
              <a:spLocks noChangeArrowheads="1"/>
            </p:cNvSpPr>
            <p:nvPr/>
          </p:nvSpPr>
          <p:spPr bwMode="auto">
            <a:xfrm>
              <a:off x="1360" y="1025"/>
              <a:ext cx="392" cy="374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2198688" y="1292225"/>
            <a:ext cx="5734050" cy="1157288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pmvHk;twdkaumuf 5ckeSif.qdkvdk&amp;if;rsm; 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874838" y="2435225"/>
            <a:ext cx="5224462" cy="904875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8753475" y="88900"/>
            <a:ext cx="18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WinInnwa" charset="0"/>
              <a:cs typeface="WinInnwa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8832850" y="6183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8364538" y="6484938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  <a:latin typeface="WinInnwa" charset="0"/>
                <a:cs typeface="WinInnwa" charset="0"/>
              </a:rPr>
              <a:t>  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120843" name="Group 11"/>
          <p:cNvGrpSpPr>
            <a:grpSpLocks/>
          </p:cNvGrpSpPr>
          <p:nvPr/>
        </p:nvGrpSpPr>
        <p:grpSpPr bwMode="auto">
          <a:xfrm>
            <a:off x="2171700" y="5133975"/>
            <a:ext cx="3954463" cy="830263"/>
            <a:chOff x="1368" y="3234"/>
            <a:chExt cx="2491" cy="523"/>
          </a:xfrm>
        </p:grpSpPr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2045" y="3234"/>
              <a:ext cx="1814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a,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a,&amp;I</a:t>
              </a:r>
              <a:r>
                <a:rPr lang="en-US" sz="2000">
                  <a:solidFill>
                    <a:srgbClr val="FFA27C"/>
                  </a:solidFill>
                  <a:latin typeface="WinInnwa" charset="0"/>
                  <a:cs typeface="WinInnwa" charset="0"/>
                </a:rPr>
                <a:t> </a:t>
              </a: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120844" name="Group 14"/>
          <p:cNvGrpSpPr>
            <a:grpSpLocks/>
          </p:cNvGrpSpPr>
          <p:nvPr/>
        </p:nvGrpSpPr>
        <p:grpSpPr bwMode="auto">
          <a:xfrm>
            <a:off x="1536700" y="4168775"/>
            <a:ext cx="6938963" cy="830263"/>
            <a:chOff x="1016" y="2626"/>
            <a:chExt cx="3937" cy="523"/>
          </a:xfrm>
        </p:grpSpPr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1016" y="2626"/>
              <a:ext cx="3937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   qdwf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qdwfNidrfumv</a:t>
              </a:r>
              <a:r>
                <a:rPr lang="en-US" sz="2000">
                  <a:solidFill>
                    <a:srgbClr val="FFA27C"/>
                  </a:solidFill>
                  <a:latin typeface="WinInnwa" charset="0"/>
                  <a:cs typeface="WinInnwa" charset="0"/>
                </a:rPr>
                <a:t> </a:t>
              </a: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0432" name="AutoShape 16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120845" name="Group 17"/>
          <p:cNvGrpSpPr>
            <a:grpSpLocks/>
          </p:cNvGrpSpPr>
          <p:nvPr/>
        </p:nvGrpSpPr>
        <p:grpSpPr bwMode="auto">
          <a:xfrm>
            <a:off x="2184400" y="3278188"/>
            <a:ext cx="5810250" cy="830262"/>
            <a:chOff x="1376" y="2065"/>
            <a:chExt cx="3660" cy="523"/>
          </a:xfrm>
        </p:grpSpPr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2215" y="2065"/>
              <a:ext cx="2821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3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vlUtzGJUtpnf;</a:t>
              </a:r>
              <a:r>
                <a:rPr lang="en-US" sz="4800">
                  <a:solidFill>
                    <a:srgbClr val="FFA27C"/>
                  </a:solidFill>
                  <a:latin typeface="WinInnwa" charset="0"/>
                  <a:cs typeface="WinInnwa" charset="0"/>
                </a:rPr>
                <a:t> </a:t>
              </a: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0435" name="AutoShape 19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120846" name="Group 20"/>
          <p:cNvGrpSpPr>
            <a:grpSpLocks/>
          </p:cNvGrpSpPr>
          <p:nvPr/>
        </p:nvGrpSpPr>
        <p:grpSpPr bwMode="auto">
          <a:xfrm>
            <a:off x="2184400" y="2419350"/>
            <a:ext cx="3998913" cy="830263"/>
            <a:chOff x="1376" y="1524"/>
            <a:chExt cx="2519" cy="523"/>
          </a:xfrm>
        </p:grpSpPr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2325" y="1524"/>
              <a:ext cx="1570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vlrsKd;</a:t>
              </a:r>
              <a:r>
                <a:rPr lang="en-US" sz="4800">
                  <a:solidFill>
                    <a:srgbClr val="FFA27C"/>
                  </a:solidFill>
                  <a:latin typeface="WinInnwa" charset="0"/>
                  <a:cs typeface="WinInnwa" charset="0"/>
                </a:rPr>
                <a:t> </a:t>
              </a: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0438" name="AutoShape 22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120847" name="Group 23"/>
          <p:cNvGrpSpPr>
            <a:grpSpLocks/>
          </p:cNvGrpSpPr>
          <p:nvPr/>
        </p:nvGrpSpPr>
        <p:grpSpPr bwMode="auto">
          <a:xfrm>
            <a:off x="2159000" y="1530350"/>
            <a:ext cx="5065713" cy="830263"/>
            <a:chOff x="1360" y="964"/>
            <a:chExt cx="3191" cy="523"/>
          </a:xfrm>
        </p:grpSpPr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065" y="964"/>
              <a:ext cx="2486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zef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zefqif;Ncif;</a:t>
              </a:r>
              <a:r>
                <a:rPr lang="en-US" sz="2000">
                  <a:solidFill>
                    <a:srgbClr val="FFA27C"/>
                  </a:solidFill>
                  <a:latin typeface="WinInnwa" charset="0"/>
                  <a:cs typeface="WinInnwa" charset="0"/>
                </a:rPr>
                <a:t> </a:t>
              </a:r>
              <a:endParaRPr lang="en-US" sz="4800" b="1">
                <a:solidFill>
                  <a:srgbClr val="EDF63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0441" name="AutoShape 25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120848" name="Text Box 26"/>
          <p:cNvSpPr txBox="1">
            <a:spLocks noChangeArrowheads="1"/>
          </p:cNvSpPr>
          <p:nvPr/>
        </p:nvSpPr>
        <p:spPr bwMode="auto">
          <a:xfrm>
            <a:off x="8791575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  <a:latin typeface="WinInnwa" charset="0"/>
              <a:cs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       vlrsKd; 4 rsKd;rsm;rSm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4100" y="1981200"/>
            <a:ext cx="4760913" cy="41148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677863" indent="-677863" defTabSz="1033463">
              <a:buFont typeface="Monotype Sorts" charset="0"/>
              <a:buNone/>
            </a:pPr>
            <a:r>
              <a:rPr lang="en-US" sz="5400" b="1">
                <a:latin typeface="WinInnwa" charset="0"/>
                <a:ea typeface="ＭＳ Ｐゴシック" charset="0"/>
                <a:cs typeface="WinInnwa" charset="0"/>
              </a:rPr>
              <a:t> tm NA[H</a:t>
            </a:r>
            <a:endParaRPr lang="en-US" sz="5400" b="1">
              <a:solidFill>
                <a:srgbClr val="FF5008"/>
              </a:solidFill>
              <a:latin typeface="WinInnwa" charset="0"/>
              <a:ea typeface="ＭＳ Ｐゴシック" charset="0"/>
              <a:cs typeface="WinInnwa" charset="0"/>
            </a:endParaRPr>
          </a:p>
          <a:p>
            <a:pPr marL="677863" indent="-677863" defTabSz="1033463"/>
            <a:r>
              <a:rPr lang="en-US" sz="5400" b="1">
                <a:latin typeface="WinInnwa" charset="0"/>
                <a:ea typeface="ＭＳ Ｐゴシック" charset="0"/>
                <a:cs typeface="WinInnwa" charset="0"/>
              </a:rPr>
              <a:t>a,m oyf</a:t>
            </a:r>
            <a:endParaRPr lang="en-US" sz="5400" b="1">
              <a:solidFill>
                <a:srgbClr val="FF5008"/>
              </a:solidFill>
              <a:latin typeface="WinInnwa" charset="0"/>
              <a:ea typeface="ＭＳ Ｐゴシック" charset="0"/>
              <a:cs typeface="WinInnwa" charset="0"/>
            </a:endParaRPr>
          </a:p>
          <a:p>
            <a:pPr marL="677863" indent="-677863" defTabSz="1033463"/>
            <a:r>
              <a:rPr lang="en-US" sz="5400" b="1">
                <a:latin typeface="WinInnwa" charset="0"/>
                <a:ea typeface="ＭＳ Ｐゴシック" charset="0"/>
                <a:cs typeface="WinInnwa" charset="0"/>
              </a:rPr>
              <a:t>arm a&amp;S</a:t>
            </a:r>
            <a:endParaRPr lang="en-US" sz="5400" b="1">
              <a:solidFill>
                <a:srgbClr val="FF5008"/>
              </a:solidFill>
              <a:latin typeface="WinInnwa" charset="0"/>
              <a:ea typeface="ＭＳ Ｐゴシック" charset="0"/>
              <a:cs typeface="WinInnwa" charset="0"/>
            </a:endParaRPr>
          </a:p>
          <a:p>
            <a:pPr marL="677863" indent="-677863" defTabSz="1033463"/>
            <a:r>
              <a:rPr lang="en-US" sz="5400" b="1">
                <a:latin typeface="WinInnwa" charset="0"/>
                <a:ea typeface="ＭＳ Ｐゴシック" charset="0"/>
                <a:cs typeface="WinInnwa" charset="0"/>
              </a:rPr>
              <a:t>a,m &amp;I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2582863" y="210820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3021013" y="2876550"/>
            <a:ext cx="1208087" cy="10572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3052763" y="4056063"/>
            <a:ext cx="957262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3028950" y="5022850"/>
            <a:ext cx="1223963" cy="804863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7" grpId="0" build="p" autoUpdateAnimBg="0"/>
      <p:bldP spid="62470" grpId="0" animBg="1"/>
      <p:bldP spid="62471" grpId="0" animBg="1"/>
      <p:bldP spid="62472" grpId="0" animBg="1"/>
      <p:bldP spid="6247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062163" y="463550"/>
            <a:ext cx="6816725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A </a:t>
            </a:r>
          </a:p>
          <a:p>
            <a:pPr>
              <a:defRPr/>
            </a:pP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 J</a:t>
            </a:r>
            <a:r>
              <a:rPr lang="en-US" sz="9600" b="1">
                <a:solidFill>
                  <a:srgbClr val="FAFD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UDGE </a:t>
            </a:r>
          </a:p>
          <a:p>
            <a:pPr>
              <a:defRPr/>
            </a:pP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   M</a:t>
            </a:r>
            <a:r>
              <a:rPr lang="en-US" sz="9600" b="1">
                <a:solidFill>
                  <a:srgbClr val="FAFD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UST </a:t>
            </a: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</a:t>
            </a:r>
          </a:p>
          <a:p>
            <a:pPr>
              <a:defRPr/>
            </a:pPr>
            <a:r>
              <a:rPr lang="en-US" sz="9600" b="1">
                <a:solidFill>
                  <a:srgbClr val="00FF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      J</a:t>
            </a:r>
            <a:r>
              <a:rPr lang="en-US" sz="9600" b="1">
                <a:solidFill>
                  <a:srgbClr val="FAFD00"/>
                </a:solidFill>
                <a:latin typeface="Arial" pitchFamily="-112" charset="0"/>
                <a:ea typeface="MS PGothic" pitchFamily="34" charset="-128"/>
                <a:cs typeface="MS PGothic" pitchFamily="34" charset="-128"/>
              </a:rPr>
              <a:t>UDGE!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74838" y="582613"/>
            <a:ext cx="3159125" cy="5702300"/>
            <a:chOff x="1181" y="367"/>
            <a:chExt cx="1989" cy="3592"/>
          </a:xfrm>
        </p:grpSpPr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1181" y="367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auto">
            <a:xfrm>
              <a:off x="1519" y="1299"/>
              <a:ext cx="866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2033" y="2188"/>
              <a:ext cx="866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2307" y="3096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24934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4935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24936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124937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38675" y="411480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908425" y="1720850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5900" y="650875"/>
            <a:ext cx="8609013" cy="547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or</a:t>
            </a:r>
            <a:r>
              <a:rPr lang="en-US" b="1" dirty="0" err="1">
                <a:latin typeface="WinInnwa"/>
                <a:ea typeface="MS PGothic" pitchFamily="34" charset="-128"/>
                <a:cs typeface="WinInnwa"/>
              </a:rPr>
              <a:t>®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musrf;pmtkwfjrpf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trIawmfaqmifvkyfief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;? *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ReftDz&amp;dkifref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1400" b="1" dirty="0">
                <a:latin typeface="WinInnwa"/>
                <a:ea typeface="MS PGothic" pitchFamily="34" charset="-128"/>
                <a:cs typeface="WinInnwa"/>
              </a:rPr>
              <a:t>(John E. </a:t>
            </a:r>
            <a:r>
              <a:rPr lang="en-US" sz="1400" b="1" dirty="0" err="1">
                <a:latin typeface="WinInnwa"/>
                <a:ea typeface="MS PGothic" pitchFamily="34" charset="-128"/>
                <a:cs typeface="WinInnwa"/>
              </a:rPr>
              <a:t>Fryman</a:t>
            </a:r>
            <a:r>
              <a:rPr lang="en-US" sz="1400" b="1" dirty="0">
                <a:latin typeface="WinInnwa"/>
                <a:ea typeface="MS PGothic" pitchFamily="34" charset="-128"/>
                <a:cs typeface="WinInnwa"/>
              </a:rPr>
              <a:t>, </a:t>
            </a:r>
            <a:r>
              <a:rPr lang="en-US" sz="1400" b="1" dirty="0" err="1">
                <a:latin typeface="WinInnwa"/>
                <a:ea typeface="MS PGothic" pitchFamily="34" charset="-128"/>
                <a:cs typeface="WinInnwa"/>
              </a:rPr>
              <a:t>Ph.D</a:t>
            </a:r>
            <a:r>
              <a:rPr lang="en-US" sz="1400" b="1" dirty="0">
                <a:latin typeface="WinInnwa"/>
                <a:ea typeface="MS PGothic" pitchFamily="34" charset="-128"/>
                <a:cs typeface="WinInnwa"/>
              </a:rPr>
              <a:t>) 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\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wifqufrI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ul;,lwifqufrI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© 2004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ormusrf;pmtkwfjrpf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(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edkifiHwumtrIawmfaqmifvkyfief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;), Ft. Worth, Texas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jrdKU</a:t>
            </a:r>
            <a:endParaRPr lang="en-US" sz="2000" b="1" dirty="0">
              <a:latin typeface="WinInnwa"/>
              <a:ea typeface="MS PGothic" pitchFamily="34" charset="-128"/>
              <a:cs typeface="WinInnwa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Oya'cGif.jyKcsuf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&amp;/ /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tar&amp;duefedkifiH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\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ul;,lwifqufrItufOya'abmif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\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umuG,frI,lxm;onf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udk;um;rIpmrleSif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.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jyefvnfoHk;oyfjcif;rSvGJí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pmjyKpkol\cGif.jyKcsufrygbJ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tjcm;rnfonf.ul;,lwifqufrIrScGif.jyKrnfr[kwfyg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tcsdKUcGif.jyKxm;aom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tydkifu@rsm;udkrl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ausmif;ol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?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ausmif;om;rsm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;\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vdktyfaomtcsufrsm;ay:wGifrlwnfí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txl;cGif.jyKcsufay;oGm;rnfjzpfygonf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þtrIawmfvkyfief;wpfckvHk;ü</a:t>
            </a:r>
            <a:endParaRPr lang="en-US" sz="2000" b="1" dirty="0">
              <a:latin typeface="WinInnwa"/>
              <a:ea typeface="MS PGothic" pitchFamily="34" charset="-128"/>
              <a:cs typeface="WinInnwa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"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gwfyHkrsm;toHk;jyKcGif.ay;aom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£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oa&amp;vedkifiH&amp;Sd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a,&amp;k&amp;SvifjrdKU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?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rwfpfwmaumvdyfrS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a'gufwmawm.bdkvif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1600" b="1" dirty="0">
                <a:latin typeface="WinInnwa"/>
                <a:ea typeface="MS PGothic" pitchFamily="34" charset="-128"/>
                <a:cs typeface="WinInnwa"/>
              </a:rPr>
              <a:t>(Dr. Todd Bolen)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tm;txl;aus;Zl;wif&amp;Sdygonf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um'uf&amp;SfbmeD;,m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1600" b="1" dirty="0">
                <a:latin typeface="WinInnwa"/>
                <a:ea typeface="MS PGothic" pitchFamily="34" charset="-128"/>
                <a:cs typeface="WinInnwa"/>
              </a:rPr>
              <a:t>(Kadesh-</a:t>
            </a:r>
            <a:r>
              <a:rPr lang="en-US" sz="1600" b="1" dirty="0" err="1">
                <a:latin typeface="WinInnwa"/>
                <a:ea typeface="MS PGothic" pitchFamily="34" charset="-128"/>
                <a:cs typeface="WinInnwa"/>
              </a:rPr>
              <a:t>Barnea</a:t>
            </a:r>
            <a:r>
              <a:rPr lang="en-US" sz="1600" b="1" dirty="0">
                <a:latin typeface="WinInnwa"/>
                <a:ea typeface="MS PGothic" pitchFamily="34" charset="-128"/>
                <a:cs typeface="WinInnwa"/>
              </a:rPr>
              <a:t>)</a:t>
            </a:r>
            <a:r>
              <a:rPr lang="en-US" sz="14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\ "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gwfyHkcGif.jyKcsufrSm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atmfpaBw;vD;,m;edkifiH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a[mfwdk&amp;kefeuf'ef;e,f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1600" b="1" dirty="0">
                <a:latin typeface="WinInnwa"/>
                <a:ea typeface="MS PGothic" pitchFamily="34" charset="-128"/>
                <a:cs typeface="WinInnwa"/>
              </a:rPr>
              <a:t>(</a:t>
            </a:r>
            <a:r>
              <a:rPr lang="en-US" sz="1600" b="1" dirty="0" err="1">
                <a:latin typeface="WinInnwa"/>
                <a:ea typeface="MS PGothic" pitchFamily="34" charset="-128"/>
                <a:cs typeface="WinInnwa"/>
              </a:rPr>
              <a:t>Hawthornedene</a:t>
            </a:r>
            <a:r>
              <a:rPr lang="en-US" sz="1600" b="1" dirty="0">
                <a:latin typeface="WinInnwa"/>
                <a:ea typeface="MS PGothic" pitchFamily="34" charset="-128"/>
                <a:cs typeface="WinInnwa"/>
              </a:rPr>
              <a:t>)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rS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a'gufwmvdef;&amp;pfr,f,m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1600" b="1" dirty="0">
                <a:latin typeface="WinInnwa"/>
                <a:ea typeface="MS PGothic" pitchFamily="34" charset="-128"/>
                <a:cs typeface="WinInnwa"/>
              </a:rPr>
              <a:t>(Dr. </a:t>
            </a:r>
            <a:r>
              <a:rPr lang="en-US" sz="1600" b="1" dirty="0" err="1">
                <a:latin typeface="WinInnwa"/>
                <a:ea typeface="MS PGothic" pitchFamily="34" charset="-128"/>
                <a:cs typeface="WinInnwa"/>
              </a:rPr>
              <a:t>Leen</a:t>
            </a:r>
            <a:r>
              <a:rPr lang="en-US" sz="16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1600" b="1" dirty="0" err="1">
                <a:latin typeface="WinInnwa"/>
                <a:ea typeface="MS PGothic" pitchFamily="34" charset="-128"/>
                <a:cs typeface="WinInnwa"/>
              </a:rPr>
              <a:t>Ritmeyer</a:t>
            </a:r>
            <a:r>
              <a:rPr lang="en-US" sz="1600" b="1" dirty="0">
                <a:latin typeface="WinInnwa"/>
                <a:ea typeface="MS PGothic" pitchFamily="34" charset="-128"/>
                <a:cs typeface="WinInnwa"/>
              </a:rPr>
              <a:t>)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\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cGif.jyKcsufjzpfygonf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ul;,lrIjyKvdkygu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cGif.jyKcsuf&amp;,lay;yg&amp;ef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trIawmfaqmifvkyfief;rS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arwÅm&amp;yfcHtyfygonf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ul;,laompmrltwdtustm;vnf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today;apvdkygonf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taBumift&amp;if;rSm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pmom;aomfvnf;aumif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;?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ajryHkaomfvnf;aumif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 w&amp;m;r0iful;,lrIrsm;tm;</a:t>
            </a:r>
            <a:r>
              <a:rPr lang="en-US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a&amp;Smif&amp;Sm;ap&amp;efjzpfygonf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q&amp;m?q&amp;mrrsm;eSif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.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Bumaewqif.cHjyo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?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oGefoifrIjyKolrsm;onf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þyg0gyGdKif.wGif&amp;Sdaom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tcsufrsm;tm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jyKjyifjcif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;?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tcsuftvufajymif;a&amp;TUpDrHjcif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;?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uGefjyLwmqdkif&amp;majymifvJrIjyKjcif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rsm;udk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pmjyKpkol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\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cGif.jyKcsufrygbJ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rjyKvkyf&amp;ay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/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 dirty="0">
              <a:latin typeface="WinInnwa"/>
              <a:ea typeface="MS PGothic" pitchFamily="34" charset="-128"/>
              <a:cs typeface="WinInnwa"/>
            </a:endParaRPr>
          </a:p>
          <a:p>
            <a:pPr algn="ctr">
              <a:lnSpc>
                <a:spcPct val="90000"/>
              </a:lnSpc>
              <a:defRPr/>
            </a:pPr>
            <a:endParaRPr lang="en-US" sz="2000" b="1" dirty="0">
              <a:latin typeface="WinInnwa"/>
              <a:ea typeface="MS PGothic" pitchFamily="34" charset="-128"/>
              <a:cs typeface="WinInnwa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tar&amp;duefedkifiHrSxkwfa0onf/                edkifiHwumtcGif.ta7;qdkif&amp;m </a:t>
            </a:r>
            <a:r>
              <a:rPr lang="en-US" sz="2000" b="1" dirty="0" err="1">
                <a:latin typeface="WinInnwa"/>
                <a:ea typeface="MS PGothic" pitchFamily="34" charset="-128"/>
                <a:cs typeface="WinInnwa"/>
              </a:rPr>
              <a:t>todtrSwfjyKjyD</a:t>
            </a:r>
            <a:r>
              <a:rPr lang="en-US" sz="2000" b="1" dirty="0">
                <a:latin typeface="WinInnwa"/>
                <a:ea typeface="MS PGothic" pitchFamily="34" charset="-128"/>
                <a:cs typeface="WinInnwa"/>
              </a:rPr>
              <a:t>;/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327275" y="2444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620000" y="6527800"/>
            <a:ext cx="6619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03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16013" y="3635375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a,m &amp;I</a:t>
            </a:r>
            <a:endParaRPr lang="en-US" sz="540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16013" y="2763838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arm a&amp;S</a:t>
            </a: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23950" y="1854200"/>
            <a:ext cx="7778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a,m oyf</a:t>
            </a: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79513" y="1925638"/>
            <a:ext cx="58864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</a:pPr>
            <a:r>
              <a:rPr 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tm NA[H</a:t>
            </a:r>
            <a:endParaRPr lang="en-US" sz="54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         vlrsKd; 4 rsKd;rsm;rSm 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894013" y="1960563"/>
            <a:ext cx="1063625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2000" b="1">
              <a:solidFill>
                <a:srgbClr val="FFA27C"/>
              </a:solidFill>
              <a:latin typeface="Times New Roman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3132138" y="2954338"/>
            <a:ext cx="1235075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2894013" y="3876675"/>
            <a:ext cx="1103312" cy="682625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3052763" y="4719638"/>
            <a:ext cx="1327150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 rot="-1943403">
            <a:off x="566738" y="5359400"/>
            <a:ext cx="1927225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J</a:t>
            </a:r>
            <a:r>
              <a:rPr lang="en-US" sz="4000" b="1">
                <a:solidFill>
                  <a:srgbClr val="00CC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UDGE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 rot="-1943403">
            <a:off x="650875" y="4441825"/>
            <a:ext cx="1935163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4000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M</a:t>
            </a:r>
            <a:r>
              <a:rPr lang="en-US" sz="4000" b="1">
                <a:solidFill>
                  <a:srgbClr val="00CC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UST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 rot="-1943403">
            <a:off x="557213" y="3597275"/>
            <a:ext cx="1927225" cy="481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J</a:t>
            </a:r>
            <a:r>
              <a:rPr lang="en-US" sz="4000" b="1">
                <a:solidFill>
                  <a:srgbClr val="00CC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UDGE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 rot="-1943403">
            <a:off x="1876425" y="2330450"/>
            <a:ext cx="5556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A</a:t>
            </a: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 b="1">
              <a:solidFill>
                <a:srgbClr val="FFFFFF"/>
              </a:solidFill>
            </a:endParaRPr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/>
      <p:bldP spid="66563" grpId="0" build="p" autoUpdateAnimBg="0"/>
      <p:bldP spid="66564" grpId="0" build="p" autoUpdateAnimBg="0"/>
      <p:bldP spid="66565" grpId="0" build="p" autoUpdateAnimBg="0"/>
      <p:bldP spid="66566" grpId="0" animBg="1" autoUpdateAnimBg="0"/>
      <p:bldP spid="66569" grpId="0" animBg="1" autoUpdateAnimBg="0"/>
      <p:bldP spid="66570" grpId="0" animBg="1"/>
      <p:bldP spid="66571" grpId="0" animBg="1"/>
      <p:bldP spid="66572" grpId="0" animBg="1"/>
      <p:bldP spid="66573" grpId="0" autoUpdateAnimBg="0"/>
      <p:bldP spid="66574" grpId="0" autoUpdateAnimBg="0"/>
      <p:bldP spid="66575" grpId="0" autoUpdateAnimBg="0"/>
      <p:bldP spid="6657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940050" y="958850"/>
            <a:ext cx="3209925" cy="516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2391" dir="3615307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6600" b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zefqif;Ncif;</a:t>
            </a:r>
          </a:p>
          <a:p>
            <a:pPr algn="ctr"/>
            <a:r>
              <a:rPr lang="en-US" sz="6600" b="1">
                <a:solidFill>
                  <a:srgbClr val="FA141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tmNA[H</a:t>
            </a:r>
          </a:p>
          <a:p>
            <a:pPr algn="ctr"/>
            <a:r>
              <a:rPr lang="en-US" sz="6600" b="1">
                <a:solidFill>
                  <a:srgbClr val="1FCC1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a,moyf</a:t>
            </a:r>
            <a:endParaRPr lang="en-US" sz="6600" b="1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  <a:p>
            <a:pPr algn="ctr"/>
            <a:r>
              <a:rPr lang="en-US" sz="6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arma7S</a:t>
            </a:r>
          </a:p>
          <a:p>
            <a:pPr algn="ctr"/>
            <a:r>
              <a:rPr lang="en-US" sz="66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a,m7I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  pmvHk;twdkaumuf 5ckeSif.qdkvdk&amp;if;rsm; 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131082" name="Group 10"/>
          <p:cNvGrpSpPr>
            <a:grpSpLocks/>
          </p:cNvGrpSpPr>
          <p:nvPr/>
        </p:nvGrpSpPr>
        <p:grpSpPr bwMode="auto">
          <a:xfrm>
            <a:off x="2171700" y="5041900"/>
            <a:ext cx="4044950" cy="1016000"/>
            <a:chOff x="1368" y="3176"/>
            <a:chExt cx="2548" cy="640"/>
          </a:xfrm>
        </p:grpSpPr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1992" y="3176"/>
              <a:ext cx="1924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a,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a,&amp;I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131083" name="Group 13"/>
          <p:cNvGrpSpPr>
            <a:grpSpLocks/>
          </p:cNvGrpSpPr>
          <p:nvPr/>
        </p:nvGrpSpPr>
        <p:grpSpPr bwMode="auto">
          <a:xfrm>
            <a:off x="2103438" y="4076700"/>
            <a:ext cx="5772150" cy="1016000"/>
            <a:chOff x="1325" y="2568"/>
            <a:chExt cx="3636" cy="640"/>
          </a:xfrm>
        </p:grpSpPr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1325" y="2568"/>
              <a:ext cx="3636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 qdwf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qdwfNidrfumv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9647" name="AutoShape 1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131084" name="Group 16"/>
          <p:cNvGrpSpPr>
            <a:grpSpLocks/>
          </p:cNvGrpSpPr>
          <p:nvPr/>
        </p:nvGrpSpPr>
        <p:grpSpPr bwMode="auto">
          <a:xfrm>
            <a:off x="2184400" y="3186113"/>
            <a:ext cx="5256213" cy="1016000"/>
            <a:chOff x="1376" y="2007"/>
            <a:chExt cx="3311" cy="640"/>
          </a:xfrm>
        </p:grpSpPr>
        <p:sp>
          <p:nvSpPr>
            <p:cNvPr id="69649" name="Text Box 17"/>
            <p:cNvSpPr txBox="1">
              <a:spLocks noChangeArrowheads="1"/>
            </p:cNvSpPr>
            <p:nvPr/>
          </p:nvSpPr>
          <p:spPr bwMode="auto">
            <a:xfrm>
              <a:off x="2027" y="2007"/>
              <a:ext cx="2660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3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vlUtzGJUtpnf;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9650" name="AutoShape 18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131085" name="Group 19"/>
          <p:cNvGrpSpPr>
            <a:grpSpLocks/>
          </p:cNvGrpSpPr>
          <p:nvPr/>
        </p:nvGrpSpPr>
        <p:grpSpPr bwMode="auto">
          <a:xfrm>
            <a:off x="2184400" y="2327275"/>
            <a:ext cx="4040188" cy="1016000"/>
            <a:chOff x="1376" y="1466"/>
            <a:chExt cx="2545" cy="640"/>
          </a:xfrm>
        </p:grpSpPr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2310" y="1466"/>
              <a:ext cx="1611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vlrsKd;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9653" name="AutoShape 2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131086" name="Group 22"/>
          <p:cNvGrpSpPr>
            <a:grpSpLocks/>
          </p:cNvGrpSpPr>
          <p:nvPr/>
        </p:nvGrpSpPr>
        <p:grpSpPr bwMode="auto">
          <a:xfrm>
            <a:off x="2185988" y="1485900"/>
            <a:ext cx="5111750" cy="923925"/>
            <a:chOff x="1360" y="935"/>
            <a:chExt cx="3220" cy="582"/>
          </a:xfrm>
        </p:grpSpPr>
        <p:sp>
          <p:nvSpPr>
            <p:cNvPr id="69655" name="Text Box 23"/>
            <p:cNvSpPr txBox="1">
              <a:spLocks noChangeArrowheads="1"/>
            </p:cNvSpPr>
            <p:nvPr/>
          </p:nvSpPr>
          <p:spPr bwMode="auto">
            <a:xfrm>
              <a:off x="2051" y="935"/>
              <a:ext cx="2529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zef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=  zefqif;Ncif;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69656" name="AutoShape 2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1760538" y="3155950"/>
            <a:ext cx="6311900" cy="1127125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reeform 2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2116932021 w 865"/>
              <a:gd name="T1" fmla="*/ 0 h 505"/>
              <a:gd name="T2" fmla="*/ 2086690135 w 865"/>
              <a:gd name="T3" fmla="*/ 120967575 h 505"/>
              <a:gd name="T4" fmla="*/ 1995964477 w 865"/>
              <a:gd name="T5" fmla="*/ 211693257 h 505"/>
              <a:gd name="T6" fmla="*/ 1905238819 w 865"/>
              <a:gd name="T7" fmla="*/ 302418939 h 505"/>
              <a:gd name="T8" fmla="*/ 1754029389 w 865"/>
              <a:gd name="T9" fmla="*/ 393144620 h 505"/>
              <a:gd name="T10" fmla="*/ 1663303731 w 865"/>
              <a:gd name="T11" fmla="*/ 483870302 h 505"/>
              <a:gd name="T12" fmla="*/ 1542336187 w 865"/>
              <a:gd name="T13" fmla="*/ 544354090 h 505"/>
              <a:gd name="T14" fmla="*/ 1391126757 w 865"/>
              <a:gd name="T15" fmla="*/ 574595983 h 505"/>
              <a:gd name="T16" fmla="*/ 1270159212 w 865"/>
              <a:gd name="T17" fmla="*/ 604837877 h 505"/>
              <a:gd name="T18" fmla="*/ 1149191668 w 865"/>
              <a:gd name="T19" fmla="*/ 695563559 h 505"/>
              <a:gd name="T20" fmla="*/ 1088707896 w 865"/>
              <a:gd name="T21" fmla="*/ 786289240 h 505"/>
              <a:gd name="T22" fmla="*/ 1028224124 w 865"/>
              <a:gd name="T23" fmla="*/ 877014922 h 505"/>
              <a:gd name="T24" fmla="*/ 907256580 w 865"/>
              <a:gd name="T25" fmla="*/ 937498710 h 505"/>
              <a:gd name="T26" fmla="*/ 786289036 w 865"/>
              <a:gd name="T27" fmla="*/ 967740604 h 505"/>
              <a:gd name="T28" fmla="*/ 665321492 w 865"/>
              <a:gd name="T29" fmla="*/ 967740604 h 505"/>
              <a:gd name="T30" fmla="*/ 544353948 w 865"/>
              <a:gd name="T31" fmla="*/ 967740604 h 505"/>
              <a:gd name="T32" fmla="*/ 423386404 w 865"/>
              <a:gd name="T33" fmla="*/ 997982497 h 505"/>
              <a:gd name="T34" fmla="*/ 272176974 w 865"/>
              <a:gd name="T35" fmla="*/ 997982497 h 505"/>
              <a:gd name="T36" fmla="*/ 120967544 w 865"/>
              <a:gd name="T37" fmla="*/ 1028224391 h 505"/>
              <a:gd name="T38" fmla="*/ 30241886 w 865"/>
              <a:gd name="T39" fmla="*/ 1118950073 h 505"/>
              <a:gd name="T40" fmla="*/ 30241886 w 865"/>
              <a:gd name="T41" fmla="*/ 1239917648 h 505"/>
              <a:gd name="T42" fmla="*/ 151209430 w 865"/>
              <a:gd name="T43" fmla="*/ 1270159542 h 505"/>
              <a:gd name="T44" fmla="*/ 272176974 w 865"/>
              <a:gd name="T45" fmla="*/ 1270159542 h 505"/>
              <a:gd name="T46" fmla="*/ 423386404 w 865"/>
              <a:gd name="T47" fmla="*/ 1270159542 h 505"/>
              <a:gd name="T48" fmla="*/ 574595834 w 865"/>
              <a:gd name="T49" fmla="*/ 1270159542 h 505"/>
              <a:gd name="T50" fmla="*/ 695563378 w 865"/>
              <a:gd name="T51" fmla="*/ 1270159542 h 505"/>
              <a:gd name="T52" fmla="*/ 846772808 w 865"/>
              <a:gd name="T53" fmla="*/ 1209675754 h 505"/>
              <a:gd name="T54" fmla="*/ 997982238 w 865"/>
              <a:gd name="T55" fmla="*/ 1149191967 h 505"/>
              <a:gd name="T56" fmla="*/ 1149191668 w 865"/>
              <a:gd name="T57" fmla="*/ 1088708179 h 505"/>
              <a:gd name="T58" fmla="*/ 1270159212 w 865"/>
              <a:gd name="T59" fmla="*/ 1028224391 h 505"/>
              <a:gd name="T60" fmla="*/ 1360884871 w 865"/>
              <a:gd name="T61" fmla="*/ 877014922 h 505"/>
              <a:gd name="T62" fmla="*/ 1481852415 w 865"/>
              <a:gd name="T63" fmla="*/ 756047347 h 505"/>
              <a:gd name="T64" fmla="*/ 1572578073 w 865"/>
              <a:gd name="T65" fmla="*/ 604837877 h 505"/>
              <a:gd name="T66" fmla="*/ 1663303731 w 865"/>
              <a:gd name="T67" fmla="*/ 514112196 h 505"/>
              <a:gd name="T68" fmla="*/ 1814513161 w 865"/>
              <a:gd name="T69" fmla="*/ 453628408 h 505"/>
              <a:gd name="T70" fmla="*/ 1965722591 w 865"/>
              <a:gd name="T71" fmla="*/ 453628408 h 505"/>
              <a:gd name="T72" fmla="*/ 2116932021 w 865"/>
              <a:gd name="T73" fmla="*/ 423386514 h 505"/>
              <a:gd name="T74" fmla="*/ 2147173907 w 865"/>
              <a:gd name="T75" fmla="*/ 302418939 h 505"/>
              <a:gd name="T76" fmla="*/ 2147173907 w 865"/>
              <a:gd name="T77" fmla="*/ 181451363 h 505"/>
              <a:gd name="T78" fmla="*/ 2116932021 w 865"/>
              <a:gd name="T79" fmla="*/ 60483788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3" name="Freeform 3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2147483647 w 1117"/>
              <a:gd name="T1" fmla="*/ 695563799 h 325"/>
              <a:gd name="T2" fmla="*/ 2147483647 w 1117"/>
              <a:gd name="T3" fmla="*/ 665321895 h 325"/>
              <a:gd name="T4" fmla="*/ 2147483647 w 1117"/>
              <a:gd name="T5" fmla="*/ 604838086 h 325"/>
              <a:gd name="T6" fmla="*/ 2147483647 w 1117"/>
              <a:gd name="T7" fmla="*/ 514112373 h 325"/>
              <a:gd name="T8" fmla="*/ 2147483647 w 1117"/>
              <a:gd name="T9" fmla="*/ 514112373 h 325"/>
              <a:gd name="T10" fmla="*/ 2116931847 w 1117"/>
              <a:gd name="T11" fmla="*/ 514112373 h 325"/>
              <a:gd name="T12" fmla="*/ 1995964313 w 1117"/>
              <a:gd name="T13" fmla="*/ 483870469 h 325"/>
              <a:gd name="T14" fmla="*/ 1874996779 w 1117"/>
              <a:gd name="T15" fmla="*/ 483870469 h 325"/>
              <a:gd name="T16" fmla="*/ 1633061710 w 1117"/>
              <a:gd name="T17" fmla="*/ 483870469 h 325"/>
              <a:gd name="T18" fmla="*/ 1481852293 w 1117"/>
              <a:gd name="T19" fmla="*/ 393144756 h 325"/>
              <a:gd name="T20" fmla="*/ 1360884759 w 1117"/>
              <a:gd name="T21" fmla="*/ 302419043 h 325"/>
              <a:gd name="T22" fmla="*/ 1239917225 w 1117"/>
              <a:gd name="T23" fmla="*/ 241935234 h 325"/>
              <a:gd name="T24" fmla="*/ 1118949691 w 1117"/>
              <a:gd name="T25" fmla="*/ 181451426 h 325"/>
              <a:gd name="T26" fmla="*/ 997982156 w 1117"/>
              <a:gd name="T27" fmla="*/ 151209522 h 325"/>
              <a:gd name="T28" fmla="*/ 907256506 w 1117"/>
              <a:gd name="T29" fmla="*/ 60483809 h 325"/>
              <a:gd name="T30" fmla="*/ 786288972 w 1117"/>
              <a:gd name="T31" fmla="*/ 60483809 h 325"/>
              <a:gd name="T32" fmla="*/ 665321438 w 1117"/>
              <a:gd name="T33" fmla="*/ 30241904 h 325"/>
              <a:gd name="T34" fmla="*/ 544353903 w 1117"/>
              <a:gd name="T35" fmla="*/ 0 h 325"/>
              <a:gd name="T36" fmla="*/ 423386369 w 1117"/>
              <a:gd name="T37" fmla="*/ 0 h 325"/>
              <a:gd name="T38" fmla="*/ 302418835 w 1117"/>
              <a:gd name="T39" fmla="*/ 0 h 325"/>
              <a:gd name="T40" fmla="*/ 151209418 w 1117"/>
              <a:gd name="T41" fmla="*/ 0 h 325"/>
              <a:gd name="T42" fmla="*/ 0 w 1117"/>
              <a:gd name="T43" fmla="*/ 30241904 h 325"/>
              <a:gd name="T44" fmla="*/ 120967534 w 1117"/>
              <a:gd name="T45" fmla="*/ 151209522 h 325"/>
              <a:gd name="T46" fmla="*/ 241935068 w 1117"/>
              <a:gd name="T47" fmla="*/ 181451426 h 325"/>
              <a:gd name="T48" fmla="*/ 362902602 w 1117"/>
              <a:gd name="T49" fmla="*/ 272177139 h 325"/>
              <a:gd name="T50" fmla="*/ 514112020 w 1117"/>
              <a:gd name="T51" fmla="*/ 302419043 h 325"/>
              <a:gd name="T52" fmla="*/ 695563321 w 1117"/>
              <a:gd name="T53" fmla="*/ 362902852 h 325"/>
              <a:gd name="T54" fmla="*/ 846772739 w 1117"/>
              <a:gd name="T55" fmla="*/ 362902852 h 325"/>
              <a:gd name="T56" fmla="*/ 907256506 w 1117"/>
              <a:gd name="T57" fmla="*/ 453628565 h 325"/>
              <a:gd name="T58" fmla="*/ 1028224040 w 1117"/>
              <a:gd name="T59" fmla="*/ 574596182 h 325"/>
              <a:gd name="T60" fmla="*/ 1149191574 w 1117"/>
              <a:gd name="T61" fmla="*/ 604838086 h 325"/>
              <a:gd name="T62" fmla="*/ 1300400992 w 1117"/>
              <a:gd name="T63" fmla="*/ 635079990 h 325"/>
              <a:gd name="T64" fmla="*/ 1421368526 w 1117"/>
              <a:gd name="T65" fmla="*/ 665321895 h 325"/>
              <a:gd name="T66" fmla="*/ 1542336060 w 1117"/>
              <a:gd name="T67" fmla="*/ 695563799 h 325"/>
              <a:gd name="T68" fmla="*/ 1663303594 w 1117"/>
              <a:gd name="T69" fmla="*/ 695563799 h 325"/>
              <a:gd name="T70" fmla="*/ 1784271128 w 1117"/>
              <a:gd name="T71" fmla="*/ 756047608 h 325"/>
              <a:gd name="T72" fmla="*/ 1935480546 w 1117"/>
              <a:gd name="T73" fmla="*/ 756047608 h 325"/>
              <a:gd name="T74" fmla="*/ 2086689963 w 1117"/>
              <a:gd name="T75" fmla="*/ 756047608 h 325"/>
              <a:gd name="T76" fmla="*/ 2147483647 w 1117"/>
              <a:gd name="T77" fmla="*/ 756047608 h 325"/>
              <a:gd name="T78" fmla="*/ 2147483647 w 1117"/>
              <a:gd name="T79" fmla="*/ 786289512 h 325"/>
              <a:gd name="T80" fmla="*/ 2147483647 w 1117"/>
              <a:gd name="T81" fmla="*/ 786289512 h 325"/>
              <a:gd name="T82" fmla="*/ 2147483647 w 1117"/>
              <a:gd name="T83" fmla="*/ 756047608 h 325"/>
              <a:gd name="T84" fmla="*/ 2147483647 w 1117"/>
              <a:gd name="T85" fmla="*/ 725805703 h 325"/>
              <a:gd name="T86" fmla="*/ 2147483647 w 1117"/>
              <a:gd name="T87" fmla="*/ 725805703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25" name="Freeform 5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120967554 w 709"/>
              <a:gd name="T1" fmla="*/ 30241904 h 325"/>
              <a:gd name="T2" fmla="*/ 241935107 w 709"/>
              <a:gd name="T3" fmla="*/ 30241904 h 325"/>
              <a:gd name="T4" fmla="*/ 362902661 w 709"/>
              <a:gd name="T5" fmla="*/ 30241904 h 325"/>
              <a:gd name="T6" fmla="*/ 483870215 w 709"/>
              <a:gd name="T7" fmla="*/ 30241904 h 325"/>
              <a:gd name="T8" fmla="*/ 604837769 w 709"/>
              <a:gd name="T9" fmla="*/ 90725713 h 325"/>
              <a:gd name="T10" fmla="*/ 725805322 w 709"/>
              <a:gd name="T11" fmla="*/ 90725713 h 325"/>
              <a:gd name="T12" fmla="*/ 846772876 w 709"/>
              <a:gd name="T13" fmla="*/ 120967617 h 325"/>
              <a:gd name="T14" fmla="*/ 967740430 w 709"/>
              <a:gd name="T15" fmla="*/ 151209522 h 325"/>
              <a:gd name="T16" fmla="*/ 1088707984 w 709"/>
              <a:gd name="T17" fmla="*/ 211693330 h 325"/>
              <a:gd name="T18" fmla="*/ 1209675537 w 709"/>
              <a:gd name="T19" fmla="*/ 211693330 h 325"/>
              <a:gd name="T20" fmla="*/ 1360884980 w 709"/>
              <a:gd name="T21" fmla="*/ 272177139 h 325"/>
              <a:gd name="T22" fmla="*/ 1512094422 w 709"/>
              <a:gd name="T23" fmla="*/ 302419043 h 325"/>
              <a:gd name="T24" fmla="*/ 1633061975 w 709"/>
              <a:gd name="T25" fmla="*/ 332660947 h 325"/>
              <a:gd name="T26" fmla="*/ 1754029529 w 709"/>
              <a:gd name="T27" fmla="*/ 423386660 h 325"/>
              <a:gd name="T28" fmla="*/ 1784271418 w 709"/>
              <a:gd name="T29" fmla="*/ 544354278 h 325"/>
              <a:gd name="T30" fmla="*/ 1754029529 w 709"/>
              <a:gd name="T31" fmla="*/ 665321895 h 325"/>
              <a:gd name="T32" fmla="*/ 1693545752 w 709"/>
              <a:gd name="T33" fmla="*/ 786289512 h 325"/>
              <a:gd name="T34" fmla="*/ 1572578199 w 709"/>
              <a:gd name="T35" fmla="*/ 816531416 h 325"/>
              <a:gd name="T36" fmla="*/ 1421368756 w 709"/>
              <a:gd name="T37" fmla="*/ 786289512 h 325"/>
              <a:gd name="T38" fmla="*/ 1270159314 w 709"/>
              <a:gd name="T39" fmla="*/ 756047608 h 325"/>
              <a:gd name="T40" fmla="*/ 1149191761 w 709"/>
              <a:gd name="T41" fmla="*/ 756047608 h 325"/>
              <a:gd name="T42" fmla="*/ 1028224207 w 709"/>
              <a:gd name="T43" fmla="*/ 725805703 h 325"/>
              <a:gd name="T44" fmla="*/ 907256653 w 709"/>
              <a:gd name="T45" fmla="*/ 695563799 h 325"/>
              <a:gd name="T46" fmla="*/ 786289099 w 709"/>
              <a:gd name="T47" fmla="*/ 665321895 h 325"/>
              <a:gd name="T48" fmla="*/ 665321546 w 709"/>
              <a:gd name="T49" fmla="*/ 665321895 h 325"/>
              <a:gd name="T50" fmla="*/ 544353992 w 709"/>
              <a:gd name="T51" fmla="*/ 635079990 h 325"/>
              <a:gd name="T52" fmla="*/ 423386438 w 709"/>
              <a:gd name="T53" fmla="*/ 604838086 h 325"/>
              <a:gd name="T54" fmla="*/ 302418884 w 709"/>
              <a:gd name="T55" fmla="*/ 604838086 h 325"/>
              <a:gd name="T56" fmla="*/ 181451331 w 709"/>
              <a:gd name="T57" fmla="*/ 544354278 h 325"/>
              <a:gd name="T58" fmla="*/ 90725665 w 709"/>
              <a:gd name="T59" fmla="*/ 453628565 h 325"/>
              <a:gd name="T60" fmla="*/ 30241888 w 709"/>
              <a:gd name="T61" fmla="*/ 362902852 h 325"/>
              <a:gd name="T62" fmla="*/ 0 w 709"/>
              <a:gd name="T63" fmla="*/ 241935234 h 325"/>
              <a:gd name="T64" fmla="*/ 90725665 w 709"/>
              <a:gd name="T65" fmla="*/ 151209522 h 325"/>
              <a:gd name="T66" fmla="*/ 181451331 w 709"/>
              <a:gd name="T67" fmla="*/ 60483809 h 325"/>
              <a:gd name="T68" fmla="*/ 272176996 w 709"/>
              <a:gd name="T69" fmla="*/ 30241904 h 325"/>
              <a:gd name="T70" fmla="*/ 151209442 w 709"/>
              <a:gd name="T71" fmla="*/ 30241904 h 325"/>
              <a:gd name="T72" fmla="*/ 30241888 w 709"/>
              <a:gd name="T73" fmla="*/ 30241904 h 325"/>
              <a:gd name="T74" fmla="*/ 0 w 709"/>
              <a:gd name="T75" fmla="*/ 151209522 h 325"/>
              <a:gd name="T76" fmla="*/ 120967554 w 709"/>
              <a:gd name="T77" fmla="*/ 181451426 h 325"/>
              <a:gd name="T78" fmla="*/ 241935107 w 709"/>
              <a:gd name="T79" fmla="*/ 151209522 h 325"/>
              <a:gd name="T80" fmla="*/ 332660773 w 709"/>
              <a:gd name="T81" fmla="*/ 60483809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3128" name="Freeform 8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2137093109 w 1105"/>
              <a:gd name="T1" fmla="*/ 2147483647 h 1249"/>
              <a:gd name="T2" fmla="*/ 2147483647 w 1105"/>
              <a:gd name="T3" fmla="*/ 2147483647 h 1249"/>
              <a:gd name="T4" fmla="*/ 2147483647 w 1105"/>
              <a:gd name="T5" fmla="*/ 2147483647 h 1249"/>
              <a:gd name="T6" fmla="*/ 2147483647 w 1105"/>
              <a:gd name="T7" fmla="*/ 2147483647 h 1249"/>
              <a:gd name="T8" fmla="*/ 2147483647 w 1105"/>
              <a:gd name="T9" fmla="*/ 2147483647 h 1249"/>
              <a:gd name="T10" fmla="*/ 2147483647 w 1105"/>
              <a:gd name="T11" fmla="*/ 2147483647 h 1249"/>
              <a:gd name="T12" fmla="*/ 2147483647 w 1105"/>
              <a:gd name="T13" fmla="*/ 2147483647 h 1249"/>
              <a:gd name="T14" fmla="*/ 2147483647 w 1105"/>
              <a:gd name="T15" fmla="*/ 2147483647 h 1249"/>
              <a:gd name="T16" fmla="*/ 2147483647 w 1105"/>
              <a:gd name="T17" fmla="*/ 2147483647 h 1249"/>
              <a:gd name="T18" fmla="*/ 2147483647 w 1105"/>
              <a:gd name="T19" fmla="*/ 2056448019 h 1249"/>
              <a:gd name="T20" fmla="*/ 2147483647 w 1105"/>
              <a:gd name="T21" fmla="*/ 1854835468 h 1249"/>
              <a:gd name="T22" fmla="*/ 2147483647 w 1105"/>
              <a:gd name="T23" fmla="*/ 1693545427 h 1249"/>
              <a:gd name="T24" fmla="*/ 2147483647 w 1105"/>
              <a:gd name="T25" fmla="*/ 1491932876 h 1249"/>
              <a:gd name="T26" fmla="*/ 2147483647 w 1105"/>
              <a:gd name="T27" fmla="*/ 1330642836 h 1249"/>
              <a:gd name="T28" fmla="*/ 2096770598 w 1105"/>
              <a:gd name="T29" fmla="*/ 1249997815 h 1249"/>
              <a:gd name="T30" fmla="*/ 1975803063 w 1105"/>
              <a:gd name="T31" fmla="*/ 1088707775 h 1249"/>
              <a:gd name="T32" fmla="*/ 1814513017 w 1105"/>
              <a:gd name="T33" fmla="*/ 1048385264 h 1249"/>
              <a:gd name="T34" fmla="*/ 1653222971 w 1105"/>
              <a:gd name="T35" fmla="*/ 1008062754 h 1249"/>
              <a:gd name="T36" fmla="*/ 1491932925 w 1105"/>
              <a:gd name="T37" fmla="*/ 1048385264 h 1249"/>
              <a:gd name="T38" fmla="*/ 1491932925 w 1105"/>
              <a:gd name="T39" fmla="*/ 1008062754 h 1249"/>
              <a:gd name="T40" fmla="*/ 1653222971 w 1105"/>
              <a:gd name="T41" fmla="*/ 1008062754 h 1249"/>
              <a:gd name="T42" fmla="*/ 1814513017 w 1105"/>
              <a:gd name="T43" fmla="*/ 967740244 h 1249"/>
              <a:gd name="T44" fmla="*/ 1774190506 w 1105"/>
              <a:gd name="T45" fmla="*/ 806450203 h 1249"/>
              <a:gd name="T46" fmla="*/ 1612900460 w 1105"/>
              <a:gd name="T47" fmla="*/ 725805183 h 1249"/>
              <a:gd name="T48" fmla="*/ 1451610414 w 1105"/>
              <a:gd name="T49" fmla="*/ 645160163 h 1249"/>
              <a:gd name="T50" fmla="*/ 1330642879 w 1105"/>
              <a:gd name="T51" fmla="*/ 524192632 h 1249"/>
              <a:gd name="T52" fmla="*/ 1169352833 w 1105"/>
              <a:gd name="T53" fmla="*/ 403225102 h 1249"/>
              <a:gd name="T54" fmla="*/ 1008062787 w 1105"/>
              <a:gd name="T55" fmla="*/ 362902592 h 1249"/>
              <a:gd name="T56" fmla="*/ 806450230 w 1105"/>
              <a:gd name="T57" fmla="*/ 282257571 h 1249"/>
              <a:gd name="T58" fmla="*/ 645160184 w 1105"/>
              <a:gd name="T59" fmla="*/ 201612551 h 1249"/>
              <a:gd name="T60" fmla="*/ 483870138 w 1105"/>
              <a:gd name="T61" fmla="*/ 120967531 h 1249"/>
              <a:gd name="T62" fmla="*/ 322580092 w 1105"/>
              <a:gd name="T63" fmla="*/ 40322510 h 1249"/>
              <a:gd name="T64" fmla="*/ 161290046 w 1105"/>
              <a:gd name="T65" fmla="*/ 0 h 1249"/>
              <a:gd name="T66" fmla="*/ 120967534 w 1105"/>
              <a:gd name="T67" fmla="*/ 161290041 h 1249"/>
              <a:gd name="T68" fmla="*/ 0 w 1105"/>
              <a:gd name="T69" fmla="*/ 282257571 h 1249"/>
              <a:gd name="T70" fmla="*/ 40322511 w 1105"/>
              <a:gd name="T71" fmla="*/ 443547612 h 1249"/>
              <a:gd name="T72" fmla="*/ 120967534 w 1105"/>
              <a:gd name="T73" fmla="*/ 564515142 h 1249"/>
              <a:gd name="T74" fmla="*/ 241935069 w 1105"/>
              <a:gd name="T75" fmla="*/ 685482673 h 1249"/>
              <a:gd name="T76" fmla="*/ 362902603 w 1105"/>
              <a:gd name="T77" fmla="*/ 806450203 h 1249"/>
              <a:gd name="T78" fmla="*/ 524192649 w 1105"/>
              <a:gd name="T79" fmla="*/ 887095224 h 1249"/>
              <a:gd name="T80" fmla="*/ 685482695 w 1105"/>
              <a:gd name="T81" fmla="*/ 927417734 h 1249"/>
              <a:gd name="T82" fmla="*/ 846772741 w 1105"/>
              <a:gd name="T83" fmla="*/ 1008062754 h 1249"/>
              <a:gd name="T84" fmla="*/ 967740276 w 1105"/>
              <a:gd name="T85" fmla="*/ 1088707775 h 1249"/>
              <a:gd name="T86" fmla="*/ 1088707810 w 1105"/>
              <a:gd name="T87" fmla="*/ 1209675305 h 1249"/>
              <a:gd name="T88" fmla="*/ 1169352833 w 1105"/>
              <a:gd name="T89" fmla="*/ 1330642836 h 1249"/>
              <a:gd name="T90" fmla="*/ 1290320368 w 1105"/>
              <a:gd name="T91" fmla="*/ 1451610366 h 1249"/>
              <a:gd name="T92" fmla="*/ 1411287902 w 1105"/>
              <a:gd name="T93" fmla="*/ 1572577897 h 1249"/>
              <a:gd name="T94" fmla="*/ 1491932925 w 1105"/>
              <a:gd name="T95" fmla="*/ 1733867937 h 1249"/>
              <a:gd name="T96" fmla="*/ 1572577948 w 1105"/>
              <a:gd name="T97" fmla="*/ 1895157978 h 1249"/>
              <a:gd name="T98" fmla="*/ 1693545483 w 1105"/>
              <a:gd name="T99" fmla="*/ 2016125508 h 1249"/>
              <a:gd name="T100" fmla="*/ 1774190506 w 1105"/>
              <a:gd name="T101" fmla="*/ 2147483647 h 1249"/>
              <a:gd name="T102" fmla="*/ 1895158040 w 1105"/>
              <a:gd name="T103" fmla="*/ 2147483647 h 1249"/>
              <a:gd name="T104" fmla="*/ 2016125575 w 1105"/>
              <a:gd name="T105" fmla="*/ 2147483647 h 1249"/>
              <a:gd name="T106" fmla="*/ 2056448086 w 1105"/>
              <a:gd name="T107" fmla="*/ 2147483647 h 1249"/>
              <a:gd name="T108" fmla="*/ 2096770598 w 1105"/>
              <a:gd name="T109" fmla="*/ 2147483647 h 1249"/>
              <a:gd name="T110" fmla="*/ 2096770598 w 1105"/>
              <a:gd name="T111" fmla="*/ 2147483647 h 1249"/>
              <a:gd name="T112" fmla="*/ 2096770598 w 1105"/>
              <a:gd name="T113" fmla="*/ 2147483647 h 1249"/>
              <a:gd name="T114" fmla="*/ 2056448086 w 1105"/>
              <a:gd name="T115" fmla="*/ 2147483647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9" name="Freeform 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148688398 w 1707"/>
              <a:gd name="T1" fmla="*/ 20161254 h 1691"/>
              <a:gd name="T2" fmla="*/ 168849644 w 1707"/>
              <a:gd name="T3" fmla="*/ 302418806 h 1691"/>
              <a:gd name="T4" fmla="*/ 189010890 w 1707"/>
              <a:gd name="T5" fmla="*/ 362902568 h 1691"/>
              <a:gd name="T6" fmla="*/ 451107092 w 1707"/>
              <a:gd name="T7" fmla="*/ 403225075 h 1691"/>
              <a:gd name="T8" fmla="*/ 834170771 w 1707"/>
              <a:gd name="T9" fmla="*/ 504031344 h 1691"/>
              <a:gd name="T10" fmla="*/ 1136589465 w 1707"/>
              <a:gd name="T11" fmla="*/ 544353851 h 1691"/>
              <a:gd name="T12" fmla="*/ 1741426854 w 1707"/>
              <a:gd name="T13" fmla="*/ 725805135 h 1691"/>
              <a:gd name="T14" fmla="*/ 1862394331 w 1707"/>
              <a:gd name="T15" fmla="*/ 766127643 h 1691"/>
              <a:gd name="T16" fmla="*/ 2147483647 w 1707"/>
              <a:gd name="T17" fmla="*/ 1169352718 h 1691"/>
              <a:gd name="T18" fmla="*/ 2147483647 w 1707"/>
              <a:gd name="T19" fmla="*/ 1330642748 h 1691"/>
              <a:gd name="T20" fmla="*/ 2147483647 w 1707"/>
              <a:gd name="T21" fmla="*/ 1411287763 h 1691"/>
              <a:gd name="T22" fmla="*/ 2147483647 w 1707"/>
              <a:gd name="T23" fmla="*/ 1471771524 h 1691"/>
              <a:gd name="T24" fmla="*/ 2147483647 w 1707"/>
              <a:gd name="T25" fmla="*/ 1512094032 h 1691"/>
              <a:gd name="T26" fmla="*/ 2147483647 w 1707"/>
              <a:gd name="T27" fmla="*/ 1673384062 h 1691"/>
              <a:gd name="T28" fmla="*/ 2147483647 w 1707"/>
              <a:gd name="T29" fmla="*/ 2036286629 h 1691"/>
              <a:gd name="T30" fmla="*/ 2147483647 w 1707"/>
              <a:gd name="T31" fmla="*/ 2147483647 h 1691"/>
              <a:gd name="T32" fmla="*/ 2147483647 w 1707"/>
              <a:gd name="T33" fmla="*/ 2147483647 h 1691"/>
              <a:gd name="T34" fmla="*/ 2147483647 w 1707"/>
              <a:gd name="T35" fmla="*/ 2147483647 h 1691"/>
              <a:gd name="T36" fmla="*/ 2147483647 w 1707"/>
              <a:gd name="T37" fmla="*/ 2147483647 h 1691"/>
              <a:gd name="T38" fmla="*/ 2147483647 w 1707"/>
              <a:gd name="T39" fmla="*/ 2147483647 h 1691"/>
              <a:gd name="T40" fmla="*/ 2147483647 w 1707"/>
              <a:gd name="T41" fmla="*/ 2147483647 h 1691"/>
              <a:gd name="T42" fmla="*/ 2147483647 w 1707"/>
              <a:gd name="T43" fmla="*/ 2147483647 h 1691"/>
              <a:gd name="T44" fmla="*/ 2147483647 w 1707"/>
              <a:gd name="T45" fmla="*/ 2147483647 h 1691"/>
              <a:gd name="T46" fmla="*/ 2147483647 w 1707"/>
              <a:gd name="T47" fmla="*/ 2147483647 h 1691"/>
              <a:gd name="T48" fmla="*/ 2147483647 w 1707"/>
              <a:gd name="T49" fmla="*/ 2147483647 h 1691"/>
              <a:gd name="T50" fmla="*/ 2147483647 w 1707"/>
              <a:gd name="T51" fmla="*/ 2147483647 h 1691"/>
              <a:gd name="T52" fmla="*/ 2147483647 w 1707"/>
              <a:gd name="T53" fmla="*/ 2147483647 h 1691"/>
              <a:gd name="T54" fmla="*/ 2147483647 w 1707"/>
              <a:gd name="T55" fmla="*/ 1935480360 h 1691"/>
              <a:gd name="T56" fmla="*/ 2147483647 w 1707"/>
              <a:gd name="T57" fmla="*/ 1572577793 h 1691"/>
              <a:gd name="T58" fmla="*/ 2147483647 w 1707"/>
              <a:gd name="T59" fmla="*/ 1512094032 h 1691"/>
              <a:gd name="T60" fmla="*/ 2147483647 w 1707"/>
              <a:gd name="T61" fmla="*/ 1451610270 h 1691"/>
              <a:gd name="T62" fmla="*/ 2147483647 w 1707"/>
              <a:gd name="T63" fmla="*/ 1572577793 h 1691"/>
              <a:gd name="T64" fmla="*/ 2147483647 w 1707"/>
              <a:gd name="T65" fmla="*/ 1633061554 h 1691"/>
              <a:gd name="T66" fmla="*/ 2147483647 w 1707"/>
              <a:gd name="T67" fmla="*/ 1592739047 h 1691"/>
              <a:gd name="T68" fmla="*/ 2147483647 w 1707"/>
              <a:gd name="T69" fmla="*/ 1572577793 h 1691"/>
              <a:gd name="T70" fmla="*/ 2147483647 w 1707"/>
              <a:gd name="T71" fmla="*/ 1471771524 h 1691"/>
              <a:gd name="T72" fmla="*/ 2147483647 w 1707"/>
              <a:gd name="T73" fmla="*/ 1330642748 h 1691"/>
              <a:gd name="T74" fmla="*/ 2147483647 w 1707"/>
              <a:gd name="T75" fmla="*/ 1149191464 h 1691"/>
              <a:gd name="T76" fmla="*/ 2147483647 w 1707"/>
              <a:gd name="T77" fmla="*/ 665321374 h 1691"/>
              <a:gd name="T78" fmla="*/ 1721265607 w 1707"/>
              <a:gd name="T79" fmla="*/ 322580060 h 1691"/>
              <a:gd name="T80" fmla="*/ 1358363174 w 1707"/>
              <a:gd name="T81" fmla="*/ 201612538 h 1691"/>
              <a:gd name="T82" fmla="*/ 1297879436 w 1707"/>
              <a:gd name="T83" fmla="*/ 161290030 h 1691"/>
              <a:gd name="T84" fmla="*/ 914815756 w 1707"/>
              <a:gd name="T85" fmla="*/ 100806269 h 1691"/>
              <a:gd name="T86" fmla="*/ 430945845 w 1707"/>
              <a:gd name="T87" fmla="*/ 0 h 1691"/>
              <a:gd name="T88" fmla="*/ 148688398 w 1707"/>
              <a:gd name="T89" fmla="*/ 20161254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Arc 11"/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2000">
              <a:solidFill>
                <a:srgbClr val="FFA27C"/>
              </a:solidFill>
              <a:latin typeface="Times New Roman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895600" y="2057400"/>
            <a:ext cx="5862638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9600">
                <a:solidFill>
                  <a:srgbClr val="51DC00"/>
                </a:solidFill>
                <a:latin typeface="WinInnwa" charset="0"/>
                <a:cs typeface="WinInnwa" charset="0"/>
              </a:rPr>
              <a:t>rif;?bk&amp;if?odrf;</a:t>
            </a:r>
            <a:endParaRPr lang="en-US" sz="15600">
              <a:solidFill>
                <a:srgbClr val="51DC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 autoUpdateAnimBg="0"/>
      <p:bldP spid="71692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85925" y="804863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>
                <a:solidFill>
                  <a:schemeClr val="accent1"/>
                </a:solidFill>
                <a:latin typeface="WinInnwa" charset="0"/>
                <a:ea typeface="ＭＳ Ｐゴシック" charset="0"/>
                <a:cs typeface="WinInnwa" charset="0"/>
              </a:rPr>
              <a:t>   vlUtzGJUtpnf; 3 rsKd;rsm;rSm</a:t>
            </a:r>
            <a:endParaRPr lang="en-US" sz="4800">
              <a:solidFill>
                <a:srgbClr val="FAFD00"/>
              </a:solidFill>
              <a:latin typeface="WinInnwa" charset="0"/>
              <a:ea typeface="ＭＳ Ｐゴシック" charset="0"/>
              <a:cs typeface="WinInnwa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5174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3250" y="2514600"/>
            <a:ext cx="7778750" cy="41148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179638" indent="-866775" algn="l" defTabSz="1033463">
              <a:buFont typeface="Monotype Sorts" charset="0"/>
              <a:buChar char=""/>
            </a:pPr>
            <a:r>
              <a:rPr lang="en-US" sz="7200" b="1">
                <a:solidFill>
                  <a:srgbClr val="F6FE0A"/>
                </a:solidFill>
                <a:latin typeface="WinInnwa" charset="0"/>
                <a:ea typeface="ＭＳ Ｐゴシック" charset="0"/>
                <a:cs typeface="WinInnwa" charset="0"/>
              </a:rPr>
              <a:t>rif; rJ.umv</a:t>
            </a:r>
            <a:endParaRPr lang="en-US" sz="7200" b="1">
              <a:solidFill>
                <a:srgbClr val="00FF00"/>
              </a:solidFill>
              <a:latin typeface="WinInnwa" charset="0"/>
              <a:ea typeface="ＭＳ Ｐゴシック" charset="0"/>
              <a:cs typeface="WinInnwa" charset="0"/>
            </a:endParaRPr>
          </a:p>
          <a:p>
            <a:pPr marL="2179638" indent="-866775" algn="l" defTabSz="1033463">
              <a:buFont typeface="Monotype Sorts" charset="0"/>
              <a:buChar char=""/>
            </a:pPr>
            <a:r>
              <a:rPr lang="en-US" sz="7200" b="1">
                <a:solidFill>
                  <a:srgbClr val="F6FE0A"/>
                </a:solidFill>
                <a:latin typeface="WinInnwa" charset="0"/>
                <a:ea typeface="ＭＳ Ｐゴシック" charset="0"/>
                <a:cs typeface="WinInnwa" charset="0"/>
              </a:rPr>
              <a:t>bk&amp;if tkyfpdk;Ncif;</a:t>
            </a:r>
            <a:endParaRPr lang="en-US" sz="7200" b="1">
              <a:solidFill>
                <a:srgbClr val="00FF00"/>
              </a:solidFill>
              <a:latin typeface="WinInnwa" charset="0"/>
              <a:ea typeface="ＭＳ Ｐゴシック" charset="0"/>
              <a:cs typeface="WinInnwa" charset="0"/>
            </a:endParaRPr>
          </a:p>
          <a:p>
            <a:pPr marL="2179638" indent="-866775" algn="l" defTabSz="1033463">
              <a:buFont typeface="Monotype Sorts" charset="0"/>
              <a:buChar char=""/>
            </a:pPr>
            <a:r>
              <a:rPr lang="en-US" sz="7200" b="1">
                <a:solidFill>
                  <a:srgbClr val="F6FE0A"/>
                </a:solidFill>
                <a:latin typeface="WinInnwa" charset="0"/>
                <a:ea typeface="ＭＳ Ｐゴシック" charset="0"/>
                <a:cs typeface="WinInnwa" charset="0"/>
              </a:rPr>
              <a:t>odrf; ydkufcH&amp;Ncif;</a:t>
            </a:r>
            <a:endParaRPr lang="en-US" sz="7200" b="1">
              <a:solidFill>
                <a:srgbClr val="00FF00"/>
              </a:solidFill>
              <a:latin typeface="WinInnwa" charset="0"/>
              <a:ea typeface="ＭＳ Ｐゴシック" charset="0"/>
              <a:cs typeface="WinInnwa" charset="0"/>
            </a:endParaRP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2711450" y="3871913"/>
            <a:ext cx="2022475" cy="1168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2714625" y="5210175"/>
            <a:ext cx="1665288" cy="115728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2746375" y="2543175"/>
            <a:ext cx="1284288" cy="12239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41" grpId="0" build="p" autoUpdateAnimBg="0"/>
      <p:bldP spid="73742" grpId="0" animBg="1"/>
      <p:bldP spid="73743" grpId="0" animBg="1"/>
      <p:bldP spid="737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97038" y="2870200"/>
            <a:ext cx="5040312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45000"/>
              </a:lnSpc>
            </a:pPr>
            <a:r>
              <a:rPr lang="en-US" b="1"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b="1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b="1"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b="1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b="1">
                <a:latin typeface="WinInnwa" charset="0"/>
                <a:ea typeface="ＭＳ Ｐゴシック" charset="0"/>
                <a:cs typeface="WinInnwa" charset="0"/>
              </a:rPr>
              <a:t>zefqif;Ncif;</a:t>
            </a:r>
            <a:r>
              <a:rPr lang="en-US" sz="4800" b="1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tmNA[H</a:t>
            </a:r>
            <a: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  <a:t>a,moyf</a:t>
            </a:r>
            <a:b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  <a:t>arma&amp;S</a:t>
            </a:r>
            <a:b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  <a:t>a,m&amp;I</a:t>
            </a:r>
            <a:br>
              <a:rPr lang="en-US" sz="4800" b="1">
                <a:solidFill>
                  <a:srgbClr val="FF5008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latin typeface="WinInnwa" charset="0"/>
                <a:ea typeface="ＭＳ Ｐゴシック" charset="0"/>
                <a:cs typeface="WinInnwa" charset="0"/>
              </a:rPr>
              <a:t>rif;rJ.umv</a:t>
            </a:r>
            <a: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  <a:t>bk&amp;iftkyfpdk;Ncif;</a:t>
            </a:r>
            <a:b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4800" b="1">
                <a:solidFill>
                  <a:srgbClr val="00FF00"/>
                </a:solidFill>
                <a:latin typeface="WinInnwa" charset="0"/>
                <a:ea typeface="ＭＳ Ｐゴシック" charset="0"/>
                <a:cs typeface="WinInnwa" charset="0"/>
              </a:rPr>
              <a:t>odrf;ydkufcH&amp;Ncif;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7221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363913" y="508000"/>
            <a:ext cx="24511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NyefvSefNcif;... </a:t>
            </a:r>
          </a:p>
        </p:txBody>
      </p:sp>
      <p:sp>
        <p:nvSpPr>
          <p:cNvPr id="139270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88988" y="3443288"/>
            <a:ext cx="7681912" cy="3081337"/>
            <a:chOff x="405" y="1990"/>
            <a:chExt cx="4845" cy="1941"/>
          </a:xfrm>
        </p:grpSpPr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405" y="2372"/>
              <a:ext cx="4845" cy="15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0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Zef </a:t>
              </a:r>
              <a:r>
                <a:rPr lang="en-US" sz="150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3</a:t>
              </a:r>
              <a:r>
                <a:rPr lang="en-US" sz="130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 </a:t>
              </a:r>
              <a:r>
                <a:rPr lang="en-US" sz="150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4</a:t>
              </a:r>
              <a:r>
                <a:rPr lang="en-US" sz="130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vla</a:t>
              </a:r>
              <a:r>
                <a:rPr lang="en-US" sz="155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,</a:t>
              </a:r>
              <a:endParaRPr lang="en-US" sz="155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77833" name="AutoShape 9"/>
            <p:cNvSpPr>
              <a:spLocks noChangeArrowheads="1"/>
            </p:cNvSpPr>
            <p:nvPr/>
          </p:nvSpPr>
          <p:spPr bwMode="auto">
            <a:xfrm rot="6562349">
              <a:off x="2029" y="2128"/>
              <a:ext cx="605" cy="334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  <p:sp>
          <p:nvSpPr>
            <p:cNvPr id="77834" name="AutoShape 10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9273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39274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139275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9276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82625" y="1389063"/>
            <a:ext cx="7569200" cy="2466975"/>
            <a:chOff x="591" y="790"/>
            <a:chExt cx="4768" cy="1554"/>
          </a:xfrm>
        </p:grpSpPr>
        <p:sp>
          <p:nvSpPr>
            <p:cNvPr id="77841" name="Rectangle 17"/>
            <p:cNvSpPr>
              <a:spLocks noChangeArrowheads="1"/>
            </p:cNvSpPr>
            <p:nvPr/>
          </p:nvSpPr>
          <p:spPr bwMode="auto">
            <a:xfrm>
              <a:off x="591" y="790"/>
              <a:ext cx="4768" cy="1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56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zef</a:t>
              </a:r>
              <a:r>
                <a:rPr lang="en-US">
                  <a:latin typeface="WinInnwa" charset="0"/>
                  <a:cs typeface="WinInnwa" charset="0"/>
                </a:rPr>
                <a:t>                   </a:t>
              </a:r>
              <a:r>
                <a:rPr lang="en-US" sz="1560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rPr>
                <a:t>vla,</a:t>
              </a:r>
            </a:p>
          </p:txBody>
        </p:sp>
        <p:sp>
          <p:nvSpPr>
            <p:cNvPr id="77842" name="Line 18"/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87625" y="0"/>
            <a:ext cx="3348038" cy="6919913"/>
            <a:chOff x="1971" y="0"/>
            <a:chExt cx="2109" cy="4359"/>
          </a:xfrm>
        </p:grpSpPr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1971" y="0"/>
              <a:ext cx="2109" cy="4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44800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2640" y="1968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blurRad="63500" dist="1143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39279" name="Text Box 25"/>
          <p:cNvSpPr txBox="1">
            <a:spLocks noChangeArrowheads="1"/>
          </p:cNvSpPr>
          <p:nvPr/>
        </p:nvSpPr>
        <p:spPr bwMode="auto">
          <a:xfrm>
            <a:off x="3292475" y="1797050"/>
            <a:ext cx="8620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9600">
                <a:solidFill>
                  <a:srgbClr val="EEE30C"/>
                </a:solidFill>
              </a:rPr>
              <a:t>7</a:t>
            </a:r>
            <a:endParaRPr lang="my-MM" sz="9600">
              <a:solidFill>
                <a:srgbClr val="EEE30C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0828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US" sz="4800"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4800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6000"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6000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6000">
                <a:latin typeface="WinInnwa" charset="0"/>
                <a:ea typeface="ＭＳ Ｐゴシック" charset="0"/>
                <a:cs typeface="WinInnwa" charset="0"/>
              </a:rPr>
              <a:t>zefqif;Ncif;</a:t>
            </a:r>
            <a:r>
              <a:rPr lang="en-US" sz="6000" b="1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6000" b="1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6000" b="1">
                <a:solidFill>
                  <a:srgbClr val="FAFD00"/>
                </a:solidFill>
                <a:latin typeface="WinInnwa" charset="0"/>
                <a:ea typeface="ＭＳ Ｐゴシック" charset="0"/>
                <a:cs typeface="WinInnwa" charset="0"/>
              </a:rPr>
              <a:t>vlrsKd; 4 rsKd;</a:t>
            </a:r>
            <a:r>
              <a:rPr lang="en-US" sz="6000" b="1"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6000" b="1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6000" b="1">
                <a:latin typeface="WinInnwa" charset="0"/>
                <a:ea typeface="ＭＳ Ｐゴシック" charset="0"/>
                <a:cs typeface="WinInnwa" charset="0"/>
              </a:rPr>
              <a:t>vlUtzGJUtpnf; 3 ck</a:t>
            </a:r>
            <a:br>
              <a:rPr lang="en-US" sz="6000" b="1"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6000" b="1">
                <a:latin typeface="WinInnwa" charset="0"/>
                <a:ea typeface="ＭＳ Ｐゴシック" charset="0"/>
                <a:cs typeface="WinInnwa" charset="0"/>
              </a:rPr>
              <a:t>qdwfNidrfumv</a:t>
            </a:r>
            <a:r>
              <a:rPr lang="en-US" sz="6000" b="1">
                <a:solidFill>
                  <a:schemeClr val="accent1"/>
                </a:solidFill>
                <a:latin typeface="WinInnwa" charset="0"/>
                <a:ea typeface="ＭＳ Ｐゴシック" charset="0"/>
                <a:cs typeface="WinInnwa" charset="0"/>
              </a:rPr>
              <a:t/>
            </a:r>
            <a:br>
              <a:rPr lang="en-US" sz="6000" b="1">
                <a:solidFill>
                  <a:schemeClr val="accent1"/>
                </a:solidFill>
                <a:latin typeface="WinInnwa" charset="0"/>
                <a:ea typeface="ＭＳ Ｐゴシック" charset="0"/>
                <a:cs typeface="WinInnwa" charset="0"/>
              </a:rPr>
            </a:br>
            <a:r>
              <a:rPr lang="en-US" sz="6000" b="1">
                <a:solidFill>
                  <a:schemeClr val="accent1"/>
                </a:solidFill>
                <a:latin typeface="WinInnwa" charset="0"/>
                <a:ea typeface="ＭＳ Ｐゴシック" charset="0"/>
                <a:cs typeface="WinInnwa" charset="0"/>
              </a:rPr>
              <a:t>a,&amp;I</a:t>
            </a:r>
            <a:endParaRPr lang="en-US" sz="8000" i="1">
              <a:solidFill>
                <a:schemeClr val="hlink"/>
              </a:solidFill>
              <a:latin typeface="WinInnwa" charset="0"/>
              <a:ea typeface="ＭＳ Ｐゴシック" charset="0"/>
              <a:cs typeface="WinInnwa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1317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82257628 w 695"/>
              <a:gd name="T1" fmla="*/ 279738138 h 652"/>
              <a:gd name="T2" fmla="*/ 224294802 w 695"/>
              <a:gd name="T3" fmla="*/ 456149075 h 652"/>
              <a:gd name="T4" fmla="*/ 183972283 w 695"/>
              <a:gd name="T5" fmla="*/ 574595625 h 652"/>
              <a:gd name="T6" fmla="*/ 65524092 w 695"/>
              <a:gd name="T7" fmla="*/ 655240625 h 652"/>
              <a:gd name="T8" fmla="*/ 103327247 w 695"/>
              <a:gd name="T9" fmla="*/ 1088707500 h 652"/>
              <a:gd name="T10" fmla="*/ 85685351 w 695"/>
              <a:gd name="T11" fmla="*/ 1169352500 h 652"/>
              <a:gd name="T12" fmla="*/ 45362833 w 695"/>
              <a:gd name="T13" fmla="*/ 1287800638 h 652"/>
              <a:gd name="T14" fmla="*/ 241935110 w 695"/>
              <a:gd name="T15" fmla="*/ 1582658125 h 652"/>
              <a:gd name="T16" fmla="*/ 360383301 w 695"/>
              <a:gd name="T17" fmla="*/ 1622980625 h 652"/>
              <a:gd name="T18" fmla="*/ 420867078 w 695"/>
              <a:gd name="T19" fmla="*/ 1643141875 h 652"/>
              <a:gd name="T20" fmla="*/ 1033264531 w 695"/>
              <a:gd name="T21" fmla="*/ 1544856575 h 652"/>
              <a:gd name="T22" fmla="*/ 1073587049 w 695"/>
              <a:gd name="T23" fmla="*/ 1484372825 h 652"/>
              <a:gd name="T24" fmla="*/ 1151712722 w 695"/>
              <a:gd name="T25" fmla="*/ 1406247188 h 652"/>
              <a:gd name="T26" fmla="*/ 1171873981 w 695"/>
              <a:gd name="T27" fmla="*/ 1345763438 h 652"/>
              <a:gd name="T28" fmla="*/ 1290320585 w 695"/>
              <a:gd name="T29" fmla="*/ 1267639388 h 652"/>
              <a:gd name="T30" fmla="*/ 1408768776 w 695"/>
              <a:gd name="T31" fmla="*/ 1227316888 h 652"/>
              <a:gd name="T32" fmla="*/ 1469252553 w 695"/>
              <a:gd name="T33" fmla="*/ 1207155638 h 652"/>
              <a:gd name="T34" fmla="*/ 1625502312 w 695"/>
              <a:gd name="T35" fmla="*/ 1088707500 h 652"/>
              <a:gd name="T36" fmla="*/ 1547376639 w 695"/>
              <a:gd name="T37" fmla="*/ 733366263 h 652"/>
              <a:gd name="T38" fmla="*/ 1249998066 w 695"/>
              <a:gd name="T39" fmla="*/ 675401875 h 652"/>
              <a:gd name="T40" fmla="*/ 1131551463 w 695"/>
              <a:gd name="T41" fmla="*/ 378023438 h 652"/>
              <a:gd name="T42" fmla="*/ 1073587049 w 695"/>
              <a:gd name="T43" fmla="*/ 357862188 h 652"/>
              <a:gd name="T44" fmla="*/ 955140445 w 695"/>
              <a:gd name="T45" fmla="*/ 279738138 h 652"/>
              <a:gd name="T46" fmla="*/ 955140445 w 695"/>
              <a:gd name="T47" fmla="*/ 279738138 h 652"/>
              <a:gd name="T48" fmla="*/ 816530995 w 695"/>
              <a:gd name="T49" fmla="*/ 161290000 h 652"/>
              <a:gd name="T50" fmla="*/ 677923132 w 695"/>
              <a:gd name="T51" fmla="*/ 2520950 h 652"/>
              <a:gd name="T52" fmla="*/ 380544560 w 695"/>
              <a:gd name="T53" fmla="*/ 22682200 h 652"/>
              <a:gd name="T54" fmla="*/ 302418887 w 695"/>
              <a:gd name="T55" fmla="*/ 299899388 h 652"/>
              <a:gd name="T56" fmla="*/ 262096369 w 695"/>
              <a:gd name="T57" fmla="*/ 357862188 h 652"/>
              <a:gd name="T58" fmla="*/ 282257628 w 695"/>
              <a:gd name="T59" fmla="*/ 279738138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317750" y="533400"/>
            <a:ext cx="18494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3600" b="1" i="1">
                <a:solidFill>
                  <a:srgbClr val="F6FE0A"/>
                </a:solidFill>
                <a:latin typeface="WinInnwa"/>
                <a:ea typeface="MS PGothic" pitchFamily="34" charset="-128"/>
                <a:cs typeface="WinInnwa"/>
              </a:rPr>
              <a:t>zefqifNcif;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578100" y="1019175"/>
            <a:ext cx="137636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FF5008"/>
                </a:solidFill>
                <a:latin typeface="WinInnwa"/>
                <a:ea typeface="MS PGothic" pitchFamily="34" charset="-128"/>
                <a:cs typeface="WinInnwa"/>
              </a:rPr>
              <a:t>tmNA[H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830513" y="1652588"/>
            <a:ext cx="1546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FF5008"/>
                </a:solidFill>
                <a:latin typeface="WinInnwa"/>
                <a:ea typeface="MS PGothic" pitchFamily="34" charset="-128"/>
                <a:cs typeface="WinInnwa"/>
              </a:rPr>
              <a:t>a,moyf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600325" y="2190750"/>
            <a:ext cx="21097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FF5008"/>
                </a:solidFill>
                <a:latin typeface="WinInnwa"/>
                <a:ea typeface="MS PGothic" pitchFamily="34" charset="-128"/>
                <a:cs typeface="WinInnwa"/>
              </a:rPr>
              <a:t>arma&amp;S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297238" y="2749550"/>
            <a:ext cx="1192212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FF5008"/>
                </a:solidFill>
                <a:latin typeface="WinInnwa"/>
                <a:ea typeface="MS PGothic" pitchFamily="34" charset="-128"/>
                <a:cs typeface="WinInnwa"/>
              </a:rPr>
              <a:t>a,m&amp;I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527425" y="3305175"/>
            <a:ext cx="19018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rif;rJhumv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875088" y="3863975"/>
            <a:ext cx="2579687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 dirty="0" err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bk&amp;iftkyfpdk;Ncif</a:t>
            </a:r>
            <a:r>
              <a:rPr lang="en-US" sz="3600" b="1" i="1" dirty="0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;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829050" y="4362450"/>
            <a:ext cx="25987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00FF00"/>
                </a:solidFill>
                <a:latin typeface="WinInnwa"/>
                <a:ea typeface="MS PGothic" pitchFamily="34" charset="-128"/>
                <a:cs typeface="WinInnwa"/>
              </a:rPr>
              <a:t>odrf;ydkufcH&amp;jcif;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289425" y="4924425"/>
            <a:ext cx="27908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E8EC39"/>
                </a:solidFill>
                <a:latin typeface="WinInnwa"/>
                <a:ea typeface="MS PGothic" pitchFamily="34" charset="-128"/>
                <a:cs typeface="WinInnwa"/>
              </a:rPr>
              <a:t>qdwfNidrf7mumv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4738688" y="5514975"/>
            <a:ext cx="1225550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>
                <a:solidFill>
                  <a:schemeClr val="hlink"/>
                </a:solidFill>
                <a:latin typeface="WinInnwa"/>
                <a:ea typeface="MS PGothic" pitchFamily="34" charset="-128"/>
                <a:cs typeface="WinInnwa"/>
              </a:rPr>
              <a:t>a,&amp;I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3374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143375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376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utoUpdateAnimBg="0"/>
      <p:bldP spid="8193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99" t="10115" r="12968" b="11848"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65638" y="1428750"/>
            <a:ext cx="2195512" cy="1709738"/>
            <a:chOff x="1512" y="1397"/>
            <a:chExt cx="2748" cy="2267"/>
          </a:xfrm>
        </p:grpSpPr>
        <p:sp>
          <p:nvSpPr>
            <p:cNvPr id="145479" name="Rectangle 5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1806" y="1433"/>
              <a:ext cx="30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81" name="Rectangle 7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82" name="AutoShape 8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83" name="Rectangle 9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78" name="Rectangle 10"/>
            <p:cNvSpPr>
              <a:spLocks noChangeArrowheads="1"/>
            </p:cNvSpPr>
            <p:nvPr/>
          </p:nvSpPr>
          <p:spPr bwMode="auto">
            <a:xfrm>
              <a:off x="1657" y="1399"/>
              <a:ext cx="43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CREATION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85" name="Line 11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2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Rectangle 13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82" name="Rectangle 14"/>
            <p:cNvSpPr>
              <a:spLocks noChangeArrowheads="1"/>
            </p:cNvSpPr>
            <p:nvPr/>
          </p:nvSpPr>
          <p:spPr bwMode="auto">
            <a:xfrm>
              <a:off x="1949" y="1605"/>
              <a:ext cx="30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89" name="Rectangle 15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90" name="AutoShape 16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91" name="Rectangle 17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1816" y="1563"/>
              <a:ext cx="38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ABRAHAM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93" name="Line 19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20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Rectangle 21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90" name="Rectangle 22"/>
            <p:cNvSpPr>
              <a:spLocks noChangeArrowheads="1"/>
            </p:cNvSpPr>
            <p:nvPr/>
          </p:nvSpPr>
          <p:spPr bwMode="auto">
            <a:xfrm>
              <a:off x="2090" y="1765"/>
              <a:ext cx="30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97" name="Rectangle 23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98" name="AutoShape 24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99" name="Rectangle 25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3994" name="Rectangle 26"/>
            <p:cNvSpPr>
              <a:spLocks noChangeArrowheads="1"/>
            </p:cNvSpPr>
            <p:nvPr/>
          </p:nvSpPr>
          <p:spPr bwMode="auto">
            <a:xfrm>
              <a:off x="1973" y="1736"/>
              <a:ext cx="34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JOSEPH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01" name="Line 27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2" name="Line 28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3" name="Rectangle 29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04" name="AutoShape 30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05" name="Rectangle 31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00" name="Rectangle 32"/>
            <p:cNvSpPr>
              <a:spLocks noChangeArrowheads="1"/>
            </p:cNvSpPr>
            <p:nvPr/>
          </p:nvSpPr>
          <p:spPr bwMode="auto">
            <a:xfrm>
              <a:off x="2198" y="1894"/>
              <a:ext cx="25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MOSES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07" name="Line 33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8" name="Line 34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9" name="Rectangle 35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10" name="AutoShape 36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11" name="Rectangle 37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06" name="Rectangle 38"/>
            <p:cNvSpPr>
              <a:spLocks noChangeArrowheads="1"/>
            </p:cNvSpPr>
            <p:nvPr/>
          </p:nvSpPr>
          <p:spPr bwMode="auto">
            <a:xfrm>
              <a:off x="2331" y="2071"/>
              <a:ext cx="25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JOSHUA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13" name="Line 39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4" name="Rectangle 40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15" name="AutoShape 41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16" name="Rectangle 42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11" name="Rectangle 43"/>
            <p:cNvSpPr>
              <a:spLocks noChangeArrowheads="1"/>
            </p:cNvSpPr>
            <p:nvPr/>
          </p:nvSpPr>
          <p:spPr bwMode="auto">
            <a:xfrm>
              <a:off x="2410" y="2235"/>
              <a:ext cx="37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ANARCHY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18" name="Line 44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9" name="Rectangle 45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20" name="AutoShape 46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21" name="Rectangle 47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16" name="Rectangle 48"/>
            <p:cNvSpPr>
              <a:spLocks noChangeArrowheads="1"/>
            </p:cNvSpPr>
            <p:nvPr/>
          </p:nvSpPr>
          <p:spPr bwMode="auto">
            <a:xfrm>
              <a:off x="2601" y="2416"/>
              <a:ext cx="30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ROYALTY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23" name="Line 49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4" name="Rectangle 50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25" name="AutoShape 51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26" name="Rectangle 52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21" name="Rectangle 53"/>
            <p:cNvSpPr>
              <a:spLocks noChangeArrowheads="1"/>
            </p:cNvSpPr>
            <p:nvPr/>
          </p:nvSpPr>
          <p:spPr bwMode="auto">
            <a:xfrm>
              <a:off x="2655" y="2590"/>
              <a:ext cx="44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CAPTIVITY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28" name="Line 54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9" name="Line 55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0" name="Rectangle 56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31" name="AutoShape 57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32" name="Rectangle 58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27" name="Rectangle 59"/>
            <p:cNvSpPr>
              <a:spLocks noChangeArrowheads="1"/>
            </p:cNvSpPr>
            <p:nvPr/>
          </p:nvSpPr>
          <p:spPr bwMode="auto">
            <a:xfrm>
              <a:off x="2861" y="2778"/>
              <a:ext cx="38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SILENCE</a:t>
              </a:r>
              <a:endParaRPr lang="en-US" sz="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534" name="Line 60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5" name="Line 61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6" name="Rectangle 62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37" name="AutoShape 63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538" name="Rectangle 64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grpSp>
          <p:nvGrpSpPr>
            <p:cNvPr id="145539" name="Group 65"/>
            <p:cNvGrpSpPr>
              <a:grpSpLocks/>
            </p:cNvGrpSpPr>
            <p:nvPr/>
          </p:nvGrpSpPr>
          <p:grpSpPr bwMode="auto">
            <a:xfrm>
              <a:off x="3067" y="2963"/>
              <a:ext cx="296" cy="176"/>
              <a:chOff x="3155" y="3099"/>
              <a:chExt cx="296" cy="176"/>
            </a:xfrm>
          </p:grpSpPr>
          <p:sp>
            <p:nvSpPr>
              <p:cNvPr id="84034" name="Rectangle 66"/>
              <p:cNvSpPr>
                <a:spLocks noChangeArrowheads="1"/>
              </p:cNvSpPr>
              <p:nvPr/>
            </p:nvSpPr>
            <p:spPr bwMode="auto">
              <a:xfrm>
                <a:off x="3158" y="3112"/>
                <a:ext cx="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  <p:sp>
            <p:nvSpPr>
              <p:cNvPr id="84035" name="Rectangle 67"/>
              <p:cNvSpPr>
                <a:spLocks noChangeArrowheads="1"/>
              </p:cNvSpPr>
              <p:nvPr/>
            </p:nvSpPr>
            <p:spPr bwMode="auto">
              <a:xfrm>
                <a:off x="3311" y="3099"/>
                <a:ext cx="143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JESUS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</p:grpSp>
        <p:sp>
          <p:nvSpPr>
            <p:cNvPr id="145540" name="Line 68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1" name="Line 69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38" name="Text Box 70"/>
          <p:cNvSpPr txBox="1">
            <a:spLocks noChangeArrowheads="1"/>
          </p:cNvSpPr>
          <p:nvPr/>
        </p:nvSpPr>
        <p:spPr bwMode="auto">
          <a:xfrm>
            <a:off x="2763838" y="434975"/>
            <a:ext cx="36131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oif. </a:t>
            </a:r>
            <a:r>
              <a:rPr lang="ja-JP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“</a:t>
            </a:r>
            <a:r>
              <a:rPr 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usrf;pmrSwfpk</a:t>
            </a:r>
            <a:r>
              <a:rPr lang="ja-JP" altLang="en-US" sz="40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”</a:t>
            </a:r>
            <a:endParaRPr lang="en-US" sz="4000" b="1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45474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75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76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43" name="Rectangle 75"/>
            <p:cNvSpPr>
              <a:spLocks noChangeArrowheads="1"/>
            </p:cNvSpPr>
            <p:nvPr/>
          </p:nvSpPr>
          <p:spPr bwMode="auto">
            <a:xfrm>
              <a:off x="2544" y="2078"/>
              <a:ext cx="64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zefqif;Ncif;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78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45469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70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71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49" name="Rectangle 81"/>
            <p:cNvSpPr>
              <a:spLocks noChangeArrowheads="1"/>
            </p:cNvSpPr>
            <p:nvPr/>
          </p:nvSpPr>
          <p:spPr bwMode="auto">
            <a:xfrm>
              <a:off x="2631" y="2078"/>
              <a:ext cx="4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tmNA[H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73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45464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65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66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55" name="Rectangle 87"/>
            <p:cNvSpPr>
              <a:spLocks noChangeArrowheads="1"/>
            </p:cNvSpPr>
            <p:nvPr/>
          </p:nvSpPr>
          <p:spPr bwMode="auto">
            <a:xfrm>
              <a:off x="2608" y="2078"/>
              <a:ext cx="5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a,moyf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68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45459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60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61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61" name="Rectangle 93"/>
            <p:cNvSpPr>
              <a:spLocks noChangeArrowheads="1"/>
            </p:cNvSpPr>
            <p:nvPr/>
          </p:nvSpPr>
          <p:spPr bwMode="auto">
            <a:xfrm>
              <a:off x="2654" y="2078"/>
              <a:ext cx="4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arma&amp;S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63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45454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55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56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67" name="Rectangle 99"/>
            <p:cNvSpPr>
              <a:spLocks noChangeArrowheads="1"/>
            </p:cNvSpPr>
            <p:nvPr/>
          </p:nvSpPr>
          <p:spPr bwMode="auto">
            <a:xfrm>
              <a:off x="2682" y="2078"/>
              <a:ext cx="37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a,m&amp;I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58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45449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50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51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73" name="Rectangle 105"/>
            <p:cNvSpPr>
              <a:spLocks noChangeArrowheads="1"/>
            </p:cNvSpPr>
            <p:nvPr/>
          </p:nvSpPr>
          <p:spPr bwMode="auto">
            <a:xfrm>
              <a:off x="2554" y="2078"/>
              <a:ext cx="6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rif;rJhumv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53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45444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45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46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79" name="Rectangle 111"/>
            <p:cNvSpPr>
              <a:spLocks noChangeArrowheads="1"/>
            </p:cNvSpPr>
            <p:nvPr/>
          </p:nvSpPr>
          <p:spPr bwMode="auto">
            <a:xfrm>
              <a:off x="2461" y="2078"/>
              <a:ext cx="8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bk&amp;iftkyfpdk;Ncif;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48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45439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40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41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85" name="Rectangle 117"/>
            <p:cNvSpPr>
              <a:spLocks noChangeArrowheads="1"/>
            </p:cNvSpPr>
            <p:nvPr/>
          </p:nvSpPr>
          <p:spPr bwMode="auto">
            <a:xfrm>
              <a:off x="2455" y="2078"/>
              <a:ext cx="8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odrf;ydkufcH&amp;Ncif;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45443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45435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36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37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84091" name="Rectangle 123"/>
            <p:cNvSpPr>
              <a:spLocks noChangeArrowheads="1"/>
            </p:cNvSpPr>
            <p:nvPr/>
          </p:nvSpPr>
          <p:spPr bwMode="auto">
            <a:xfrm>
              <a:off x="2751" y="2298"/>
              <a:ext cx="77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qdwfNidrfumv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</p:grp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45427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28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45429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grpSp>
          <p:nvGrpSpPr>
            <p:cNvPr id="145430" name="Group 128"/>
            <p:cNvGrpSpPr>
              <a:grpSpLocks/>
            </p:cNvGrpSpPr>
            <p:nvPr/>
          </p:nvGrpSpPr>
          <p:grpSpPr bwMode="auto">
            <a:xfrm>
              <a:off x="4147" y="128"/>
              <a:ext cx="476" cy="281"/>
              <a:chOff x="3156" y="3105"/>
              <a:chExt cx="372" cy="233"/>
            </a:xfrm>
          </p:grpSpPr>
          <p:sp>
            <p:nvSpPr>
              <p:cNvPr id="84097" name="Rectangle 129"/>
              <p:cNvSpPr>
                <a:spLocks noChangeArrowheads="1"/>
              </p:cNvSpPr>
              <p:nvPr/>
            </p:nvSpPr>
            <p:spPr bwMode="auto">
              <a:xfrm>
                <a:off x="3156" y="3113"/>
                <a:ext cx="0" cy="22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790015"/>
                    </a:solidFill>
                    <a:latin typeface="WinInnwa" charset="0"/>
                    <a:cs typeface="WinInnw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  <p:sp>
            <p:nvSpPr>
              <p:cNvPr id="84098" name="Rectangle 130"/>
              <p:cNvSpPr>
                <a:spLocks noChangeArrowheads="1"/>
              </p:cNvSpPr>
              <p:nvPr/>
            </p:nvSpPr>
            <p:spPr bwMode="auto">
              <a:xfrm>
                <a:off x="3231" y="3105"/>
                <a:ext cx="297" cy="23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900" b="1">
                    <a:solidFill>
                      <a:srgbClr val="790015"/>
                    </a:solidFill>
                    <a:latin typeface="WinInnwa" charset="0"/>
                    <a:cs typeface="WinInnwa" charset="0"/>
                  </a:rPr>
                  <a:t>a,&amp;I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</p:grpSp>
        <p:sp>
          <p:nvSpPr>
            <p:cNvPr id="145431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32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23" name="Text Box 13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  <a:latin typeface="WinInnwa" charset="0"/>
              <a:cs typeface="WinInnwa" charset="0"/>
            </a:endParaRPr>
          </a:p>
        </p:txBody>
      </p:sp>
      <p:sp>
        <p:nvSpPr>
          <p:cNvPr id="145424" name="Text Box 13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45425" name="Text Box 137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45426" name="Text Box 13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>
                <a:solidFill>
                  <a:srgbClr val="FFFF00"/>
                </a:solidFill>
                <a:latin typeface="Arial" charset="0"/>
                <a:ea typeface="MS PGothic" charset="0"/>
                <a:cs typeface="MS PGothic" charset="0"/>
              </a:rPr>
              <a:t>Burmese</a:t>
            </a:r>
            <a:endParaRPr lang="en-US" sz="3600">
              <a:latin typeface="Arial" charset="0"/>
              <a:ea typeface="MS PGothic" charset="0"/>
              <a:cs typeface="MS PGothic" charset="0"/>
            </a:endParaRP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105477" name="Text Box 5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8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105479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ko-KR" sz="2000" dirty="0" smtClean="0">
                  <a:solidFill>
                    <a:srgbClr val="FFFB0C"/>
                  </a:solidFill>
                  <a:latin typeface="Helvetica" pitchFamily="-112" charset="0"/>
                  <a:ea typeface="Gulim" pitchFamily="34" charset="-127"/>
                  <a:cs typeface="Gulim" pitchFamily="34" charset="-127"/>
                </a:rPr>
                <a:t>www.biblebasically.org</a:t>
              </a:r>
              <a:endParaRPr lang="en-US" altLang="ko-KR" sz="2000" dirty="0">
                <a:solidFill>
                  <a:srgbClr val="FFFB0C"/>
                </a:solidFill>
                <a:latin typeface="Helvetica" pitchFamily="-112" charset="0"/>
                <a:ea typeface="Gulim" pitchFamily="34" charset="-127"/>
                <a:cs typeface="Gulim" pitchFamily="34" charset="-127"/>
              </a:endParaRPr>
            </a:p>
          </p:txBody>
        </p:sp>
      </p:grp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900" b="1">
                <a:solidFill>
                  <a:srgbClr val="FFFFFF"/>
                </a:solidFill>
                <a:ea typeface="Gulim" charset="0"/>
                <a:cs typeface="Gulim" charset="0"/>
              </a:rPr>
              <a:t>©2004 TBBMI</a:t>
            </a: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7648575" y="6570663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charset="0"/>
                <a:cs typeface="Gulim" charset="0"/>
              </a:rPr>
              <a:t>8.0.01.</a:t>
            </a:r>
          </a:p>
        </p:txBody>
      </p:sp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8140700" y="6559550"/>
            <a:ext cx="44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FFFFFF"/>
                </a:solidFill>
                <a:ea typeface="Gulim" charset="0"/>
                <a:cs typeface="Gulim" charset="0"/>
              </a:rPr>
              <a:t>04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387475" y="1192213"/>
            <a:ext cx="72675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17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or®musrf;pm</a:t>
            </a:r>
          </a:p>
          <a:p>
            <a:pPr>
              <a:defRPr/>
            </a:pPr>
            <a:r>
              <a:rPr lang="en-US" sz="117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tkwfNrpf</a:t>
            </a:r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auto">
          <a:xfrm>
            <a:off x="476250" y="5295900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i="1" dirty="0">
                <a:solidFill>
                  <a:srgbClr val="FAFD00"/>
                </a:solidFill>
                <a:latin typeface="Arial Unicode MS" charset="0"/>
                <a:cs typeface="Arial Unicode MS" charset="0"/>
              </a:rPr>
              <a:t>Texas</a:t>
            </a:r>
            <a:r>
              <a:rPr lang="en-US" altLang="ko-KR" b="1" i="1" dirty="0">
                <a:solidFill>
                  <a:srgbClr val="FAFD00"/>
                </a:solidFill>
                <a:latin typeface="Win Innwa" charset="0"/>
              </a:rPr>
              <a:t>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jrdk.rS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o</a:t>
            </a:r>
            <a:r>
              <a:rPr lang="en-US" b="1" dirty="0" err="1">
                <a:solidFill>
                  <a:srgbClr val="EEE30C"/>
                </a:solidFill>
                <a:latin typeface="WinInnwa" charset="0"/>
                <a:cs typeface="WinInnwa" charset="0"/>
              </a:rPr>
              <a:t>r®m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usrf;pm-tkwfjrpf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 (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edkifiHwumtrSkawmfaqmifvkyfief</a:t>
            </a:r>
            <a:r>
              <a:rPr lang="en-US" altLang="ko-KR" b="1" i="1" dirty="0">
                <a:solidFill>
                  <a:srgbClr val="FAFD00"/>
                </a:solidFill>
                <a:latin typeface="WinInnwa" charset="0"/>
                <a:cs typeface="WinInnwa" charset="0"/>
              </a:rPr>
              <a:t>;</a:t>
            </a:r>
            <a: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  <a:t>) </a:t>
            </a:r>
            <a:b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</a:br>
            <a:r>
              <a:rPr lang="en-US" altLang="ko-KR" b="1" i="1" dirty="0" smtClean="0">
                <a:solidFill>
                  <a:srgbClr val="FAFD00"/>
                </a:solidFill>
                <a:latin typeface="WinInnwa" charset="0"/>
                <a:cs typeface="WinInnwa" charset="0"/>
              </a:rPr>
              <a:t>\ </a:t>
            </a:r>
            <a:r>
              <a:rPr lang="en-US" altLang="ko-KR" b="1" i="1" dirty="0" err="1">
                <a:solidFill>
                  <a:srgbClr val="FAFD00"/>
                </a:solidFill>
                <a:latin typeface="WinInnwa" charset="0"/>
                <a:cs typeface="WinInnwa" charset="0"/>
              </a:rPr>
              <a:t>wifjycsuf</a:t>
            </a:r>
            <a:endParaRPr lang="en-US" altLang="ko-KR" b="1" i="1" dirty="0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73"/>
          <a:stretch>
            <a:fillRect/>
          </a:stretch>
        </p:blipFill>
        <p:spPr bwMode="auto">
          <a:xfrm>
            <a:off x="639763" y="546100"/>
            <a:ext cx="7848600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655638" y="1641475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7"/>
          <a:stretch>
            <a:fillRect/>
          </a:stretch>
        </p:blipFill>
        <p:spPr bwMode="auto">
          <a:xfrm>
            <a:off x="800100" y="477838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641350" y="2808288"/>
            <a:ext cx="7839075" cy="34639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654050" y="4219575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pic>
        <p:nvPicPr>
          <p:cNvPr id="1556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75" y="952500"/>
            <a:ext cx="6402388" cy="4897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366713" y="4164013"/>
            <a:ext cx="8393112" cy="248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outerShdw blurRad="63500" dist="81320" dir="3080412" algn="ctr" rotWithShape="0">
                    <a:schemeClr val="bg2">
                      <a:alpha val="74997"/>
                    </a:schemeClr>
                  </a:outerShdw>
                </a:effectLst>
                <a:latin typeface="WinInnwa"/>
                <a:ea typeface="WinInnwa"/>
                <a:cs typeface="WinInnwa"/>
              </a:rPr>
              <a:t>ajymif;vJaeaomurmMuD;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2860675" y="1468438"/>
            <a:ext cx="4360863" cy="3598862"/>
            <a:chOff x="290" y="1788"/>
            <a:chExt cx="2748" cy="2267"/>
          </a:xfrm>
        </p:grpSpPr>
        <p:sp>
          <p:nvSpPr>
            <p:cNvPr id="157775" name="Rectangle 3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567" y="1822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77" name="Rectangle 5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78" name="AutoShape 6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79" name="Rectangle 7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409" y="1790"/>
              <a:ext cx="4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81" name="Line 9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2" name="Line 10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3" name="Rectangle 11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710" y="1997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85" name="Rectangle 13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86" name="AutoShape 14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87" name="Rectangle 15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570" y="1957"/>
              <a:ext cx="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89" name="Line 17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0" name="Line 18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1" name="Rectangle 19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853" y="2158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93" name="Rectangle 21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94" name="AutoShape 22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95" name="Rectangle 23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36" name="Rectangle 24"/>
            <p:cNvSpPr>
              <a:spLocks noChangeArrowheads="1"/>
            </p:cNvSpPr>
            <p:nvPr/>
          </p:nvSpPr>
          <p:spPr bwMode="auto">
            <a:xfrm>
              <a:off x="732" y="2126"/>
              <a:ext cx="38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97" name="Line 25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8" name="Line 26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9" name="Rectangle 27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00" name="AutoShape 28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01" name="Rectangle 29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42" name="Rectangle 30"/>
            <p:cNvSpPr>
              <a:spLocks noChangeArrowheads="1"/>
            </p:cNvSpPr>
            <p:nvPr/>
          </p:nvSpPr>
          <p:spPr bwMode="auto">
            <a:xfrm>
              <a:off x="966" y="2287"/>
              <a:ext cx="2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03" name="Line 31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4" name="Line 32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5" name="Rectangle 33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06" name="AutoShape 34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07" name="Rectangle 35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1092" y="2462"/>
              <a:ext cx="2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09" name="Line 37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0" name="Rectangle 38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11" name="AutoShape 39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12" name="Rectangle 40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53" name="Rectangle 41"/>
            <p:cNvSpPr>
              <a:spLocks noChangeArrowheads="1"/>
            </p:cNvSpPr>
            <p:nvPr/>
          </p:nvSpPr>
          <p:spPr bwMode="auto">
            <a:xfrm>
              <a:off x="1169" y="2624"/>
              <a:ext cx="4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14" name="Line 42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5" name="Rectangle 43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16" name="AutoShape 44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17" name="Rectangle 45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58" name="Rectangle 46"/>
            <p:cNvSpPr>
              <a:spLocks noChangeArrowheads="1"/>
            </p:cNvSpPr>
            <p:nvPr/>
          </p:nvSpPr>
          <p:spPr bwMode="auto">
            <a:xfrm>
              <a:off x="1367" y="2807"/>
              <a:ext cx="3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19" name="Line 47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0" name="Rectangle 48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21" name="AutoShape 49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22" name="Rectangle 50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63" name="Rectangle 51"/>
            <p:cNvSpPr>
              <a:spLocks noChangeArrowheads="1"/>
            </p:cNvSpPr>
            <p:nvPr/>
          </p:nvSpPr>
          <p:spPr bwMode="auto">
            <a:xfrm>
              <a:off x="1407" y="2982"/>
              <a:ext cx="50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24" name="Line 52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5" name="Line 53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6" name="Rectangle 54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27" name="AutoShape 55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28" name="Rectangle 56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69" name="Rectangle 57"/>
            <p:cNvSpPr>
              <a:spLocks noChangeArrowheads="1"/>
            </p:cNvSpPr>
            <p:nvPr/>
          </p:nvSpPr>
          <p:spPr bwMode="auto">
            <a:xfrm>
              <a:off x="1618" y="3168"/>
              <a:ext cx="4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830" name="Line 58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1" name="Line 59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2" name="Rectangle 60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33" name="AutoShape 61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834" name="Rectangle 62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grpSp>
          <p:nvGrpSpPr>
            <p:cNvPr id="157835" name="Group 63"/>
            <p:cNvGrpSpPr>
              <a:grpSpLocks/>
            </p:cNvGrpSpPr>
            <p:nvPr/>
          </p:nvGrpSpPr>
          <p:grpSpPr bwMode="auto">
            <a:xfrm>
              <a:off x="1846" y="3356"/>
              <a:ext cx="342" cy="282"/>
              <a:chOff x="3156" y="3101"/>
              <a:chExt cx="342" cy="282"/>
            </a:xfrm>
          </p:grpSpPr>
          <p:sp>
            <p:nvSpPr>
              <p:cNvPr id="90176" name="Rectangle 64"/>
              <p:cNvSpPr>
                <a:spLocks noChangeArrowheads="1"/>
              </p:cNvSpPr>
              <p:nvPr/>
            </p:nvSpPr>
            <p:spPr bwMode="auto">
              <a:xfrm>
                <a:off x="3156" y="3112"/>
                <a:ext cx="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  <p:sp>
            <p:nvSpPr>
              <p:cNvPr id="90177" name="Rectangle 65"/>
              <p:cNvSpPr>
                <a:spLocks noChangeArrowheads="1"/>
              </p:cNvSpPr>
              <p:nvPr/>
            </p:nvSpPr>
            <p:spPr bwMode="auto">
              <a:xfrm>
                <a:off x="3256" y="3101"/>
                <a:ext cx="242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9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</p:grpSp>
        <p:sp>
          <p:nvSpPr>
            <p:cNvPr id="157836" name="Line 66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7" name="Line 67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699" name="AutoShape 68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WinInnwa" charset="0"/>
            </a:endParaRPr>
          </a:p>
        </p:txBody>
      </p:sp>
      <p:sp>
        <p:nvSpPr>
          <p:cNvPr id="157700" name="AutoShape 69"/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WinInnwa" charset="0"/>
              <a:cs typeface="WinInnwa" charset="0"/>
            </a:endParaRPr>
          </a:p>
        </p:txBody>
      </p:sp>
      <p:sp>
        <p:nvSpPr>
          <p:cNvPr id="90182" name="Rectangle 7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12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90183" name="Line 71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7703" name="Text Box 7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63</a:t>
            </a:r>
          </a:p>
        </p:txBody>
      </p:sp>
      <p:pic>
        <p:nvPicPr>
          <p:cNvPr id="157704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274763"/>
            <a:ext cx="2527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5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2265363"/>
            <a:ext cx="2433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6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75" y="2681288"/>
            <a:ext cx="247491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7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688" y="3590925"/>
            <a:ext cx="129063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8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338" y="3476625"/>
            <a:ext cx="2852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867025" y="1458913"/>
            <a:ext cx="4360863" cy="3598862"/>
            <a:chOff x="290" y="1788"/>
            <a:chExt cx="2748" cy="2267"/>
          </a:xfrm>
        </p:grpSpPr>
        <p:sp>
          <p:nvSpPr>
            <p:cNvPr id="157710" name="Rectangle 81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94" name="Rectangle 82"/>
            <p:cNvSpPr>
              <a:spLocks noChangeArrowheads="1"/>
            </p:cNvSpPr>
            <p:nvPr/>
          </p:nvSpPr>
          <p:spPr bwMode="auto">
            <a:xfrm>
              <a:off x="567" y="1822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12" name="Rectangle 83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13" name="AutoShape 84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14" name="Rectangle 85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198" name="Rectangle 86"/>
            <p:cNvSpPr>
              <a:spLocks noChangeArrowheads="1"/>
            </p:cNvSpPr>
            <p:nvPr/>
          </p:nvSpPr>
          <p:spPr bwMode="auto">
            <a:xfrm>
              <a:off x="351" y="1790"/>
              <a:ext cx="6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zefqif;Ncif;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16" name="Line 87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Line 88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Rectangle 89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02" name="Rectangle 90"/>
            <p:cNvSpPr>
              <a:spLocks noChangeArrowheads="1"/>
            </p:cNvSpPr>
            <p:nvPr/>
          </p:nvSpPr>
          <p:spPr bwMode="auto">
            <a:xfrm>
              <a:off x="710" y="1997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20" name="Rectangle 91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21" name="AutoShape 92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22" name="Rectangle 93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06" name="Rectangle 94"/>
            <p:cNvSpPr>
              <a:spLocks noChangeArrowheads="1"/>
            </p:cNvSpPr>
            <p:nvPr/>
          </p:nvSpPr>
          <p:spPr bwMode="auto">
            <a:xfrm>
              <a:off x="575" y="1957"/>
              <a:ext cx="42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tmNA[H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24" name="Line 95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Line 96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Rectangle 97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10" name="Rectangle 98"/>
            <p:cNvSpPr>
              <a:spLocks noChangeArrowheads="1"/>
            </p:cNvSpPr>
            <p:nvPr/>
          </p:nvSpPr>
          <p:spPr bwMode="auto">
            <a:xfrm>
              <a:off x="853" y="2158"/>
              <a:ext cx="3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WinInnwa" charset="0"/>
                  <a:cs typeface="WinInnwa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28" name="Rectangle 99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29" name="AutoShape 100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30" name="Rectangle 101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14" name="Rectangle 102"/>
            <p:cNvSpPr>
              <a:spLocks noChangeArrowheads="1"/>
            </p:cNvSpPr>
            <p:nvPr/>
          </p:nvSpPr>
          <p:spPr bwMode="auto">
            <a:xfrm>
              <a:off x="666" y="2126"/>
              <a:ext cx="5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a,moyf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32" name="Line 103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3" name="Line 104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Rectangle 105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35" name="AutoShape 106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36" name="Rectangle 107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20" name="Rectangle 108"/>
            <p:cNvSpPr>
              <a:spLocks noChangeArrowheads="1"/>
            </p:cNvSpPr>
            <p:nvPr/>
          </p:nvSpPr>
          <p:spPr bwMode="auto">
            <a:xfrm>
              <a:off x="895" y="2287"/>
              <a:ext cx="4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arma&amp;S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38" name="Line 109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Line 110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Rectangle 111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41" name="AutoShape 112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42" name="Rectangle 113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26" name="Rectangle 114"/>
            <p:cNvSpPr>
              <a:spLocks noChangeArrowheads="1"/>
            </p:cNvSpPr>
            <p:nvPr/>
          </p:nvSpPr>
          <p:spPr bwMode="auto">
            <a:xfrm>
              <a:off x="1022" y="2462"/>
              <a:ext cx="4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a,m&amp;I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44" name="Line 115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Rectangle 116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46" name="AutoShape 117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47" name="Rectangle 118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31" name="Rectangle 119"/>
            <p:cNvSpPr>
              <a:spLocks noChangeArrowheads="1"/>
            </p:cNvSpPr>
            <p:nvPr/>
          </p:nvSpPr>
          <p:spPr bwMode="auto">
            <a:xfrm>
              <a:off x="1064" y="2624"/>
              <a:ext cx="6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rif;rJhumv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49" name="Line 120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Rectangle 121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51" name="AutoShape 122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52" name="Rectangle 123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36" name="Rectangle 124"/>
            <p:cNvSpPr>
              <a:spLocks noChangeArrowheads="1"/>
            </p:cNvSpPr>
            <p:nvPr/>
          </p:nvSpPr>
          <p:spPr bwMode="auto">
            <a:xfrm>
              <a:off x="1128" y="2807"/>
              <a:ext cx="81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bk&amp;iftkyfpdk;Ncif;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54" name="Line 125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Rectangle 126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56" name="AutoShape 127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57" name="Rectangle 128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41" name="Rectangle 129"/>
            <p:cNvSpPr>
              <a:spLocks noChangeArrowheads="1"/>
            </p:cNvSpPr>
            <p:nvPr/>
          </p:nvSpPr>
          <p:spPr bwMode="auto">
            <a:xfrm>
              <a:off x="1248" y="2982"/>
              <a:ext cx="82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odrf;ydkufcH&amp;Ncif;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59" name="Line 130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Line 131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1" name="Rectangle 132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62" name="AutoShape 133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63" name="Rectangle 134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90247" name="Rectangle 135"/>
            <p:cNvSpPr>
              <a:spLocks noChangeArrowheads="1"/>
            </p:cNvSpPr>
            <p:nvPr/>
          </p:nvSpPr>
          <p:spPr bwMode="auto">
            <a:xfrm>
              <a:off x="1392" y="3168"/>
              <a:ext cx="88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WinInnwa" charset="0"/>
                  <a:cs typeface="WinInnwa" charset="0"/>
                </a:rPr>
                <a:t>   qdwfNidrf&amp;mumv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endParaRPr>
            </a:p>
          </p:txBody>
        </p:sp>
        <p:sp>
          <p:nvSpPr>
            <p:cNvPr id="157765" name="Line 136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6" name="Line 137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7" name="Rectangle 138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68" name="AutoShape 139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sp>
          <p:nvSpPr>
            <p:cNvPr id="157769" name="Rectangle 140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  <p:grpSp>
          <p:nvGrpSpPr>
            <p:cNvPr id="157770" name="Group 141"/>
            <p:cNvGrpSpPr>
              <a:grpSpLocks/>
            </p:cNvGrpSpPr>
            <p:nvPr/>
          </p:nvGrpSpPr>
          <p:grpSpPr bwMode="auto">
            <a:xfrm>
              <a:off x="1846" y="3356"/>
              <a:ext cx="410" cy="282"/>
              <a:chOff x="3156" y="3101"/>
              <a:chExt cx="410" cy="282"/>
            </a:xfrm>
          </p:grpSpPr>
          <p:sp>
            <p:nvSpPr>
              <p:cNvPr id="90254" name="Rectangle 142"/>
              <p:cNvSpPr>
                <a:spLocks noChangeArrowheads="1"/>
              </p:cNvSpPr>
              <p:nvPr/>
            </p:nvSpPr>
            <p:spPr bwMode="auto">
              <a:xfrm>
                <a:off x="3156" y="3112"/>
                <a:ext cx="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  <p:sp>
            <p:nvSpPr>
              <p:cNvPr id="90255" name="Rectangle 143"/>
              <p:cNvSpPr>
                <a:spLocks noChangeArrowheads="1"/>
              </p:cNvSpPr>
              <p:nvPr/>
            </p:nvSpPr>
            <p:spPr bwMode="auto">
              <a:xfrm>
                <a:off x="3186" y="3101"/>
                <a:ext cx="380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900" b="1">
                    <a:solidFill>
                      <a:schemeClr val="accent1"/>
                    </a:solidFill>
                    <a:latin typeface="WinInnwa" charset="0"/>
                    <a:cs typeface="WinInnwa" charset="0"/>
                  </a:rPr>
                  <a:t>a,&amp;I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inInnwa" charset="0"/>
                  <a:cs typeface="WinInnwa" charset="0"/>
                </a:endParaRPr>
              </a:p>
            </p:txBody>
          </p:sp>
        </p:grpSp>
        <p:sp>
          <p:nvSpPr>
            <p:cNvPr id="157771" name="Line 144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2" name="Line 145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i="1">
                <a:latin typeface="Times" pitchFamily="-112" charset="0"/>
                <a:ea typeface="MS PGothic" pitchFamily="34" charset="-128"/>
                <a:cs typeface="MS PGothic" pitchFamily="34" charset="-128"/>
              </a:rPr>
              <a:t>C  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65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800" i="1">
                <a:latin typeface="WinInnwa"/>
                <a:ea typeface="MS PGothic" pitchFamily="34" charset="-128"/>
                <a:cs typeface="WinInnwa"/>
              </a:rPr>
              <a:t>C   </a:t>
            </a: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2311400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33956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>
            <a:off x="44751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55245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66040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34083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408363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3395663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44751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4468813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63854" name="Rectangle 14"/>
          <p:cNvSpPr>
            <a:spLocks noChangeArrowheads="1"/>
          </p:cNvSpPr>
          <p:nvPr/>
        </p:nvSpPr>
        <p:spPr bwMode="auto">
          <a:xfrm>
            <a:off x="1905000" y="2514600"/>
            <a:ext cx="8683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b="1" i="1">
                <a:solidFill>
                  <a:schemeClr val="accent2"/>
                </a:solidFill>
                <a:latin typeface="WinInnwa" charset="0"/>
                <a:cs typeface="WinInnwa" charset="0"/>
              </a:rPr>
              <a:t> vlrsKd;              4 rsKd;         </a:t>
            </a:r>
          </a:p>
          <a:p>
            <a:r>
              <a:rPr lang="en-US" b="1" i="1">
                <a:solidFill>
                  <a:schemeClr val="accent2"/>
                </a:solidFill>
                <a:latin typeface="WinInnwa" charset="0"/>
                <a:cs typeface="WinInnwa" charset="0"/>
              </a:rPr>
              <a:t>        </a:t>
            </a:r>
          </a:p>
        </p:txBody>
      </p:sp>
      <p:sp>
        <p:nvSpPr>
          <p:cNvPr id="163855" name="Rectangle 15"/>
          <p:cNvSpPr>
            <a:spLocks noChangeArrowheads="1"/>
          </p:cNvSpPr>
          <p:nvPr/>
        </p:nvSpPr>
        <p:spPr bwMode="auto">
          <a:xfrm>
            <a:off x="5708650" y="2700338"/>
            <a:ext cx="2127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b="1" i="1">
                <a:solidFill>
                  <a:schemeClr val="accent2"/>
                </a:solidFill>
                <a:latin typeface="WinInnwa" charset="0"/>
                <a:cs typeface="WinInnwa" charset="0"/>
              </a:rPr>
              <a:t>           3</a:t>
            </a:r>
          </a:p>
          <a:p>
            <a:r>
              <a:rPr lang="en-US" b="1" i="1">
                <a:solidFill>
                  <a:schemeClr val="accent2"/>
                </a:solidFill>
                <a:latin typeface="WinInnwa" charset="0"/>
                <a:cs typeface="WinInnwa" charset="0"/>
              </a:rPr>
              <a:t>  vlUtzGJUtpnf;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2501900" y="215900"/>
            <a:ext cx="914400" cy="538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{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4965700" y="1462088"/>
            <a:ext cx="1130300" cy="282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}</a:t>
            </a:r>
          </a:p>
        </p:txBody>
      </p:sp>
      <p:sp>
        <p:nvSpPr>
          <p:cNvPr id="163858" name="Rectangle 18"/>
          <p:cNvSpPr>
            <a:spLocks noChangeArrowheads="1"/>
          </p:cNvSpPr>
          <p:nvPr/>
        </p:nvSpPr>
        <p:spPr bwMode="auto">
          <a:xfrm>
            <a:off x="1871663" y="1282700"/>
            <a:ext cx="5956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 i="1">
                <a:solidFill>
                  <a:schemeClr val="accent2"/>
                </a:solidFill>
                <a:latin typeface="WinInnwa" charset="0"/>
                <a:cs typeface="WinInnwa" charset="0"/>
              </a:rPr>
              <a:t>zef           7      Nidrf      a,&amp;I  </a:t>
            </a:r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4419600" y="1600200"/>
            <a:ext cx="160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8761413" y="88900"/>
            <a:ext cx="18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WinInnwa" charset="0"/>
                <a:cs typeface="WinInnwa" charset="0"/>
              </a:rPr>
              <a:t> 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66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" y="630238"/>
            <a:ext cx="7985125" cy="5743575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65956" name="Rectangle 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7" name="AutoShape 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8" name="Rectangle 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2430" y="2078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60" name="Line 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65951" name="Rectangle 1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2" name="AutoShape 1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3" name="Rectangle 1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55" name="Line 1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65946" name="Rectangle 1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7" name="AutoShape 1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8" name="Rectangle 1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2514" y="207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50" name="Line 2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65941" name="Rectangle 2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2" name="AutoShape 2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43" name="Rectangle 2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Rectangle 25"/>
            <p:cNvSpPr>
              <a:spLocks noChangeArrowheads="1"/>
            </p:cNvSpPr>
            <p:nvPr/>
          </p:nvSpPr>
          <p:spPr bwMode="auto">
            <a:xfrm>
              <a:off x="2546" y="2078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45" name="Line 2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65936" name="Rectangle 2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7" name="AutoShape 2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8" name="Rectangle 3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9" name="Rectangle 31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40" name="Line 3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65931" name="Rectangle 3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2" name="AutoShape 3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33" name="Rectangle 3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Rectangle 37"/>
            <p:cNvSpPr>
              <a:spLocks noChangeArrowheads="1"/>
            </p:cNvSpPr>
            <p:nvPr/>
          </p:nvSpPr>
          <p:spPr bwMode="auto">
            <a:xfrm>
              <a:off x="2446" y="2078"/>
              <a:ext cx="8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35" name="Line 3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65926" name="Rectangle 4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7" name="AutoShape 4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8" name="Rectangle 4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Rectangle 43"/>
            <p:cNvSpPr>
              <a:spLocks noChangeArrowheads="1"/>
            </p:cNvSpPr>
            <p:nvPr/>
          </p:nvSpPr>
          <p:spPr bwMode="auto">
            <a:xfrm>
              <a:off x="2462" y="2078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30" name="Line 4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65921" name="Rectangle 4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2" name="AutoShape 4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3" name="Rectangle 4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Rectangle 49"/>
            <p:cNvSpPr>
              <a:spLocks noChangeArrowheads="1"/>
            </p:cNvSpPr>
            <p:nvPr/>
          </p:nvSpPr>
          <p:spPr bwMode="auto">
            <a:xfrm>
              <a:off x="2430" y="2078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5925" name="Line 5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65917" name="Rectangle 52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AutoShape 53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Rectangle 54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Rectangle 55"/>
            <p:cNvSpPr>
              <a:spLocks noChangeArrowheads="1"/>
            </p:cNvSpPr>
            <p:nvPr/>
          </p:nvSpPr>
          <p:spPr bwMode="auto">
            <a:xfrm>
              <a:off x="2763" y="2298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65909" name="Rectangle 57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0" name="AutoShape 58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Rectangle 59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912" name="Group 60"/>
            <p:cNvGrpSpPr>
              <a:grpSpLocks/>
            </p:cNvGrpSpPr>
            <p:nvPr/>
          </p:nvGrpSpPr>
          <p:grpSpPr bwMode="auto">
            <a:xfrm>
              <a:off x="4055" y="130"/>
              <a:ext cx="762" cy="284"/>
              <a:chOff x="3079" y="3101"/>
              <a:chExt cx="597" cy="235"/>
            </a:xfrm>
          </p:grpSpPr>
          <p:sp>
            <p:nvSpPr>
              <p:cNvPr id="94269" name="Rectangle 61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4270" name="Rectangle 62"/>
              <p:cNvSpPr>
                <a:spLocks noChangeArrowheads="1"/>
              </p:cNvSpPr>
              <p:nvPr/>
            </p:nvSpPr>
            <p:spPr bwMode="auto">
              <a:xfrm>
                <a:off x="3079" y="3101"/>
                <a:ext cx="59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900" b="1">
                    <a:solidFill>
                      <a:srgbClr val="790015"/>
                    </a:solidFill>
                    <a:latin typeface="Helvetica" charset="0"/>
                  </a:rPr>
                  <a:t>JESUS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65913" name="Line 63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Line 64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1" name="Text Box 6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5902" name="Text Box 66"/>
          <p:cNvSpPr txBox="1">
            <a:spLocks noChangeArrowheads="1"/>
          </p:cNvSpPr>
          <p:nvPr/>
        </p:nvSpPr>
        <p:spPr bwMode="auto">
          <a:xfrm>
            <a:off x="8085138" y="6532563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94275" name="Rectangle 67"/>
          <p:cNvSpPr>
            <a:spLocks noChangeArrowheads="1"/>
          </p:cNvSpPr>
          <p:nvPr/>
        </p:nvSpPr>
        <p:spPr bwMode="auto">
          <a:xfrm>
            <a:off x="582613" y="609600"/>
            <a:ext cx="7980362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603500" y="406400"/>
            <a:ext cx="3844925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chemeClr val="tx2"/>
                </a:solidFill>
                <a:latin typeface="WinInnwa"/>
                <a:ea typeface="MS PGothic" pitchFamily="34" charset="-128"/>
                <a:cs typeface="WinInnwa"/>
              </a:rPr>
              <a:t>oif.usrf;pmrSwfpk!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3113088" y="2060575"/>
            <a:ext cx="2909887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800" b="1">
                <a:latin typeface="WinInnwa"/>
                <a:ea typeface="MS PGothic" pitchFamily="34" charset="-128"/>
                <a:cs typeface="WinInnwa"/>
              </a:rPr>
              <a:t>av.vmyg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112963" y="3130550"/>
            <a:ext cx="4994275" cy="1138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800" b="1" dirty="0">
                <a:latin typeface="WinInnwa"/>
                <a:ea typeface="MS PGothic" pitchFamily="34" charset="-128"/>
                <a:cs typeface="WinInnwa"/>
              </a:rPr>
              <a:t>pkHvifpGmyg0ifaom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2033588" y="4262438"/>
            <a:ext cx="5005387" cy="1138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800" b="1">
                <a:latin typeface="WinInnwa"/>
                <a:ea typeface="MS PGothic" pitchFamily="34" charset="-128"/>
                <a:cs typeface="WinInnwa"/>
              </a:rPr>
              <a:t>em;vnfvG,faom</a:t>
            </a:r>
          </a:p>
        </p:txBody>
      </p:sp>
      <p:sp>
        <p:nvSpPr>
          <p:cNvPr id="165908" name="Text Box 7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5" grpId="0" animBg="1"/>
      <p:bldP spid="94276" grpId="0" autoUpdateAnimBg="0"/>
      <p:bldP spid="94277" grpId="0" autoUpdateAnimBg="0"/>
      <p:bldP spid="94278" grpId="0" autoUpdateAnimBg="0"/>
      <p:bldP spid="942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088313" y="6556375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05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-1082675" y="1260475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096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3" name="Group 13"/>
          <p:cNvGrpSpPr>
            <a:grpSpLocks/>
          </p:cNvGrpSpPr>
          <p:nvPr/>
        </p:nvGrpSpPr>
        <p:grpSpPr bwMode="auto">
          <a:xfrm>
            <a:off x="601663" y="728663"/>
            <a:ext cx="7704137" cy="5511800"/>
            <a:chOff x="460" y="457"/>
            <a:chExt cx="4853" cy="3472"/>
          </a:xfrm>
        </p:grpSpPr>
        <p:pic>
          <p:nvPicPr>
            <p:cNvPr id="38929" name="Picture 1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457"/>
              <a:ext cx="4724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0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457"/>
              <a:ext cx="4846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1" name="Rectangle 16"/>
            <p:cNvSpPr>
              <a:spLocks noChangeArrowheads="1"/>
            </p:cNvSpPr>
            <p:nvPr/>
          </p:nvSpPr>
          <p:spPr bwMode="auto">
            <a:xfrm>
              <a:off x="460" y="457"/>
              <a:ext cx="4853" cy="3472"/>
            </a:xfrm>
            <a:prstGeom prst="rect">
              <a:avLst/>
            </a:prstGeom>
            <a:solidFill>
              <a:srgbClr val="08080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81000" y="1841500"/>
            <a:ext cx="8924925" cy="583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9600" b="1">
                <a:solidFill>
                  <a:srgbClr val="FFFF00"/>
                </a:solidFill>
                <a:latin typeface="WinInnwa" charset="0"/>
                <a:cs typeface="WinInnwa" charset="0"/>
              </a:rPr>
              <a:t>or®musrf;pm tkwfNrpf</a:t>
            </a:r>
          </a:p>
          <a:p>
            <a:endParaRPr lang="en-US" sz="27700" b="1">
              <a:solidFill>
                <a:srgbClr val="FFFF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076700" y="3482975"/>
            <a:ext cx="122237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tydkif; 1</a:t>
            </a:r>
          </a:p>
        </p:txBody>
      </p:sp>
      <p:sp>
        <p:nvSpPr>
          <p:cNvPr id="38926" name="Text Box 19"/>
          <p:cNvSpPr txBox="1">
            <a:spLocks noChangeArrowheads="1"/>
          </p:cNvSpPr>
          <p:nvPr/>
        </p:nvSpPr>
        <p:spPr bwMode="auto">
          <a:xfrm>
            <a:off x="8424863" y="2151063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rgbClr val="FFFC1E"/>
                </a:solidFill>
              </a:rPr>
              <a:t>®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36563" y="1263650"/>
            <a:ext cx="80613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b="1" i="1"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(or®musrf;pm&amp;nf&amp;G,fcsufudk &amp;Sif;vif;pGmydkif;Ncm;wwfap&amp;ef)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01700" y="4556125"/>
            <a:ext cx="7024688" cy="146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or®musrf;pmudk </a:t>
            </a:r>
          </a:p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  </a:t>
            </a:r>
            <a:r>
              <a:rPr lang="ja-JP" alt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“</a:t>
            </a: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pwifzGifhvSpfNcif;</a:t>
            </a:r>
            <a:r>
              <a:rPr lang="ja-JP" alt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”</a:t>
            </a:r>
            <a:r>
              <a:rPr lang="en-US" sz="36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                        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utoUpdateAnimBg="0"/>
      <p:bldP spid="8213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167949" name="Group 3"/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95236" name="AutoShape 4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my-MM" sz="2000">
                  <a:latin typeface="WinInnwa"/>
                  <a:ea typeface="MS PGothic" pitchFamily="34" charset="-128"/>
                  <a:cs typeface="WinInnwa"/>
                </a:endParaRPr>
              </a:p>
            </p:txBody>
          </p:sp>
          <p:sp>
            <p:nvSpPr>
              <p:cNvPr id="95237" name="Text Box 5"/>
              <p:cNvSpPr txBox="1">
                <a:spLocks noChangeArrowheads="1"/>
              </p:cNvSpPr>
              <p:nvPr/>
            </p:nvSpPr>
            <p:spPr bwMode="auto">
              <a:xfrm>
                <a:off x="493" y="2509"/>
                <a:ext cx="1821" cy="6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3000" b="1" dirty="0" err="1">
                    <a:solidFill>
                      <a:srgbClr val="FFEA18"/>
                    </a:solidFill>
                    <a:latin typeface="WinInnwa"/>
                    <a:ea typeface="MS PGothic" pitchFamily="34" charset="-128"/>
                    <a:cs typeface="WinInnwa"/>
                  </a:rPr>
                  <a:t>aNzqdk&amp;efvdktyfaomar;cGef</a:t>
                </a:r>
                <a:r>
                  <a:rPr lang="en-US" sz="3000" b="1" dirty="0">
                    <a:solidFill>
                      <a:srgbClr val="FFEA18"/>
                    </a:solidFill>
                    <a:latin typeface="WinInnwa"/>
                    <a:ea typeface="MS PGothic" pitchFamily="34" charset="-128"/>
                    <a:cs typeface="WinInnwa"/>
                  </a:rPr>
                  <a:t>; 3 ck</a:t>
                </a:r>
              </a:p>
            </p:txBody>
          </p:sp>
        </p:grp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</p:grp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</p:spPr>
      </p:pic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>
              <a:solidFill>
                <a:srgbClr val="FFEC14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730500" y="358775"/>
            <a:ext cx="6418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0A1E"/>
                </a:solidFill>
                <a:latin typeface="WinInnwa" charset="0"/>
                <a:cs typeface="WinInnwa" charset="0"/>
              </a:rPr>
              <a:t>,ckcsdefwGif taNccHusususrf;pmav.vmNcif; eSif.ywfoufí, oifpOf;pm;rdaomt&amp;monf…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82588" y="1620838"/>
            <a:ext cx="8742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3187806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CC18"/>
                </a:solidFill>
                <a:latin typeface="WinInnwa" charset="0"/>
                <a:cs typeface="WinInnwa" charset="0"/>
              </a:rPr>
              <a:t>                  •usrf;pmrSwfpk eSif.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CC18"/>
                </a:solidFill>
                <a:latin typeface="WinInnwa" charset="0"/>
                <a:cs typeface="WinInnwa" charset="0"/>
              </a:rPr>
              <a:t>•xdkusrf;pmrSwfpkudk pwifzGif.ay;rnfht&amp;m…zef 7 vlY a, Nzpfonf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FFCC18"/>
              </a:solidFill>
              <a:latin typeface="WinInnwa" charset="0"/>
              <a:cs typeface="WinInnwa" charset="0"/>
            </a:endParaRP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442913" y="1566863"/>
            <a:ext cx="7986712" cy="114776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67944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744913" y="4552950"/>
            <a:ext cx="5221287" cy="147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WinInnwa"/>
                <a:ea typeface="MS PGothic" pitchFamily="34" charset="-128"/>
                <a:cs typeface="WinInnwa"/>
              </a:rPr>
              <a:t>3. usrf;pmwGifyg0ifaom taMumif;t&amp;mrsm;ay:rSm b,favmufvTrf;rdk;NyD;em;vnfrI&amp;SdovJ! 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714750" y="3241675"/>
            <a:ext cx="46228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WinInnwa"/>
                <a:ea typeface="MS PGothic" pitchFamily="34" charset="-128"/>
                <a:cs typeface="WinInnwa"/>
              </a:rPr>
              <a:t>1.</a:t>
            </a:r>
            <a:r>
              <a:rPr lang="en-US" sz="3000" b="1" i="1">
                <a:solidFill>
                  <a:srgbClr val="FFEA18"/>
                </a:solidFill>
                <a:latin typeface="WinInnwa"/>
                <a:ea typeface="MS PGothic" pitchFamily="34" charset="-128"/>
                <a:cs typeface="WinInnwa"/>
              </a:rPr>
              <a:t> bmawGNzpfysufcJhovJ</a:t>
            </a:r>
            <a:r>
              <a:rPr lang="en-US" sz="3000" b="1">
                <a:solidFill>
                  <a:srgbClr val="FFEA18"/>
                </a:solidFill>
                <a:latin typeface="WinInnwa"/>
                <a:ea typeface="MS PGothic" pitchFamily="34" charset="-128"/>
                <a:cs typeface="WinInnwa"/>
              </a:rPr>
              <a:t>!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3724275" y="3890963"/>
            <a:ext cx="4941888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WinInnwa"/>
                <a:ea typeface="MS PGothic" pitchFamily="34" charset="-128"/>
                <a:cs typeface="WinInnwa"/>
              </a:rPr>
              <a:t>2. bm.aMumif.vJ!</a:t>
            </a:r>
          </a:p>
        </p:txBody>
      </p:sp>
      <p:sp>
        <p:nvSpPr>
          <p:cNvPr id="167948" name="Text Box 16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 autoUpdateAnimBg="0"/>
      <p:bldP spid="95242" grpId="0" build="p" autoUpdateAnimBg="0" advAuto="0"/>
      <p:bldP spid="95243" grpId="0" animBg="1"/>
      <p:bldP spid="95243" grpId="1" animBg="1"/>
      <p:bldP spid="95245" grpId="0" autoUpdateAnimBg="0"/>
      <p:bldP spid="95246" grpId="0" autoUpdateAnimBg="0"/>
      <p:bldP spid="9524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12" t="11980" r="20161" b="3720"/>
          <a:stretch>
            <a:fillRect/>
          </a:stretch>
        </p:blipFill>
        <p:spPr bwMode="auto">
          <a:xfrm>
            <a:off x="1981200" y="0"/>
            <a:ext cx="5191125" cy="6858000"/>
          </a:xfrm>
          <a:prstGeom prst="rect">
            <a:avLst/>
          </a:prstGeom>
          <a:noFill/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551113" y="1250950"/>
            <a:ext cx="1008062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ED181E"/>
                </a:solidFill>
                <a:latin typeface="WinInnwa" charset="0"/>
                <a:cs typeface="WinInnwa" charset="0"/>
              </a:rPr>
              <a:t> ze</a:t>
            </a:r>
            <a:r>
              <a:rPr lang="en-US" sz="6000">
                <a:solidFill>
                  <a:srgbClr val="ED181E"/>
                </a:solidFill>
                <a:latin typeface="WinInnwa" charset="0"/>
                <a:cs typeface="WinInnwa" charset="0"/>
              </a:rPr>
              <a:t>f</a:t>
            </a:r>
            <a:endParaRPr lang="en-US" sz="8000">
              <a:solidFill>
                <a:srgbClr val="ED181E"/>
              </a:solidFill>
              <a:latin typeface="WinInnwa" charset="0"/>
              <a:cs typeface="WinInnwa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660775" y="1120775"/>
            <a:ext cx="6350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7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646613" y="1435100"/>
            <a:ext cx="83185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Nidrf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510213" y="1312863"/>
            <a:ext cx="10271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5400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a,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452688" y="2289175"/>
            <a:ext cx="7366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zefqif;Ncif;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605338" y="2244725"/>
            <a:ext cx="8286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qdwfNidrfcsdef</a:t>
            </a:r>
            <a:r>
              <a:rPr lang="en-US" sz="9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ff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770188" y="3219450"/>
            <a:ext cx="66675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tmNA[H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2622550" y="3451225"/>
            <a:ext cx="66516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a,moyf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659063" y="3654425"/>
            <a:ext cx="4921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arma&amp;S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711450" y="3840163"/>
            <a:ext cx="595313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a,m&amp;I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078163" y="4629150"/>
            <a:ext cx="72231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rif;rJhumv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048000" y="4846638"/>
            <a:ext cx="73501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bk&amp;ifumv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022600" y="5087938"/>
            <a:ext cx="10064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odrf;ydkufcH&amp;csde</a:t>
            </a:r>
            <a:r>
              <a:rPr lang="en-US" sz="12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f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3679825" y="2925763"/>
            <a:ext cx="60801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tmNA[H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4359275" y="3151188"/>
            <a:ext cx="736600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a,moyf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180013" y="3411538"/>
            <a:ext cx="5556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arma&amp;S</a:t>
            </a:r>
            <a:r>
              <a:rPr lang="en-US" sz="9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SS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846763" y="3641725"/>
            <a:ext cx="5445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a,m&amp;I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4187825" y="4543425"/>
            <a:ext cx="614363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rif;rJhumv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965700" y="4749800"/>
            <a:ext cx="635000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ED181E"/>
                </a:solidFill>
                <a:latin typeface="WinInnwa"/>
                <a:ea typeface="MS PGothic" pitchFamily="34" charset="-128"/>
                <a:cs typeface="WinInnwa"/>
              </a:rPr>
              <a:t>bk&amp;ifumv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5678488" y="4978400"/>
            <a:ext cx="889000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ED181E"/>
                </a:solidFill>
                <a:latin typeface="WinInnwa" charset="0"/>
                <a:cs typeface="WinInnwa" charset="0"/>
              </a:rPr>
              <a:t>odrf;ydkufcH&amp;csdef</a:t>
            </a:r>
            <a:endParaRPr lang="en-US" sz="900" b="1">
              <a:solidFill>
                <a:srgbClr val="ED181E"/>
              </a:solidFill>
              <a:latin typeface="WinInnwa" charset="0"/>
              <a:cs typeface="WinInnwa" charset="0"/>
            </a:endParaRP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5829300" y="4378325"/>
            <a:ext cx="2995613" cy="57467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STUDY HELP #01 </a:t>
            </a:r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8834438" y="61452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  <a:latin typeface="WinInnwa" charset="0"/>
              <a:cs typeface="WinInnwa" charset="0"/>
            </a:endParaRPr>
          </a:p>
        </p:txBody>
      </p: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8364538" y="644683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  <a:latin typeface="WinInnwa" charset="0"/>
              <a:cs typeface="WinInnwa" charset="0"/>
            </a:endParaRPr>
          </a:p>
        </p:txBody>
      </p:sp>
      <p:sp>
        <p:nvSpPr>
          <p:cNvPr id="170011" name="Rectangle 27"/>
          <p:cNvSpPr>
            <a:spLocks noChangeArrowheads="1"/>
          </p:cNvSpPr>
          <p:nvPr/>
        </p:nvSpPr>
        <p:spPr bwMode="auto">
          <a:xfrm>
            <a:off x="5254625" y="179388"/>
            <a:ext cx="1373188" cy="1889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WinInnwa" charset="0"/>
              <a:cs typeface="WinInnwa" charset="0"/>
            </a:endParaRPr>
          </a:p>
        </p:txBody>
      </p:sp>
      <p:sp>
        <p:nvSpPr>
          <p:cNvPr id="170012" name="Text Box 28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170015" name="Text Box 31"/>
          <p:cNvSpPr txBox="1">
            <a:spLocks noChangeArrowheads="1"/>
          </p:cNvSpPr>
          <p:nvPr/>
        </p:nvSpPr>
        <p:spPr bwMode="auto">
          <a:xfrm>
            <a:off x="8650288" y="6372225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20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1919288" y="2901950"/>
            <a:ext cx="6350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latin typeface="WinInnwa"/>
                <a:ea typeface="MS PGothic" pitchFamily="34" charset="-128"/>
                <a:cs typeface="WinInnwa"/>
              </a:rPr>
              <a:t>{</a:t>
            </a: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2366963" y="4144963"/>
            <a:ext cx="635000" cy="132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latin typeface="WinInnwa"/>
                <a:ea typeface="MS PGothic" pitchFamily="34" charset="-128"/>
                <a:cs typeface="WinInnwa"/>
              </a:rPr>
              <a:t>{</a:t>
            </a:r>
          </a:p>
        </p:txBody>
      </p:sp>
      <p:sp>
        <p:nvSpPr>
          <p:cNvPr id="170018" name="Rectangle 38"/>
          <p:cNvSpPr>
            <a:spLocks noChangeArrowheads="1"/>
          </p:cNvSpPr>
          <p:nvPr/>
        </p:nvSpPr>
        <p:spPr bwMode="auto">
          <a:xfrm>
            <a:off x="5705475" y="2301875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ED181E"/>
                </a:solidFill>
                <a:latin typeface="WinInnwa" charset="0"/>
                <a:cs typeface="WinInnwa" charset="0"/>
              </a:rPr>
              <a:t>a,&amp;I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  <p:bldP spid="96262" grpId="0" autoUpdateAnimBg="0"/>
      <p:bldP spid="96263" grpId="0" autoUpdateAnimBg="0"/>
      <p:bldP spid="96264" grpId="0" autoUpdateAnimBg="0"/>
      <p:bldP spid="96265" grpId="0" autoUpdateAnimBg="0"/>
      <p:bldP spid="96266" grpId="0" autoUpdateAnimBg="0"/>
      <p:bldP spid="96267" grpId="0" autoUpdateAnimBg="0"/>
      <p:bldP spid="96268" grpId="0" autoUpdateAnimBg="0"/>
      <p:bldP spid="96269" grpId="0" autoUpdateAnimBg="0"/>
      <p:bldP spid="96270" grpId="0" autoUpdateAnimBg="0"/>
      <p:bldP spid="96271" grpId="0" autoUpdateAnimBg="0"/>
      <p:bldP spid="96272" grpId="0" autoUpdateAnimBg="0"/>
      <p:bldP spid="96273" grpId="0" autoUpdateAnimBg="0"/>
      <p:bldP spid="96274" grpId="0" autoUpdateAnimBg="0"/>
      <p:bldP spid="96275" grpId="0" autoUpdateAnimBg="0"/>
      <p:bldP spid="96276" grpId="0" autoUpdateAnimBg="0"/>
      <p:bldP spid="96277" grpId="0" autoUpdateAnimBg="0"/>
      <p:bldP spid="96278" grpId="0" autoUpdateAnimBg="0"/>
      <p:bldP spid="96279" grpId="0" autoUpdateAnimBg="0"/>
      <p:bldP spid="96280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79" t="11864" r="19904" b="3035"/>
          <a:stretch>
            <a:fillRect/>
          </a:stretch>
        </p:blipFill>
        <p:spPr bwMode="auto">
          <a:xfrm>
            <a:off x="1905000" y="0"/>
            <a:ext cx="536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2362200" y="1143000"/>
            <a:ext cx="2943225" cy="3444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4400">
              <a:solidFill>
                <a:srgbClr val="FFA27C"/>
              </a:solidFill>
              <a:latin typeface="Lucida Handwriting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410200" y="1066800"/>
            <a:ext cx="1098550" cy="3714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 sz="4400">
              <a:solidFill>
                <a:srgbClr val="FFA27C"/>
              </a:solidFill>
              <a:latin typeface="Lucida Handwriting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2266950" y="1611313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2266950" y="192722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2295525" y="2268538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2300288" y="30781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3230563" y="392588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3411538" y="4270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92" name="Oval 12"/>
          <p:cNvSpPr>
            <a:spLocks noChangeArrowheads="1"/>
          </p:cNvSpPr>
          <p:nvPr/>
        </p:nvSpPr>
        <p:spPr bwMode="auto">
          <a:xfrm>
            <a:off x="3808413" y="4627563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5715000" y="2514600"/>
            <a:ext cx="3179763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Comic Sans MS" pitchFamily="-112" charset="0"/>
                <a:ea typeface="MS PGothic" pitchFamily="34" charset="-128"/>
                <a:cs typeface="MS PGothic" pitchFamily="34" charset="-128"/>
              </a:rPr>
              <a:t>STUDY HELP #02</a:t>
            </a:r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3817938" y="4362450"/>
            <a:ext cx="436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Lucida Handwriting" charset="0"/>
              </a:rPr>
              <a:t>...</a:t>
            </a:r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8394700" y="43783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2049" name="Text Box 18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000" b="1">
              <a:solidFill>
                <a:srgbClr val="FFFFFF"/>
              </a:solidFill>
            </a:endParaRPr>
          </a:p>
        </p:txBody>
      </p:sp>
      <p:sp>
        <p:nvSpPr>
          <p:cNvPr id="172050" name="Text Box 19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7616825" y="651192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2052" name="Text Box 2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172053" name="Text Box 2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9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 autoUpdateAnimBg="0"/>
      <p:bldP spid="97285" grpId="0" animBg="1" autoUpdateAnimBg="0"/>
      <p:bldP spid="97286" grpId="0" animBg="1"/>
      <p:bldP spid="97287" grpId="0" animBg="1"/>
      <p:bldP spid="97288" grpId="0" animBg="1"/>
      <p:bldP spid="97289" grpId="0" animBg="1"/>
      <p:bldP spid="97290" grpId="0" animBg="1"/>
      <p:bldP spid="97291" grpId="0" animBg="1"/>
      <p:bldP spid="97292" grpId="0" animBg="1"/>
      <p:bldP spid="97293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747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98308" name="Rectangle 4" descr="Large checker board"/>
          <p:cNvSpPr>
            <a:spLocks noChangeArrowheads="1"/>
          </p:cNvSpPr>
          <p:nvPr/>
        </p:nvSpPr>
        <p:spPr bwMode="auto">
          <a:xfrm>
            <a:off x="3810000" y="3124200"/>
            <a:ext cx="1768475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30755" dir="174327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71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oup 2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176138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6139" name="Rectangle 4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0" name="Rectangle 5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31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76132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my-MM" sz="2800" i="1">
              <a:solidFill>
                <a:srgbClr val="FAFD00"/>
              </a:solidFill>
              <a:latin typeface="Times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582613" y="41957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/>
            <a:r>
              <a:rPr lang="ja-JP" alt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“</a:t>
            </a:r>
            <a: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oif.usrf;pmrSwfpk</a:t>
            </a:r>
            <a:r>
              <a:rPr lang="ja-JP" alt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”</a:t>
            </a:r>
            <a: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inInnwa" charset="0"/>
                <a:cs typeface="WinInnwa" charset="0"/>
              </a:rPr>
              <a:t> udkpzGif.&amp;ef aom.csuf</a:t>
            </a:r>
            <a:endParaRPr lang="en-US" sz="72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inInnwa" charset="0"/>
              <a:cs typeface="WinInnwa" charset="0"/>
            </a:endParaRPr>
          </a:p>
        </p:txBody>
      </p:sp>
      <p:grpSp>
        <p:nvGrpSpPr>
          <p:cNvPr id="176135" name="Group 10"/>
          <p:cNvGrpSpPr>
            <a:grpSpLocks/>
          </p:cNvGrpSpPr>
          <p:nvPr/>
        </p:nvGrpSpPr>
        <p:grpSpPr bwMode="auto">
          <a:xfrm>
            <a:off x="660400" y="2343150"/>
            <a:ext cx="7772400" cy="1143000"/>
            <a:chOff x="456" y="1220"/>
            <a:chExt cx="4896" cy="720"/>
          </a:xfrm>
        </p:grpSpPr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/>
              <a:r>
                <a:rPr lang="en-US" sz="6000" b="1" i="1">
                  <a:solidFill>
                    <a:srgbClr val="F6FE0A"/>
                  </a:solidFill>
                  <a:latin typeface="WinInnwa" charset="0"/>
                  <a:cs typeface="WinInnwa" charset="0"/>
                </a:rPr>
                <a:t>taNccHusus usrf;pmav.vmNcif;</a:t>
              </a:r>
              <a:endParaRPr lang="en-US" sz="6000" i="1">
                <a:solidFill>
                  <a:srgbClr val="F6FE0A"/>
                </a:solidFill>
                <a:latin typeface="WinInnwa" charset="0"/>
                <a:cs typeface="WinInnwa" charset="0"/>
              </a:endParaRP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WinInnwa"/>
                  <a:ea typeface="MS PGothic" pitchFamily="34" charset="-128"/>
                  <a:cs typeface="WinInnwa"/>
                </a:rPr>
                <a:t>®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my-MM">
              <a:solidFill>
                <a:srgbClr val="FFEC14"/>
              </a:solidFill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79700" y="385763"/>
            <a:ext cx="6235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i="1">
                <a:latin typeface="WinInnwa" charset="0"/>
                <a:cs typeface="WinInnwa" charset="0"/>
              </a:rPr>
              <a:t>vufawGUprf;oyfMunfh&amp;ef… uRefKyfwdkUav.vmaeaomt&amp;m…</a:t>
            </a:r>
            <a:endParaRPr lang="en-US" sz="4000" b="1" i="1">
              <a:solidFill>
                <a:srgbClr val="FF0A1E"/>
              </a:solidFill>
              <a:latin typeface="WinInnwa" charset="0"/>
              <a:cs typeface="WinInnwa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01638" y="1752600"/>
            <a:ext cx="87423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•xdkt&amp;mudk </a:t>
            </a:r>
            <a:r>
              <a:rPr lang="ja-JP" alt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“</a:t>
            </a:r>
            <a:r>
              <a:rPr lang="en-US" b="1">
                <a:solidFill>
                  <a:srgbClr val="1FCC16"/>
                </a:solidFill>
                <a:latin typeface="WinInnwa" charset="0"/>
                <a:cs typeface="WinInnwa" charset="0"/>
              </a:rPr>
              <a:t>usrf;pmrSwfpk</a:t>
            </a:r>
            <a:r>
              <a:rPr lang="ja-JP" alt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”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 [kac:onf</a:t>
            </a:r>
            <a:endParaRPr lang="en-US" b="1">
              <a:solidFill>
                <a:srgbClr val="43F22C"/>
              </a:solidFill>
              <a:latin typeface="WinInnwa" charset="0"/>
              <a:cs typeface="WinInnwa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•todOmPfu </a:t>
            </a:r>
            <a:r>
              <a:rPr lang="ja-JP" alt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“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usrf;pmrSwfpk</a:t>
            </a:r>
            <a:r>
              <a:rPr lang="ja-JP" alt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”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 udkpwifzGif.ay;onf-  </a:t>
            </a:r>
            <a:r>
              <a:rPr lang="en-US" b="1">
                <a:solidFill>
                  <a:srgbClr val="1FCC16"/>
                </a:solidFill>
                <a:latin typeface="WinInnwa" charset="0"/>
                <a:cs typeface="WinInnwa" charset="0"/>
              </a:rPr>
              <a:t>zef 7 vl a,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•usrf;pmyg t"dutNzpftysufrsm;onf </a:t>
            </a:r>
            <a:r>
              <a:rPr lang="en-US" b="1">
                <a:solidFill>
                  <a:srgbClr val="1FCC16"/>
                </a:solidFill>
                <a:latin typeface="WinInnwa" charset="0"/>
                <a:cs typeface="WinInnwa" charset="0"/>
              </a:rPr>
              <a:t>todOmPfxJwGif 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&amp;Sdonf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•</a:t>
            </a:r>
            <a:r>
              <a:rPr lang="ja-JP" alt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”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usrf;pmtNzpftysuf</a:t>
            </a:r>
            <a:r>
              <a:rPr lang="ja-JP" alt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”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 a'gifvdkuf? </a:t>
            </a:r>
            <a:r>
              <a:rPr lang="ja-JP" altLang="en-US" b="1">
                <a:solidFill>
                  <a:srgbClr val="43F22C"/>
                </a:solidFill>
                <a:latin typeface="WinInnwa" charset="0"/>
                <a:cs typeface="WinInnwa" charset="0"/>
              </a:rPr>
              <a:t>“</a:t>
            </a:r>
            <a:r>
              <a:rPr lang="en-US" b="1">
                <a:solidFill>
                  <a:srgbClr val="43F22C"/>
                </a:solidFill>
                <a:latin typeface="WinInnwa" charset="0"/>
                <a:cs typeface="WinInnwa" charset="0"/>
              </a:rPr>
              <a:t>tpOfvdkuf NzpfysufyHkav.vmNcif;</a:t>
            </a:r>
            <a:r>
              <a:rPr lang="ja-JP" altLang="en-US" b="1">
                <a:solidFill>
                  <a:srgbClr val="43F22C"/>
                </a:solidFill>
                <a:latin typeface="WinInnwa" charset="0"/>
                <a:cs typeface="WinInnwa" charset="0"/>
              </a:rPr>
              <a:t>”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•usrf;pm\ t"duyk*¾KdvfNzpfaom </a:t>
            </a:r>
            <a:r>
              <a:rPr lang="en-US" b="1">
                <a:solidFill>
                  <a:srgbClr val="33CC33"/>
                </a:solidFill>
                <a:latin typeface="WinInnwa" charset="0"/>
                <a:cs typeface="WinInnwa" charset="0"/>
              </a:rPr>
              <a:t>tmNA[Honf 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ocifa,&amp;I\trIawmfvkyfief;udk    	wdkuf&amp;kdufaz:Nyaeonf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•usrf;pm\ </a:t>
            </a:r>
            <a:r>
              <a:rPr lang="en-US" b="1">
                <a:solidFill>
                  <a:srgbClr val="33CC33"/>
                </a:solidFill>
                <a:latin typeface="WinInnwa" charset="0"/>
                <a:cs typeface="WinInnwa" charset="0"/>
              </a:rPr>
              <a:t>tkwfjrpf</a:t>
            </a: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onf rSefuefaomtNzpftysufrsm;ay:wGif 	wnfaqmufxm;onf 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EA18"/>
                </a:solidFill>
                <a:latin typeface="WinInnwa" charset="0"/>
                <a:cs typeface="WinInnwa" charset="0"/>
              </a:rPr>
              <a:t>• "r®a[mif;eSif. "r®opfrsm;\ </a:t>
            </a:r>
            <a:r>
              <a:rPr lang="en-US" b="1">
                <a:solidFill>
                  <a:srgbClr val="1FCC16"/>
                </a:solidFill>
                <a:latin typeface="WinInnwa" charset="0"/>
                <a:cs typeface="WinInnwa" charset="0"/>
              </a:rPr>
              <a:t>t"duoGefoifcsufrsm;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Webdings" charset="0"/>
              </a:rPr>
              <a:t>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1219200" y="4343400"/>
            <a:ext cx="66087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000" b="1">
              <a:solidFill>
                <a:srgbClr val="FFFFFF"/>
              </a:solidFill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533400" y="2590800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  <a:ln w="76200">
            <a:solidFill>
              <a:srgbClr val="1FCC16">
                <a:alpha val="50000"/>
              </a:srgbClr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/>
              <a:ea typeface="MS PGothic" pitchFamily="34" charset="-128"/>
              <a:cs typeface="WinInnwa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 autoUpdateAnimBg="0"/>
      <p:bldP spid="101381" grpId="0" build="p" autoUpdateAnimBg="0"/>
      <p:bldP spid="10138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hlinkClick r:id="rId3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1400" b="1">
              <a:solidFill>
                <a:srgbClr val="FFFFFF"/>
              </a:solidFill>
            </a:endParaRP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75</a:t>
            </a:r>
          </a:p>
        </p:txBody>
      </p:sp>
      <p:pic>
        <p:nvPicPr>
          <p:cNvPr id="180231" name="Picture 7" descr="BACKGR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228600" y="2286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Burmese</a:t>
            </a:r>
            <a:endParaRPr lang="my-MM" sz="3200">
              <a:solidFill>
                <a:srgbClr val="FFFF00"/>
              </a:solidFill>
            </a:endParaRP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914400" y="1066800"/>
            <a:ext cx="7010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FFFF00"/>
                </a:solidFill>
                <a:latin typeface="WinInnwa" charset="0"/>
                <a:cs typeface="WinInnwa" charset="0"/>
              </a:rPr>
              <a:t>or®musrf;pm-</a:t>
            </a:r>
          </a:p>
          <a:p>
            <a:r>
              <a:rPr lang="en-US" sz="9600" b="1">
                <a:solidFill>
                  <a:srgbClr val="FFFF00"/>
                </a:solidFill>
                <a:latin typeface="WinInnwa" charset="0"/>
                <a:cs typeface="WinInnwa" charset="0"/>
              </a:rPr>
              <a:t>tkwfNrpf</a:t>
            </a: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228600" y="5264150"/>
            <a:ext cx="8643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i="1">
                <a:solidFill>
                  <a:srgbClr val="FAFD00"/>
                </a:solidFill>
                <a:latin typeface="Arial Unicode MS" charset="0"/>
                <a:cs typeface="Arial Unicode MS" charset="0"/>
              </a:rPr>
              <a:t>Texas </a:t>
            </a:r>
            <a:r>
              <a:rPr lang="en-US" altLang="ko-KR" b="1" i="1">
                <a:solidFill>
                  <a:srgbClr val="FAFD00"/>
                </a:solidFill>
                <a:latin typeface="WinInnwa" charset="0"/>
                <a:cs typeface="WinInnwa" charset="0"/>
              </a:rPr>
              <a:t>jrdk.rS </a:t>
            </a:r>
            <a:r>
              <a:rPr lang="en-US" altLang="ko-KR" b="1" i="1">
                <a:solidFill>
                  <a:srgbClr val="EEE30C"/>
                </a:solidFill>
                <a:latin typeface="WinInnwa" charset="0"/>
                <a:cs typeface="WinInnwa" charset="0"/>
              </a:rPr>
              <a:t>o</a:t>
            </a:r>
            <a:r>
              <a:rPr lang="en-US" b="1">
                <a:solidFill>
                  <a:srgbClr val="EEE30C"/>
                </a:solidFill>
                <a:latin typeface="WinInnwa" charset="0"/>
                <a:cs typeface="WinInnwa" charset="0"/>
              </a:rPr>
              <a:t>r®m</a:t>
            </a:r>
            <a:r>
              <a:rPr lang="en-US" altLang="ko-KR" b="1" i="1">
                <a:solidFill>
                  <a:srgbClr val="EEE30C"/>
                </a:solidFill>
                <a:latin typeface="WinInnwa" charset="0"/>
                <a:cs typeface="WinInnwa" charset="0"/>
              </a:rPr>
              <a:t>usrf;pm-tkwfjrpf</a:t>
            </a:r>
            <a:r>
              <a:rPr lang="en-US" altLang="ko-KR" b="1" i="1">
                <a:solidFill>
                  <a:srgbClr val="FAFD00"/>
                </a:solidFill>
                <a:latin typeface="WinInnwa" charset="0"/>
                <a:cs typeface="WinInnwa" charset="0"/>
              </a:rPr>
              <a:t> (edkifiHwumtrSkawmfaqmifvkyfief;)\ wifjycsuf</a:t>
            </a:r>
          </a:p>
          <a:p>
            <a:pPr algn="ctr">
              <a:spcBef>
                <a:spcPct val="50000"/>
              </a:spcBef>
            </a:pPr>
            <a:endParaRPr lang="en-US" altLang="ko-KR" b="1" i="1">
              <a:solidFill>
                <a:srgbClr val="FAFD00"/>
              </a:solidFill>
              <a:latin typeface="WinInnwa" charset="0"/>
              <a:cs typeface="WinInnwa" charset="0"/>
            </a:endParaRPr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2590800" y="6096000"/>
            <a:ext cx="3270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FB0C"/>
                </a:solidFill>
              </a:rPr>
              <a:t>www.biblebasically.org</a:t>
            </a:r>
            <a:endParaRPr lang="my-MM" dirty="0">
              <a:solidFill>
                <a:srgbClr val="FFFB0C"/>
              </a:solidFill>
            </a:endParaRPr>
          </a:p>
        </p:txBody>
      </p:sp>
      <p:sp>
        <p:nvSpPr>
          <p:cNvPr id="180236" name="Rectangle 13"/>
          <p:cNvSpPr>
            <a:spLocks noChangeArrowheads="1"/>
          </p:cNvSpPr>
          <p:nvPr/>
        </p:nvSpPr>
        <p:spPr bwMode="auto">
          <a:xfrm>
            <a:off x="152400" y="6419850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©2004 TBBMI</a:t>
            </a:r>
            <a:endParaRPr lang="my-MM" sz="1000" b="1">
              <a:solidFill>
                <a:srgbClr val="FFFFFF"/>
              </a:solidFill>
            </a:endParaRP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8077200" y="6324600"/>
            <a:ext cx="708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</a:rPr>
              <a:t>8.0.01.74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</a:t>
            </a:r>
            <a:r>
              <a:rPr lang="en-US" sz="2400" dirty="0" err="1" smtClean="0">
                <a:latin typeface="Zawgyi-One" charset="0"/>
                <a:ea typeface="ＭＳ Ｐゴシック" charset="0"/>
                <a:cs typeface="Zawgyi-One" charset="0"/>
              </a:rPr>
              <a:t>အ</a:t>
            </a:r>
            <a:r>
              <a:rPr lang="en-US" sz="2400" dirty="0" smtClean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dirty="0" err="1" smtClean="0">
                <a:latin typeface="Zawgyi-One" charset="0"/>
                <a:ea typeface="ＭＳ Ｐゴシック" charset="0"/>
                <a:cs typeface="Zawgyi-One" charset="0"/>
              </a:rPr>
              <a:t>တ</a:t>
            </a: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တ္</a:t>
            </a:r>
            <a:r>
              <a:rPr lang="en-US" sz="2400" dirty="0" err="1" smtClean="0">
                <a:latin typeface="Zawgyi-One" charset="0"/>
                <a:ea typeface="ＭＳ Ｐゴシック" charset="0"/>
                <a:cs typeface="Zawgyi-One" charset="0"/>
              </a:rPr>
              <a:t>ပညာ</a:t>
            </a:r>
            <a:r>
              <a:rPr lang="en-US" sz="2400" dirty="0" smtClean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b="1" dirty="0" smtClean="0">
                <a:ea typeface="ＭＳ Ｐゴシック" charset="0"/>
                <a:cs typeface="Arial"/>
              </a:rPr>
              <a:t>•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my-MM" sz="4000" dirty="0" smtClean="0">
                <a:solidFill>
                  <a:srgbClr val="FFFFFF"/>
                </a:solidFill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57"/>
          <p:cNvSpPr>
            <a:spLocks noChangeArrowheads="1"/>
          </p:cNvSpPr>
          <p:nvPr/>
        </p:nvSpPr>
        <p:spPr bwMode="auto">
          <a:xfrm>
            <a:off x="78287" y="-198438"/>
            <a:ext cx="9156701" cy="7056438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/>
                <a:ea typeface="MS PGothic" pitchFamily="34" charset="-128"/>
                <a:cs typeface="WinInnwa"/>
              </a:endParaRPr>
            </a:p>
          </p:txBody>
        </p:sp>
        <p:sp>
          <p:nvSpPr>
            <p:cNvPr id="40990" name="Rectangle 6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WinInnwa" charset="0"/>
                <a:cs typeface="WinInnwa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-6350" y="-114300"/>
            <a:ext cx="9150350" cy="7067550"/>
            <a:chOff x="-4" y="-83"/>
            <a:chExt cx="5716" cy="4452"/>
          </a:xfrm>
        </p:grpSpPr>
        <p:sp>
          <p:nvSpPr>
            <p:cNvPr id="40986" name="Rectangle 9"/>
            <p:cNvSpPr>
              <a:spLocks noChangeArrowheads="1"/>
            </p:cNvSpPr>
            <p:nvPr/>
          </p:nvSpPr>
          <p:spPr bwMode="auto">
            <a:xfrm>
              <a:off x="-4" y="-34"/>
              <a:ext cx="415" cy="44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0985" name="Picture 8"/>
            <p:cNvPicPr>
              <a:picLocks noChangeAspect="1" noChangeArrowheads="1"/>
            </p:cNvPicPr>
            <p:nvPr/>
          </p:nvPicPr>
          <p:blipFill>
            <a:blip r:embed="rId4">
              <a:lum bright="-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7" name="Rectangle 10"/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224088" y="1019175"/>
            <a:ext cx="4465637" cy="420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þtpDtpOfudk tawG;tac:rsm;pGmESifhtpNyK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000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MuygpdkU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80313" y="144463"/>
            <a:ext cx="184150" cy="401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A27C"/>
                </a:solidFill>
                <a:latin typeface="WinInnwa"/>
                <a:ea typeface="MS PGothic" pitchFamily="34" charset="-128"/>
                <a:cs typeface="WinInnwa"/>
              </a:rPr>
              <a:t> </a:t>
            </a:r>
          </a:p>
        </p:txBody>
      </p:sp>
      <p:sp>
        <p:nvSpPr>
          <p:cNvPr id="40967" name="Text Box 13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40968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40970" name="Text Box 1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138238" y="109538"/>
            <a:ext cx="672465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latin typeface="WinInnwa"/>
                <a:ea typeface="MS PGothic" pitchFamily="34" charset="-128"/>
                <a:cs typeface="WinInnwa"/>
              </a:rPr>
              <a:t>az:NyygtaMumif;t&amp;mrsm;\t&amp;if;tNrpfubmvJ</a:t>
            </a:r>
            <a:r>
              <a:rPr lang="en-US" b="1">
                <a:latin typeface="WinInnwa"/>
                <a:ea typeface="MS PGothic" pitchFamily="34" charset="-128"/>
                <a:cs typeface="WinInnwa"/>
              </a:rPr>
              <a:t>…</a:t>
            </a:r>
            <a:r>
              <a:rPr lang="en-US" sz="4400">
                <a:latin typeface="WinInnwa"/>
                <a:ea typeface="MS PGothic" pitchFamily="34" charset="-128"/>
                <a:cs typeface="WinInnwa"/>
              </a:rPr>
              <a:t>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27363" y="1903413"/>
            <a:ext cx="26733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WinInnwa"/>
                <a:ea typeface="MS PGothic" pitchFamily="34" charset="-128"/>
                <a:cs typeface="WinInnwa"/>
              </a:rPr>
              <a:t>usrf;pmtaNcNyKonfhpmtkyf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670175" y="1428750"/>
            <a:ext cx="33432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c&amp;pf,mef\,HkMunfcsufoGefoifyHk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878138" y="915988"/>
            <a:ext cx="28892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c&amp;pf,mefbmomoGefoifcsuf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640138" y="4706938"/>
            <a:ext cx="19129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bmompum;wkdif; 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735388" y="4208463"/>
            <a:ext cx="1544637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urÇmw0Sef;vHk;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759075" y="2339975"/>
            <a:ext cx="2998788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  usrf;pmausmif;pmMunfhwdkuf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249738" y="5160963"/>
            <a:ext cx="46355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eSifh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321050" y="3778250"/>
            <a:ext cx="2351088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wuúodkvfpmMunfhwdkuff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420813" y="6073775"/>
            <a:ext cx="64897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pMum0VmtwGif;&amp;Sd ,HkMunfoleSifh r,kHMunfolwdk.\tawG;tac:rsm;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017838" y="5726113"/>
            <a:ext cx="3014662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b="1">
                <a:latin typeface="WinInnwa"/>
                <a:ea typeface="MS PGothic" pitchFamily="34" charset="-128"/>
                <a:cs typeface="WinInnwa"/>
              </a:rPr>
              <a:t>usrf;pmukdaNccHaom awG;ac:rI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395663" y="3206750"/>
            <a:ext cx="2151062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yk*¾vdupmMunfhwdkuff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511550" y="2719388"/>
            <a:ext cx="18780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vlxkpmMunfhwdkuf</a:t>
            </a:r>
          </a:p>
        </p:txBody>
      </p:sp>
      <p:sp>
        <p:nvSpPr>
          <p:cNvPr id="32" name="Text Box 143"/>
          <p:cNvSpPr txBox="1">
            <a:spLocks noChangeArrowheads="1"/>
          </p:cNvSpPr>
          <p:nvPr/>
        </p:nvSpPr>
        <p:spPr bwMode="auto">
          <a:xfrm>
            <a:off x="2122488" y="182563"/>
            <a:ext cx="4387850" cy="6294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700" b="1" dirty="0">
                <a:solidFill>
                  <a:srgbClr val="FFFFFF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227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utoUpdateAnimBg="0"/>
      <p:bldP spid="9244" grpId="0" autoUpdateAnimBg="0"/>
      <p:bldP spid="9245" grpId="0" autoUpdateAnimBg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7763" y="1592263"/>
            <a:ext cx="7042150" cy="361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uRefKyfwdkY,HkMunfNcif</a:t>
            </a:r>
            <a:r>
              <a:rPr lang="en-US" sz="66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;\ </a:t>
            </a:r>
            <a:r>
              <a:rPr lang="en-US" sz="66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taNccH</a:t>
            </a:r>
            <a:endParaRPr lang="en-US" sz="6600" b="1" dirty="0">
              <a:solidFill>
                <a:srgbClr val="FFFF00"/>
              </a:solidFill>
              <a:latin typeface="WinInnwa"/>
              <a:ea typeface="MS PGothic" pitchFamily="34" charset="-128"/>
              <a:cs typeface="WinInnwa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taxmuftxm;rsm</a:t>
            </a:r>
            <a:r>
              <a:rPr lang="en-US" sz="6600" b="1" dirty="0">
                <a:solidFill>
                  <a:srgbClr val="FFFF00"/>
                </a:solidFill>
                <a:latin typeface="WinInnwa"/>
                <a:ea typeface="MS PGothic" pitchFamily="34" charset="-128"/>
                <a:cs typeface="WinInnwa"/>
              </a:rPr>
              <a:t>;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888413" y="61737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my-MM" sz="2000">
              <a:solidFill>
                <a:srgbClr val="FFFFFF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07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8626475" y="64770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2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utoUpdateAnimBg="0"/>
      <p:bldP spid="102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2953</Words>
  <Application>Microsoft Macintosh PowerPoint</Application>
  <PresentationFormat>On-screen Show (4:3)</PresentationFormat>
  <Paragraphs>806</Paragraphs>
  <Slides>78</Slides>
  <Notes>77</Notes>
  <HiddenSlides>0</HiddenSlides>
  <MMClips>5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Blank Presentation</vt:lpstr>
      <vt:lpstr>untitled 1</vt:lpstr>
      <vt:lpstr>Orbit</vt:lpstr>
      <vt:lpstr>Microsoft ClipArt Gallery</vt:lpstr>
      <vt:lpstr>MS_ClipArt_Gallery</vt:lpstr>
      <vt:lpstr>Burmese</vt:lpstr>
      <vt:lpstr>PowerPoint Presentation</vt:lpstr>
      <vt:lpstr>PowerPoint Presentation</vt:lpstr>
      <vt:lpstr>PowerPoint Presentation</vt:lpstr>
      <vt:lpstr>PowerPoint Presentation</vt:lpstr>
      <vt:lpstr>Burmese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“oif.usrf;pmrSwfpk” udk  zGif.vdkufyg </vt:lpstr>
      <vt:lpstr>  “oif.usrf;pmrSwfpk” udk  zGif.vdkufyg  </vt:lpstr>
      <vt:lpstr>PowerPoint Presentation</vt:lpstr>
      <vt:lpstr>pmvHk;twdkaumuf 5ckeSif.qdkvdk&amp;if;rsm;</vt:lpstr>
      <vt:lpstr>pmvHk;twdkaumuf 5ckeSif.qdkvdk&amp;if;rsm; </vt:lpstr>
      <vt:lpstr>pmvHk;twdkaumuf 5ckeSif.qdkvdk&amp;if;rsm; </vt:lpstr>
      <vt:lpstr>       vlrsKd; 4 rsKd;rsm;rSm</vt:lpstr>
      <vt:lpstr>PowerPoint Presentation</vt:lpstr>
      <vt:lpstr>         vlrsKd; 4 rsKd;rsm;rSm </vt:lpstr>
      <vt:lpstr>PowerPoint Presentation</vt:lpstr>
      <vt:lpstr>  pmvHk;twdkaumuf 5ckeSif.qdkvdk&amp;if;rsm; </vt:lpstr>
      <vt:lpstr>PowerPoint Presentation</vt:lpstr>
      <vt:lpstr>   vlUtzGJUtpnf; 3 rsKd;rsm;rSm</vt:lpstr>
      <vt:lpstr>  zefqif;Ncif;  tmNA[H  a,moyf  arma&amp;S  a,m&amp;I  rif;rJ.umv  bk&amp;iftkyfpdk;Ncif;  odrf;ydkufcH&amp;Ncif; </vt:lpstr>
      <vt:lpstr>PowerPoint Presentation</vt:lpstr>
      <vt:lpstr>  zefqif;Ncif; vlrsKd; 4 rsKd; vlUtzGJUtpnf; 3 ck qdwfNidrfumv a,&amp;I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တရားေဟာျခင္းအ တတ္ပညာ • BibleStudyDownloads.org</vt:lpstr>
      <vt:lpstr>Black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44</cp:revision>
  <dcterms:created xsi:type="dcterms:W3CDTF">2005-07-29T18:08:52Z</dcterms:created>
  <dcterms:modified xsi:type="dcterms:W3CDTF">2018-03-25T09:11:33Z</dcterms:modified>
</cp:coreProperties>
</file>