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theme/theme8.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2.xml" ContentType="application/vnd.openxmlformats-officedocument.themeOverride+xml"/>
  <Override PartName="/ppt/notesSlides/notesSlide11.xml" ContentType="application/vnd.openxmlformats-officedocument.presentationml.notesSlide+xml"/>
  <Override PartName="/ppt/theme/themeOverride3.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4.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1" r:id="rId3"/>
    <p:sldMasterId id="2147483700" r:id="rId4"/>
    <p:sldMasterId id="2147483702" r:id="rId5"/>
    <p:sldMasterId id="2147483716" r:id="rId6"/>
    <p:sldMasterId id="2147483728" r:id="rId7"/>
    <p:sldMasterId id="2147483743" r:id="rId8"/>
    <p:sldMasterId id="2147483745" r:id="rId9"/>
  </p:sldMasterIdLst>
  <p:notesMasterIdLst>
    <p:notesMasterId r:id="rId59"/>
  </p:notesMasterIdLst>
  <p:sldIdLst>
    <p:sldId id="301" r:id="rId10"/>
    <p:sldId id="256" r:id="rId11"/>
    <p:sldId id="257" r:id="rId12"/>
    <p:sldId id="302" r:id="rId13"/>
    <p:sldId id="259" r:id="rId14"/>
    <p:sldId id="260" r:id="rId15"/>
    <p:sldId id="261" r:id="rId16"/>
    <p:sldId id="262" r:id="rId17"/>
    <p:sldId id="263" r:id="rId18"/>
    <p:sldId id="308" r:id="rId19"/>
    <p:sldId id="306" r:id="rId20"/>
    <p:sldId id="307" r:id="rId21"/>
    <p:sldId id="267" r:id="rId22"/>
    <p:sldId id="268" r:id="rId23"/>
    <p:sldId id="269" r:id="rId24"/>
    <p:sldId id="270" r:id="rId25"/>
    <p:sldId id="305"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309" r:id="rId48"/>
    <p:sldId id="310" r:id="rId49"/>
    <p:sldId id="294" r:id="rId50"/>
    <p:sldId id="295" r:id="rId51"/>
    <p:sldId id="296" r:id="rId52"/>
    <p:sldId id="297" r:id="rId53"/>
    <p:sldId id="298" r:id="rId54"/>
    <p:sldId id="299" r:id="rId55"/>
    <p:sldId id="300" r:id="rId56"/>
    <p:sldId id="303" r:id="rId57"/>
    <p:sldId id="304" r:id="rId58"/>
  </p:sldIdLst>
  <p:sldSz cx="9144000" cy="6858000" type="screen4x3"/>
  <p:notesSz cx="6858000" cy="9144000"/>
  <p:defaultTextStyle>
    <a:defPPr>
      <a:defRPr lang="en-GB"/>
    </a:defPPr>
    <a:lvl1pPr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MS Gothic" charset="0"/>
      </a:defRPr>
    </a:lvl1pPr>
    <a:lvl2pPr marL="742950" indent="-28575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MS Gothic" charset="0"/>
      </a:defRPr>
    </a:lvl2pPr>
    <a:lvl3pPr marL="1143000" indent="-22860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MS Gothic" charset="0"/>
      </a:defRPr>
    </a:lvl3pPr>
    <a:lvl4pPr marL="1600200" indent="-22860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MS Gothic" charset="0"/>
      </a:defRPr>
    </a:lvl4pPr>
    <a:lvl5pPr marL="2057400" indent="-22860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MS Gothic" charset="0"/>
      </a:defRPr>
    </a:lvl5pPr>
    <a:lvl6pPr marL="2286000" algn="l" defTabSz="457200" rtl="0" eaLnBrk="1" latinLnBrk="0" hangingPunct="1">
      <a:defRPr sz="2400" kern="1200">
        <a:solidFill>
          <a:schemeClr val="bg1"/>
        </a:solidFill>
        <a:latin typeface="Times New Roman" charset="0"/>
        <a:ea typeface="ＭＳ Ｐゴシック" charset="0"/>
        <a:cs typeface="MS Gothic" charset="0"/>
      </a:defRPr>
    </a:lvl6pPr>
    <a:lvl7pPr marL="2743200" algn="l" defTabSz="457200" rtl="0" eaLnBrk="1" latinLnBrk="0" hangingPunct="1">
      <a:defRPr sz="2400" kern="1200">
        <a:solidFill>
          <a:schemeClr val="bg1"/>
        </a:solidFill>
        <a:latin typeface="Times New Roman" charset="0"/>
        <a:ea typeface="ＭＳ Ｐゴシック" charset="0"/>
        <a:cs typeface="MS Gothic" charset="0"/>
      </a:defRPr>
    </a:lvl7pPr>
    <a:lvl8pPr marL="3200400" algn="l" defTabSz="457200" rtl="0" eaLnBrk="1" latinLnBrk="0" hangingPunct="1">
      <a:defRPr sz="2400" kern="1200">
        <a:solidFill>
          <a:schemeClr val="bg1"/>
        </a:solidFill>
        <a:latin typeface="Times New Roman" charset="0"/>
        <a:ea typeface="ＭＳ Ｐゴシック" charset="0"/>
        <a:cs typeface="MS Gothic" charset="0"/>
      </a:defRPr>
    </a:lvl8pPr>
    <a:lvl9pPr marL="3657600" algn="l" defTabSz="457200" rtl="0" eaLnBrk="1" latinLnBrk="0" hangingPunct="1">
      <a:defRPr sz="2400" kern="1200">
        <a:solidFill>
          <a:schemeClr val="bg1"/>
        </a:solidFill>
        <a:latin typeface="Times New Roman" charset="0"/>
        <a:ea typeface="ＭＳ Ｐゴシック" charset="0"/>
        <a:cs typeface="MS Gothic"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5" d="100"/>
          <a:sy n="65" d="100"/>
        </p:scale>
        <p:origin x="-96" y="-73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1.xml"/><Relationship Id="rId51" Type="http://schemas.openxmlformats.org/officeDocument/2006/relationships/slide" Target="slides/slide42.xml"/><Relationship Id="rId52" Type="http://schemas.openxmlformats.org/officeDocument/2006/relationships/slide" Target="slides/slide43.xml"/><Relationship Id="rId53" Type="http://schemas.openxmlformats.org/officeDocument/2006/relationships/slide" Target="slides/slide44.xml"/><Relationship Id="rId54" Type="http://schemas.openxmlformats.org/officeDocument/2006/relationships/slide" Target="slides/slide45.xml"/><Relationship Id="rId55" Type="http://schemas.openxmlformats.org/officeDocument/2006/relationships/slide" Target="slides/slide46.xml"/><Relationship Id="rId56" Type="http://schemas.openxmlformats.org/officeDocument/2006/relationships/slide" Target="slides/slide47.xml"/><Relationship Id="rId57" Type="http://schemas.openxmlformats.org/officeDocument/2006/relationships/slide" Target="slides/slide48.xml"/><Relationship Id="rId58" Type="http://schemas.openxmlformats.org/officeDocument/2006/relationships/slide" Target="slides/slide49.xml"/><Relationship Id="rId59" Type="http://schemas.openxmlformats.org/officeDocument/2006/relationships/notesMaster" Target="notesMasters/notesMaster1.xml"/><Relationship Id="rId40" Type="http://schemas.openxmlformats.org/officeDocument/2006/relationships/slide" Target="slides/slide31.xml"/><Relationship Id="rId41" Type="http://schemas.openxmlformats.org/officeDocument/2006/relationships/slide" Target="slides/slide32.xml"/><Relationship Id="rId42" Type="http://schemas.openxmlformats.org/officeDocument/2006/relationships/slide" Target="slides/slide33.xml"/><Relationship Id="rId43" Type="http://schemas.openxmlformats.org/officeDocument/2006/relationships/slide" Target="slides/slide34.xml"/><Relationship Id="rId44" Type="http://schemas.openxmlformats.org/officeDocument/2006/relationships/slide" Target="slides/slide35.xml"/><Relationship Id="rId45" Type="http://schemas.openxmlformats.org/officeDocument/2006/relationships/slide" Target="slides/slide36.xml"/><Relationship Id="rId46" Type="http://schemas.openxmlformats.org/officeDocument/2006/relationships/slide" Target="slides/slide37.xml"/><Relationship Id="rId47" Type="http://schemas.openxmlformats.org/officeDocument/2006/relationships/slide" Target="slides/slide38.xml"/><Relationship Id="rId48" Type="http://schemas.openxmlformats.org/officeDocument/2006/relationships/slide" Target="slides/slide39.xml"/><Relationship Id="rId49" Type="http://schemas.openxmlformats.org/officeDocument/2006/relationships/slide" Target="slides/slide4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22"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23" name="Rectangle 3"/>
          <p:cNvSpPr>
            <a:spLocks noGrp="1" noChangeArrowheads="1"/>
          </p:cNvSpPr>
          <p:nvPr>
            <p:ph type="hdr"/>
          </p:nvPr>
        </p:nvSpPr>
        <p:spPr bwMode="auto">
          <a:xfrm>
            <a:off x="0" y="0"/>
            <a:ext cx="2968625"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Comic Sans MS" charset="0"/>
                <a:cs typeface="Arial Unicode MS" charset="0"/>
              </a:defRPr>
            </a:lvl1pPr>
          </a:lstStyle>
          <a:p>
            <a:endParaRPr lang="en-GB"/>
          </a:p>
        </p:txBody>
      </p:sp>
      <p:sp>
        <p:nvSpPr>
          <p:cNvPr id="5124" name="Rectangle 4"/>
          <p:cNvSpPr>
            <a:spLocks noGrp="1" noChangeArrowheads="1"/>
          </p:cNvSpPr>
          <p:nvPr>
            <p:ph type="dt"/>
          </p:nvPr>
        </p:nvSpPr>
        <p:spPr bwMode="auto">
          <a:xfrm>
            <a:off x="3886200" y="0"/>
            <a:ext cx="2968625"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Comic Sans MS" charset="0"/>
                <a:cs typeface="Arial Unicode MS" charset="0"/>
              </a:defRPr>
            </a:lvl1pPr>
          </a:lstStyle>
          <a:p>
            <a:endParaRPr lang="en-GB"/>
          </a:p>
        </p:txBody>
      </p:sp>
      <p:sp>
        <p:nvSpPr>
          <p:cNvPr id="5125" name="Rectangle 5"/>
          <p:cNvSpPr>
            <a:spLocks noGrp="1" noRot="1" noChangeAspect="1" noChangeArrowheads="1"/>
          </p:cNvSpPr>
          <p:nvPr>
            <p:ph type="sldImg"/>
          </p:nvPr>
        </p:nvSpPr>
        <p:spPr bwMode="auto">
          <a:xfrm>
            <a:off x="1143000" y="685800"/>
            <a:ext cx="4568825" cy="342582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sp>
      <p:sp>
        <p:nvSpPr>
          <p:cNvPr id="5126" name="Rectangle 6"/>
          <p:cNvSpPr>
            <a:spLocks noGrp="1" noChangeArrowheads="1"/>
          </p:cNvSpPr>
          <p:nvPr>
            <p:ph type="body"/>
          </p:nvPr>
        </p:nvSpPr>
        <p:spPr bwMode="auto">
          <a:xfrm>
            <a:off x="914400" y="4343400"/>
            <a:ext cx="5026025" cy="1223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endParaRPr lang="en-US"/>
          </a:p>
        </p:txBody>
      </p:sp>
      <p:sp>
        <p:nvSpPr>
          <p:cNvPr id="5127" name="Rectangle 7"/>
          <p:cNvSpPr>
            <a:spLocks noGrp="1" noChangeArrowheads="1"/>
          </p:cNvSpPr>
          <p:nvPr>
            <p:ph type="ftr"/>
          </p:nvPr>
        </p:nvSpPr>
        <p:spPr bwMode="auto">
          <a:xfrm>
            <a:off x="0" y="8834438"/>
            <a:ext cx="2968625"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Comic Sans MS" charset="0"/>
                <a:cs typeface="Arial Unicode MS" charset="0"/>
              </a:defRPr>
            </a:lvl1pPr>
          </a:lstStyle>
          <a:p>
            <a:endParaRPr lang="en-GB"/>
          </a:p>
        </p:txBody>
      </p:sp>
      <p:sp>
        <p:nvSpPr>
          <p:cNvPr id="5128" name="Rectangle 8"/>
          <p:cNvSpPr>
            <a:spLocks noGrp="1" noChangeArrowheads="1"/>
          </p:cNvSpPr>
          <p:nvPr>
            <p:ph type="sldNum"/>
          </p:nvPr>
        </p:nvSpPr>
        <p:spPr bwMode="auto">
          <a:xfrm>
            <a:off x="3886200" y="8834438"/>
            <a:ext cx="2968625"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lvl1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Comic Sans MS" charset="0"/>
                <a:cs typeface="Arial Unicode MS" charset="0"/>
              </a:defRPr>
            </a:lvl1pPr>
          </a:lstStyle>
          <a:p>
            <a:fld id="{554BCF0A-B016-4446-A932-7D0238361B6D}" type="slidenum">
              <a:rPr lang="en-GB"/>
              <a:pPr/>
              <a:t>‹#›</a:t>
            </a:fld>
            <a:endParaRPr lang="en-GB"/>
          </a:p>
        </p:txBody>
      </p:sp>
    </p:spTree>
    <p:extLst>
      <p:ext uri="{BB962C8B-B14F-4D97-AF65-F5344CB8AC3E}">
        <p14:creationId xmlns:p14="http://schemas.microsoft.com/office/powerpoint/2010/main" val="320422140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6A01767A-241A-2F42-89C0-D29FB5ADD14B}" type="slidenum">
              <a:rPr lang="en-GB" sz="1200">
                <a:solidFill>
                  <a:prstClr val="white"/>
                </a:solidFill>
              </a:rPr>
              <a:pPr/>
              <a:t>1</a:t>
            </a:fld>
            <a:endParaRPr lang="en-GB" sz="1200">
              <a:solidFill>
                <a:prstClr val="white"/>
              </a:solidFill>
            </a:endParaRPr>
          </a:p>
        </p:txBody>
      </p:sp>
      <p:sp>
        <p:nvSpPr>
          <p:cNvPr id="617474" name="Rectangle 2"/>
          <p:cNvSpPr>
            <a:spLocks noGrp="1" noRot="1" noChangeAspect="1" noChangeArrowheads="1" noTextEdit="1"/>
          </p:cNvSpPr>
          <p:nvPr>
            <p:ph type="sldImg"/>
          </p:nvPr>
        </p:nvSpPr>
        <p:spPr>
          <a:ln/>
        </p:spPr>
      </p:sp>
      <p:sp>
        <p:nvSpPr>
          <p:cNvPr id="617475" name="Rectangle 3"/>
          <p:cNvSpPr>
            <a:spLocks noGrp="1" noChangeArrowheads="1"/>
          </p:cNvSpPr>
          <p:nvPr>
            <p:ph type="body" idx="1"/>
          </p:nvPr>
        </p:nvSpPr>
        <p:spPr>
          <a:xfrm>
            <a:off x="914400" y="4343400"/>
            <a:ext cx="5029200" cy="46384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p>
            <a:r>
              <a:rPr lang="en-US" dirty="0" smtClean="0">
                <a:latin typeface="Times New Roman" charset="0"/>
                <a:ea typeface="ＭＳ Ｐゴシック" charset="0"/>
                <a:cs typeface="ＭＳ Ｐゴシック" charset="0"/>
              </a:rPr>
              <a:t>284 slides need</a:t>
            </a:r>
            <a:r>
              <a:rPr lang="en-US" baseline="0" dirty="0" smtClean="0">
                <a:latin typeface="Times New Roman" charset="0"/>
                <a:ea typeface="ＭＳ Ｐゴシック" charset="0"/>
                <a:cs typeface="ＭＳ Ｐゴシック" charset="0"/>
              </a:rPr>
              <a:t> translating into Indonesian as of June 2012:</a:t>
            </a:r>
          </a:p>
          <a:p>
            <a:endParaRPr lang="en-US" baseline="0" dirty="0" smtClean="0">
              <a:latin typeface="Times New Roman" charset="0"/>
              <a:ea typeface="ＭＳ Ｐゴシック" charset="0"/>
              <a:cs typeface="ＭＳ Ｐゴシック" charset="0"/>
            </a:endParaRPr>
          </a:p>
          <a:p>
            <a:r>
              <a:rPr lang="en-US" baseline="0" dirty="0" smtClean="0">
                <a:latin typeface="Times New Roman" charset="0"/>
                <a:ea typeface="ＭＳ Ｐゴシック" charset="0"/>
                <a:cs typeface="ＭＳ Ｐゴシック" charset="0"/>
              </a:rPr>
              <a:t>2-19 (18 slides)</a:t>
            </a:r>
          </a:p>
          <a:p>
            <a:r>
              <a:rPr lang="en-US" baseline="0" dirty="0" smtClean="0">
                <a:latin typeface="Times New Roman" charset="0"/>
                <a:ea typeface="ＭＳ Ｐゴシック" charset="0"/>
                <a:cs typeface="ＭＳ Ｐゴシック" charset="0"/>
              </a:rPr>
              <a:t>22-28 (7 slides)</a:t>
            </a:r>
          </a:p>
          <a:p>
            <a:r>
              <a:rPr lang="en-US" baseline="0" dirty="0" smtClean="0">
                <a:latin typeface="Times New Roman" charset="0"/>
                <a:ea typeface="ＭＳ Ｐゴシック" charset="0"/>
                <a:cs typeface="ＭＳ Ｐゴシック" charset="0"/>
              </a:rPr>
              <a:t>40-44 (5 slides)</a:t>
            </a:r>
          </a:p>
          <a:p>
            <a:r>
              <a:rPr lang="en-US" baseline="0" dirty="0" smtClean="0">
                <a:latin typeface="Times New Roman" charset="0"/>
                <a:ea typeface="ＭＳ Ｐゴシック" charset="0"/>
                <a:cs typeface="ＭＳ Ｐゴシック" charset="0"/>
              </a:rPr>
              <a:t>46</a:t>
            </a:r>
          </a:p>
          <a:p>
            <a:r>
              <a:rPr lang="en-US" baseline="0" dirty="0" smtClean="0">
                <a:latin typeface="Times New Roman" charset="0"/>
                <a:ea typeface="ＭＳ Ｐゴシック" charset="0"/>
                <a:cs typeface="ＭＳ Ｐゴシック" charset="0"/>
              </a:rPr>
              <a:t>57-58 (2 slides)</a:t>
            </a:r>
          </a:p>
          <a:p>
            <a:r>
              <a:rPr lang="en-US" baseline="0" dirty="0" smtClean="0">
                <a:latin typeface="Times New Roman" charset="0"/>
                <a:ea typeface="ＭＳ Ｐゴシック" charset="0"/>
                <a:cs typeface="ＭＳ Ｐゴシック" charset="0"/>
              </a:rPr>
              <a:t>60</a:t>
            </a:r>
          </a:p>
          <a:p>
            <a:r>
              <a:rPr lang="en-US" baseline="0" dirty="0" smtClean="0">
                <a:latin typeface="Times New Roman" charset="0"/>
                <a:ea typeface="ＭＳ Ｐゴシック" charset="0"/>
                <a:cs typeface="ＭＳ Ｐゴシック" charset="0"/>
              </a:rPr>
              <a:t>62-63 (2 slides)</a:t>
            </a:r>
          </a:p>
          <a:p>
            <a:r>
              <a:rPr lang="en-US" baseline="0" dirty="0" smtClean="0">
                <a:latin typeface="Times New Roman" charset="0"/>
                <a:ea typeface="ＭＳ Ｐゴシック" charset="0"/>
                <a:cs typeface="ＭＳ Ｐゴシック" charset="0"/>
              </a:rPr>
              <a:t>66-68 (3 slides)</a:t>
            </a:r>
          </a:p>
          <a:p>
            <a:r>
              <a:rPr lang="en-US" baseline="0" dirty="0" smtClean="0">
                <a:latin typeface="Times New Roman" charset="0"/>
                <a:ea typeface="ＭＳ Ｐゴシック" charset="0"/>
                <a:cs typeface="ＭＳ Ｐゴシック" charset="0"/>
              </a:rPr>
              <a:t>78 (bottom)</a:t>
            </a:r>
          </a:p>
          <a:p>
            <a:r>
              <a:rPr lang="en-US" baseline="0" dirty="0" smtClean="0">
                <a:latin typeface="Times New Roman" charset="0"/>
                <a:ea typeface="ＭＳ Ｐゴシック" charset="0"/>
                <a:cs typeface="ＭＳ Ｐゴシック" charset="0"/>
              </a:rPr>
              <a:t>80 (bottom)</a:t>
            </a:r>
          </a:p>
          <a:p>
            <a:r>
              <a:rPr lang="en-US" baseline="0" dirty="0" smtClean="0">
                <a:latin typeface="Times New Roman" charset="0"/>
                <a:ea typeface="ＭＳ Ｐゴシック" charset="0"/>
                <a:cs typeface="ＭＳ Ｐゴシック" charset="0"/>
              </a:rPr>
              <a:t>81-84 (4 slides)</a:t>
            </a:r>
          </a:p>
          <a:p>
            <a:r>
              <a:rPr lang="en-US" baseline="0" dirty="0" smtClean="0">
                <a:latin typeface="Times New Roman" charset="0"/>
                <a:ea typeface="ＭＳ Ｐゴシック" charset="0"/>
                <a:cs typeface="ＭＳ Ｐゴシック" charset="0"/>
              </a:rPr>
              <a:t>104-109 (6 slides)</a:t>
            </a:r>
          </a:p>
          <a:p>
            <a:r>
              <a:rPr lang="en-US" baseline="0" dirty="0" smtClean="0">
                <a:latin typeface="Times New Roman" charset="0"/>
                <a:ea typeface="ＭＳ Ｐゴシック" charset="0"/>
                <a:cs typeface="ＭＳ Ｐゴシック" charset="0"/>
              </a:rPr>
              <a:t>117-118</a:t>
            </a:r>
          </a:p>
          <a:p>
            <a:r>
              <a:rPr lang="en-US" baseline="0" dirty="0" smtClean="0">
                <a:latin typeface="Times New Roman" charset="0"/>
                <a:ea typeface="ＭＳ Ｐゴシック" charset="0"/>
                <a:cs typeface="ＭＳ Ｐゴシック" charset="0"/>
              </a:rPr>
              <a:t>122</a:t>
            </a:r>
          </a:p>
          <a:p>
            <a:r>
              <a:rPr lang="en-US" baseline="0" dirty="0" smtClean="0">
                <a:latin typeface="Times New Roman" charset="0"/>
                <a:ea typeface="ＭＳ Ｐゴシック" charset="0"/>
                <a:cs typeface="ＭＳ Ｐゴシック" charset="0"/>
              </a:rPr>
              <a:t>124</a:t>
            </a:r>
          </a:p>
          <a:p>
            <a:r>
              <a:rPr lang="en-US" dirty="0" smtClean="0">
                <a:latin typeface="Times New Roman" charset="0"/>
                <a:ea typeface="ＭＳ Ｐゴシック" charset="0"/>
                <a:cs typeface="ＭＳ Ｐゴシック" charset="0"/>
              </a:rPr>
              <a:t>128-358 (230 slides—all except 336)</a:t>
            </a: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1EB8F0E8-6266-5F4C-AD78-B7E945709318}" type="slidenum">
              <a:rPr lang="en-GB" sz="1200">
                <a:solidFill>
                  <a:prstClr val="white"/>
                </a:solidFill>
              </a:rPr>
              <a:pPr/>
              <a:t>10</a:t>
            </a:fld>
            <a:endParaRPr lang="en-GB" sz="1200">
              <a:solidFill>
                <a:prstClr val="white"/>
              </a:solidFill>
            </a:endParaRPr>
          </a:p>
        </p:txBody>
      </p:sp>
      <p:sp>
        <p:nvSpPr>
          <p:cNvPr id="768002" name="Rectangle 1026"/>
          <p:cNvSpPr>
            <a:spLocks noGrp="1" noRot="1" noChangeAspect="1" noChangeArrowheads="1" noTextEdit="1"/>
          </p:cNvSpPr>
          <p:nvPr>
            <p:ph type="sldImg"/>
          </p:nvPr>
        </p:nvSpPr>
        <p:spPr>
          <a:ln/>
        </p:spPr>
      </p:sp>
      <p:sp>
        <p:nvSpPr>
          <p:cNvPr id="76800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5" name="Slide Image Placeholder 1"/>
          <p:cNvSpPr>
            <a:spLocks noGrp="1" noRot="1" noChangeAspect="1"/>
          </p:cNvSpPr>
          <p:nvPr>
            <p:ph type="sldImg"/>
          </p:nvPr>
        </p:nvSpPr>
        <p:spPr>
          <a:ln/>
        </p:spPr>
      </p:sp>
      <p:sp>
        <p:nvSpPr>
          <p:cNvPr id="7792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p>
            <a:r>
              <a:rPr lang="en-US">
                <a:latin typeface="Times New Roman" charset="0"/>
                <a:ea typeface="ＭＳ Ｐゴシック" charset="0"/>
                <a:cs typeface="ＭＳ Ｐゴシック" charset="0"/>
              </a:rPr>
              <a:t>Jesus designed a brilliant strategy by having his revelation sent to capital of the province, Ephesus.  It included an individual letter to Ephesus, as well as letters to 6 other key churches.  The Ephesians copied the entire book of Revelation, though, and sent the original to the next city, Smyrna.  Smyrna then made their own copy and sent the original to Pergamum, which lay on the main road to the north.  This city then sent the prophecy to Thyatira, which sent it to Sardis, then Philadelphia, and finally to Laodicea.</a:t>
            </a:r>
          </a:p>
        </p:txBody>
      </p:sp>
      <p:sp>
        <p:nvSpPr>
          <p:cNvPr id="7792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87CE2B6C-D99A-1149-974E-F33D104347ED}" type="slidenum">
              <a:rPr lang="en-GB" sz="1200">
                <a:solidFill>
                  <a:prstClr val="white"/>
                </a:solidFill>
              </a:rPr>
              <a:pPr/>
              <a:t>11</a:t>
            </a:fld>
            <a:endParaRPr lang="en-GB" sz="1200">
              <a:solidFill>
                <a:prstClr val="white"/>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CD17C49A-9F81-C24B-A85B-B7E9E5948A77}" type="slidenum">
              <a:rPr lang="en-GB" sz="1200">
                <a:solidFill>
                  <a:prstClr val="white"/>
                </a:solidFill>
              </a:rPr>
              <a:pPr/>
              <a:t>12</a:t>
            </a:fld>
            <a:endParaRPr lang="en-GB" sz="1200">
              <a:solidFill>
                <a:prstClr val="white"/>
              </a:solidFill>
            </a:endParaRPr>
          </a:p>
        </p:txBody>
      </p:sp>
      <p:sp>
        <p:nvSpPr>
          <p:cNvPr id="838658" name="Rectangle 2"/>
          <p:cNvSpPr>
            <a:spLocks noGrp="1" noRot="1" noChangeAspect="1" noChangeArrowheads="1"/>
          </p:cNvSpPr>
          <p:nvPr>
            <p:ph type="sldImg"/>
          </p:nvPr>
        </p:nvSpPr>
        <p:spPr>
          <a:solidFill>
            <a:srgbClr val="FFFFFF"/>
          </a:solidFill>
          <a:ln/>
        </p:spPr>
      </p:sp>
      <p:sp>
        <p:nvSpPr>
          <p:cNvPr id="838659" name="Rectangle 3"/>
          <p:cNvSpPr>
            <a:spLocks noGrp="1" noChangeArrowheads="1"/>
          </p:cNvSpPr>
          <p:nvPr>
            <p:ph type="body" idx="1"/>
          </p:nvPr>
        </p:nvSpPr>
        <p:spPr>
          <a:xfrm>
            <a:off x="914400" y="4338638"/>
            <a:ext cx="5029200" cy="274637"/>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GB">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15CEB98C-65E6-5840-BA17-2B944A78CE42}" type="slidenum">
              <a:rPr lang="en-GB"/>
              <a:pPr/>
              <a:t>13</a:t>
            </a:fld>
            <a:endParaRPr lang="en-GB"/>
          </a:p>
        </p:txBody>
      </p:sp>
      <p:sp>
        <p:nvSpPr>
          <p:cNvPr id="63489" name="Text Box 1"/>
          <p:cNvSpPr txBox="1">
            <a:spLocks noChangeArrowheads="1"/>
          </p:cNvSpPr>
          <p:nvPr/>
        </p:nvSpPr>
        <p:spPr bwMode="auto">
          <a:xfrm>
            <a:off x="1104900" y="676275"/>
            <a:ext cx="4603750" cy="34528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3490" name="Text Box 2"/>
          <p:cNvSpPr txBox="1">
            <a:spLocks noGrp="1" noChangeArrowheads="1"/>
          </p:cNvSpPr>
          <p:nvPr>
            <p:ph type="body"/>
          </p:nvPr>
        </p:nvSpPr>
        <p:spPr bwMode="auto">
          <a:xfrm>
            <a:off x="914400" y="4343400"/>
            <a:ext cx="5027613" cy="1235075"/>
          </a:xfrm>
          <a:prstGeom prst="rect">
            <a:avLst/>
          </a:prstGeom>
          <a:solidFill>
            <a:srgbClr val="FFFFFF"/>
          </a:solidFill>
          <a:ln w="9360">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BE4C0D5C-3596-3C41-BB8F-04B5A1ED7AFE}" type="slidenum">
              <a:rPr lang="en-GB"/>
              <a:pPr/>
              <a:t>14</a:t>
            </a:fld>
            <a:endParaRPr lang="en-GB"/>
          </a:p>
        </p:txBody>
      </p:sp>
      <p:sp>
        <p:nvSpPr>
          <p:cNvPr id="6451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4514" name="Text Box 2"/>
          <p:cNvSpPr txBox="1">
            <a:spLocks noGrp="1" noChangeArrowheads="1"/>
          </p:cNvSpPr>
          <p:nvPr>
            <p:ph type="body"/>
          </p:nvPr>
        </p:nvSpPr>
        <p:spPr bwMode="auto">
          <a:xfrm>
            <a:off x="914400" y="4343400"/>
            <a:ext cx="5027613" cy="12255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50CC18CC-E25B-C64E-B914-1CF7CF3B1425}" type="slidenum">
              <a:rPr lang="en-GB"/>
              <a:pPr/>
              <a:t>15</a:t>
            </a:fld>
            <a:endParaRPr lang="en-GB"/>
          </a:p>
        </p:txBody>
      </p:sp>
      <p:sp>
        <p:nvSpPr>
          <p:cNvPr id="6553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5538" name="Text Box 2"/>
          <p:cNvSpPr txBox="1">
            <a:spLocks noGrp="1" noChangeArrowheads="1"/>
          </p:cNvSpPr>
          <p:nvPr>
            <p:ph type="body"/>
          </p:nvPr>
        </p:nvSpPr>
        <p:spPr bwMode="auto">
          <a:xfrm>
            <a:off x="914400" y="4343400"/>
            <a:ext cx="5027613" cy="12255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49340FBD-9B81-EC48-B3A2-02D15A29CBCA}" type="slidenum">
              <a:rPr lang="en-GB"/>
              <a:pPr/>
              <a:t>16</a:t>
            </a:fld>
            <a:endParaRPr lang="en-GB"/>
          </a:p>
        </p:txBody>
      </p:sp>
      <p:sp>
        <p:nvSpPr>
          <p:cNvPr id="6656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6562" name="Text Box 2"/>
          <p:cNvSpPr txBox="1">
            <a:spLocks noGrp="1" noChangeArrowheads="1"/>
          </p:cNvSpPr>
          <p:nvPr>
            <p:ph type="body"/>
          </p:nvPr>
        </p:nvSpPr>
        <p:spPr bwMode="auto">
          <a:xfrm>
            <a:off x="914400" y="4343400"/>
            <a:ext cx="5027613" cy="12255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7"/>
          <p:cNvSpPr>
            <a:spLocks noGrp="1" noChangeArrowheads="1"/>
          </p:cNvSpPr>
          <p:nvPr>
            <p:ph type="sldNum" sz="quarter" idx="5"/>
          </p:nvPr>
        </p:nvSpPr>
        <p:spPr>
          <a:xfrm>
            <a:off x="3886200" y="8864600"/>
            <a:ext cx="2971800" cy="279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2AEC4CFB-8B4D-894B-AF42-29F30C9560B6}" type="slidenum">
              <a:rPr lang="en-GB" sz="1200">
                <a:solidFill>
                  <a:srgbClr val="FFFFFF"/>
                </a:solidFill>
              </a:rPr>
              <a:pPr/>
              <a:t>17</a:t>
            </a:fld>
            <a:endParaRPr lang="en-GB" sz="1200">
              <a:solidFill>
                <a:srgbClr val="FFFFFF"/>
              </a:solidFill>
            </a:endParaRPr>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xfrm>
            <a:off x="914400" y="4343400"/>
            <a:ext cx="5029200" cy="279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 uri="{FAA26D3D-D897-4be2-8F04-BA451C77F1D7}">
              <ma14:placeholderFlag xmlns:ma14="http://schemas.microsoft.com/office/mac/drawingml/2011/main" val="1"/>
            </a:ext>
          </a:extLst>
        </p:spPr>
        <p:txBody>
          <a:bodyPr/>
          <a:lstStyle/>
          <a:p>
            <a:r>
              <a:rPr lang="en-US" dirty="0" smtClean="0">
                <a:latin typeface="Times New Roman" charset="0"/>
                <a:ea typeface="ＭＳ Ｐゴシック" charset="0"/>
                <a:cs typeface="ＭＳ Ｐゴシック" charset="0"/>
              </a:rPr>
              <a:t>The 3</a:t>
            </a:r>
            <a:r>
              <a:rPr lang="en-US" baseline="0" dirty="0" smtClean="0">
                <a:latin typeface="Times New Roman" charset="0"/>
                <a:ea typeface="ＭＳ Ｐゴシック" charset="0"/>
                <a:cs typeface="ＭＳ Ｐゴシック" charset="0"/>
              </a:rPr>
              <a:t> main divisions of Revelation are summarized in 1:19</a:t>
            </a:r>
          </a:p>
          <a:p>
            <a:r>
              <a:rPr lang="en-US" baseline="0" dirty="0" smtClean="0">
                <a:latin typeface="Times New Roman" charset="0"/>
                <a:ea typeface="ＭＳ Ｐゴシック" charset="0"/>
                <a:cs typeface="ＭＳ Ｐゴシック" charset="0"/>
              </a:rPr>
              <a:t>The 3 main cycles of judgment are squared in blue</a:t>
            </a:r>
          </a:p>
          <a:p>
            <a:r>
              <a:rPr lang="en-US" baseline="0" dirty="0" smtClean="0">
                <a:latin typeface="Times New Roman" charset="0"/>
                <a:ea typeface="ＭＳ Ｐゴシック" charset="0"/>
                <a:cs typeface="ＭＳ Ｐゴシック" charset="0"/>
              </a:rPr>
              <a:t>The 4 parenthetical sections appear in parentheses within the scrolls.  They do not advance the chronology but add important information that is not associated with a particular judgment.</a:t>
            </a:r>
          </a:p>
          <a:p>
            <a:endParaRPr lang="en-US" baseline="0" dirty="0" smtClean="0">
              <a:latin typeface="Times New Roman" charset="0"/>
              <a:ea typeface="ＭＳ Ｐゴシック" charset="0"/>
              <a:cs typeface="ＭＳ Ｐゴシック" charset="0"/>
            </a:endParaRPr>
          </a:p>
          <a:p>
            <a:r>
              <a:rPr lang="en-US" baseline="0" dirty="0" smtClean="0">
                <a:latin typeface="Times New Roman" charset="0"/>
                <a:ea typeface="ＭＳ Ｐゴシック" charset="0"/>
                <a:cs typeface="ＭＳ Ｐゴシック" charset="0"/>
              </a:rPr>
              <a:t>NTS Rev 1 slide 138</a:t>
            </a:r>
          </a:p>
          <a:p>
            <a:r>
              <a:rPr lang="en-US" baseline="0" dirty="0" err="1" smtClean="0">
                <a:latin typeface="Times New Roman" charset="0"/>
                <a:ea typeface="ＭＳ Ｐゴシック" charset="0"/>
                <a:cs typeface="ＭＳ Ｐゴシック" charset="0"/>
              </a:rPr>
              <a:t>Esch</a:t>
            </a:r>
            <a:r>
              <a:rPr lang="en-US" baseline="0" smtClean="0">
                <a:latin typeface="Times New Roman" charset="0"/>
                <a:ea typeface="ＭＳ Ｐゴシック" charset="0"/>
                <a:cs typeface="ＭＳ Ｐゴシック" charset="0"/>
              </a:rPr>
              <a:t> 07.13</a:t>
            </a:r>
            <a:endParaRPr lang="en-US" smtClean="0">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081FEDB3-46CF-5F40-A6BF-808B5FB49B50}" type="slidenum">
              <a:rPr lang="en-GB"/>
              <a:pPr/>
              <a:t>18</a:t>
            </a:fld>
            <a:endParaRPr lang="en-GB"/>
          </a:p>
        </p:txBody>
      </p:sp>
      <p:sp>
        <p:nvSpPr>
          <p:cNvPr id="6860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8610" name="Text Box 2"/>
          <p:cNvSpPr txBox="1">
            <a:spLocks noGrp="1" noChangeArrowheads="1"/>
          </p:cNvSpPr>
          <p:nvPr>
            <p:ph type="body"/>
          </p:nvPr>
        </p:nvSpPr>
        <p:spPr bwMode="auto">
          <a:xfrm>
            <a:off x="914400" y="4343400"/>
            <a:ext cx="5027613" cy="1319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53E54638-8765-5E4B-B591-2EC393810E6A}" type="slidenum">
              <a:rPr lang="en-GB"/>
              <a:pPr/>
              <a:t>19</a:t>
            </a:fld>
            <a:endParaRPr lang="en-GB"/>
          </a:p>
        </p:txBody>
      </p:sp>
      <p:sp>
        <p:nvSpPr>
          <p:cNvPr id="6963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9634" name="Text Box 2"/>
          <p:cNvSpPr txBox="1">
            <a:spLocks noGrp="1" noChangeArrowheads="1"/>
          </p:cNvSpPr>
          <p:nvPr>
            <p:ph type="body"/>
          </p:nvPr>
        </p:nvSpPr>
        <p:spPr bwMode="auto">
          <a:xfrm>
            <a:off x="914400" y="4343400"/>
            <a:ext cx="5027613" cy="1319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1DE93581-CF3D-C649-AB8F-DC8A73B22B38}" type="slidenum">
              <a:rPr lang="en-GB"/>
              <a:pPr/>
              <a:t>2</a:t>
            </a:fld>
            <a:endParaRPr lang="en-GB"/>
          </a:p>
        </p:txBody>
      </p:sp>
      <p:sp>
        <p:nvSpPr>
          <p:cNvPr id="5222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2226" name="Text Box 2"/>
          <p:cNvSpPr txBox="1">
            <a:spLocks noGrp="1" noChangeArrowheads="1"/>
          </p:cNvSpPr>
          <p:nvPr>
            <p:ph type="body"/>
          </p:nvPr>
        </p:nvSpPr>
        <p:spPr bwMode="auto">
          <a:xfrm>
            <a:off x="914400" y="4338638"/>
            <a:ext cx="5029200" cy="1371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a:spcBef>
                <a:spcPts val="450"/>
              </a:spcBef>
            </a:pPr>
            <a:r>
              <a:rPr lang="en-GB">
                <a:cs typeface="MS Gothic" charset="0"/>
              </a:rPr>
              <a:t>My favourite instant coffee is the “American Flavour” Coffee King brand.  Interestingly, each packet shows a king drinking coffee.  Since America was established in rebellion to the King of England and the USA has never had a king, one wonders who this king is on the package!  Nevertheless, it does raise the issue of who really rules the world.  The book of Revelation is quite clear on this question as it removes all doubt in showing that Christ is the Ultimate Victor and Sovereign over all creation.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B4D097A9-22C6-7345-AA53-DC69EF543332}" type="slidenum">
              <a:rPr lang="en-GB"/>
              <a:pPr/>
              <a:t>20</a:t>
            </a:fld>
            <a:endParaRPr lang="en-GB"/>
          </a:p>
        </p:txBody>
      </p:sp>
      <p:sp>
        <p:nvSpPr>
          <p:cNvPr id="7065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0658" name="Text Box 2"/>
          <p:cNvSpPr txBox="1">
            <a:spLocks noGrp="1" noChangeArrowheads="1"/>
          </p:cNvSpPr>
          <p:nvPr>
            <p:ph type="body"/>
          </p:nvPr>
        </p:nvSpPr>
        <p:spPr bwMode="auto">
          <a:xfrm>
            <a:off x="914400" y="4343400"/>
            <a:ext cx="5027613" cy="1235075"/>
          </a:xfrm>
          <a:prstGeom prst="rect">
            <a:avLst/>
          </a:prstGeom>
          <a:solidFill>
            <a:srgbClr val="FFFFFF"/>
          </a:solidFill>
          <a:ln w="9360">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68851ED7-E835-394B-846C-4F28B77D70CD}" type="slidenum">
              <a:rPr lang="en-GB"/>
              <a:pPr/>
              <a:t>21</a:t>
            </a:fld>
            <a:endParaRPr lang="en-GB"/>
          </a:p>
        </p:txBody>
      </p:sp>
      <p:sp>
        <p:nvSpPr>
          <p:cNvPr id="7168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1682" name="Text Box 2"/>
          <p:cNvSpPr txBox="1">
            <a:spLocks noGrp="1" noChangeArrowheads="1"/>
          </p:cNvSpPr>
          <p:nvPr>
            <p:ph type="body"/>
          </p:nvPr>
        </p:nvSpPr>
        <p:spPr bwMode="auto">
          <a:xfrm>
            <a:off x="914400" y="4343400"/>
            <a:ext cx="5027613" cy="1319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70C7A1A5-679E-B94E-A74F-E1F2DEEFAA34}" type="slidenum">
              <a:rPr lang="en-GB"/>
              <a:pPr/>
              <a:t>22</a:t>
            </a:fld>
            <a:endParaRPr lang="en-GB"/>
          </a:p>
        </p:txBody>
      </p:sp>
      <p:sp>
        <p:nvSpPr>
          <p:cNvPr id="7270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2706" name="Text Box 2"/>
          <p:cNvSpPr txBox="1">
            <a:spLocks noGrp="1" noChangeArrowheads="1"/>
          </p:cNvSpPr>
          <p:nvPr>
            <p:ph type="body"/>
          </p:nvPr>
        </p:nvSpPr>
        <p:spPr bwMode="auto">
          <a:xfrm>
            <a:off x="914400" y="4343400"/>
            <a:ext cx="5027613" cy="1328738"/>
          </a:xfrm>
          <a:prstGeom prst="rect">
            <a:avLst/>
          </a:prstGeom>
          <a:solidFill>
            <a:srgbClr val="FFFFFF"/>
          </a:solidFill>
          <a:ln w="9360">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C4678F40-2213-8245-8F5A-1EA497741DC0}" type="slidenum">
              <a:rPr lang="en-GB"/>
              <a:pPr/>
              <a:t>23</a:t>
            </a:fld>
            <a:endParaRPr lang="en-GB"/>
          </a:p>
        </p:txBody>
      </p:sp>
      <p:sp>
        <p:nvSpPr>
          <p:cNvPr id="7372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3730" name="Text Box 2"/>
          <p:cNvSpPr txBox="1">
            <a:spLocks noGrp="1" noChangeArrowheads="1"/>
          </p:cNvSpPr>
          <p:nvPr>
            <p:ph type="body"/>
          </p:nvPr>
        </p:nvSpPr>
        <p:spPr bwMode="auto">
          <a:xfrm>
            <a:off x="914400" y="4343400"/>
            <a:ext cx="5027613" cy="1328738"/>
          </a:xfrm>
          <a:prstGeom prst="rect">
            <a:avLst/>
          </a:prstGeom>
          <a:solidFill>
            <a:srgbClr val="FFFFFF"/>
          </a:solidFill>
          <a:ln w="9360">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4FC167BD-C02E-6949-925D-940354EAD511}" type="slidenum">
              <a:rPr lang="en-GB"/>
              <a:pPr/>
              <a:t>24</a:t>
            </a:fld>
            <a:endParaRPr lang="en-GB"/>
          </a:p>
        </p:txBody>
      </p:sp>
      <p:sp>
        <p:nvSpPr>
          <p:cNvPr id="7475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4754" name="Text Box 2"/>
          <p:cNvSpPr txBox="1">
            <a:spLocks noGrp="1" noChangeArrowheads="1"/>
          </p:cNvSpPr>
          <p:nvPr>
            <p:ph type="body"/>
          </p:nvPr>
        </p:nvSpPr>
        <p:spPr bwMode="auto">
          <a:xfrm>
            <a:off x="914400" y="4343400"/>
            <a:ext cx="5027613" cy="1328738"/>
          </a:xfrm>
          <a:prstGeom prst="rect">
            <a:avLst/>
          </a:prstGeom>
          <a:solidFill>
            <a:srgbClr val="FFFFFF"/>
          </a:solidFill>
          <a:ln w="9360">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F54DBD08-B616-924B-A7A9-4C7A058D9189}" type="slidenum">
              <a:rPr lang="en-GB"/>
              <a:pPr/>
              <a:t>25</a:t>
            </a:fld>
            <a:endParaRPr lang="en-GB"/>
          </a:p>
        </p:txBody>
      </p:sp>
      <p:sp>
        <p:nvSpPr>
          <p:cNvPr id="7577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5778" name="Text Box 2"/>
          <p:cNvSpPr txBox="1">
            <a:spLocks noGrp="1" noChangeArrowheads="1"/>
          </p:cNvSpPr>
          <p:nvPr>
            <p:ph type="body"/>
          </p:nvPr>
        </p:nvSpPr>
        <p:spPr bwMode="auto">
          <a:xfrm>
            <a:off x="914400" y="4343400"/>
            <a:ext cx="5027613" cy="1328738"/>
          </a:xfrm>
          <a:prstGeom prst="rect">
            <a:avLst/>
          </a:prstGeom>
          <a:solidFill>
            <a:srgbClr val="FFFFFF"/>
          </a:solidFill>
          <a:ln w="9360">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0F18E23D-46FE-AB49-910E-36072C7D7ADE}" type="slidenum">
              <a:rPr lang="en-GB"/>
              <a:pPr/>
              <a:t>26</a:t>
            </a:fld>
            <a:endParaRPr lang="en-GB"/>
          </a:p>
        </p:txBody>
      </p:sp>
      <p:sp>
        <p:nvSpPr>
          <p:cNvPr id="7680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6802" name="Text Box 2"/>
          <p:cNvSpPr txBox="1">
            <a:spLocks noGrp="1" noChangeArrowheads="1"/>
          </p:cNvSpPr>
          <p:nvPr>
            <p:ph type="body"/>
          </p:nvPr>
        </p:nvSpPr>
        <p:spPr bwMode="auto">
          <a:xfrm>
            <a:off x="914400" y="4343400"/>
            <a:ext cx="5027613" cy="1328738"/>
          </a:xfrm>
          <a:prstGeom prst="rect">
            <a:avLst/>
          </a:prstGeom>
          <a:solidFill>
            <a:srgbClr val="FFFFFF"/>
          </a:solidFill>
          <a:ln w="9360">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2E8C007E-9553-2042-BA79-90B060296FE8}" type="slidenum">
              <a:rPr lang="en-GB"/>
              <a:pPr/>
              <a:t>27</a:t>
            </a:fld>
            <a:endParaRPr lang="en-GB"/>
          </a:p>
        </p:txBody>
      </p:sp>
      <p:sp>
        <p:nvSpPr>
          <p:cNvPr id="7782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7826" name="Text Box 2"/>
          <p:cNvSpPr txBox="1">
            <a:spLocks noGrp="1" noChangeArrowheads="1"/>
          </p:cNvSpPr>
          <p:nvPr>
            <p:ph type="body"/>
          </p:nvPr>
        </p:nvSpPr>
        <p:spPr bwMode="auto">
          <a:xfrm>
            <a:off x="914400" y="4343400"/>
            <a:ext cx="5027613" cy="1328738"/>
          </a:xfrm>
          <a:prstGeom prst="rect">
            <a:avLst/>
          </a:prstGeom>
          <a:solidFill>
            <a:srgbClr val="FFFFFF"/>
          </a:solidFill>
          <a:ln w="9360">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038E60FB-6BDE-8242-BE12-6C4C4BA667B0}" type="slidenum">
              <a:rPr lang="en-GB"/>
              <a:pPr/>
              <a:t>28</a:t>
            </a:fld>
            <a:endParaRPr lang="en-GB"/>
          </a:p>
        </p:txBody>
      </p:sp>
      <p:sp>
        <p:nvSpPr>
          <p:cNvPr id="7884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8850" name="Text Box 2"/>
          <p:cNvSpPr txBox="1">
            <a:spLocks noGrp="1" noChangeArrowheads="1"/>
          </p:cNvSpPr>
          <p:nvPr>
            <p:ph type="body"/>
          </p:nvPr>
        </p:nvSpPr>
        <p:spPr bwMode="auto">
          <a:xfrm>
            <a:off x="914400" y="4343400"/>
            <a:ext cx="5027613" cy="1328738"/>
          </a:xfrm>
          <a:prstGeom prst="rect">
            <a:avLst/>
          </a:prstGeom>
          <a:solidFill>
            <a:srgbClr val="FFFFFF"/>
          </a:solidFill>
          <a:ln w="9360">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B770F371-9568-5A46-B3B1-AFC3E8597E16}" type="slidenum">
              <a:rPr lang="en-GB"/>
              <a:pPr/>
              <a:t>29</a:t>
            </a:fld>
            <a:endParaRPr lang="en-GB"/>
          </a:p>
        </p:txBody>
      </p:sp>
      <p:sp>
        <p:nvSpPr>
          <p:cNvPr id="7987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9874" name="Text Box 2"/>
          <p:cNvSpPr txBox="1">
            <a:spLocks noGrp="1" noChangeArrowheads="1"/>
          </p:cNvSpPr>
          <p:nvPr>
            <p:ph type="body"/>
          </p:nvPr>
        </p:nvSpPr>
        <p:spPr bwMode="auto">
          <a:xfrm>
            <a:off x="914400" y="4343400"/>
            <a:ext cx="5027613" cy="1328738"/>
          </a:xfrm>
          <a:prstGeom prst="rect">
            <a:avLst/>
          </a:prstGeom>
          <a:solidFill>
            <a:srgbClr val="FFFFFF"/>
          </a:solidFill>
          <a:ln w="9360">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CCC4027A-87A2-754F-9970-DBA648A9F9F5}" type="slidenum">
              <a:rPr lang="en-GB"/>
              <a:pPr/>
              <a:t>3</a:t>
            </a:fld>
            <a:endParaRPr lang="en-GB"/>
          </a:p>
        </p:txBody>
      </p:sp>
      <p:sp>
        <p:nvSpPr>
          <p:cNvPr id="5324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3250" name="Text Box 2"/>
          <p:cNvSpPr txBox="1">
            <a:spLocks noGrp="1" noChangeArrowheads="1"/>
          </p:cNvSpPr>
          <p:nvPr>
            <p:ph type="body"/>
          </p:nvPr>
        </p:nvSpPr>
        <p:spPr bwMode="auto">
          <a:xfrm>
            <a:off x="914400" y="4343400"/>
            <a:ext cx="5027613" cy="1319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ADA73EF8-8B57-5C44-B4A8-5A15874DFBEF}" type="slidenum">
              <a:rPr lang="en-GB"/>
              <a:pPr/>
              <a:t>30</a:t>
            </a:fld>
            <a:endParaRPr lang="en-GB"/>
          </a:p>
        </p:txBody>
      </p:sp>
      <p:sp>
        <p:nvSpPr>
          <p:cNvPr id="8089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0898" name="Text Box 2"/>
          <p:cNvSpPr txBox="1">
            <a:spLocks noGrp="1" noChangeArrowheads="1"/>
          </p:cNvSpPr>
          <p:nvPr>
            <p:ph type="body"/>
          </p:nvPr>
        </p:nvSpPr>
        <p:spPr bwMode="auto">
          <a:xfrm>
            <a:off x="914400" y="4343400"/>
            <a:ext cx="5027613" cy="1328738"/>
          </a:xfrm>
          <a:prstGeom prst="rect">
            <a:avLst/>
          </a:prstGeom>
          <a:solidFill>
            <a:srgbClr val="FFFFFF"/>
          </a:solidFill>
          <a:ln w="9360">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1D60E937-6DED-E447-971F-1918AD85112E}" type="slidenum">
              <a:rPr lang="en-GB"/>
              <a:pPr/>
              <a:t>31</a:t>
            </a:fld>
            <a:endParaRPr lang="en-GB"/>
          </a:p>
        </p:txBody>
      </p:sp>
      <p:sp>
        <p:nvSpPr>
          <p:cNvPr id="8192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1922" name="Text Box 2"/>
          <p:cNvSpPr txBox="1">
            <a:spLocks noGrp="1" noChangeArrowheads="1"/>
          </p:cNvSpPr>
          <p:nvPr>
            <p:ph type="body"/>
          </p:nvPr>
        </p:nvSpPr>
        <p:spPr bwMode="auto">
          <a:xfrm>
            <a:off x="914400" y="4343400"/>
            <a:ext cx="5027613" cy="1328738"/>
          </a:xfrm>
          <a:prstGeom prst="rect">
            <a:avLst/>
          </a:prstGeom>
          <a:solidFill>
            <a:srgbClr val="FFFFFF"/>
          </a:solidFill>
          <a:ln w="9360">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5D55FDE5-7E8A-0B48-A695-3B92695C38EE}" type="slidenum">
              <a:rPr lang="en-GB"/>
              <a:pPr/>
              <a:t>32</a:t>
            </a:fld>
            <a:endParaRPr lang="en-GB"/>
          </a:p>
        </p:txBody>
      </p:sp>
      <p:sp>
        <p:nvSpPr>
          <p:cNvPr id="8294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2946" name="Text Box 2"/>
          <p:cNvSpPr txBox="1">
            <a:spLocks noGrp="1" noChangeArrowheads="1"/>
          </p:cNvSpPr>
          <p:nvPr>
            <p:ph type="body"/>
          </p:nvPr>
        </p:nvSpPr>
        <p:spPr bwMode="auto">
          <a:xfrm>
            <a:off x="914400" y="4343400"/>
            <a:ext cx="5027613" cy="1328738"/>
          </a:xfrm>
          <a:prstGeom prst="rect">
            <a:avLst/>
          </a:prstGeom>
          <a:solidFill>
            <a:srgbClr val="FFFFFF"/>
          </a:solidFill>
          <a:ln w="9360">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B6E09187-D917-B24E-82BE-3E8331CBF557}" type="slidenum">
              <a:rPr lang="en-GB"/>
              <a:pPr/>
              <a:t>33</a:t>
            </a:fld>
            <a:endParaRPr lang="en-GB"/>
          </a:p>
        </p:txBody>
      </p:sp>
      <p:sp>
        <p:nvSpPr>
          <p:cNvPr id="8396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3970" name="Text Box 2"/>
          <p:cNvSpPr txBox="1">
            <a:spLocks noGrp="1" noChangeArrowheads="1"/>
          </p:cNvSpPr>
          <p:nvPr>
            <p:ph type="body"/>
          </p:nvPr>
        </p:nvSpPr>
        <p:spPr bwMode="auto">
          <a:xfrm>
            <a:off x="914400" y="4343400"/>
            <a:ext cx="5027613" cy="1328738"/>
          </a:xfrm>
          <a:prstGeom prst="rect">
            <a:avLst/>
          </a:prstGeom>
          <a:solidFill>
            <a:srgbClr val="FFFFFF"/>
          </a:solidFill>
          <a:ln w="9360">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8"/>
          <p:cNvSpPr>
            <a:spLocks noGrp="1" noChangeArrowheads="1"/>
          </p:cNvSpPr>
          <p:nvPr>
            <p:ph type="sldNum"/>
          </p:nvPr>
        </p:nvSpPr>
        <p:spPr>
          <a:ln/>
        </p:spPr>
        <p:txBody>
          <a:bodyPr/>
          <a:lstStyle/>
          <a:p>
            <a:fld id="{761AD2EE-CF46-A740-814C-6443C368B554}" type="slidenum">
              <a:rPr lang="en-GB"/>
              <a:pPr/>
              <a:t>34</a:t>
            </a:fld>
            <a:endParaRPr lang="en-GB"/>
          </a:p>
        </p:txBody>
      </p:sp>
      <p:sp>
        <p:nvSpPr>
          <p:cNvPr id="84993" name="Text Box 1"/>
          <p:cNvSpPr txBox="1">
            <a:spLocks noChangeArrowheads="1"/>
          </p:cNvSpPr>
          <p:nvPr/>
        </p:nvSpPr>
        <p:spPr bwMode="auto">
          <a:xfrm>
            <a:off x="3886200" y="8836025"/>
            <a:ext cx="29718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pPr algn="r"/>
            <a:fld id="{9FAB05A3-7B1A-0B4C-AA6F-D7480CB316BD}" type="slidenum">
              <a:rPr lang="en-GB" sz="1200">
                <a:solidFill>
                  <a:srgbClr val="FFFFFF"/>
                </a:solidFill>
                <a:latin typeface="Comic Sans MS" charset="0"/>
                <a:cs typeface="Arial Unicode MS" charset="0"/>
              </a:rPr>
              <a:pPr algn="r"/>
              <a:t>34</a:t>
            </a:fld>
            <a:endParaRPr lang="en-GB" sz="1200">
              <a:solidFill>
                <a:srgbClr val="FFFFFF"/>
              </a:solidFill>
              <a:latin typeface="Comic Sans MS" charset="0"/>
              <a:cs typeface="Arial Unicode MS" charset="0"/>
            </a:endParaRPr>
          </a:p>
        </p:txBody>
      </p:sp>
      <p:sp>
        <p:nvSpPr>
          <p:cNvPr id="84994" name="Text Box 2"/>
          <p:cNvSpPr txBox="1">
            <a:spLocks noChangeArrowheads="1"/>
          </p:cNvSpPr>
          <p:nvPr/>
        </p:nvSpPr>
        <p:spPr bwMode="auto">
          <a:xfrm>
            <a:off x="0" y="8836025"/>
            <a:ext cx="29718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endParaRPr lang="en-GB" sz="1200">
              <a:solidFill>
                <a:srgbClr val="FFFFFF"/>
              </a:solidFill>
              <a:latin typeface="Comic Sans MS" charset="0"/>
              <a:cs typeface="Arial Unicode MS" charset="0"/>
            </a:endParaRPr>
          </a:p>
        </p:txBody>
      </p:sp>
      <p:sp>
        <p:nvSpPr>
          <p:cNvPr id="84995" name="Text Box 3"/>
          <p:cNvSpPr txBox="1">
            <a:spLocks noChangeArrowheads="1"/>
          </p:cNvSpPr>
          <p:nvPr/>
        </p:nvSpPr>
        <p:spPr bwMode="auto">
          <a:xfrm>
            <a:off x="0" y="0"/>
            <a:ext cx="29718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endParaRPr lang="en-GB" sz="1200">
              <a:solidFill>
                <a:srgbClr val="FFFFFF"/>
              </a:solidFill>
              <a:latin typeface="Comic Sans MS" charset="0"/>
              <a:cs typeface="Arial Unicode MS" charset="0"/>
            </a:endParaRPr>
          </a:p>
        </p:txBody>
      </p:sp>
      <p:sp>
        <p:nvSpPr>
          <p:cNvPr id="84996" name="Text Box 4"/>
          <p:cNvSpPr txBox="1">
            <a:spLocks noChangeArrowheads="1"/>
          </p:cNvSpPr>
          <p:nvPr/>
        </p:nvSpPr>
        <p:spPr bwMode="auto">
          <a:xfrm>
            <a:off x="3886200" y="0"/>
            <a:ext cx="29718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pPr algn="r"/>
            <a:endParaRPr lang="en-GB" sz="1200">
              <a:solidFill>
                <a:srgbClr val="FFFFFF"/>
              </a:solidFill>
              <a:latin typeface="Comic Sans MS" charset="0"/>
              <a:cs typeface="Arial Unicode MS" charset="0"/>
            </a:endParaRPr>
          </a:p>
        </p:txBody>
      </p:sp>
      <p:sp>
        <p:nvSpPr>
          <p:cNvPr id="84997" name="Text Box 5"/>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4998" name="Text Box 6"/>
          <p:cNvSpPr txBox="1">
            <a:spLocks noGrp="1" noChangeArrowheads="1"/>
          </p:cNvSpPr>
          <p:nvPr>
            <p:ph type="body"/>
          </p:nvPr>
        </p:nvSpPr>
        <p:spPr bwMode="auto">
          <a:xfrm>
            <a:off x="914400" y="4343400"/>
            <a:ext cx="5027613" cy="1328738"/>
          </a:xfrm>
          <a:prstGeom prst="rect">
            <a:avLst/>
          </a:prstGeom>
          <a:solidFill>
            <a:srgbClr val="FFFFFF"/>
          </a:solidFill>
          <a:ln w="9360">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0F328CF5-4232-784A-B00E-7E4D859FD62D}" type="slidenum">
              <a:rPr lang="en-GB"/>
              <a:pPr/>
              <a:t>35</a:t>
            </a:fld>
            <a:endParaRPr lang="en-GB"/>
          </a:p>
        </p:txBody>
      </p:sp>
      <p:sp>
        <p:nvSpPr>
          <p:cNvPr id="8601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6018" name="Text Box 2"/>
          <p:cNvSpPr txBox="1">
            <a:spLocks noGrp="1" noChangeArrowheads="1"/>
          </p:cNvSpPr>
          <p:nvPr>
            <p:ph type="body"/>
          </p:nvPr>
        </p:nvSpPr>
        <p:spPr bwMode="auto">
          <a:xfrm>
            <a:off x="914400" y="4343400"/>
            <a:ext cx="5027613" cy="1319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BFD68C2B-5609-9048-8023-557F9D391F2B}" type="slidenum">
              <a:rPr lang="en-GB"/>
              <a:pPr/>
              <a:t>36</a:t>
            </a:fld>
            <a:endParaRPr lang="en-GB"/>
          </a:p>
        </p:txBody>
      </p:sp>
      <p:sp>
        <p:nvSpPr>
          <p:cNvPr id="8704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042" name="Text Box 2"/>
          <p:cNvSpPr txBox="1">
            <a:spLocks noGrp="1" noChangeArrowheads="1"/>
          </p:cNvSpPr>
          <p:nvPr>
            <p:ph type="body"/>
          </p:nvPr>
        </p:nvSpPr>
        <p:spPr bwMode="auto">
          <a:xfrm>
            <a:off x="914400" y="4343400"/>
            <a:ext cx="5027613" cy="1319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776AE07B-7EC4-B14D-9C55-5A6FA5588A32}" type="slidenum">
              <a:rPr lang="en-GB"/>
              <a:pPr/>
              <a:t>37</a:t>
            </a:fld>
            <a:endParaRPr lang="en-GB"/>
          </a:p>
        </p:txBody>
      </p:sp>
      <p:sp>
        <p:nvSpPr>
          <p:cNvPr id="8806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8066" name="Text Box 2"/>
          <p:cNvSpPr txBox="1">
            <a:spLocks noGrp="1" noChangeArrowheads="1"/>
          </p:cNvSpPr>
          <p:nvPr>
            <p:ph type="body"/>
          </p:nvPr>
        </p:nvSpPr>
        <p:spPr bwMode="auto">
          <a:xfrm>
            <a:off x="914400" y="4343400"/>
            <a:ext cx="5027613" cy="1328738"/>
          </a:xfrm>
          <a:prstGeom prst="rect">
            <a:avLst/>
          </a:prstGeom>
          <a:solidFill>
            <a:srgbClr val="FFFFFF"/>
          </a:solidFill>
          <a:ln w="9360">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7E6AC2D3-18E7-D749-9C20-075C32A15970}" type="slidenum">
              <a:rPr lang="en-GB"/>
              <a:pPr/>
              <a:t>38</a:t>
            </a:fld>
            <a:endParaRPr lang="en-GB"/>
          </a:p>
        </p:txBody>
      </p:sp>
      <p:sp>
        <p:nvSpPr>
          <p:cNvPr id="8908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9090" name="Text Box 2"/>
          <p:cNvSpPr txBox="1">
            <a:spLocks noGrp="1" noChangeArrowheads="1"/>
          </p:cNvSpPr>
          <p:nvPr>
            <p:ph type="body"/>
          </p:nvPr>
        </p:nvSpPr>
        <p:spPr bwMode="auto">
          <a:xfrm>
            <a:off x="914400" y="4343400"/>
            <a:ext cx="5027613" cy="1328738"/>
          </a:xfrm>
          <a:prstGeom prst="rect">
            <a:avLst/>
          </a:prstGeom>
          <a:solidFill>
            <a:srgbClr val="FFFFFF"/>
          </a:solidFill>
          <a:ln w="9360">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2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33936E7B-5FB1-6A49-8248-74A168C0DCBB}" type="slidenum">
              <a:rPr lang="en-GB" sz="1200">
                <a:solidFill>
                  <a:prstClr val="white"/>
                </a:solidFill>
              </a:rPr>
              <a:pPr/>
              <a:t>39</a:t>
            </a:fld>
            <a:endParaRPr lang="en-GB" sz="1200">
              <a:solidFill>
                <a:prstClr val="white"/>
              </a:solidFill>
            </a:endParaRPr>
          </a:p>
        </p:txBody>
      </p:sp>
      <p:sp>
        <p:nvSpPr>
          <p:cNvPr id="1222658" name="Rectangle 2"/>
          <p:cNvSpPr>
            <a:spLocks noGrp="1" noRot="1" noChangeAspect="1" noChangeArrowheads="1" noTextEdit="1"/>
          </p:cNvSpPr>
          <p:nvPr>
            <p:ph type="sldImg"/>
          </p:nvPr>
        </p:nvSpPr>
        <p:spPr>
          <a:ln/>
        </p:spPr>
      </p:sp>
      <p:sp>
        <p:nvSpPr>
          <p:cNvPr id="1222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6C758BB7-DA67-3E4D-914D-FDE33BA2395D}" type="slidenum">
              <a:rPr lang="en-GB" sz="1200">
                <a:solidFill>
                  <a:prstClr val="white"/>
                </a:solidFill>
              </a:rPr>
              <a:pPr/>
              <a:t>4</a:t>
            </a:fld>
            <a:endParaRPr lang="en-GB" sz="1200">
              <a:solidFill>
                <a:prstClr val="white"/>
              </a:solidFill>
            </a:endParaRPr>
          </a:p>
        </p:txBody>
      </p:sp>
      <p:sp>
        <p:nvSpPr>
          <p:cNvPr id="686082" name="Rectangle 2"/>
          <p:cNvSpPr>
            <a:spLocks noGrp="1" noRot="1" noChangeAspect="1" noChangeArrowheads="1" noTextEdit="1"/>
          </p:cNvSpPr>
          <p:nvPr>
            <p:ph type="sldImg"/>
          </p:nvPr>
        </p:nvSpPr>
        <p:spPr>
          <a:ln/>
        </p:spPr>
      </p:sp>
      <p:sp>
        <p:nvSpPr>
          <p:cNvPr id="68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2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33936E7B-5FB1-6A49-8248-74A168C0DCBB}" type="slidenum">
              <a:rPr lang="en-GB" sz="1200">
                <a:solidFill>
                  <a:prstClr val="white"/>
                </a:solidFill>
              </a:rPr>
              <a:pPr/>
              <a:t>40</a:t>
            </a:fld>
            <a:endParaRPr lang="en-GB" sz="1200">
              <a:solidFill>
                <a:prstClr val="white"/>
              </a:solidFill>
            </a:endParaRPr>
          </a:p>
        </p:txBody>
      </p:sp>
      <p:sp>
        <p:nvSpPr>
          <p:cNvPr id="1222658" name="Rectangle 2"/>
          <p:cNvSpPr>
            <a:spLocks noGrp="1" noRot="1" noChangeAspect="1" noChangeArrowheads="1" noTextEdit="1"/>
          </p:cNvSpPr>
          <p:nvPr>
            <p:ph type="sldImg"/>
          </p:nvPr>
        </p:nvSpPr>
        <p:spPr>
          <a:ln/>
        </p:spPr>
      </p:sp>
      <p:sp>
        <p:nvSpPr>
          <p:cNvPr id="1222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8"/>
          <p:cNvSpPr>
            <a:spLocks noGrp="1" noChangeArrowheads="1"/>
          </p:cNvSpPr>
          <p:nvPr>
            <p:ph type="sldNum"/>
          </p:nvPr>
        </p:nvSpPr>
        <p:spPr>
          <a:ln/>
        </p:spPr>
        <p:txBody>
          <a:bodyPr/>
          <a:lstStyle/>
          <a:p>
            <a:fld id="{8DCDA7B9-52F5-1549-9C16-BC3B897790C1}" type="slidenum">
              <a:rPr lang="en-GB"/>
              <a:pPr/>
              <a:t>41</a:t>
            </a:fld>
            <a:endParaRPr lang="en-GB"/>
          </a:p>
        </p:txBody>
      </p:sp>
      <p:sp>
        <p:nvSpPr>
          <p:cNvPr id="91137" name="Text Box 1"/>
          <p:cNvSpPr txBox="1">
            <a:spLocks noChangeArrowheads="1"/>
          </p:cNvSpPr>
          <p:nvPr/>
        </p:nvSpPr>
        <p:spPr bwMode="auto">
          <a:xfrm>
            <a:off x="3886200" y="8836025"/>
            <a:ext cx="29718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pPr algn="r"/>
            <a:fld id="{4F9391C9-63BB-D143-90EC-E5675CD239B1}" type="slidenum">
              <a:rPr lang="en-GB" sz="1200">
                <a:solidFill>
                  <a:srgbClr val="FFFFFF"/>
                </a:solidFill>
                <a:latin typeface="Comic Sans MS" charset="0"/>
                <a:cs typeface="Arial Unicode MS" charset="0"/>
              </a:rPr>
              <a:pPr algn="r"/>
              <a:t>41</a:t>
            </a:fld>
            <a:endParaRPr lang="en-GB" sz="1200">
              <a:solidFill>
                <a:srgbClr val="FFFFFF"/>
              </a:solidFill>
              <a:latin typeface="Comic Sans MS" charset="0"/>
              <a:cs typeface="Arial Unicode MS" charset="0"/>
            </a:endParaRPr>
          </a:p>
        </p:txBody>
      </p:sp>
      <p:sp>
        <p:nvSpPr>
          <p:cNvPr id="91138" name="Text Box 2"/>
          <p:cNvSpPr txBox="1">
            <a:spLocks noChangeArrowheads="1"/>
          </p:cNvSpPr>
          <p:nvPr/>
        </p:nvSpPr>
        <p:spPr bwMode="auto">
          <a:xfrm>
            <a:off x="0" y="8836025"/>
            <a:ext cx="29718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endParaRPr lang="en-GB" sz="1200">
              <a:solidFill>
                <a:srgbClr val="FFFFFF"/>
              </a:solidFill>
              <a:latin typeface="Comic Sans MS" charset="0"/>
              <a:cs typeface="Arial Unicode MS" charset="0"/>
            </a:endParaRPr>
          </a:p>
        </p:txBody>
      </p:sp>
      <p:sp>
        <p:nvSpPr>
          <p:cNvPr id="91139" name="Text Box 3"/>
          <p:cNvSpPr txBox="1">
            <a:spLocks noChangeArrowheads="1"/>
          </p:cNvSpPr>
          <p:nvPr/>
        </p:nvSpPr>
        <p:spPr bwMode="auto">
          <a:xfrm>
            <a:off x="0" y="0"/>
            <a:ext cx="29718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endParaRPr lang="en-GB" sz="1200">
              <a:solidFill>
                <a:srgbClr val="FFFFFF"/>
              </a:solidFill>
              <a:latin typeface="Comic Sans MS" charset="0"/>
              <a:cs typeface="Arial Unicode MS" charset="0"/>
            </a:endParaRPr>
          </a:p>
        </p:txBody>
      </p:sp>
      <p:sp>
        <p:nvSpPr>
          <p:cNvPr id="91140" name="Text Box 4"/>
          <p:cNvSpPr txBox="1">
            <a:spLocks noChangeArrowheads="1"/>
          </p:cNvSpPr>
          <p:nvPr/>
        </p:nvSpPr>
        <p:spPr bwMode="auto">
          <a:xfrm>
            <a:off x="3886200" y="0"/>
            <a:ext cx="29718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pPr algn="r"/>
            <a:endParaRPr lang="en-GB" sz="1200">
              <a:solidFill>
                <a:srgbClr val="FFFFFF"/>
              </a:solidFill>
              <a:latin typeface="Comic Sans MS" charset="0"/>
              <a:cs typeface="Arial Unicode MS" charset="0"/>
            </a:endParaRPr>
          </a:p>
        </p:txBody>
      </p:sp>
      <p:sp>
        <p:nvSpPr>
          <p:cNvPr id="91141" name="Text Box 5"/>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1142" name="Text Box 6"/>
          <p:cNvSpPr txBox="1">
            <a:spLocks noGrp="1" noChangeArrowheads="1"/>
          </p:cNvSpPr>
          <p:nvPr>
            <p:ph type="body"/>
          </p:nvPr>
        </p:nvSpPr>
        <p:spPr bwMode="auto">
          <a:xfrm>
            <a:off x="914400" y="4343400"/>
            <a:ext cx="5027613" cy="1328738"/>
          </a:xfrm>
          <a:prstGeom prst="rect">
            <a:avLst/>
          </a:prstGeom>
          <a:solidFill>
            <a:srgbClr val="FFFFFF"/>
          </a:solidFill>
          <a:ln w="9360">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C9586E7A-E476-6845-9B0A-76910CE6E247}" type="slidenum">
              <a:rPr lang="en-GB"/>
              <a:pPr/>
              <a:t>42</a:t>
            </a:fld>
            <a:endParaRPr lang="en-GB"/>
          </a:p>
        </p:txBody>
      </p:sp>
      <p:sp>
        <p:nvSpPr>
          <p:cNvPr id="9216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2162" name="Text Box 2"/>
          <p:cNvSpPr txBox="1">
            <a:spLocks noGrp="1" noChangeArrowheads="1"/>
          </p:cNvSpPr>
          <p:nvPr>
            <p:ph type="body"/>
          </p:nvPr>
        </p:nvSpPr>
        <p:spPr bwMode="auto">
          <a:xfrm>
            <a:off x="914400" y="4343400"/>
            <a:ext cx="5027613" cy="1319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84FDDC21-245B-2945-A2C7-2431EF035F11}" type="slidenum">
              <a:rPr lang="en-GB"/>
              <a:pPr/>
              <a:t>43</a:t>
            </a:fld>
            <a:endParaRPr lang="en-GB"/>
          </a:p>
        </p:txBody>
      </p:sp>
      <p:sp>
        <p:nvSpPr>
          <p:cNvPr id="9318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3186" name="Text Box 2"/>
          <p:cNvSpPr txBox="1">
            <a:spLocks noGrp="1" noChangeArrowheads="1"/>
          </p:cNvSpPr>
          <p:nvPr>
            <p:ph type="body"/>
          </p:nvPr>
        </p:nvSpPr>
        <p:spPr bwMode="auto">
          <a:xfrm>
            <a:off x="914400" y="4343400"/>
            <a:ext cx="5027613" cy="1319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B7EA8C06-59FA-9740-8AB6-D5815C5E08CB}" type="slidenum">
              <a:rPr lang="en-GB"/>
              <a:pPr/>
              <a:t>44</a:t>
            </a:fld>
            <a:endParaRPr lang="en-GB"/>
          </a:p>
        </p:txBody>
      </p:sp>
      <p:sp>
        <p:nvSpPr>
          <p:cNvPr id="9420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4210" name="Text Box 2"/>
          <p:cNvSpPr txBox="1">
            <a:spLocks noGrp="1" noChangeArrowheads="1"/>
          </p:cNvSpPr>
          <p:nvPr>
            <p:ph type="body"/>
          </p:nvPr>
        </p:nvSpPr>
        <p:spPr bwMode="auto">
          <a:xfrm>
            <a:off x="914400" y="4343400"/>
            <a:ext cx="5027613" cy="1328738"/>
          </a:xfrm>
          <a:prstGeom prst="rect">
            <a:avLst/>
          </a:prstGeom>
          <a:solidFill>
            <a:srgbClr val="FFFFFF"/>
          </a:solidFill>
          <a:ln w="9360">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8"/>
          <p:cNvSpPr>
            <a:spLocks noGrp="1" noChangeArrowheads="1"/>
          </p:cNvSpPr>
          <p:nvPr>
            <p:ph type="sldNum"/>
          </p:nvPr>
        </p:nvSpPr>
        <p:spPr>
          <a:ln/>
        </p:spPr>
        <p:txBody>
          <a:bodyPr/>
          <a:lstStyle/>
          <a:p>
            <a:fld id="{06921142-03D4-9541-A494-70B36AEDBBE2}" type="slidenum">
              <a:rPr lang="en-GB"/>
              <a:pPr/>
              <a:t>45</a:t>
            </a:fld>
            <a:endParaRPr lang="en-GB"/>
          </a:p>
        </p:txBody>
      </p:sp>
      <p:sp>
        <p:nvSpPr>
          <p:cNvPr id="95233" name="Text Box 1"/>
          <p:cNvSpPr txBox="1">
            <a:spLocks noChangeArrowheads="1"/>
          </p:cNvSpPr>
          <p:nvPr/>
        </p:nvSpPr>
        <p:spPr bwMode="auto">
          <a:xfrm>
            <a:off x="3886200" y="8836025"/>
            <a:ext cx="29718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pPr algn="r"/>
            <a:fld id="{D78C93B8-CB13-C148-84C5-7CEA59CAB373}" type="slidenum">
              <a:rPr lang="en-GB" sz="1200">
                <a:solidFill>
                  <a:srgbClr val="FFFFFF"/>
                </a:solidFill>
                <a:latin typeface="Comic Sans MS" charset="0"/>
                <a:cs typeface="Arial Unicode MS" charset="0"/>
              </a:rPr>
              <a:pPr algn="r"/>
              <a:t>45</a:t>
            </a:fld>
            <a:endParaRPr lang="en-GB" sz="1200">
              <a:solidFill>
                <a:srgbClr val="FFFFFF"/>
              </a:solidFill>
              <a:latin typeface="Comic Sans MS" charset="0"/>
              <a:cs typeface="Arial Unicode MS" charset="0"/>
            </a:endParaRPr>
          </a:p>
        </p:txBody>
      </p:sp>
      <p:sp>
        <p:nvSpPr>
          <p:cNvPr id="95234" name="Text Box 2"/>
          <p:cNvSpPr txBox="1">
            <a:spLocks noChangeArrowheads="1"/>
          </p:cNvSpPr>
          <p:nvPr/>
        </p:nvSpPr>
        <p:spPr bwMode="auto">
          <a:xfrm>
            <a:off x="0" y="8836025"/>
            <a:ext cx="29718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endParaRPr lang="en-GB" sz="1200">
              <a:solidFill>
                <a:srgbClr val="FFFFFF"/>
              </a:solidFill>
              <a:latin typeface="Comic Sans MS" charset="0"/>
              <a:cs typeface="Arial Unicode MS" charset="0"/>
            </a:endParaRPr>
          </a:p>
        </p:txBody>
      </p:sp>
      <p:sp>
        <p:nvSpPr>
          <p:cNvPr id="95235" name="Text Box 3"/>
          <p:cNvSpPr txBox="1">
            <a:spLocks noChangeArrowheads="1"/>
          </p:cNvSpPr>
          <p:nvPr/>
        </p:nvSpPr>
        <p:spPr bwMode="auto">
          <a:xfrm>
            <a:off x="0" y="0"/>
            <a:ext cx="29718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endParaRPr lang="en-GB" sz="1200">
              <a:solidFill>
                <a:srgbClr val="FFFFFF"/>
              </a:solidFill>
              <a:latin typeface="Comic Sans MS" charset="0"/>
              <a:cs typeface="Arial Unicode MS" charset="0"/>
            </a:endParaRPr>
          </a:p>
        </p:txBody>
      </p:sp>
      <p:sp>
        <p:nvSpPr>
          <p:cNvPr id="95236" name="Text Box 4"/>
          <p:cNvSpPr txBox="1">
            <a:spLocks noChangeArrowheads="1"/>
          </p:cNvSpPr>
          <p:nvPr/>
        </p:nvSpPr>
        <p:spPr bwMode="auto">
          <a:xfrm>
            <a:off x="3886200" y="0"/>
            <a:ext cx="29718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pPr algn="r"/>
            <a:endParaRPr lang="en-GB" sz="1200">
              <a:solidFill>
                <a:srgbClr val="FFFFFF"/>
              </a:solidFill>
              <a:latin typeface="Comic Sans MS" charset="0"/>
              <a:cs typeface="Arial Unicode MS" charset="0"/>
            </a:endParaRPr>
          </a:p>
        </p:txBody>
      </p:sp>
      <p:sp>
        <p:nvSpPr>
          <p:cNvPr id="95237" name="Text Box 5"/>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5238" name="Text Box 6"/>
          <p:cNvSpPr txBox="1">
            <a:spLocks noGrp="1" noChangeArrowheads="1"/>
          </p:cNvSpPr>
          <p:nvPr>
            <p:ph type="body"/>
          </p:nvPr>
        </p:nvSpPr>
        <p:spPr bwMode="auto">
          <a:xfrm>
            <a:off x="914400" y="4343400"/>
            <a:ext cx="5027613" cy="1328738"/>
          </a:xfrm>
          <a:prstGeom prst="rect">
            <a:avLst/>
          </a:prstGeom>
          <a:solidFill>
            <a:srgbClr val="FFFFFF"/>
          </a:solidFill>
          <a:ln w="9360">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285D3793-5E30-C141-A964-2EE69EF4D074}" type="slidenum">
              <a:rPr lang="en-GB"/>
              <a:pPr/>
              <a:t>46</a:t>
            </a:fld>
            <a:endParaRPr lang="en-GB"/>
          </a:p>
        </p:txBody>
      </p:sp>
      <p:sp>
        <p:nvSpPr>
          <p:cNvPr id="9625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6258" name="Text Box 2"/>
          <p:cNvSpPr txBox="1">
            <a:spLocks noGrp="1" noChangeArrowheads="1"/>
          </p:cNvSpPr>
          <p:nvPr>
            <p:ph type="body"/>
          </p:nvPr>
        </p:nvSpPr>
        <p:spPr bwMode="auto">
          <a:xfrm>
            <a:off x="914400" y="4343400"/>
            <a:ext cx="5027613" cy="1328738"/>
          </a:xfrm>
          <a:prstGeom prst="rect">
            <a:avLst/>
          </a:prstGeom>
          <a:solidFill>
            <a:srgbClr val="FFFFFF"/>
          </a:solidFill>
          <a:ln w="9360">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B1C6BCE1-B14F-E14C-B357-CDE5F54F6668}" type="slidenum">
              <a:rPr lang="en-GB"/>
              <a:pPr/>
              <a:t>47</a:t>
            </a:fld>
            <a:endParaRPr lang="en-GB"/>
          </a:p>
        </p:txBody>
      </p:sp>
      <p:sp>
        <p:nvSpPr>
          <p:cNvPr id="9728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7282" name="Text Box 2"/>
          <p:cNvSpPr txBox="1">
            <a:spLocks noGrp="1" noChangeArrowheads="1"/>
          </p:cNvSpPr>
          <p:nvPr>
            <p:ph type="body"/>
          </p:nvPr>
        </p:nvSpPr>
        <p:spPr bwMode="auto">
          <a:xfrm>
            <a:off x="914400" y="4343400"/>
            <a:ext cx="5027613" cy="1328738"/>
          </a:xfrm>
          <a:prstGeom prst="rect">
            <a:avLst/>
          </a:prstGeom>
          <a:solidFill>
            <a:srgbClr val="FFFFFF"/>
          </a:solidFill>
          <a:ln w="9360">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48</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sz="1200" b="0" dirty="0" smtClean="0">
                <a:solidFill>
                  <a:srgbClr val="FFFFFF"/>
                </a:solidFill>
                <a:latin typeface="Arial" charset="0"/>
                <a:ea typeface="ＭＳ Ｐゴシック" charset="0"/>
              </a:rPr>
              <a:t>NT Survey (ns)</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06BA601F-4746-3541-8651-AA0E08BC84FE}" type="slidenum">
              <a:rPr lang="en-GB"/>
              <a:pPr/>
              <a:t>5</a:t>
            </a:fld>
            <a:endParaRPr lang="en-GB"/>
          </a:p>
        </p:txBody>
      </p:sp>
      <p:sp>
        <p:nvSpPr>
          <p:cNvPr id="5529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5298" name="Text Box 2"/>
          <p:cNvSpPr txBox="1">
            <a:spLocks noGrp="1" noChangeArrowheads="1"/>
          </p:cNvSpPr>
          <p:nvPr>
            <p:ph type="body"/>
          </p:nvPr>
        </p:nvSpPr>
        <p:spPr bwMode="auto">
          <a:xfrm>
            <a:off x="914400" y="4343400"/>
            <a:ext cx="5027613" cy="1319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0C1B18F1-59B3-C64E-A8E7-056229A421D0}" type="slidenum">
              <a:rPr lang="en-GB"/>
              <a:pPr/>
              <a:t>6</a:t>
            </a:fld>
            <a:endParaRPr lang="en-GB"/>
          </a:p>
        </p:txBody>
      </p:sp>
      <p:sp>
        <p:nvSpPr>
          <p:cNvPr id="5632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6322" name="Text Box 2"/>
          <p:cNvSpPr txBox="1">
            <a:spLocks noGrp="1" noChangeArrowheads="1"/>
          </p:cNvSpPr>
          <p:nvPr>
            <p:ph type="body"/>
          </p:nvPr>
        </p:nvSpPr>
        <p:spPr bwMode="auto">
          <a:xfrm>
            <a:off x="914400" y="4343400"/>
            <a:ext cx="5027613" cy="1319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157733DF-22B8-3E48-B06A-0F014A53D243}" type="slidenum">
              <a:rPr lang="en-GB"/>
              <a:pPr/>
              <a:t>7</a:t>
            </a:fld>
            <a:endParaRPr lang="en-GB"/>
          </a:p>
        </p:txBody>
      </p:sp>
      <p:sp>
        <p:nvSpPr>
          <p:cNvPr id="5734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7346" name="Text Box 2"/>
          <p:cNvSpPr txBox="1">
            <a:spLocks noGrp="1" noChangeArrowheads="1"/>
          </p:cNvSpPr>
          <p:nvPr>
            <p:ph type="body"/>
          </p:nvPr>
        </p:nvSpPr>
        <p:spPr bwMode="auto">
          <a:xfrm>
            <a:off x="914400" y="4343400"/>
            <a:ext cx="5027613" cy="1319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30F9AA56-2B08-914E-8C56-0AF27E5EA874}" type="slidenum">
              <a:rPr lang="en-GB"/>
              <a:pPr/>
              <a:t>8</a:t>
            </a:fld>
            <a:endParaRPr lang="en-GB"/>
          </a:p>
        </p:txBody>
      </p:sp>
      <p:sp>
        <p:nvSpPr>
          <p:cNvPr id="5836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8370" name="Text Box 2"/>
          <p:cNvSpPr txBox="1">
            <a:spLocks noGrp="1" noChangeArrowheads="1"/>
          </p:cNvSpPr>
          <p:nvPr>
            <p:ph type="body"/>
          </p:nvPr>
        </p:nvSpPr>
        <p:spPr bwMode="auto">
          <a:xfrm>
            <a:off x="914400" y="4343400"/>
            <a:ext cx="5027613" cy="1319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D02FA98C-B838-344A-A86B-ED52DA7BC4CB}" type="slidenum">
              <a:rPr lang="en-GB"/>
              <a:pPr/>
              <a:t>9</a:t>
            </a:fld>
            <a:endParaRPr lang="en-GB"/>
          </a:p>
        </p:txBody>
      </p:sp>
      <p:sp>
        <p:nvSpPr>
          <p:cNvPr id="5939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9394" name="Text Box 2"/>
          <p:cNvSpPr txBox="1">
            <a:spLocks noGrp="1" noChangeArrowheads="1"/>
          </p:cNvSpPr>
          <p:nvPr>
            <p:ph type="body"/>
          </p:nvPr>
        </p:nvSpPr>
        <p:spPr bwMode="auto">
          <a:xfrm>
            <a:off x="914400" y="4343400"/>
            <a:ext cx="5027613" cy="1319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9C519AA9-9525-8B41-90F9-25DFCD02D97B}" type="slidenum">
              <a:rPr lang="en-US"/>
              <a:pPr/>
              <a:t>‹#›</a:t>
            </a:fld>
            <a:endParaRPr lang="en-US"/>
          </a:p>
        </p:txBody>
      </p:sp>
    </p:spTree>
    <p:extLst>
      <p:ext uri="{BB962C8B-B14F-4D97-AF65-F5344CB8AC3E}">
        <p14:creationId xmlns:p14="http://schemas.microsoft.com/office/powerpoint/2010/main" val="1347686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5DFEF36B-3BB2-3D48-8DDF-81402B639516}" type="slidenum">
              <a:rPr lang="en-US"/>
              <a:pPr/>
              <a:t>‹#›</a:t>
            </a:fld>
            <a:endParaRPr lang="en-US"/>
          </a:p>
        </p:txBody>
      </p:sp>
    </p:spTree>
    <p:extLst>
      <p:ext uri="{BB962C8B-B14F-4D97-AF65-F5344CB8AC3E}">
        <p14:creationId xmlns:p14="http://schemas.microsoft.com/office/powerpoint/2010/main" val="2422114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513" y="609600"/>
            <a:ext cx="1941512" cy="5483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5313" cy="5483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77E894C8-16F1-2B48-94F8-61847BE9F369}" type="slidenum">
              <a:rPr lang="en-US"/>
              <a:pPr/>
              <a:t>‹#›</a:t>
            </a:fld>
            <a:endParaRPr lang="en-US"/>
          </a:p>
        </p:txBody>
      </p:sp>
    </p:spTree>
    <p:extLst>
      <p:ext uri="{BB962C8B-B14F-4D97-AF65-F5344CB8AC3E}">
        <p14:creationId xmlns:p14="http://schemas.microsoft.com/office/powerpoint/2010/main" val="3327666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69225" cy="1139825"/>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685800" y="6248400"/>
            <a:ext cx="1901825" cy="454025"/>
          </a:xfrm>
        </p:spPr>
        <p:txBody>
          <a:bodyPr/>
          <a:lstStyle>
            <a:lvl1pPr>
              <a:defRPr/>
            </a:lvl1pPr>
          </a:lstStyle>
          <a:p>
            <a:endParaRPr lang="en-US"/>
          </a:p>
        </p:txBody>
      </p:sp>
      <p:sp>
        <p:nvSpPr>
          <p:cNvPr id="4" name="Footer Placeholder 3"/>
          <p:cNvSpPr>
            <a:spLocks noGrp="1"/>
          </p:cNvSpPr>
          <p:nvPr>
            <p:ph type="ftr" idx="11"/>
          </p:nvPr>
        </p:nvSpPr>
        <p:spPr>
          <a:xfrm>
            <a:off x="3124200" y="6248400"/>
            <a:ext cx="2892425" cy="454025"/>
          </a:xfrm>
        </p:spPr>
        <p:txBody>
          <a:bodyPr/>
          <a:lstStyle>
            <a:lvl1pPr>
              <a:defRPr/>
            </a:lvl1pPr>
          </a:lstStyle>
          <a:p>
            <a:endParaRPr lang="en-US"/>
          </a:p>
        </p:txBody>
      </p:sp>
      <p:sp>
        <p:nvSpPr>
          <p:cNvPr id="5" name="Slide Number Placeholder 4"/>
          <p:cNvSpPr>
            <a:spLocks noGrp="1"/>
          </p:cNvSpPr>
          <p:nvPr>
            <p:ph type="sldNum" idx="12"/>
          </p:nvPr>
        </p:nvSpPr>
        <p:spPr>
          <a:xfrm>
            <a:off x="6553200" y="6248400"/>
            <a:ext cx="1901825" cy="454025"/>
          </a:xfrm>
        </p:spPr>
        <p:txBody>
          <a:bodyPr/>
          <a:lstStyle>
            <a:lvl1pPr>
              <a:defRPr/>
            </a:lvl1pPr>
          </a:lstStyle>
          <a:p>
            <a:fld id="{7BFC5F68-C4EB-D04E-B6C8-0481B39A47DE}" type="slidenum">
              <a:rPr lang="en-US"/>
              <a:pPr/>
              <a:t>‹#›</a:t>
            </a:fld>
            <a:endParaRPr lang="en-US"/>
          </a:p>
        </p:txBody>
      </p:sp>
    </p:spTree>
    <p:extLst>
      <p:ext uri="{BB962C8B-B14F-4D97-AF65-F5344CB8AC3E}">
        <p14:creationId xmlns:p14="http://schemas.microsoft.com/office/powerpoint/2010/main" val="3922033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69225"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08413" cy="1979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981200"/>
            <a:ext cx="3808412" cy="1979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3213"/>
            <a:ext cx="3808413" cy="1979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6613" y="4113213"/>
            <a:ext cx="3808412" cy="1979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a:xfrm>
            <a:off x="685800" y="6248400"/>
            <a:ext cx="1901825" cy="454025"/>
          </a:xfrm>
        </p:spPr>
        <p:txBody>
          <a:bodyPr/>
          <a:lstStyle>
            <a:lvl1pPr>
              <a:defRPr/>
            </a:lvl1pPr>
          </a:lstStyle>
          <a:p>
            <a:endParaRPr lang="en-US"/>
          </a:p>
        </p:txBody>
      </p:sp>
      <p:sp>
        <p:nvSpPr>
          <p:cNvPr id="8" name="Footer Placeholder 7"/>
          <p:cNvSpPr>
            <a:spLocks noGrp="1"/>
          </p:cNvSpPr>
          <p:nvPr>
            <p:ph type="ftr" idx="11"/>
          </p:nvPr>
        </p:nvSpPr>
        <p:spPr>
          <a:xfrm>
            <a:off x="3124200" y="6248400"/>
            <a:ext cx="2892425" cy="454025"/>
          </a:xfrm>
        </p:spPr>
        <p:txBody>
          <a:bodyPr/>
          <a:lstStyle>
            <a:lvl1pPr>
              <a:defRPr/>
            </a:lvl1pPr>
          </a:lstStyle>
          <a:p>
            <a:endParaRPr lang="en-US"/>
          </a:p>
        </p:txBody>
      </p:sp>
      <p:sp>
        <p:nvSpPr>
          <p:cNvPr id="9" name="Slide Number Placeholder 8"/>
          <p:cNvSpPr>
            <a:spLocks noGrp="1"/>
          </p:cNvSpPr>
          <p:nvPr>
            <p:ph type="sldNum" idx="12"/>
          </p:nvPr>
        </p:nvSpPr>
        <p:spPr>
          <a:xfrm>
            <a:off x="6553200" y="6248400"/>
            <a:ext cx="1901825" cy="454025"/>
          </a:xfrm>
        </p:spPr>
        <p:txBody>
          <a:bodyPr/>
          <a:lstStyle>
            <a:lvl1pPr>
              <a:defRPr/>
            </a:lvl1pPr>
          </a:lstStyle>
          <a:p>
            <a:fld id="{7EEEA22C-D5E3-1841-A876-C4C5E0706856}" type="slidenum">
              <a:rPr lang="en-US"/>
              <a:pPr/>
              <a:t>‹#›</a:t>
            </a:fld>
            <a:endParaRPr lang="en-US"/>
          </a:p>
        </p:txBody>
      </p:sp>
    </p:spTree>
    <p:extLst>
      <p:ext uri="{BB962C8B-B14F-4D97-AF65-F5344CB8AC3E}">
        <p14:creationId xmlns:p14="http://schemas.microsoft.com/office/powerpoint/2010/main" val="2536823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830A2207-9017-7F49-BBA2-C42CED779A30}" type="slidenum">
              <a:rPr lang="en-US"/>
              <a:pPr/>
              <a:t>‹#›</a:t>
            </a:fld>
            <a:endParaRPr lang="en-US"/>
          </a:p>
        </p:txBody>
      </p:sp>
    </p:spTree>
    <p:extLst>
      <p:ext uri="{BB962C8B-B14F-4D97-AF65-F5344CB8AC3E}">
        <p14:creationId xmlns:p14="http://schemas.microsoft.com/office/powerpoint/2010/main" val="1777057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4C8AFF00-FC37-D341-9E3F-4DA2A5E23163}" type="slidenum">
              <a:rPr lang="en-US"/>
              <a:pPr/>
              <a:t>‹#›</a:t>
            </a:fld>
            <a:endParaRPr lang="en-US"/>
          </a:p>
        </p:txBody>
      </p:sp>
    </p:spTree>
    <p:extLst>
      <p:ext uri="{BB962C8B-B14F-4D97-AF65-F5344CB8AC3E}">
        <p14:creationId xmlns:p14="http://schemas.microsoft.com/office/powerpoint/2010/main" val="2216868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35B4A49C-DF41-A140-8634-4ECBAF8F1246}" type="slidenum">
              <a:rPr lang="en-US"/>
              <a:pPr/>
              <a:t>‹#›</a:t>
            </a:fld>
            <a:endParaRPr lang="en-US"/>
          </a:p>
        </p:txBody>
      </p:sp>
    </p:spTree>
    <p:extLst>
      <p:ext uri="{BB962C8B-B14F-4D97-AF65-F5344CB8AC3E}">
        <p14:creationId xmlns:p14="http://schemas.microsoft.com/office/powerpoint/2010/main" val="3407486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08413"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1200"/>
            <a:ext cx="3808412"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016DEEC7-7D74-D848-8C6B-4CD22F979EA7}" type="slidenum">
              <a:rPr lang="en-US"/>
              <a:pPr/>
              <a:t>‹#›</a:t>
            </a:fld>
            <a:endParaRPr lang="en-US"/>
          </a:p>
        </p:txBody>
      </p:sp>
    </p:spTree>
    <p:extLst>
      <p:ext uri="{BB962C8B-B14F-4D97-AF65-F5344CB8AC3E}">
        <p14:creationId xmlns:p14="http://schemas.microsoft.com/office/powerpoint/2010/main" val="2212617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03EF423A-9B8E-7F49-8182-23EC69C0F7EB}" type="slidenum">
              <a:rPr lang="en-US"/>
              <a:pPr/>
              <a:t>‹#›</a:t>
            </a:fld>
            <a:endParaRPr lang="en-US"/>
          </a:p>
        </p:txBody>
      </p:sp>
    </p:spTree>
    <p:extLst>
      <p:ext uri="{BB962C8B-B14F-4D97-AF65-F5344CB8AC3E}">
        <p14:creationId xmlns:p14="http://schemas.microsoft.com/office/powerpoint/2010/main" val="1759837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60B7BE95-5D10-264C-A235-387DCF538A56}" type="slidenum">
              <a:rPr lang="en-US"/>
              <a:pPr/>
              <a:t>‹#›</a:t>
            </a:fld>
            <a:endParaRPr lang="en-US"/>
          </a:p>
        </p:txBody>
      </p:sp>
    </p:spTree>
    <p:extLst>
      <p:ext uri="{BB962C8B-B14F-4D97-AF65-F5344CB8AC3E}">
        <p14:creationId xmlns:p14="http://schemas.microsoft.com/office/powerpoint/2010/main" val="160050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1B1E3A51-897F-A54F-A5B0-3D2B40F0154E}" type="slidenum">
              <a:rPr lang="en-US"/>
              <a:pPr/>
              <a:t>‹#›</a:t>
            </a:fld>
            <a:endParaRPr lang="en-US"/>
          </a:p>
        </p:txBody>
      </p:sp>
    </p:spTree>
    <p:extLst>
      <p:ext uri="{BB962C8B-B14F-4D97-AF65-F5344CB8AC3E}">
        <p14:creationId xmlns:p14="http://schemas.microsoft.com/office/powerpoint/2010/main" val="48884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98F7C1D5-1FCE-7A43-BF30-0223C8B0D39D}" type="slidenum">
              <a:rPr lang="en-US"/>
              <a:pPr/>
              <a:t>‹#›</a:t>
            </a:fld>
            <a:endParaRPr lang="en-US"/>
          </a:p>
        </p:txBody>
      </p:sp>
    </p:spTree>
    <p:extLst>
      <p:ext uri="{BB962C8B-B14F-4D97-AF65-F5344CB8AC3E}">
        <p14:creationId xmlns:p14="http://schemas.microsoft.com/office/powerpoint/2010/main" val="2914588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FCAC5E77-7EE0-B54A-9DB0-BB372988FE63}" type="slidenum">
              <a:rPr lang="en-US"/>
              <a:pPr/>
              <a:t>‹#›</a:t>
            </a:fld>
            <a:endParaRPr lang="en-US"/>
          </a:p>
        </p:txBody>
      </p:sp>
    </p:spTree>
    <p:extLst>
      <p:ext uri="{BB962C8B-B14F-4D97-AF65-F5344CB8AC3E}">
        <p14:creationId xmlns:p14="http://schemas.microsoft.com/office/powerpoint/2010/main" val="3377768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9D7AC4B0-578B-9C4C-97AE-B55BB8D9770E}" type="slidenum">
              <a:rPr lang="en-US"/>
              <a:pPr/>
              <a:t>‹#›</a:t>
            </a:fld>
            <a:endParaRPr lang="en-US"/>
          </a:p>
        </p:txBody>
      </p:sp>
    </p:spTree>
    <p:extLst>
      <p:ext uri="{BB962C8B-B14F-4D97-AF65-F5344CB8AC3E}">
        <p14:creationId xmlns:p14="http://schemas.microsoft.com/office/powerpoint/2010/main" val="6143407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78247417-6B3D-5142-A0E6-0C8E8380765B}" type="slidenum">
              <a:rPr lang="en-US"/>
              <a:pPr/>
              <a:t>‹#›</a:t>
            </a:fld>
            <a:endParaRPr lang="en-US"/>
          </a:p>
        </p:txBody>
      </p:sp>
    </p:spTree>
    <p:extLst>
      <p:ext uri="{BB962C8B-B14F-4D97-AF65-F5344CB8AC3E}">
        <p14:creationId xmlns:p14="http://schemas.microsoft.com/office/powerpoint/2010/main" val="10112758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513" y="609600"/>
            <a:ext cx="1941512" cy="5483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5313" cy="5483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3366D8BF-5300-3C4B-9E40-7370BDA1BE84}" type="slidenum">
              <a:rPr lang="en-US"/>
              <a:pPr/>
              <a:t>‹#›</a:t>
            </a:fld>
            <a:endParaRPr lang="en-US"/>
          </a:p>
        </p:txBody>
      </p:sp>
    </p:spTree>
    <p:extLst>
      <p:ext uri="{BB962C8B-B14F-4D97-AF65-F5344CB8AC3E}">
        <p14:creationId xmlns:p14="http://schemas.microsoft.com/office/powerpoint/2010/main" val="35560274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69225" cy="1139825"/>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685800" y="6248400"/>
            <a:ext cx="1901825" cy="454025"/>
          </a:xfrm>
        </p:spPr>
        <p:txBody>
          <a:bodyPr/>
          <a:lstStyle>
            <a:lvl1pPr>
              <a:defRPr/>
            </a:lvl1pPr>
          </a:lstStyle>
          <a:p>
            <a:endParaRPr lang="en-US"/>
          </a:p>
        </p:txBody>
      </p:sp>
      <p:sp>
        <p:nvSpPr>
          <p:cNvPr id="4" name="Footer Placeholder 3"/>
          <p:cNvSpPr>
            <a:spLocks noGrp="1"/>
          </p:cNvSpPr>
          <p:nvPr>
            <p:ph type="ftr" idx="11"/>
          </p:nvPr>
        </p:nvSpPr>
        <p:spPr>
          <a:xfrm>
            <a:off x="3124200" y="6248400"/>
            <a:ext cx="2892425" cy="454025"/>
          </a:xfrm>
        </p:spPr>
        <p:txBody>
          <a:bodyPr/>
          <a:lstStyle>
            <a:lvl1pPr>
              <a:defRPr/>
            </a:lvl1pPr>
          </a:lstStyle>
          <a:p>
            <a:endParaRPr lang="en-US"/>
          </a:p>
        </p:txBody>
      </p:sp>
      <p:sp>
        <p:nvSpPr>
          <p:cNvPr id="5" name="Slide Number Placeholder 4"/>
          <p:cNvSpPr>
            <a:spLocks noGrp="1"/>
          </p:cNvSpPr>
          <p:nvPr>
            <p:ph type="sldNum" idx="12"/>
          </p:nvPr>
        </p:nvSpPr>
        <p:spPr>
          <a:xfrm>
            <a:off x="6553200" y="6248400"/>
            <a:ext cx="1901825" cy="454025"/>
          </a:xfrm>
        </p:spPr>
        <p:txBody>
          <a:bodyPr/>
          <a:lstStyle>
            <a:lvl1pPr>
              <a:defRPr/>
            </a:lvl1pPr>
          </a:lstStyle>
          <a:p>
            <a:fld id="{3FCA48C6-34F1-4F4B-A68C-67E42F938E51}" type="slidenum">
              <a:rPr lang="en-US"/>
              <a:pPr/>
              <a:t>‹#›</a:t>
            </a:fld>
            <a:endParaRPr lang="en-US"/>
          </a:p>
        </p:txBody>
      </p:sp>
    </p:spTree>
    <p:extLst>
      <p:ext uri="{BB962C8B-B14F-4D97-AF65-F5344CB8AC3E}">
        <p14:creationId xmlns:p14="http://schemas.microsoft.com/office/powerpoint/2010/main" val="25731547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E5CBA469-3118-7746-9035-31E34943A0EB}" type="slidenum">
              <a:rPr lang="en-US"/>
              <a:pPr/>
              <a:t>‹#›</a:t>
            </a:fld>
            <a:endParaRPr lang="en-US"/>
          </a:p>
        </p:txBody>
      </p:sp>
    </p:spTree>
    <p:extLst>
      <p:ext uri="{BB962C8B-B14F-4D97-AF65-F5344CB8AC3E}">
        <p14:creationId xmlns:p14="http://schemas.microsoft.com/office/powerpoint/2010/main" val="262056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47950C5A-E735-B24B-84AC-69C0F3049D93}" type="slidenum">
              <a:rPr lang="en-US"/>
              <a:pPr/>
              <a:t>‹#›</a:t>
            </a:fld>
            <a:endParaRPr lang="en-US"/>
          </a:p>
        </p:txBody>
      </p:sp>
    </p:spTree>
    <p:extLst>
      <p:ext uri="{BB962C8B-B14F-4D97-AF65-F5344CB8AC3E}">
        <p14:creationId xmlns:p14="http://schemas.microsoft.com/office/powerpoint/2010/main" val="32572668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7D5C55E3-FF7B-5447-8B3B-146036C1B391}" type="slidenum">
              <a:rPr lang="en-US"/>
              <a:pPr/>
              <a:t>‹#›</a:t>
            </a:fld>
            <a:endParaRPr lang="en-US"/>
          </a:p>
        </p:txBody>
      </p:sp>
    </p:spTree>
    <p:extLst>
      <p:ext uri="{BB962C8B-B14F-4D97-AF65-F5344CB8AC3E}">
        <p14:creationId xmlns:p14="http://schemas.microsoft.com/office/powerpoint/2010/main" val="25210078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5818A01F-DEBB-864C-9084-C9FFC4429FBE}" type="slidenum">
              <a:rPr lang="en-US"/>
              <a:pPr/>
              <a:t>‹#›</a:t>
            </a:fld>
            <a:endParaRPr lang="en-US"/>
          </a:p>
        </p:txBody>
      </p:sp>
    </p:spTree>
    <p:extLst>
      <p:ext uri="{BB962C8B-B14F-4D97-AF65-F5344CB8AC3E}">
        <p14:creationId xmlns:p14="http://schemas.microsoft.com/office/powerpoint/2010/main" val="2530184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638873F3-D21D-0B48-8BAB-59A906C53DC2}" type="slidenum">
              <a:rPr lang="en-US"/>
              <a:pPr/>
              <a:t>‹#›</a:t>
            </a:fld>
            <a:endParaRPr lang="en-US"/>
          </a:p>
        </p:txBody>
      </p:sp>
    </p:spTree>
    <p:extLst>
      <p:ext uri="{BB962C8B-B14F-4D97-AF65-F5344CB8AC3E}">
        <p14:creationId xmlns:p14="http://schemas.microsoft.com/office/powerpoint/2010/main" val="35905438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1CF1DFB2-6335-CE48-AF95-002DFCA18371}" type="slidenum">
              <a:rPr lang="en-US"/>
              <a:pPr/>
              <a:t>‹#›</a:t>
            </a:fld>
            <a:endParaRPr lang="en-US"/>
          </a:p>
        </p:txBody>
      </p:sp>
    </p:spTree>
    <p:extLst>
      <p:ext uri="{BB962C8B-B14F-4D97-AF65-F5344CB8AC3E}">
        <p14:creationId xmlns:p14="http://schemas.microsoft.com/office/powerpoint/2010/main" val="3332234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8908A53E-0863-4D4F-851B-3CF5EF1BCB37}" type="slidenum">
              <a:rPr lang="en-US"/>
              <a:pPr/>
              <a:t>‹#›</a:t>
            </a:fld>
            <a:endParaRPr lang="en-US"/>
          </a:p>
        </p:txBody>
      </p:sp>
    </p:spTree>
    <p:extLst>
      <p:ext uri="{BB962C8B-B14F-4D97-AF65-F5344CB8AC3E}">
        <p14:creationId xmlns:p14="http://schemas.microsoft.com/office/powerpoint/2010/main" val="38773433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B4511704-DFEA-7B44-B8B4-FEB32225E954}" type="slidenum">
              <a:rPr lang="en-US"/>
              <a:pPr/>
              <a:t>‹#›</a:t>
            </a:fld>
            <a:endParaRPr lang="en-US"/>
          </a:p>
        </p:txBody>
      </p:sp>
    </p:spTree>
    <p:extLst>
      <p:ext uri="{BB962C8B-B14F-4D97-AF65-F5344CB8AC3E}">
        <p14:creationId xmlns:p14="http://schemas.microsoft.com/office/powerpoint/2010/main" val="822992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406576F5-D01E-E44E-837C-95DADB119021}" type="slidenum">
              <a:rPr lang="en-US"/>
              <a:pPr/>
              <a:t>‹#›</a:t>
            </a:fld>
            <a:endParaRPr lang="en-US"/>
          </a:p>
        </p:txBody>
      </p:sp>
    </p:spTree>
    <p:extLst>
      <p:ext uri="{BB962C8B-B14F-4D97-AF65-F5344CB8AC3E}">
        <p14:creationId xmlns:p14="http://schemas.microsoft.com/office/powerpoint/2010/main" val="6250310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A8DA674F-CE09-7349-B73C-15E540DFB138}" type="slidenum">
              <a:rPr lang="en-US"/>
              <a:pPr/>
              <a:t>‹#›</a:t>
            </a:fld>
            <a:endParaRPr lang="en-US"/>
          </a:p>
        </p:txBody>
      </p:sp>
    </p:spTree>
    <p:extLst>
      <p:ext uri="{BB962C8B-B14F-4D97-AF65-F5344CB8AC3E}">
        <p14:creationId xmlns:p14="http://schemas.microsoft.com/office/powerpoint/2010/main" val="7973704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91D85939-57A8-7140-BD7A-B754676B249D}" type="slidenum">
              <a:rPr lang="en-US"/>
              <a:pPr/>
              <a:t>‹#›</a:t>
            </a:fld>
            <a:endParaRPr lang="en-US"/>
          </a:p>
        </p:txBody>
      </p:sp>
    </p:spTree>
    <p:extLst>
      <p:ext uri="{BB962C8B-B14F-4D97-AF65-F5344CB8AC3E}">
        <p14:creationId xmlns:p14="http://schemas.microsoft.com/office/powerpoint/2010/main" val="12494469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097144B8-A6A9-9944-8C30-EF002EF46911}" type="slidenum">
              <a:rPr lang="en-US"/>
              <a:pPr/>
              <a:t>‹#›</a:t>
            </a:fld>
            <a:endParaRPr lang="en-US"/>
          </a:p>
        </p:txBody>
      </p:sp>
    </p:spTree>
    <p:extLst>
      <p:ext uri="{BB962C8B-B14F-4D97-AF65-F5344CB8AC3E}">
        <p14:creationId xmlns:p14="http://schemas.microsoft.com/office/powerpoint/2010/main" val="33014094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2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6435" name="Rectangle 1027"/>
          <p:cNvSpPr>
            <a:spLocks noGrp="1" noChangeArrowheads="1"/>
          </p:cNvSpPr>
          <p:nvPr>
            <p:ph type="ctrTitle"/>
          </p:nvPr>
        </p:nvSpPr>
        <p:spPr>
          <a:xfrm>
            <a:off x="914400" y="1676400"/>
            <a:ext cx="7315200" cy="1143000"/>
          </a:xfrm>
        </p:spPr>
        <p:txBody>
          <a:bodyPr/>
          <a:lstStyle>
            <a:lvl1pPr>
              <a:defRPr>
                <a:solidFill>
                  <a:schemeClr val="tx2"/>
                </a:solidFill>
              </a:defRPr>
            </a:lvl1pPr>
          </a:lstStyle>
          <a:p>
            <a:r>
              <a:rPr lang="en-US" dirty="0"/>
              <a:t>Click to edit Master title style</a:t>
            </a:r>
          </a:p>
        </p:txBody>
      </p:sp>
      <p:sp>
        <p:nvSpPr>
          <p:cNvPr id="786436" name="Rectangle 1028"/>
          <p:cNvSpPr>
            <a:spLocks noGrp="1" noChangeArrowheads="1"/>
          </p:cNvSpPr>
          <p:nvPr>
            <p:ph type="subTitle" idx="1"/>
          </p:nvPr>
        </p:nvSpPr>
        <p:spPr>
          <a:xfrm>
            <a:off x="914400" y="2971800"/>
            <a:ext cx="7315200" cy="1752600"/>
          </a:xfrm>
          <a:ln>
            <a:noFill/>
          </a:ln>
        </p:spPr>
        <p:txBody>
          <a:bodyPr/>
          <a:lstStyle>
            <a:lvl1pPr marL="0" indent="0" algn="ctr">
              <a:buFontTx/>
              <a:buNone/>
              <a:defRPr>
                <a:solidFill>
                  <a:schemeClr val="tx2"/>
                </a:solidFill>
              </a:defRPr>
            </a:lvl1pPr>
          </a:lstStyle>
          <a:p>
            <a:r>
              <a:rPr lang="en-US"/>
              <a:t>Click to edit Master subtitle style</a:t>
            </a:r>
          </a:p>
        </p:txBody>
      </p:sp>
      <p:sp>
        <p:nvSpPr>
          <p:cNvPr id="5" name="Rectangle 102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03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1031"/>
          <p:cNvSpPr>
            <a:spLocks noGrp="1" noChangeArrowheads="1"/>
          </p:cNvSpPr>
          <p:nvPr>
            <p:ph type="sldNum" sz="quarter" idx="12"/>
          </p:nvPr>
        </p:nvSpPr>
        <p:spPr/>
        <p:txBody>
          <a:bodyPr/>
          <a:lstStyle>
            <a:lvl1pPr>
              <a:defRPr/>
            </a:lvl1pPr>
          </a:lstStyle>
          <a:p>
            <a:pPr>
              <a:defRPr/>
            </a:pPr>
            <a:fld id="{93636517-2696-1A4B-94ED-503A84D3FD7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62825839"/>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A546A1-B38D-3147-845C-ABBC4C465E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8868289"/>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8B9C82-07FD-CE4F-BA86-417A5D1D61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2242399"/>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08413"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1200"/>
            <a:ext cx="3808412"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321F879E-A30B-5243-8676-328DEA188B6D}" type="slidenum">
              <a:rPr lang="en-US"/>
              <a:pPr/>
              <a:t>‹#›</a:t>
            </a:fld>
            <a:endParaRPr lang="en-US"/>
          </a:p>
        </p:txBody>
      </p:sp>
    </p:spTree>
    <p:extLst>
      <p:ext uri="{BB962C8B-B14F-4D97-AF65-F5344CB8AC3E}">
        <p14:creationId xmlns:p14="http://schemas.microsoft.com/office/powerpoint/2010/main" val="26573622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377843-20D1-594F-83E6-D86DC29B27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4128500"/>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8943C9-A40B-A54A-ABFF-4839B31626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3095460"/>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412CD6B-61CF-1F4B-A031-A03CC79BED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851273"/>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4054FD1-BEF4-6F47-9C02-2838B57B1B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3521944"/>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4B57525-7970-B44F-8C24-B21F82FC03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2197627"/>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A38B8A-3F9F-AD47-8B30-675F767625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1957422"/>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17FEDB-5848-DA47-BB6A-83F80EA7A9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2099181"/>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01A1FA-E421-9349-8557-55724CE7E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4791563"/>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05C500-2FF2-7C42-9F0B-DFEC83D119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4809028"/>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0478F21-F95A-2040-8AD3-6B55E4DAD1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234587"/>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5AC41D45-6C03-7249-8A79-9C07DA2ABA53}" type="slidenum">
              <a:rPr lang="en-US"/>
              <a:pPr/>
              <a:t>‹#›</a:t>
            </a:fld>
            <a:endParaRPr lang="en-US"/>
          </a:p>
        </p:txBody>
      </p:sp>
    </p:spTree>
    <p:extLst>
      <p:ext uri="{BB962C8B-B14F-4D97-AF65-F5344CB8AC3E}">
        <p14:creationId xmlns:p14="http://schemas.microsoft.com/office/powerpoint/2010/main" val="14125950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B29822C-117F-EC4C-A226-3ED541EDA3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7668829"/>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404324390"/>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51538728"/>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420115440"/>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762671773"/>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221682583"/>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665701119"/>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468217834"/>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699427285"/>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886112859"/>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31A1BB44-BE28-734A-B09F-30DF6D16F2B4}" type="slidenum">
              <a:rPr lang="en-US"/>
              <a:pPr/>
              <a:t>‹#›</a:t>
            </a:fld>
            <a:endParaRPr lang="en-US"/>
          </a:p>
        </p:txBody>
      </p:sp>
    </p:spTree>
    <p:extLst>
      <p:ext uri="{BB962C8B-B14F-4D97-AF65-F5344CB8AC3E}">
        <p14:creationId xmlns:p14="http://schemas.microsoft.com/office/powerpoint/2010/main" val="27054747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273779257"/>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381725109"/>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SG"/>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A3F32EC7-E323-6A44-AC3F-E0B3401E00E4}" type="slidenum">
              <a:rPr lang="en-US"/>
              <a:pPr>
                <a:defRPr/>
              </a:pPr>
              <a:t>‹#›</a:t>
            </a:fld>
            <a:endParaRPr lang="en-US"/>
          </a:p>
        </p:txBody>
      </p:sp>
    </p:spTree>
    <p:extLst>
      <p:ext uri="{BB962C8B-B14F-4D97-AF65-F5344CB8AC3E}">
        <p14:creationId xmlns:p14="http://schemas.microsoft.com/office/powerpoint/2010/main" val="13695441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24CBBF29-D685-324E-8BE4-7104A4829A79}" type="slidenum">
              <a:rPr lang="en-US"/>
              <a:pPr>
                <a:defRPr/>
              </a:pPr>
              <a:t>‹#›</a:t>
            </a:fld>
            <a:endParaRPr lang="en-US"/>
          </a:p>
        </p:txBody>
      </p:sp>
    </p:spTree>
    <p:extLst>
      <p:ext uri="{BB962C8B-B14F-4D97-AF65-F5344CB8AC3E}">
        <p14:creationId xmlns:p14="http://schemas.microsoft.com/office/powerpoint/2010/main" val="13320275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C0DC29A8-DC81-2D4E-8ED8-E4110447F204}" type="slidenum">
              <a:rPr lang="en-US"/>
              <a:pPr>
                <a:defRPr/>
              </a:pPr>
              <a:t>‹#›</a:t>
            </a:fld>
            <a:endParaRPr lang="en-US"/>
          </a:p>
        </p:txBody>
      </p:sp>
    </p:spTree>
    <p:extLst>
      <p:ext uri="{BB962C8B-B14F-4D97-AF65-F5344CB8AC3E}">
        <p14:creationId xmlns:p14="http://schemas.microsoft.com/office/powerpoint/2010/main" val="23992108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627F942C-E5C1-964B-9075-7E75A4AA3B7B}" type="slidenum">
              <a:rPr lang="en-US"/>
              <a:pPr>
                <a:defRPr/>
              </a:pPr>
              <a:t>‹#›</a:t>
            </a:fld>
            <a:endParaRPr lang="en-US"/>
          </a:p>
        </p:txBody>
      </p:sp>
    </p:spTree>
    <p:extLst>
      <p:ext uri="{BB962C8B-B14F-4D97-AF65-F5344CB8AC3E}">
        <p14:creationId xmlns:p14="http://schemas.microsoft.com/office/powerpoint/2010/main" val="26360514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vl1pPr>
          </a:lstStyle>
          <a:p>
            <a:pPr>
              <a:defRPr/>
            </a:pPr>
            <a:fld id="{E866AF46-37E5-CE4B-BEE1-0F5E23E1FBC0}" type="slidenum">
              <a:rPr lang="en-US"/>
              <a:pPr>
                <a:defRPr/>
              </a:pPr>
              <a:t>‹#›</a:t>
            </a:fld>
            <a:endParaRPr lang="en-US"/>
          </a:p>
        </p:txBody>
      </p:sp>
    </p:spTree>
    <p:extLst>
      <p:ext uri="{BB962C8B-B14F-4D97-AF65-F5344CB8AC3E}">
        <p14:creationId xmlns:p14="http://schemas.microsoft.com/office/powerpoint/2010/main" val="17716880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vl1pPr>
          </a:lstStyle>
          <a:p>
            <a:pPr>
              <a:defRPr/>
            </a:pPr>
            <a:fld id="{FDC66F8A-BE60-FE4D-B0E1-0E42E27759CC}" type="slidenum">
              <a:rPr lang="en-US"/>
              <a:pPr>
                <a:defRPr/>
              </a:pPr>
              <a:t>‹#›</a:t>
            </a:fld>
            <a:endParaRPr lang="en-US"/>
          </a:p>
        </p:txBody>
      </p:sp>
    </p:spTree>
    <p:extLst>
      <p:ext uri="{BB962C8B-B14F-4D97-AF65-F5344CB8AC3E}">
        <p14:creationId xmlns:p14="http://schemas.microsoft.com/office/powerpoint/2010/main" val="9226669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vl1pPr>
          </a:lstStyle>
          <a:p>
            <a:pPr>
              <a:defRPr/>
            </a:pPr>
            <a:fld id="{E533572C-8ED1-7940-9F4A-44990A6307FC}" type="slidenum">
              <a:rPr lang="en-US"/>
              <a:pPr>
                <a:defRPr/>
              </a:pPr>
              <a:t>‹#›</a:t>
            </a:fld>
            <a:endParaRPr lang="en-US"/>
          </a:p>
        </p:txBody>
      </p:sp>
    </p:spTree>
    <p:extLst>
      <p:ext uri="{BB962C8B-B14F-4D97-AF65-F5344CB8AC3E}">
        <p14:creationId xmlns:p14="http://schemas.microsoft.com/office/powerpoint/2010/main" val="32961680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F08D0B7D-9608-654E-B0B5-7DF89F1913BA}" type="slidenum">
              <a:rPr lang="en-US"/>
              <a:pPr>
                <a:defRPr/>
              </a:pPr>
              <a:t>‹#›</a:t>
            </a:fld>
            <a:endParaRPr lang="en-US"/>
          </a:p>
        </p:txBody>
      </p:sp>
    </p:spTree>
    <p:extLst>
      <p:ext uri="{BB962C8B-B14F-4D97-AF65-F5344CB8AC3E}">
        <p14:creationId xmlns:p14="http://schemas.microsoft.com/office/powerpoint/2010/main" val="2027724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E2EFFDE6-F517-0240-B809-9DD1A1DBAC93}" type="slidenum">
              <a:rPr lang="en-US"/>
              <a:pPr/>
              <a:t>‹#›</a:t>
            </a:fld>
            <a:endParaRPr lang="en-US"/>
          </a:p>
        </p:txBody>
      </p:sp>
    </p:spTree>
    <p:extLst>
      <p:ext uri="{BB962C8B-B14F-4D97-AF65-F5344CB8AC3E}">
        <p14:creationId xmlns:p14="http://schemas.microsoft.com/office/powerpoint/2010/main" val="32414806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1F7B3709-30FC-A946-8738-4C30521D2D98}" type="slidenum">
              <a:rPr lang="en-US"/>
              <a:pPr>
                <a:defRPr/>
              </a:pPr>
              <a:t>‹#›</a:t>
            </a:fld>
            <a:endParaRPr lang="en-US"/>
          </a:p>
        </p:txBody>
      </p:sp>
    </p:spTree>
    <p:extLst>
      <p:ext uri="{BB962C8B-B14F-4D97-AF65-F5344CB8AC3E}">
        <p14:creationId xmlns:p14="http://schemas.microsoft.com/office/powerpoint/2010/main" val="26094249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5695C56D-131F-F447-A171-5E92415A2CCD}" type="slidenum">
              <a:rPr lang="en-US"/>
              <a:pPr>
                <a:defRPr/>
              </a:pPr>
              <a:t>‹#›</a:t>
            </a:fld>
            <a:endParaRPr lang="en-US"/>
          </a:p>
        </p:txBody>
      </p:sp>
    </p:spTree>
    <p:extLst>
      <p:ext uri="{BB962C8B-B14F-4D97-AF65-F5344CB8AC3E}">
        <p14:creationId xmlns:p14="http://schemas.microsoft.com/office/powerpoint/2010/main" val="509932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BA36FF36-610C-454B-BF8C-9E82A519305A}" type="slidenum">
              <a:rPr lang="en-US"/>
              <a:pPr>
                <a:defRPr/>
              </a:pPr>
              <a:t>‹#›</a:t>
            </a:fld>
            <a:endParaRPr lang="en-US"/>
          </a:p>
        </p:txBody>
      </p:sp>
    </p:spTree>
    <p:extLst>
      <p:ext uri="{BB962C8B-B14F-4D97-AF65-F5344CB8AC3E}">
        <p14:creationId xmlns:p14="http://schemas.microsoft.com/office/powerpoint/2010/main" val="33614450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SG"/>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vl1pPr>
          </a:lstStyle>
          <a:p>
            <a:pPr>
              <a:defRPr/>
            </a:pPr>
            <a:fld id="{1BEFD5CC-25D3-8F43-96EE-0558434DEE06}" type="slidenum">
              <a:rPr lang="en-US"/>
              <a:pPr>
                <a:defRPr/>
              </a:pPr>
              <a:t>‹#›</a:t>
            </a:fld>
            <a:endParaRPr lang="en-US"/>
          </a:p>
        </p:txBody>
      </p:sp>
    </p:spTree>
    <p:extLst>
      <p:ext uri="{BB962C8B-B14F-4D97-AF65-F5344CB8AC3E}">
        <p14:creationId xmlns:p14="http://schemas.microsoft.com/office/powerpoint/2010/main" val="34831284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SG"/>
          </a:p>
        </p:txBody>
      </p:sp>
      <p:sp>
        <p:nvSpPr>
          <p:cNvPr id="3" name="Table Placeholder 2"/>
          <p:cNvSpPr>
            <a:spLocks noGrp="1"/>
          </p:cNvSpPr>
          <p:nvPr>
            <p:ph type="tbl" idx="1"/>
          </p:nvPr>
        </p:nvSpPr>
        <p:spPr>
          <a:xfrm>
            <a:off x="685800" y="1981200"/>
            <a:ext cx="7772400" cy="4114800"/>
          </a:xfrm>
        </p:spPr>
        <p:txBody>
          <a:bodyPr/>
          <a:lstStyle/>
          <a:p>
            <a:pPr lvl="0"/>
            <a:endParaRPr lang="en-SG" noProof="0" smtClean="0"/>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85E3059B-750B-A849-ACDD-BE89AFD8613D}" type="slidenum">
              <a:rPr lang="en-US"/>
              <a:pPr>
                <a:defRPr/>
              </a:pPr>
              <a:t>‹#›</a:t>
            </a:fld>
            <a:endParaRPr lang="en-US"/>
          </a:p>
        </p:txBody>
      </p:sp>
    </p:spTree>
    <p:extLst>
      <p:ext uri="{BB962C8B-B14F-4D97-AF65-F5344CB8AC3E}">
        <p14:creationId xmlns:p14="http://schemas.microsoft.com/office/powerpoint/2010/main" val="34314040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SG"/>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7"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8" name="Rectangle 6"/>
          <p:cNvSpPr>
            <a:spLocks noGrp="1" noChangeArrowheads="1"/>
          </p:cNvSpPr>
          <p:nvPr>
            <p:ph type="sldNum" sz="quarter" idx="12"/>
          </p:nvPr>
        </p:nvSpPr>
        <p:spPr/>
        <p:txBody>
          <a:bodyPr/>
          <a:lstStyle>
            <a:lvl1pPr eaLnBrk="1" hangingPunct="1">
              <a:defRPr/>
            </a:lvl1pPr>
          </a:lstStyle>
          <a:p>
            <a:pPr>
              <a:defRPr/>
            </a:pPr>
            <a:fld id="{1F286E0E-9BD4-1044-983E-7D454D6DE471}" type="slidenum">
              <a:rPr lang="en-US"/>
              <a:pPr>
                <a:defRPr/>
              </a:pPr>
              <a:t>‹#›</a:t>
            </a:fld>
            <a:endParaRPr lang="en-US"/>
          </a:p>
        </p:txBody>
      </p:sp>
    </p:spTree>
    <p:extLst>
      <p:ext uri="{BB962C8B-B14F-4D97-AF65-F5344CB8AC3E}">
        <p14:creationId xmlns:p14="http://schemas.microsoft.com/office/powerpoint/2010/main" val="5647619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1028"/>
          <p:cNvSpPr>
            <a:spLocks noGrp="1" noChangeArrowheads="1"/>
          </p:cNvSpPr>
          <p:nvPr>
            <p:ph type="dt" sz="half" idx="10"/>
          </p:nvPr>
        </p:nvSpPr>
        <p:spPr>
          <a:ln/>
        </p:spPr>
        <p:txBody>
          <a:bodyPr/>
          <a:lstStyle>
            <a:lvl1pPr>
              <a:defRPr/>
            </a:lvl1pPr>
          </a:lstStyle>
          <a:p>
            <a:endParaRPr lang="en-US"/>
          </a:p>
        </p:txBody>
      </p:sp>
      <p:sp>
        <p:nvSpPr>
          <p:cNvPr id="5" name="Rectangle 1029"/>
          <p:cNvSpPr>
            <a:spLocks noGrp="1" noChangeArrowheads="1"/>
          </p:cNvSpPr>
          <p:nvPr>
            <p:ph type="ftr" sz="quarter" idx="11"/>
          </p:nvPr>
        </p:nvSpPr>
        <p:spPr>
          <a:ln/>
        </p:spPr>
        <p:txBody>
          <a:bodyPr/>
          <a:lstStyle>
            <a:lvl1pPr>
              <a:defRPr/>
            </a:lvl1pPr>
          </a:lstStyle>
          <a:p>
            <a:endParaRPr lang="en-US"/>
          </a:p>
        </p:txBody>
      </p:sp>
      <p:sp>
        <p:nvSpPr>
          <p:cNvPr id="6" name="Rectangle 1030"/>
          <p:cNvSpPr>
            <a:spLocks noGrp="1" noChangeArrowheads="1"/>
          </p:cNvSpPr>
          <p:nvPr>
            <p:ph type="sldNum" sz="quarter" idx="12"/>
          </p:nvPr>
        </p:nvSpPr>
        <p:spPr>
          <a:ln/>
        </p:spPr>
        <p:txBody>
          <a:bodyPr/>
          <a:lstStyle>
            <a:lvl1pPr>
              <a:defRPr/>
            </a:lvl1pPr>
          </a:lstStyle>
          <a:p>
            <a:fld id="{3D0134CA-0538-B94F-B357-25DE867DCC61}" type="slidenum">
              <a:rPr lang="en-US" smtClean="0"/>
              <a:pPr/>
              <a:t>‹#›</a:t>
            </a:fld>
            <a:endParaRPr lang="en-US"/>
          </a:p>
        </p:txBody>
      </p:sp>
    </p:spTree>
    <p:extLst>
      <p:ext uri="{BB962C8B-B14F-4D97-AF65-F5344CB8AC3E}">
        <p14:creationId xmlns:p14="http://schemas.microsoft.com/office/powerpoint/2010/main" val="14117780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buClrTx/>
              <a:buSzTx/>
              <a:buFontTx/>
              <a:buNone/>
            </a:pPr>
            <a:fld id="{AC0F5B04-0A0A-4D3B-9CB0-4722B18F0223}" type="datetimeFigureOut">
              <a:rPr lang="en-US" sz="1800">
                <a:solidFill>
                  <a:prstClr val="black"/>
                </a:solidFill>
                <a:latin typeface="Calibri"/>
                <a:cs typeface="ＭＳ Ｐゴシック" charset="0"/>
              </a:rPr>
              <a:pPr defTabSz="914400" eaLnBrk="1" fontAlgn="auto" hangingPunct="1">
                <a:spcBef>
                  <a:spcPts val="0"/>
                </a:spcBef>
                <a:spcAft>
                  <a:spcPts val="0"/>
                </a:spcAft>
                <a:buClrTx/>
                <a:buSzTx/>
                <a:buFontTx/>
                <a:buNone/>
              </a:pPr>
              <a:t>13/11/16</a:t>
            </a:fld>
            <a:endParaRPr lang="en-US" sz="1800">
              <a:solidFill>
                <a:prstClr val="black"/>
              </a:solidFill>
              <a:latin typeface="Calibri"/>
              <a:cs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buClrTx/>
              <a:buSzTx/>
              <a:buFontTx/>
              <a:buNone/>
            </a:pPr>
            <a:endParaRPr lang="en-US" sz="1800">
              <a:solidFill>
                <a:prstClr val="black"/>
              </a:solidFill>
              <a:latin typeface="Calibri"/>
              <a:cs typeface="ＭＳ Ｐゴシック"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buClrTx/>
              <a:buSzTx/>
              <a:buFontTx/>
              <a:buNone/>
            </a:pPr>
            <a:fld id="{B2551307-7FD0-4CFF-B6E6-1FEF1BAD319D}" type="slidenum">
              <a:rPr lang="en-US" sz="1800">
                <a:solidFill>
                  <a:prstClr val="black"/>
                </a:solidFill>
                <a:latin typeface="Calibri"/>
                <a:cs typeface="ＭＳ Ｐゴシック" charset="0"/>
              </a:rPr>
              <a:pPr defTabSz="914400" eaLnBrk="1" fontAlgn="auto" hangingPunct="1">
                <a:spcBef>
                  <a:spcPts val="0"/>
                </a:spcBef>
                <a:spcAft>
                  <a:spcPts val="0"/>
                </a:spcAft>
                <a:buClrTx/>
                <a:buSzTx/>
                <a:buFontTx/>
                <a:buNone/>
              </a:pPr>
              <a:t>‹#›</a:t>
            </a:fld>
            <a:endParaRPr lang="en-US" sz="1800">
              <a:solidFill>
                <a:prstClr val="black"/>
              </a:solidFill>
              <a:latin typeface="Calibri"/>
              <a:cs typeface="ＭＳ Ｐゴシック" charset="0"/>
            </a:endParaRPr>
          </a:p>
        </p:txBody>
      </p:sp>
    </p:spTree>
    <p:extLst>
      <p:ext uri="{BB962C8B-B14F-4D97-AF65-F5344CB8AC3E}">
        <p14:creationId xmlns:p14="http://schemas.microsoft.com/office/powerpoint/2010/main" val="12971595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buClrTx/>
              <a:buSzTx/>
              <a:buFontTx/>
              <a:buNone/>
            </a:pPr>
            <a:fld id="{AC0F5B04-0A0A-4D3B-9CB0-4722B18F0223}" type="datetimeFigureOut">
              <a:rPr lang="en-US" sz="1800">
                <a:solidFill>
                  <a:prstClr val="black"/>
                </a:solidFill>
                <a:latin typeface="Calibri"/>
                <a:cs typeface="ＭＳ Ｐゴシック" charset="0"/>
              </a:rPr>
              <a:pPr defTabSz="914400" eaLnBrk="1" fontAlgn="auto" hangingPunct="1">
                <a:spcBef>
                  <a:spcPts val="0"/>
                </a:spcBef>
                <a:spcAft>
                  <a:spcPts val="0"/>
                </a:spcAft>
                <a:buClrTx/>
                <a:buSzTx/>
                <a:buFontTx/>
                <a:buNone/>
              </a:pPr>
              <a:t>13/11/16</a:t>
            </a:fld>
            <a:endParaRPr lang="en-US" sz="1800">
              <a:solidFill>
                <a:prstClr val="black"/>
              </a:solidFill>
              <a:latin typeface="Calibri"/>
              <a:cs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buClrTx/>
              <a:buSzTx/>
              <a:buFontTx/>
              <a:buNone/>
            </a:pPr>
            <a:endParaRPr lang="en-US" sz="1800">
              <a:solidFill>
                <a:prstClr val="black"/>
              </a:solidFill>
              <a:latin typeface="Calibri"/>
              <a:cs typeface="ＭＳ Ｐゴシック"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buClrTx/>
              <a:buSzTx/>
              <a:buFontTx/>
              <a:buNone/>
            </a:pPr>
            <a:fld id="{B2551307-7FD0-4CFF-B6E6-1FEF1BAD319D}" type="slidenum">
              <a:rPr lang="en-US" sz="1800">
                <a:solidFill>
                  <a:prstClr val="black"/>
                </a:solidFill>
                <a:latin typeface="Calibri"/>
                <a:cs typeface="ＭＳ Ｐゴシック" charset="0"/>
              </a:rPr>
              <a:pPr defTabSz="914400" eaLnBrk="1" fontAlgn="auto" hangingPunct="1">
                <a:spcBef>
                  <a:spcPts val="0"/>
                </a:spcBef>
                <a:spcAft>
                  <a:spcPts val="0"/>
                </a:spcAft>
                <a:buClrTx/>
                <a:buSzTx/>
                <a:buFontTx/>
                <a:buNone/>
              </a:pPr>
              <a:t>‹#›</a:t>
            </a:fld>
            <a:endParaRPr lang="en-US" sz="1800">
              <a:solidFill>
                <a:prstClr val="black"/>
              </a:solidFill>
              <a:latin typeface="Calibri"/>
              <a:cs typeface="ＭＳ Ｐゴシック" charset="0"/>
            </a:endParaRPr>
          </a:p>
        </p:txBody>
      </p:sp>
    </p:spTree>
    <p:extLst>
      <p:ext uri="{BB962C8B-B14F-4D97-AF65-F5344CB8AC3E}">
        <p14:creationId xmlns:p14="http://schemas.microsoft.com/office/powerpoint/2010/main" val="3105337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buClrTx/>
              <a:buSzTx/>
              <a:buFontTx/>
              <a:buNone/>
            </a:pPr>
            <a:fld id="{AC0F5B04-0A0A-4D3B-9CB0-4722B18F0223}" type="datetimeFigureOut">
              <a:rPr lang="en-US" sz="1800">
                <a:solidFill>
                  <a:prstClr val="black"/>
                </a:solidFill>
                <a:latin typeface="Calibri"/>
                <a:cs typeface="ＭＳ Ｐゴシック" charset="0"/>
              </a:rPr>
              <a:pPr defTabSz="914400" eaLnBrk="1" fontAlgn="auto" hangingPunct="1">
                <a:spcBef>
                  <a:spcPts val="0"/>
                </a:spcBef>
                <a:spcAft>
                  <a:spcPts val="0"/>
                </a:spcAft>
                <a:buClrTx/>
                <a:buSzTx/>
                <a:buFontTx/>
                <a:buNone/>
              </a:pPr>
              <a:t>13/11/16</a:t>
            </a:fld>
            <a:endParaRPr lang="en-US" sz="1800">
              <a:solidFill>
                <a:prstClr val="black"/>
              </a:solidFill>
              <a:latin typeface="Calibri"/>
              <a:cs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buClrTx/>
              <a:buSzTx/>
              <a:buFontTx/>
              <a:buNone/>
            </a:pPr>
            <a:endParaRPr lang="en-US" sz="1800">
              <a:solidFill>
                <a:prstClr val="black"/>
              </a:solidFill>
              <a:latin typeface="Calibri"/>
              <a:cs typeface="ＭＳ Ｐゴシック"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buClrTx/>
              <a:buSzTx/>
              <a:buFontTx/>
              <a:buNone/>
            </a:pPr>
            <a:fld id="{B2551307-7FD0-4CFF-B6E6-1FEF1BAD319D}" type="slidenum">
              <a:rPr lang="en-US" sz="1800">
                <a:solidFill>
                  <a:prstClr val="black"/>
                </a:solidFill>
                <a:latin typeface="Calibri"/>
                <a:cs typeface="ＭＳ Ｐゴシック" charset="0"/>
              </a:rPr>
              <a:pPr defTabSz="914400" eaLnBrk="1" fontAlgn="auto" hangingPunct="1">
                <a:spcBef>
                  <a:spcPts val="0"/>
                </a:spcBef>
                <a:spcAft>
                  <a:spcPts val="0"/>
                </a:spcAft>
                <a:buClrTx/>
                <a:buSzTx/>
                <a:buFontTx/>
                <a:buNone/>
              </a:pPr>
              <a:t>‹#›</a:t>
            </a:fld>
            <a:endParaRPr lang="en-US" sz="1800">
              <a:solidFill>
                <a:prstClr val="black"/>
              </a:solidFill>
              <a:latin typeface="Calibri"/>
              <a:cs typeface="ＭＳ Ｐゴシック" charset="0"/>
            </a:endParaRPr>
          </a:p>
        </p:txBody>
      </p:sp>
    </p:spTree>
    <p:extLst>
      <p:ext uri="{BB962C8B-B14F-4D97-AF65-F5344CB8AC3E}">
        <p14:creationId xmlns:p14="http://schemas.microsoft.com/office/powerpoint/2010/main" val="262722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0A078948-DD61-6347-BD41-62502D3A18C8}" type="slidenum">
              <a:rPr lang="en-US"/>
              <a:pPr/>
              <a:t>‹#›</a:t>
            </a:fld>
            <a:endParaRPr lang="en-US"/>
          </a:p>
        </p:txBody>
      </p:sp>
    </p:spTree>
    <p:extLst>
      <p:ext uri="{BB962C8B-B14F-4D97-AF65-F5344CB8AC3E}">
        <p14:creationId xmlns:p14="http://schemas.microsoft.com/office/powerpoint/2010/main" val="7752845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buClrTx/>
              <a:buSzTx/>
              <a:buFontTx/>
              <a:buNone/>
            </a:pPr>
            <a:fld id="{AC0F5B04-0A0A-4D3B-9CB0-4722B18F0223}" type="datetimeFigureOut">
              <a:rPr lang="en-US" sz="1800">
                <a:solidFill>
                  <a:prstClr val="black"/>
                </a:solidFill>
                <a:latin typeface="Calibri"/>
                <a:cs typeface="ＭＳ Ｐゴシック" charset="0"/>
              </a:rPr>
              <a:pPr defTabSz="914400" eaLnBrk="1" fontAlgn="auto" hangingPunct="1">
                <a:spcBef>
                  <a:spcPts val="0"/>
                </a:spcBef>
                <a:spcAft>
                  <a:spcPts val="0"/>
                </a:spcAft>
                <a:buClrTx/>
                <a:buSzTx/>
                <a:buFontTx/>
                <a:buNone/>
              </a:pPr>
              <a:t>13/11/16</a:t>
            </a:fld>
            <a:endParaRPr lang="en-US" sz="1800">
              <a:solidFill>
                <a:prstClr val="black"/>
              </a:solidFill>
              <a:latin typeface="Calibri"/>
              <a:cs typeface="ＭＳ Ｐゴシック"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buClrTx/>
              <a:buSzTx/>
              <a:buFontTx/>
              <a:buNone/>
            </a:pPr>
            <a:endParaRPr lang="en-US" sz="1800">
              <a:solidFill>
                <a:prstClr val="black"/>
              </a:solidFill>
              <a:latin typeface="Calibri"/>
              <a:cs typeface="ＭＳ Ｐゴシック"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buClrTx/>
              <a:buSzTx/>
              <a:buFontTx/>
              <a:buNone/>
            </a:pPr>
            <a:fld id="{B2551307-7FD0-4CFF-B6E6-1FEF1BAD319D}" type="slidenum">
              <a:rPr lang="en-US" sz="1800">
                <a:solidFill>
                  <a:prstClr val="black"/>
                </a:solidFill>
                <a:latin typeface="Calibri"/>
                <a:cs typeface="ＭＳ Ｐゴシック" charset="0"/>
              </a:rPr>
              <a:pPr defTabSz="914400" eaLnBrk="1" fontAlgn="auto" hangingPunct="1">
                <a:spcBef>
                  <a:spcPts val="0"/>
                </a:spcBef>
                <a:spcAft>
                  <a:spcPts val="0"/>
                </a:spcAft>
                <a:buClrTx/>
                <a:buSzTx/>
                <a:buFontTx/>
                <a:buNone/>
              </a:pPr>
              <a:t>‹#›</a:t>
            </a:fld>
            <a:endParaRPr lang="en-US" sz="1800">
              <a:solidFill>
                <a:prstClr val="black"/>
              </a:solidFill>
              <a:latin typeface="Calibri"/>
              <a:cs typeface="ＭＳ Ｐゴシック" charset="0"/>
            </a:endParaRPr>
          </a:p>
        </p:txBody>
      </p:sp>
    </p:spTree>
    <p:extLst>
      <p:ext uri="{BB962C8B-B14F-4D97-AF65-F5344CB8AC3E}">
        <p14:creationId xmlns:p14="http://schemas.microsoft.com/office/powerpoint/2010/main" val="8387576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buClrTx/>
              <a:buSzTx/>
              <a:buFontTx/>
              <a:buNone/>
            </a:pPr>
            <a:fld id="{AC0F5B04-0A0A-4D3B-9CB0-4722B18F0223}" type="datetimeFigureOut">
              <a:rPr lang="en-US" sz="1800">
                <a:solidFill>
                  <a:prstClr val="black"/>
                </a:solidFill>
                <a:latin typeface="Calibri"/>
                <a:cs typeface="ＭＳ Ｐゴシック" charset="0"/>
              </a:rPr>
              <a:pPr defTabSz="914400" eaLnBrk="1" fontAlgn="auto" hangingPunct="1">
                <a:spcBef>
                  <a:spcPts val="0"/>
                </a:spcBef>
                <a:spcAft>
                  <a:spcPts val="0"/>
                </a:spcAft>
                <a:buClrTx/>
                <a:buSzTx/>
                <a:buFontTx/>
                <a:buNone/>
              </a:pPr>
              <a:t>13/11/16</a:t>
            </a:fld>
            <a:endParaRPr lang="en-US" sz="1800">
              <a:solidFill>
                <a:prstClr val="black"/>
              </a:solidFill>
              <a:latin typeface="Calibri"/>
              <a:cs typeface="ＭＳ Ｐゴシック"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buClrTx/>
              <a:buSzTx/>
              <a:buFontTx/>
              <a:buNone/>
            </a:pPr>
            <a:endParaRPr lang="en-US" sz="1800">
              <a:solidFill>
                <a:prstClr val="black"/>
              </a:solidFill>
              <a:latin typeface="Calibri"/>
              <a:cs typeface="ＭＳ Ｐゴシック" charset="0"/>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buClrTx/>
              <a:buSzTx/>
              <a:buFontTx/>
              <a:buNone/>
            </a:pPr>
            <a:fld id="{B2551307-7FD0-4CFF-B6E6-1FEF1BAD319D}" type="slidenum">
              <a:rPr lang="en-US" sz="1800">
                <a:solidFill>
                  <a:prstClr val="black"/>
                </a:solidFill>
                <a:latin typeface="Calibri"/>
                <a:cs typeface="ＭＳ Ｐゴシック" charset="0"/>
              </a:rPr>
              <a:pPr defTabSz="914400" eaLnBrk="1" fontAlgn="auto" hangingPunct="1">
                <a:spcBef>
                  <a:spcPts val="0"/>
                </a:spcBef>
                <a:spcAft>
                  <a:spcPts val="0"/>
                </a:spcAft>
                <a:buClrTx/>
                <a:buSzTx/>
                <a:buFontTx/>
                <a:buNone/>
              </a:pPr>
              <a:t>‹#›</a:t>
            </a:fld>
            <a:endParaRPr lang="en-US" sz="1800">
              <a:solidFill>
                <a:prstClr val="black"/>
              </a:solidFill>
              <a:latin typeface="Calibri"/>
              <a:cs typeface="ＭＳ Ｐゴシック" charset="0"/>
            </a:endParaRPr>
          </a:p>
        </p:txBody>
      </p:sp>
    </p:spTree>
    <p:extLst>
      <p:ext uri="{BB962C8B-B14F-4D97-AF65-F5344CB8AC3E}">
        <p14:creationId xmlns:p14="http://schemas.microsoft.com/office/powerpoint/2010/main" val="69043278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buClrTx/>
              <a:buSzTx/>
              <a:buFontTx/>
              <a:buNone/>
            </a:pPr>
            <a:fld id="{AC0F5B04-0A0A-4D3B-9CB0-4722B18F0223}" type="datetimeFigureOut">
              <a:rPr lang="en-US" sz="1800">
                <a:solidFill>
                  <a:prstClr val="black"/>
                </a:solidFill>
                <a:latin typeface="Calibri"/>
                <a:cs typeface="ＭＳ Ｐゴシック" charset="0"/>
              </a:rPr>
              <a:pPr defTabSz="914400" eaLnBrk="1" fontAlgn="auto" hangingPunct="1">
                <a:spcBef>
                  <a:spcPts val="0"/>
                </a:spcBef>
                <a:spcAft>
                  <a:spcPts val="0"/>
                </a:spcAft>
                <a:buClrTx/>
                <a:buSzTx/>
                <a:buFontTx/>
                <a:buNone/>
              </a:pPr>
              <a:t>13/11/16</a:t>
            </a:fld>
            <a:endParaRPr lang="en-US" sz="1800">
              <a:solidFill>
                <a:prstClr val="black"/>
              </a:solidFill>
              <a:latin typeface="Calibri"/>
              <a:cs typeface="ＭＳ Ｐゴシック"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buClrTx/>
              <a:buSzTx/>
              <a:buFontTx/>
              <a:buNone/>
            </a:pPr>
            <a:endParaRPr lang="en-US" sz="1800">
              <a:solidFill>
                <a:prstClr val="black"/>
              </a:solidFill>
              <a:latin typeface="Calibri"/>
              <a:cs typeface="ＭＳ Ｐゴシック" charset="0"/>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buClrTx/>
              <a:buSzTx/>
              <a:buFontTx/>
              <a:buNone/>
            </a:pPr>
            <a:fld id="{B2551307-7FD0-4CFF-B6E6-1FEF1BAD319D}" type="slidenum">
              <a:rPr lang="en-US" sz="1800">
                <a:solidFill>
                  <a:prstClr val="black"/>
                </a:solidFill>
                <a:latin typeface="Calibri"/>
                <a:cs typeface="ＭＳ Ｐゴシック" charset="0"/>
              </a:rPr>
              <a:pPr defTabSz="914400" eaLnBrk="1" fontAlgn="auto" hangingPunct="1">
                <a:spcBef>
                  <a:spcPts val="0"/>
                </a:spcBef>
                <a:spcAft>
                  <a:spcPts val="0"/>
                </a:spcAft>
                <a:buClrTx/>
                <a:buSzTx/>
                <a:buFontTx/>
                <a:buNone/>
              </a:pPr>
              <a:t>‹#›</a:t>
            </a:fld>
            <a:endParaRPr lang="en-US" sz="1800">
              <a:solidFill>
                <a:prstClr val="black"/>
              </a:solidFill>
              <a:latin typeface="Calibri"/>
              <a:cs typeface="ＭＳ Ｐゴシック" charset="0"/>
            </a:endParaRPr>
          </a:p>
        </p:txBody>
      </p:sp>
    </p:spTree>
    <p:extLst>
      <p:ext uri="{BB962C8B-B14F-4D97-AF65-F5344CB8AC3E}">
        <p14:creationId xmlns:p14="http://schemas.microsoft.com/office/powerpoint/2010/main" val="22272903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buClrTx/>
              <a:buSzTx/>
              <a:buFontTx/>
              <a:buNone/>
            </a:pPr>
            <a:fld id="{AC0F5B04-0A0A-4D3B-9CB0-4722B18F0223}" type="datetimeFigureOut">
              <a:rPr lang="en-US" sz="1800">
                <a:solidFill>
                  <a:prstClr val="black"/>
                </a:solidFill>
                <a:latin typeface="Calibri"/>
                <a:cs typeface="ＭＳ Ｐゴシック" charset="0"/>
              </a:rPr>
              <a:pPr defTabSz="914400" eaLnBrk="1" fontAlgn="auto" hangingPunct="1">
                <a:spcBef>
                  <a:spcPts val="0"/>
                </a:spcBef>
                <a:spcAft>
                  <a:spcPts val="0"/>
                </a:spcAft>
                <a:buClrTx/>
                <a:buSzTx/>
                <a:buFontTx/>
                <a:buNone/>
              </a:pPr>
              <a:t>13/11/16</a:t>
            </a:fld>
            <a:endParaRPr lang="en-US" sz="1800">
              <a:solidFill>
                <a:prstClr val="black"/>
              </a:solidFill>
              <a:latin typeface="Calibri"/>
              <a:cs typeface="ＭＳ Ｐゴシック"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buClrTx/>
              <a:buSzTx/>
              <a:buFontTx/>
              <a:buNone/>
            </a:pPr>
            <a:endParaRPr lang="en-US" sz="1800">
              <a:solidFill>
                <a:prstClr val="black"/>
              </a:solidFill>
              <a:latin typeface="Calibri"/>
              <a:cs typeface="ＭＳ Ｐゴシック"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buClrTx/>
              <a:buSzTx/>
              <a:buFontTx/>
              <a:buNone/>
            </a:pPr>
            <a:fld id="{B2551307-7FD0-4CFF-B6E6-1FEF1BAD319D}" type="slidenum">
              <a:rPr lang="en-US" sz="1800">
                <a:solidFill>
                  <a:prstClr val="black"/>
                </a:solidFill>
                <a:latin typeface="Calibri"/>
                <a:cs typeface="ＭＳ Ｐゴシック" charset="0"/>
              </a:rPr>
              <a:pPr defTabSz="914400" eaLnBrk="1" fontAlgn="auto" hangingPunct="1">
                <a:spcBef>
                  <a:spcPts val="0"/>
                </a:spcBef>
                <a:spcAft>
                  <a:spcPts val="0"/>
                </a:spcAft>
                <a:buClrTx/>
                <a:buSzTx/>
                <a:buFontTx/>
                <a:buNone/>
              </a:pPr>
              <a:t>‹#›</a:t>
            </a:fld>
            <a:endParaRPr lang="en-US" sz="1800">
              <a:solidFill>
                <a:prstClr val="black"/>
              </a:solidFill>
              <a:latin typeface="Calibri"/>
              <a:cs typeface="ＭＳ Ｐゴシック" charset="0"/>
            </a:endParaRPr>
          </a:p>
        </p:txBody>
      </p:sp>
    </p:spTree>
    <p:extLst>
      <p:ext uri="{BB962C8B-B14F-4D97-AF65-F5344CB8AC3E}">
        <p14:creationId xmlns:p14="http://schemas.microsoft.com/office/powerpoint/2010/main" val="28446215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buClrTx/>
              <a:buSzTx/>
              <a:buFontTx/>
              <a:buNone/>
            </a:pPr>
            <a:fld id="{AC0F5B04-0A0A-4D3B-9CB0-4722B18F0223}" type="datetimeFigureOut">
              <a:rPr lang="en-US" sz="1800">
                <a:solidFill>
                  <a:prstClr val="black"/>
                </a:solidFill>
                <a:latin typeface="Calibri"/>
                <a:cs typeface="ＭＳ Ｐゴシック" charset="0"/>
              </a:rPr>
              <a:pPr defTabSz="914400" eaLnBrk="1" fontAlgn="auto" hangingPunct="1">
                <a:spcBef>
                  <a:spcPts val="0"/>
                </a:spcBef>
                <a:spcAft>
                  <a:spcPts val="0"/>
                </a:spcAft>
                <a:buClrTx/>
                <a:buSzTx/>
                <a:buFontTx/>
                <a:buNone/>
              </a:pPr>
              <a:t>13/11/16</a:t>
            </a:fld>
            <a:endParaRPr lang="en-US" sz="1800">
              <a:solidFill>
                <a:prstClr val="black"/>
              </a:solidFill>
              <a:latin typeface="Calibri"/>
              <a:cs typeface="ＭＳ Ｐゴシック"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buClrTx/>
              <a:buSzTx/>
              <a:buFontTx/>
              <a:buNone/>
            </a:pPr>
            <a:endParaRPr lang="en-US" sz="1800">
              <a:solidFill>
                <a:prstClr val="black"/>
              </a:solidFill>
              <a:latin typeface="Calibri"/>
              <a:cs typeface="ＭＳ Ｐゴシック"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buClrTx/>
              <a:buSzTx/>
              <a:buFontTx/>
              <a:buNone/>
            </a:pPr>
            <a:fld id="{B2551307-7FD0-4CFF-B6E6-1FEF1BAD319D}" type="slidenum">
              <a:rPr lang="en-US" sz="1800">
                <a:solidFill>
                  <a:prstClr val="black"/>
                </a:solidFill>
                <a:latin typeface="Calibri"/>
                <a:cs typeface="ＭＳ Ｐゴシック" charset="0"/>
              </a:rPr>
              <a:pPr defTabSz="914400" eaLnBrk="1" fontAlgn="auto" hangingPunct="1">
                <a:spcBef>
                  <a:spcPts val="0"/>
                </a:spcBef>
                <a:spcAft>
                  <a:spcPts val="0"/>
                </a:spcAft>
                <a:buClrTx/>
                <a:buSzTx/>
                <a:buFontTx/>
                <a:buNone/>
              </a:pPr>
              <a:t>‹#›</a:t>
            </a:fld>
            <a:endParaRPr lang="en-US" sz="1800">
              <a:solidFill>
                <a:prstClr val="black"/>
              </a:solidFill>
              <a:latin typeface="Calibri"/>
              <a:cs typeface="ＭＳ Ｐゴシック" charset="0"/>
            </a:endParaRPr>
          </a:p>
        </p:txBody>
      </p:sp>
    </p:spTree>
    <p:extLst>
      <p:ext uri="{BB962C8B-B14F-4D97-AF65-F5344CB8AC3E}">
        <p14:creationId xmlns:p14="http://schemas.microsoft.com/office/powerpoint/2010/main" val="29851862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buClrTx/>
              <a:buSzTx/>
              <a:buFontTx/>
              <a:buNone/>
            </a:pPr>
            <a:fld id="{AC0F5B04-0A0A-4D3B-9CB0-4722B18F0223}" type="datetimeFigureOut">
              <a:rPr lang="en-US" sz="1800">
                <a:solidFill>
                  <a:prstClr val="black"/>
                </a:solidFill>
                <a:latin typeface="Calibri"/>
                <a:cs typeface="ＭＳ Ｐゴシック" charset="0"/>
              </a:rPr>
              <a:pPr defTabSz="914400" eaLnBrk="1" fontAlgn="auto" hangingPunct="1">
                <a:spcBef>
                  <a:spcPts val="0"/>
                </a:spcBef>
                <a:spcAft>
                  <a:spcPts val="0"/>
                </a:spcAft>
                <a:buClrTx/>
                <a:buSzTx/>
                <a:buFontTx/>
                <a:buNone/>
              </a:pPr>
              <a:t>13/11/16</a:t>
            </a:fld>
            <a:endParaRPr lang="en-US" sz="1800">
              <a:solidFill>
                <a:prstClr val="black"/>
              </a:solidFill>
              <a:latin typeface="Calibri"/>
              <a:cs typeface="ＭＳ Ｐゴシック"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buClrTx/>
              <a:buSzTx/>
              <a:buFontTx/>
              <a:buNone/>
            </a:pPr>
            <a:endParaRPr lang="en-US" sz="1800">
              <a:solidFill>
                <a:prstClr val="black"/>
              </a:solidFill>
              <a:latin typeface="Calibri"/>
              <a:cs typeface="ＭＳ Ｐゴシック"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buClrTx/>
              <a:buSzTx/>
              <a:buFontTx/>
              <a:buNone/>
            </a:pPr>
            <a:fld id="{B2551307-7FD0-4CFF-B6E6-1FEF1BAD319D}" type="slidenum">
              <a:rPr lang="en-US" sz="1800">
                <a:solidFill>
                  <a:prstClr val="black"/>
                </a:solidFill>
                <a:latin typeface="Calibri"/>
                <a:cs typeface="ＭＳ Ｐゴシック" charset="0"/>
              </a:rPr>
              <a:pPr defTabSz="914400" eaLnBrk="1" fontAlgn="auto" hangingPunct="1">
                <a:spcBef>
                  <a:spcPts val="0"/>
                </a:spcBef>
                <a:spcAft>
                  <a:spcPts val="0"/>
                </a:spcAft>
                <a:buClrTx/>
                <a:buSzTx/>
                <a:buFontTx/>
                <a:buNone/>
              </a:pPr>
              <a:t>‹#›</a:t>
            </a:fld>
            <a:endParaRPr lang="en-US" sz="1800">
              <a:solidFill>
                <a:prstClr val="black"/>
              </a:solidFill>
              <a:latin typeface="Calibri"/>
              <a:cs typeface="ＭＳ Ｐゴシック" charset="0"/>
            </a:endParaRPr>
          </a:p>
        </p:txBody>
      </p:sp>
    </p:spTree>
    <p:extLst>
      <p:ext uri="{BB962C8B-B14F-4D97-AF65-F5344CB8AC3E}">
        <p14:creationId xmlns:p14="http://schemas.microsoft.com/office/powerpoint/2010/main" val="18015108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buClrTx/>
              <a:buSzTx/>
              <a:buFontTx/>
              <a:buNone/>
            </a:pPr>
            <a:fld id="{AC0F5B04-0A0A-4D3B-9CB0-4722B18F0223}" type="datetimeFigureOut">
              <a:rPr lang="en-US" sz="1800">
                <a:solidFill>
                  <a:prstClr val="black"/>
                </a:solidFill>
                <a:latin typeface="Calibri"/>
                <a:cs typeface="ＭＳ Ｐゴシック" charset="0"/>
              </a:rPr>
              <a:pPr defTabSz="914400" eaLnBrk="1" fontAlgn="auto" hangingPunct="1">
                <a:spcBef>
                  <a:spcPts val="0"/>
                </a:spcBef>
                <a:spcAft>
                  <a:spcPts val="0"/>
                </a:spcAft>
                <a:buClrTx/>
                <a:buSzTx/>
                <a:buFontTx/>
                <a:buNone/>
              </a:pPr>
              <a:t>13/11/16</a:t>
            </a:fld>
            <a:endParaRPr lang="en-US" sz="1800">
              <a:solidFill>
                <a:prstClr val="black"/>
              </a:solidFill>
              <a:latin typeface="Calibri"/>
              <a:cs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buClrTx/>
              <a:buSzTx/>
              <a:buFontTx/>
              <a:buNone/>
            </a:pPr>
            <a:endParaRPr lang="en-US" sz="1800">
              <a:solidFill>
                <a:prstClr val="black"/>
              </a:solidFill>
              <a:latin typeface="Calibri"/>
              <a:cs typeface="ＭＳ Ｐゴシック"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buClrTx/>
              <a:buSzTx/>
              <a:buFontTx/>
              <a:buNone/>
            </a:pPr>
            <a:fld id="{B2551307-7FD0-4CFF-B6E6-1FEF1BAD319D}" type="slidenum">
              <a:rPr lang="en-US" sz="1800">
                <a:solidFill>
                  <a:prstClr val="black"/>
                </a:solidFill>
                <a:latin typeface="Calibri"/>
                <a:cs typeface="ＭＳ Ｐゴシック" charset="0"/>
              </a:rPr>
              <a:pPr defTabSz="914400" eaLnBrk="1" fontAlgn="auto" hangingPunct="1">
                <a:spcBef>
                  <a:spcPts val="0"/>
                </a:spcBef>
                <a:spcAft>
                  <a:spcPts val="0"/>
                </a:spcAft>
                <a:buClrTx/>
                <a:buSzTx/>
                <a:buFontTx/>
                <a:buNone/>
              </a:pPr>
              <a:t>‹#›</a:t>
            </a:fld>
            <a:endParaRPr lang="en-US" sz="1800">
              <a:solidFill>
                <a:prstClr val="black"/>
              </a:solidFill>
              <a:latin typeface="Calibri"/>
              <a:cs typeface="ＭＳ Ｐゴシック" charset="0"/>
            </a:endParaRPr>
          </a:p>
        </p:txBody>
      </p:sp>
    </p:spTree>
    <p:extLst>
      <p:ext uri="{BB962C8B-B14F-4D97-AF65-F5344CB8AC3E}">
        <p14:creationId xmlns:p14="http://schemas.microsoft.com/office/powerpoint/2010/main" val="1880248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eaLnBrk="1" fontAlgn="auto" hangingPunct="1">
              <a:spcBef>
                <a:spcPts val="0"/>
              </a:spcBef>
              <a:spcAft>
                <a:spcPts val="0"/>
              </a:spcAft>
              <a:buClrTx/>
              <a:buSzTx/>
              <a:buFontTx/>
              <a:buNone/>
            </a:pPr>
            <a:fld id="{AC0F5B04-0A0A-4D3B-9CB0-4722B18F0223}" type="datetimeFigureOut">
              <a:rPr lang="en-US" sz="1800">
                <a:solidFill>
                  <a:prstClr val="black"/>
                </a:solidFill>
                <a:latin typeface="Calibri"/>
                <a:cs typeface="ＭＳ Ｐゴシック" charset="0"/>
              </a:rPr>
              <a:pPr defTabSz="914400" eaLnBrk="1" fontAlgn="auto" hangingPunct="1">
                <a:spcBef>
                  <a:spcPts val="0"/>
                </a:spcBef>
                <a:spcAft>
                  <a:spcPts val="0"/>
                </a:spcAft>
                <a:buClrTx/>
                <a:buSzTx/>
                <a:buFontTx/>
                <a:buNone/>
              </a:pPr>
              <a:t>13/11/16</a:t>
            </a:fld>
            <a:endParaRPr lang="en-US" sz="1800">
              <a:solidFill>
                <a:prstClr val="black"/>
              </a:solidFill>
              <a:latin typeface="Calibri"/>
              <a:cs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eaLnBrk="1" fontAlgn="auto" hangingPunct="1">
              <a:spcBef>
                <a:spcPts val="0"/>
              </a:spcBef>
              <a:spcAft>
                <a:spcPts val="0"/>
              </a:spcAft>
              <a:buClrTx/>
              <a:buSzTx/>
              <a:buFontTx/>
              <a:buNone/>
            </a:pPr>
            <a:endParaRPr lang="en-US" sz="1800">
              <a:solidFill>
                <a:prstClr val="black"/>
              </a:solidFill>
              <a:latin typeface="Calibri"/>
              <a:cs typeface="ＭＳ Ｐゴシック"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eaLnBrk="1" fontAlgn="auto" hangingPunct="1">
              <a:spcBef>
                <a:spcPts val="0"/>
              </a:spcBef>
              <a:spcAft>
                <a:spcPts val="0"/>
              </a:spcAft>
              <a:buClrTx/>
              <a:buSzTx/>
              <a:buFontTx/>
              <a:buNone/>
            </a:pPr>
            <a:fld id="{B2551307-7FD0-4CFF-B6E6-1FEF1BAD319D}" type="slidenum">
              <a:rPr lang="en-US" sz="1800">
                <a:solidFill>
                  <a:prstClr val="black"/>
                </a:solidFill>
                <a:latin typeface="Calibri"/>
                <a:cs typeface="ＭＳ Ｐゴシック" charset="0"/>
              </a:rPr>
              <a:pPr defTabSz="914400" eaLnBrk="1" fontAlgn="auto" hangingPunct="1">
                <a:spcBef>
                  <a:spcPts val="0"/>
                </a:spcBef>
                <a:spcAft>
                  <a:spcPts val="0"/>
                </a:spcAft>
                <a:buClrTx/>
                <a:buSzTx/>
                <a:buFontTx/>
                <a:buNone/>
              </a:pPr>
              <a:t>‹#›</a:t>
            </a:fld>
            <a:endParaRPr lang="en-US" sz="1800">
              <a:solidFill>
                <a:prstClr val="black"/>
              </a:solidFill>
              <a:latin typeface="Calibri"/>
              <a:cs typeface="ＭＳ Ｐゴシック" charset="0"/>
            </a:endParaRPr>
          </a:p>
        </p:txBody>
      </p:sp>
    </p:spTree>
    <p:extLst>
      <p:ext uri="{BB962C8B-B14F-4D97-AF65-F5344CB8AC3E}">
        <p14:creationId xmlns:p14="http://schemas.microsoft.com/office/powerpoint/2010/main" val="226509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9981D283-E149-B549-838D-25C13971C519}" type="slidenum">
              <a:rPr lang="en-US"/>
              <a:pPr/>
              <a:t>‹#›</a:t>
            </a:fld>
            <a:endParaRPr lang="en-US"/>
          </a:p>
        </p:txBody>
      </p:sp>
    </p:spTree>
    <p:extLst>
      <p:ext uri="{BB962C8B-B14F-4D97-AF65-F5344CB8AC3E}">
        <p14:creationId xmlns:p14="http://schemas.microsoft.com/office/powerpoint/2010/main" val="7377829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theme" Target="../theme/theme3.xml"/><Relationship Id="rId13" Type="http://schemas.openxmlformats.org/officeDocument/2006/relationships/image" Target="../media/image1.jpeg"/><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8.xml"/><Relationship Id="rId12" Type="http://schemas.openxmlformats.org/officeDocument/2006/relationships/slideLayout" Target="../slideLayouts/slideLayout49.xml"/><Relationship Id="rId13" Type="http://schemas.openxmlformats.org/officeDocument/2006/relationships/slideLayout" Target="../slideLayouts/slideLayout50.xml"/><Relationship Id="rId14" Type="http://schemas.openxmlformats.org/officeDocument/2006/relationships/theme" Target="../theme/theme5.xml"/><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 Id="rId9" Type="http://schemas.openxmlformats.org/officeDocument/2006/relationships/slideLayout" Target="../slideLayouts/slideLayout46.xml"/><Relationship Id="rId10"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1.xml"/><Relationship Id="rId12" Type="http://schemas.openxmlformats.org/officeDocument/2006/relationships/theme" Target="../theme/theme6.xml"/><Relationship Id="rId1" Type="http://schemas.openxmlformats.org/officeDocument/2006/relationships/slideLayout" Target="../slideLayouts/slideLayout51.xml"/><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5" Type="http://schemas.openxmlformats.org/officeDocument/2006/relationships/slideLayout" Target="../slideLayouts/slideLayout55.xml"/><Relationship Id="rId6" Type="http://schemas.openxmlformats.org/officeDocument/2006/relationships/slideLayout" Target="../slideLayouts/slideLayout56.xml"/><Relationship Id="rId7" Type="http://schemas.openxmlformats.org/officeDocument/2006/relationships/slideLayout" Target="../slideLayouts/slideLayout57.xml"/><Relationship Id="rId8" Type="http://schemas.openxmlformats.org/officeDocument/2006/relationships/slideLayout" Target="../slideLayouts/slideLayout58.xml"/><Relationship Id="rId9" Type="http://schemas.openxmlformats.org/officeDocument/2006/relationships/slideLayout" Target="../slideLayouts/slideLayout59.xml"/><Relationship Id="rId10"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2.xml"/><Relationship Id="rId12" Type="http://schemas.openxmlformats.org/officeDocument/2006/relationships/slideLayout" Target="../slideLayouts/slideLayout73.xml"/><Relationship Id="rId13" Type="http://schemas.openxmlformats.org/officeDocument/2006/relationships/slideLayout" Target="../slideLayouts/slideLayout74.xml"/><Relationship Id="rId14" Type="http://schemas.openxmlformats.org/officeDocument/2006/relationships/slideLayout" Target="../slideLayouts/slideLayout75.xml"/><Relationship Id="rId15" Type="http://schemas.openxmlformats.org/officeDocument/2006/relationships/theme" Target="../theme/theme7.xml"/><Relationship Id="rId1" Type="http://schemas.openxmlformats.org/officeDocument/2006/relationships/slideLayout" Target="../slideLayouts/slideLayout62.xml"/><Relationship Id="rId2" Type="http://schemas.openxmlformats.org/officeDocument/2006/relationships/slideLayout" Target="../slideLayouts/slideLayout63.xml"/><Relationship Id="rId3" Type="http://schemas.openxmlformats.org/officeDocument/2006/relationships/slideLayout" Target="../slideLayouts/slideLayout64.xml"/><Relationship Id="rId4" Type="http://schemas.openxmlformats.org/officeDocument/2006/relationships/slideLayout" Target="../slideLayouts/slideLayout65.xml"/><Relationship Id="rId5" Type="http://schemas.openxmlformats.org/officeDocument/2006/relationships/slideLayout" Target="../slideLayouts/slideLayout66.xml"/><Relationship Id="rId6" Type="http://schemas.openxmlformats.org/officeDocument/2006/relationships/slideLayout" Target="../slideLayouts/slideLayout67.xml"/><Relationship Id="rId7" Type="http://schemas.openxmlformats.org/officeDocument/2006/relationships/slideLayout" Target="../slideLayouts/slideLayout68.xml"/><Relationship Id="rId8" Type="http://schemas.openxmlformats.org/officeDocument/2006/relationships/slideLayout" Target="../slideLayouts/slideLayout69.xml"/><Relationship Id="rId9" Type="http://schemas.openxmlformats.org/officeDocument/2006/relationships/slideLayout" Target="../slideLayouts/slideLayout70.xml"/><Relationship Id="rId10"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theme" Target="../theme/theme8.xml"/><Relationship Id="rId3" Type="http://schemas.openxmlformats.org/officeDocument/2006/relationships/image" Target="../media/image3.jpeg"/></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87.xml"/><Relationship Id="rId12" Type="http://schemas.openxmlformats.org/officeDocument/2006/relationships/theme" Target="../theme/theme9.xml"/><Relationship Id="rId1" Type="http://schemas.openxmlformats.org/officeDocument/2006/relationships/slideLayout" Target="../slideLayouts/slideLayout77.xml"/><Relationship Id="rId2" Type="http://schemas.openxmlformats.org/officeDocument/2006/relationships/slideLayout" Target="../slideLayouts/slideLayout78.xml"/><Relationship Id="rId3" Type="http://schemas.openxmlformats.org/officeDocument/2006/relationships/slideLayout" Target="../slideLayouts/slideLayout79.xml"/><Relationship Id="rId4" Type="http://schemas.openxmlformats.org/officeDocument/2006/relationships/slideLayout" Target="../slideLayouts/slideLayout80.xml"/><Relationship Id="rId5" Type="http://schemas.openxmlformats.org/officeDocument/2006/relationships/slideLayout" Target="../slideLayouts/slideLayout81.xml"/><Relationship Id="rId6" Type="http://schemas.openxmlformats.org/officeDocument/2006/relationships/slideLayout" Target="../slideLayouts/slideLayout82.xml"/><Relationship Id="rId7" Type="http://schemas.openxmlformats.org/officeDocument/2006/relationships/slideLayout" Target="../slideLayouts/slideLayout83.xml"/><Relationship Id="rId8" Type="http://schemas.openxmlformats.org/officeDocument/2006/relationships/slideLayout" Target="../slideLayouts/slideLayout84.xml"/><Relationship Id="rId9" Type="http://schemas.openxmlformats.org/officeDocument/2006/relationships/slideLayout" Target="../slideLayouts/slideLayout85.xml"/><Relationship Id="rId10"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09600"/>
            <a:ext cx="7769225"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692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85800" y="6248400"/>
            <a:ext cx="19018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cs typeface="Arial Unicode MS" charset="0"/>
              </a:defRPr>
            </a:lvl1pPr>
          </a:lstStyle>
          <a:p>
            <a:endParaRPr lang="en-US"/>
          </a:p>
        </p:txBody>
      </p:sp>
      <p:sp>
        <p:nvSpPr>
          <p:cNvPr id="1028" name="Rectangle 4"/>
          <p:cNvSpPr>
            <a:spLocks noGrp="1" noChangeArrowheads="1"/>
          </p:cNvSpPr>
          <p:nvPr>
            <p:ph type="ftr"/>
          </p:nvPr>
        </p:nvSpPr>
        <p:spPr bwMode="auto">
          <a:xfrm>
            <a:off x="3124200" y="6248400"/>
            <a:ext cx="28924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cs typeface="Arial Unicode MS" charset="0"/>
              </a:defRPr>
            </a:lvl1pPr>
          </a:lstStyle>
          <a:p>
            <a:endParaRPr lang="en-US"/>
          </a:p>
        </p:txBody>
      </p:sp>
      <p:sp>
        <p:nvSpPr>
          <p:cNvPr id="1029" name="Rectangle 5"/>
          <p:cNvSpPr>
            <a:spLocks noGrp="1" noChangeArrowheads="1"/>
          </p:cNvSpPr>
          <p:nvPr>
            <p:ph type="sldNum"/>
          </p:nvPr>
        </p:nvSpPr>
        <p:spPr bwMode="auto">
          <a:xfrm>
            <a:off x="6553200" y="6248400"/>
            <a:ext cx="19018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cs typeface="Arial Unicode MS" charset="0"/>
              </a:defRPr>
            </a:lvl1pPr>
          </a:lstStyle>
          <a:p>
            <a:fld id="{3880FA5A-D3C9-4047-9508-9F5A2AA13FF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96" r:id="rId12"/>
    <p:sldLayoutId id="2147483697" r:id="rId13"/>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Times New Roman" charset="0"/>
          <a:ea typeface="ＭＳ Ｐゴシック" charset="0"/>
          <a:cs typeface="MS Gothic" charset="0"/>
        </a:defRPr>
      </a:lvl2pPr>
      <a:lvl3pPr marL="11430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Times New Roman" charset="0"/>
          <a:ea typeface="ＭＳ Ｐゴシック" charset="0"/>
          <a:cs typeface="MS Gothic" charset="0"/>
        </a:defRPr>
      </a:lvl3pPr>
      <a:lvl4pPr marL="16002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Times New Roman" charset="0"/>
          <a:ea typeface="ＭＳ Ｐゴシック" charset="0"/>
          <a:cs typeface="MS Gothic" charset="0"/>
        </a:defRPr>
      </a:lvl4pPr>
      <a:lvl5pPr marL="20574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Times New Roman" charset="0"/>
          <a:ea typeface="ＭＳ Ｐゴシック" charset="0"/>
          <a:cs typeface="MS Gothic" charset="0"/>
        </a:defRPr>
      </a:lvl5pPr>
      <a:lvl6pPr marL="25146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Times New Roman" charset="0"/>
          <a:ea typeface="ＭＳ Ｐゴシック" charset="0"/>
          <a:cs typeface="MS Gothic" charset="0"/>
        </a:defRPr>
      </a:lvl6pPr>
      <a:lvl7pPr marL="29718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Times New Roman" charset="0"/>
          <a:ea typeface="ＭＳ Ｐゴシック" charset="0"/>
          <a:cs typeface="MS Gothic" charset="0"/>
        </a:defRPr>
      </a:lvl7pPr>
      <a:lvl8pPr marL="34290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Times New Roman" charset="0"/>
          <a:ea typeface="ＭＳ Ｐゴシック" charset="0"/>
          <a:cs typeface="MS Gothic" charset="0"/>
        </a:defRPr>
      </a:lvl8pPr>
      <a:lvl9pPr marL="38862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Times New Roman" charset="0"/>
          <a:ea typeface="ＭＳ Ｐゴシック" charset="0"/>
          <a:cs typeface="MS Gothic"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685800" y="609600"/>
            <a:ext cx="7769225"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050" name="Rectangle 2"/>
          <p:cNvSpPr>
            <a:spLocks noGrp="1" noChangeArrowheads="1"/>
          </p:cNvSpPr>
          <p:nvPr>
            <p:ph type="body" idx="1"/>
          </p:nvPr>
        </p:nvSpPr>
        <p:spPr bwMode="auto">
          <a:xfrm>
            <a:off x="685800" y="1981200"/>
            <a:ext cx="77692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051" name="Rectangle 3"/>
          <p:cNvSpPr>
            <a:spLocks noGrp="1" noChangeArrowheads="1"/>
          </p:cNvSpPr>
          <p:nvPr>
            <p:ph type="dt"/>
          </p:nvPr>
        </p:nvSpPr>
        <p:spPr bwMode="auto">
          <a:xfrm>
            <a:off x="685800" y="6248400"/>
            <a:ext cx="19018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eaLnBrk="1" hangingPunct="1">
              <a:tabLst>
                <a:tab pos="723900" algn="l"/>
                <a:tab pos="1447800" algn="l"/>
              </a:tabLst>
              <a:defRPr sz="1400">
                <a:solidFill>
                  <a:srgbClr val="000000"/>
                </a:solidFill>
                <a:cs typeface="Arial Unicode MS" charset="0"/>
              </a:defRPr>
            </a:lvl1pPr>
          </a:lstStyle>
          <a:p>
            <a:endParaRPr lang="en-US"/>
          </a:p>
        </p:txBody>
      </p:sp>
      <p:sp>
        <p:nvSpPr>
          <p:cNvPr id="2052" name="Rectangle 4"/>
          <p:cNvSpPr>
            <a:spLocks noGrp="1" noChangeArrowheads="1"/>
          </p:cNvSpPr>
          <p:nvPr>
            <p:ph type="ftr"/>
          </p:nvPr>
        </p:nvSpPr>
        <p:spPr bwMode="auto">
          <a:xfrm>
            <a:off x="3124200" y="6248400"/>
            <a:ext cx="28924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ctr" eaLnBrk="1" hangingPunct="1">
              <a:tabLst>
                <a:tab pos="723900" algn="l"/>
                <a:tab pos="1447800" algn="l"/>
                <a:tab pos="2171700" algn="l"/>
              </a:tabLst>
              <a:defRPr sz="1400">
                <a:solidFill>
                  <a:srgbClr val="000000"/>
                </a:solidFill>
                <a:cs typeface="Arial Unicode MS" charset="0"/>
              </a:defRPr>
            </a:lvl1pPr>
          </a:lstStyle>
          <a:p>
            <a:endParaRPr lang="en-US"/>
          </a:p>
        </p:txBody>
      </p:sp>
      <p:sp>
        <p:nvSpPr>
          <p:cNvPr id="2053" name="Rectangle 5"/>
          <p:cNvSpPr>
            <a:spLocks noGrp="1" noChangeArrowheads="1"/>
          </p:cNvSpPr>
          <p:nvPr>
            <p:ph type="sldNum"/>
          </p:nvPr>
        </p:nvSpPr>
        <p:spPr bwMode="auto">
          <a:xfrm>
            <a:off x="6553200" y="6248400"/>
            <a:ext cx="19018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eaLnBrk="1" hangingPunct="1">
              <a:tabLst>
                <a:tab pos="723900" algn="l"/>
                <a:tab pos="1447800" algn="l"/>
              </a:tabLst>
              <a:defRPr sz="1400">
                <a:solidFill>
                  <a:srgbClr val="000000"/>
                </a:solidFill>
                <a:cs typeface="Arial Unicode MS" charset="0"/>
              </a:defRPr>
            </a:lvl1pPr>
          </a:lstStyle>
          <a:p>
            <a:fld id="{1CC47031-1544-AF47-B9F8-A6D324FBCA6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98" r:id="rId12"/>
  </p:sldLayoutIdLst>
  <p:txStyles>
    <p:titleStyle>
      <a:lvl1pPr algn="ctr" defTabSz="457200" rtl="0" fontAlgn="base">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marL="742950" indent="-285750" algn="ctr" defTabSz="457200" rtl="0" fontAlgn="base">
        <a:spcBef>
          <a:spcPct val="0"/>
        </a:spcBef>
        <a:spcAft>
          <a:spcPct val="0"/>
        </a:spcAft>
        <a:buClr>
          <a:srgbClr val="000000"/>
        </a:buClr>
        <a:buSzPct val="100000"/>
        <a:buFont typeface="Times New Roman" charset="0"/>
        <a:defRPr sz="4400">
          <a:solidFill>
            <a:srgbClr val="000000"/>
          </a:solidFill>
          <a:latin typeface="Times New Roman" charset="0"/>
          <a:ea typeface="ＭＳ Ｐゴシック" charset="0"/>
          <a:cs typeface="MS Gothic" charset="0"/>
        </a:defRPr>
      </a:lvl2pPr>
      <a:lvl3pPr marL="1143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Times New Roman" charset="0"/>
          <a:ea typeface="ＭＳ Ｐゴシック" charset="0"/>
          <a:cs typeface="MS Gothic" charset="0"/>
        </a:defRPr>
      </a:lvl3pPr>
      <a:lvl4pPr marL="1600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Times New Roman" charset="0"/>
          <a:ea typeface="ＭＳ Ｐゴシック" charset="0"/>
          <a:cs typeface="MS Gothic" charset="0"/>
        </a:defRPr>
      </a:lvl4pPr>
      <a:lvl5pPr marL="2057400" indent="-228600" algn="ctr" defTabSz="457200" rtl="0" fontAlgn="base">
        <a:spcBef>
          <a:spcPct val="0"/>
        </a:spcBef>
        <a:spcAft>
          <a:spcPct val="0"/>
        </a:spcAft>
        <a:buClr>
          <a:srgbClr val="000000"/>
        </a:buClr>
        <a:buSzPct val="100000"/>
        <a:buFont typeface="Times New Roman" charset="0"/>
        <a:defRPr sz="4400">
          <a:solidFill>
            <a:srgbClr val="000000"/>
          </a:solidFill>
          <a:latin typeface="Times New Roman" charset="0"/>
          <a:ea typeface="ＭＳ Ｐゴシック" charset="0"/>
          <a:cs typeface="MS Gothic"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Times New Roman" charset="0"/>
          <a:ea typeface="ＭＳ Ｐゴシック" charset="0"/>
          <a:cs typeface="MS Gothic"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Times New Roman" charset="0"/>
          <a:ea typeface="ＭＳ Ｐゴシック" charset="0"/>
          <a:cs typeface="MS Gothic"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Times New Roman" charset="0"/>
          <a:ea typeface="ＭＳ Ｐゴシック" charset="0"/>
          <a:cs typeface="MS Gothic"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Times New Roman" charset="0"/>
          <a:ea typeface="ＭＳ Ｐゴシック" charset="0"/>
          <a:cs typeface="MS Gothic" charset="0"/>
        </a:defRPr>
      </a:lvl9pPr>
    </p:titleStyle>
    <p:bodyStyle>
      <a:lvl1pPr marL="342900" indent="-342900" algn="l" defTabSz="457200" rtl="0" fontAlgn="base">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fontAlgn="base">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fontAlgn="base">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685800" y="2139950"/>
            <a:ext cx="7769225" cy="143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4098" name="Rectangle 2"/>
          <p:cNvSpPr>
            <a:spLocks noGrp="1" noChangeArrowheads="1"/>
          </p:cNvSpPr>
          <p:nvPr>
            <p:ph type="dt"/>
          </p:nvPr>
        </p:nvSpPr>
        <p:spPr bwMode="auto">
          <a:xfrm>
            <a:off x="685800" y="6248400"/>
            <a:ext cx="19018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eaLnBrk="1">
              <a:tabLst>
                <a:tab pos="723900" algn="l"/>
                <a:tab pos="1447800" algn="l"/>
              </a:tabLst>
              <a:defRPr sz="1400">
                <a:solidFill>
                  <a:srgbClr val="FFFF66"/>
                </a:solidFill>
                <a:latin typeface="+mn-lt"/>
                <a:ea typeface="+mn-ea"/>
                <a:cs typeface="+mn-cs"/>
              </a:defRPr>
            </a:lvl1pPr>
          </a:lstStyle>
          <a:p>
            <a:endParaRPr lang="en-US"/>
          </a:p>
        </p:txBody>
      </p:sp>
      <p:sp>
        <p:nvSpPr>
          <p:cNvPr id="4099" name="Rectangle 3"/>
          <p:cNvSpPr>
            <a:spLocks noGrp="1" noChangeArrowheads="1"/>
          </p:cNvSpPr>
          <p:nvPr>
            <p:ph type="ftr"/>
          </p:nvPr>
        </p:nvSpPr>
        <p:spPr bwMode="auto">
          <a:xfrm>
            <a:off x="3124200" y="6248400"/>
            <a:ext cx="28924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ctr" eaLnBrk="1">
              <a:tabLst>
                <a:tab pos="723900" algn="l"/>
                <a:tab pos="1447800" algn="l"/>
                <a:tab pos="2171700" algn="l"/>
              </a:tabLst>
              <a:defRPr sz="1400">
                <a:solidFill>
                  <a:srgbClr val="FFFF66"/>
                </a:solidFill>
                <a:latin typeface="+mn-lt"/>
                <a:ea typeface="+mn-ea"/>
                <a:cs typeface="+mn-cs"/>
              </a:defRPr>
            </a:lvl1pPr>
          </a:lstStyle>
          <a:p>
            <a:endParaRPr lang="en-US"/>
          </a:p>
        </p:txBody>
      </p:sp>
      <p:sp>
        <p:nvSpPr>
          <p:cNvPr id="4100" name="Rectangle 4"/>
          <p:cNvSpPr>
            <a:spLocks noGrp="1" noChangeArrowheads="1"/>
          </p:cNvSpPr>
          <p:nvPr>
            <p:ph type="sldNum"/>
          </p:nvPr>
        </p:nvSpPr>
        <p:spPr bwMode="auto">
          <a:xfrm>
            <a:off x="6553200" y="6248400"/>
            <a:ext cx="19018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eaLnBrk="1">
              <a:tabLst>
                <a:tab pos="723900" algn="l"/>
                <a:tab pos="1447800" algn="l"/>
              </a:tabLst>
              <a:defRPr sz="1400">
                <a:solidFill>
                  <a:srgbClr val="FFFF66"/>
                </a:solidFill>
                <a:latin typeface="+mn-lt"/>
                <a:ea typeface="+mn-ea"/>
                <a:cs typeface="+mn-cs"/>
              </a:defRPr>
            </a:lvl1pPr>
          </a:lstStyle>
          <a:p>
            <a:fld id="{52C1E5CE-E08A-A442-A75E-94A98B725C1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fontAlgn="base">
        <a:spcBef>
          <a:spcPct val="0"/>
        </a:spcBef>
        <a:spcAft>
          <a:spcPct val="0"/>
        </a:spcAft>
        <a:buClr>
          <a:srgbClr val="000000"/>
        </a:buClr>
        <a:buSzPct val="100000"/>
        <a:buFont typeface="Times New Roman" charset="0"/>
        <a:defRPr sz="4400" b="1">
          <a:solidFill>
            <a:srgbClr val="FFFF66"/>
          </a:solidFill>
          <a:latin typeface="+mj-lt"/>
          <a:ea typeface="+mj-ea"/>
          <a:cs typeface="+mj-cs"/>
        </a:defRPr>
      </a:lvl1pPr>
      <a:lvl2pPr marL="742950" indent="-285750" algn="ctr" defTabSz="457200" rtl="0" fontAlgn="base">
        <a:spcBef>
          <a:spcPct val="0"/>
        </a:spcBef>
        <a:spcAft>
          <a:spcPct val="0"/>
        </a:spcAft>
        <a:buClr>
          <a:srgbClr val="000000"/>
        </a:buClr>
        <a:buSzPct val="100000"/>
        <a:buFont typeface="Times New Roman" charset="0"/>
        <a:defRPr sz="4400" b="1">
          <a:solidFill>
            <a:srgbClr val="FFFF66"/>
          </a:solidFill>
          <a:latin typeface="Trebuchet MS" charset="0"/>
          <a:ea typeface="Osaka" charset="0"/>
          <a:cs typeface="Osaka" charset="0"/>
        </a:defRPr>
      </a:lvl2pPr>
      <a:lvl3pPr marL="1143000" indent="-228600" algn="ctr" defTabSz="457200" rtl="0" fontAlgn="base">
        <a:spcBef>
          <a:spcPct val="0"/>
        </a:spcBef>
        <a:spcAft>
          <a:spcPct val="0"/>
        </a:spcAft>
        <a:buClr>
          <a:srgbClr val="000000"/>
        </a:buClr>
        <a:buSzPct val="100000"/>
        <a:buFont typeface="Times New Roman" charset="0"/>
        <a:defRPr sz="4400" b="1">
          <a:solidFill>
            <a:srgbClr val="FFFF66"/>
          </a:solidFill>
          <a:latin typeface="Trebuchet MS" charset="0"/>
          <a:ea typeface="Osaka" charset="0"/>
          <a:cs typeface="Osaka" charset="0"/>
        </a:defRPr>
      </a:lvl3pPr>
      <a:lvl4pPr marL="1600200" indent="-228600" algn="ctr" defTabSz="457200" rtl="0" fontAlgn="base">
        <a:spcBef>
          <a:spcPct val="0"/>
        </a:spcBef>
        <a:spcAft>
          <a:spcPct val="0"/>
        </a:spcAft>
        <a:buClr>
          <a:srgbClr val="000000"/>
        </a:buClr>
        <a:buSzPct val="100000"/>
        <a:buFont typeface="Times New Roman" charset="0"/>
        <a:defRPr sz="4400" b="1">
          <a:solidFill>
            <a:srgbClr val="FFFF66"/>
          </a:solidFill>
          <a:latin typeface="Trebuchet MS" charset="0"/>
          <a:ea typeface="Osaka" charset="0"/>
          <a:cs typeface="Osaka" charset="0"/>
        </a:defRPr>
      </a:lvl4pPr>
      <a:lvl5pPr marL="2057400" indent="-228600" algn="ctr" defTabSz="457200" rtl="0" fontAlgn="base">
        <a:spcBef>
          <a:spcPct val="0"/>
        </a:spcBef>
        <a:spcAft>
          <a:spcPct val="0"/>
        </a:spcAft>
        <a:buClr>
          <a:srgbClr val="000000"/>
        </a:buClr>
        <a:buSzPct val="100000"/>
        <a:buFont typeface="Times New Roman" charset="0"/>
        <a:defRPr sz="4400" b="1">
          <a:solidFill>
            <a:srgbClr val="FFFF66"/>
          </a:solidFill>
          <a:latin typeface="Trebuchet MS" charset="0"/>
          <a:ea typeface="Osaka" charset="0"/>
          <a:cs typeface="Osaka" charset="0"/>
        </a:defRPr>
      </a:lvl5pPr>
      <a:lvl6pPr marL="2514600" indent="-228600" algn="ctr" defTabSz="457200" rtl="0" fontAlgn="base">
        <a:spcBef>
          <a:spcPct val="0"/>
        </a:spcBef>
        <a:spcAft>
          <a:spcPct val="0"/>
        </a:spcAft>
        <a:buClr>
          <a:srgbClr val="000000"/>
        </a:buClr>
        <a:buSzPct val="100000"/>
        <a:buFont typeface="Times New Roman" charset="0"/>
        <a:defRPr sz="4400" b="1">
          <a:solidFill>
            <a:srgbClr val="FFFF66"/>
          </a:solidFill>
          <a:latin typeface="Trebuchet MS" charset="0"/>
          <a:ea typeface="Osaka" charset="0"/>
          <a:cs typeface="Osaka" charset="0"/>
        </a:defRPr>
      </a:lvl6pPr>
      <a:lvl7pPr marL="2971800" indent="-228600" algn="ctr" defTabSz="457200" rtl="0" fontAlgn="base">
        <a:spcBef>
          <a:spcPct val="0"/>
        </a:spcBef>
        <a:spcAft>
          <a:spcPct val="0"/>
        </a:spcAft>
        <a:buClr>
          <a:srgbClr val="000000"/>
        </a:buClr>
        <a:buSzPct val="100000"/>
        <a:buFont typeface="Times New Roman" charset="0"/>
        <a:defRPr sz="4400" b="1">
          <a:solidFill>
            <a:srgbClr val="FFFF66"/>
          </a:solidFill>
          <a:latin typeface="Trebuchet MS" charset="0"/>
          <a:ea typeface="Osaka" charset="0"/>
          <a:cs typeface="Osaka" charset="0"/>
        </a:defRPr>
      </a:lvl7pPr>
      <a:lvl8pPr marL="3429000" indent="-228600" algn="ctr" defTabSz="457200" rtl="0" fontAlgn="base">
        <a:spcBef>
          <a:spcPct val="0"/>
        </a:spcBef>
        <a:spcAft>
          <a:spcPct val="0"/>
        </a:spcAft>
        <a:buClr>
          <a:srgbClr val="000000"/>
        </a:buClr>
        <a:buSzPct val="100000"/>
        <a:buFont typeface="Times New Roman" charset="0"/>
        <a:defRPr sz="4400" b="1">
          <a:solidFill>
            <a:srgbClr val="FFFF66"/>
          </a:solidFill>
          <a:latin typeface="Trebuchet MS" charset="0"/>
          <a:ea typeface="Osaka" charset="0"/>
          <a:cs typeface="Osaka" charset="0"/>
        </a:defRPr>
      </a:lvl8pPr>
      <a:lvl9pPr marL="3886200" indent="-228600" algn="ctr" defTabSz="457200" rtl="0" fontAlgn="base">
        <a:spcBef>
          <a:spcPct val="0"/>
        </a:spcBef>
        <a:spcAft>
          <a:spcPct val="0"/>
        </a:spcAft>
        <a:buClr>
          <a:srgbClr val="000000"/>
        </a:buClr>
        <a:buSzPct val="100000"/>
        <a:buFont typeface="Times New Roman" charset="0"/>
        <a:defRPr sz="4400" b="1">
          <a:solidFill>
            <a:srgbClr val="FFFF66"/>
          </a:solidFill>
          <a:latin typeface="Trebuchet MS" charset="0"/>
          <a:ea typeface="Osaka" charset="0"/>
          <a:cs typeface="Osaka" charset="0"/>
        </a:defRPr>
      </a:lvl9pPr>
    </p:titleStyle>
    <p:bodyStyle>
      <a:lvl1pPr marL="342900" indent="-342900" algn="l" defTabSz="457200" rtl="0" fontAlgn="base">
        <a:spcBef>
          <a:spcPts val="800"/>
        </a:spcBef>
        <a:spcAft>
          <a:spcPct val="0"/>
        </a:spcAft>
        <a:buClr>
          <a:srgbClr val="000000"/>
        </a:buClr>
        <a:buSzPct val="100000"/>
        <a:buFont typeface="Times New Roman" charset="0"/>
        <a:defRPr sz="3200">
          <a:solidFill>
            <a:srgbClr val="FFFF66"/>
          </a:solidFill>
          <a:latin typeface="+mn-lt"/>
          <a:ea typeface="+mn-ea"/>
          <a:cs typeface="+mn-cs"/>
        </a:defRPr>
      </a:lvl1pPr>
      <a:lvl2pPr marL="742950" indent="-285750" algn="l" defTabSz="457200" rtl="0" fontAlgn="base">
        <a:spcBef>
          <a:spcPts val="700"/>
        </a:spcBef>
        <a:spcAft>
          <a:spcPct val="0"/>
        </a:spcAft>
        <a:buClr>
          <a:srgbClr val="000000"/>
        </a:buClr>
        <a:buSzPct val="100000"/>
        <a:buFont typeface="Times New Roman" charset="0"/>
        <a:defRPr sz="2800">
          <a:solidFill>
            <a:srgbClr val="FFFF66"/>
          </a:solidFill>
          <a:latin typeface="+mn-lt"/>
          <a:ea typeface="+mn-ea"/>
          <a:cs typeface="+mn-cs"/>
        </a:defRPr>
      </a:lvl2pPr>
      <a:lvl3pPr marL="1143000" indent="-228600" algn="l" defTabSz="457200" rtl="0" fontAlgn="base">
        <a:spcBef>
          <a:spcPts val="600"/>
        </a:spcBef>
        <a:spcAft>
          <a:spcPct val="0"/>
        </a:spcAft>
        <a:buClr>
          <a:srgbClr val="000000"/>
        </a:buClr>
        <a:buSzPct val="100000"/>
        <a:buFont typeface="Times New Roman" charset="0"/>
        <a:defRPr sz="2400">
          <a:solidFill>
            <a:srgbClr val="FFFF66"/>
          </a:solidFill>
          <a:latin typeface="+mn-lt"/>
          <a:ea typeface="+mn-ea"/>
          <a:cs typeface="+mn-cs"/>
        </a:defRPr>
      </a:lvl3pPr>
      <a:lvl4pPr marL="1600200" indent="-228600" algn="l" defTabSz="457200" rtl="0" fontAlgn="base">
        <a:spcBef>
          <a:spcPts val="500"/>
        </a:spcBef>
        <a:spcAft>
          <a:spcPct val="0"/>
        </a:spcAft>
        <a:buClr>
          <a:srgbClr val="000000"/>
        </a:buClr>
        <a:buSzPct val="100000"/>
        <a:buFont typeface="Times New Roman" charset="0"/>
        <a:defRPr sz="2000">
          <a:solidFill>
            <a:srgbClr val="FFFF66"/>
          </a:solidFill>
          <a:latin typeface="+mn-lt"/>
          <a:ea typeface="+mn-ea"/>
          <a:cs typeface="+mn-cs"/>
        </a:defRPr>
      </a:lvl4pPr>
      <a:lvl5pPr marL="2057400" indent="-228600" algn="l" defTabSz="457200" rtl="0" fontAlgn="base">
        <a:spcBef>
          <a:spcPts val="500"/>
        </a:spcBef>
        <a:spcAft>
          <a:spcPct val="0"/>
        </a:spcAft>
        <a:buClr>
          <a:srgbClr val="000000"/>
        </a:buClr>
        <a:buSzPct val="100000"/>
        <a:buFont typeface="Times New Roman" charset="0"/>
        <a:defRPr sz="2000">
          <a:solidFill>
            <a:srgbClr val="FFFF66"/>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FFFF66"/>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FFFF66"/>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FFFF66"/>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FFFF66"/>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3"/>
          <p:cNvSpPr>
            <a:spLocks noGrp="1" noChangeArrowheads="1"/>
          </p:cNvSpPr>
          <p:nvPr>
            <p:ph type="title"/>
          </p:nvPr>
        </p:nvSpPr>
        <p:spPr bwMode="auto">
          <a:xfrm>
            <a:off x="1066800" y="609600"/>
            <a:ext cx="7010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8787" name="Rectangle 4"/>
          <p:cNvSpPr>
            <a:spLocks noGrp="1" noChangeArrowheads="1"/>
          </p:cNvSpPr>
          <p:nvPr>
            <p:ph type="body" idx="1"/>
          </p:nvPr>
        </p:nvSpPr>
        <p:spPr bwMode="auto">
          <a:xfrm>
            <a:off x="685800" y="1981200"/>
            <a:ext cx="7772400" cy="403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1029"/>
          <p:cNvSpPr>
            <a:spLocks noGrp="1" noChangeArrowheads="1"/>
          </p:cNvSpPr>
          <p:nvPr>
            <p:ph type="dt" sz="half" idx="2"/>
          </p:nvPr>
        </p:nvSpPr>
        <p:spPr bwMode="auto">
          <a:xfrm>
            <a:off x="914400" y="6248400"/>
            <a:ext cx="16764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chemeClr val="tx2"/>
                </a:solidFill>
                <a:latin typeface="Comic Sans MS" pitchFamily="-111" charset="0"/>
                <a:ea typeface="+mn-ea"/>
                <a:cs typeface="+mn-cs"/>
              </a:defRPr>
            </a:lvl1pPr>
          </a:lstStyle>
          <a:p>
            <a:pPr defTabSz="914400">
              <a:buClrTx/>
              <a:buSzTx/>
              <a:buFontTx/>
              <a:buNone/>
              <a:defRPr/>
            </a:pPr>
            <a:endParaRPr lang="en-US">
              <a:solidFill>
                <a:srgbClr val="FFFFFF"/>
              </a:solidFill>
            </a:endParaRPr>
          </a:p>
        </p:txBody>
      </p:sp>
      <p:sp>
        <p:nvSpPr>
          <p:cNvPr id="10" name="Rectangle 1030"/>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solidFill>
                  <a:schemeClr val="tx2"/>
                </a:solidFill>
                <a:latin typeface="Comic Sans MS" pitchFamily="-111" charset="0"/>
                <a:ea typeface="+mn-ea"/>
                <a:cs typeface="+mn-cs"/>
              </a:defRPr>
            </a:lvl1pPr>
          </a:lstStyle>
          <a:p>
            <a:pPr defTabSz="914400">
              <a:buClrTx/>
              <a:buSzTx/>
              <a:buFontTx/>
              <a:buNone/>
              <a:defRPr/>
            </a:pPr>
            <a:endParaRPr lang="en-US">
              <a:solidFill>
                <a:srgbClr val="FFFFFF"/>
              </a:solidFill>
            </a:endParaRPr>
          </a:p>
        </p:txBody>
      </p:sp>
      <p:sp>
        <p:nvSpPr>
          <p:cNvPr id="11" name="Rectangle 1031"/>
          <p:cNvSpPr>
            <a:spLocks noGrp="1" noChangeArrowheads="1"/>
          </p:cNvSpPr>
          <p:nvPr>
            <p:ph type="sldNum" sz="quarter" idx="4"/>
          </p:nvPr>
        </p:nvSpPr>
        <p:spPr bwMode="auto">
          <a:xfrm>
            <a:off x="6553200" y="6248400"/>
            <a:ext cx="16764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chemeClr val="tx2"/>
                </a:solidFill>
              </a:defRPr>
            </a:lvl1pPr>
          </a:lstStyle>
          <a:p>
            <a:pPr defTabSz="914400">
              <a:buClrTx/>
              <a:buSzTx/>
              <a:buFontTx/>
              <a:buNone/>
              <a:defRPr/>
            </a:pPr>
            <a:fld id="{EE26C0F3-8372-514F-AB9F-A901F7DFB9B1}" type="slidenum">
              <a:rPr lang="en-US">
                <a:solidFill>
                  <a:srgbClr val="FFFFFF"/>
                </a:solidFill>
                <a:latin typeface="Comic Sans MS" charset="0"/>
                <a:cs typeface="ＭＳ Ｐゴシック" charset="0"/>
              </a:rPr>
              <a:pPr defTabSz="914400">
                <a:buClrTx/>
                <a:buSzTx/>
                <a:buFontTx/>
                <a:buNone/>
                <a:defRPr/>
              </a:pPr>
              <a:t>‹#›</a:t>
            </a:fld>
            <a:endParaRPr lang="en-US">
              <a:solidFill>
                <a:srgbClr val="FFFFFF"/>
              </a:solidFill>
              <a:latin typeface="Comic Sans MS" charset="0"/>
              <a:cs typeface="ＭＳ Ｐゴシック" charset="0"/>
            </a:endParaRPr>
          </a:p>
        </p:txBody>
      </p:sp>
    </p:spTree>
    <p:extLst>
      <p:ext uri="{BB962C8B-B14F-4D97-AF65-F5344CB8AC3E}">
        <p14:creationId xmlns:p14="http://schemas.microsoft.com/office/powerpoint/2010/main" val="2974401573"/>
      </p:ext>
    </p:extLst>
  </p:cSld>
  <p:clrMap bg1="lt1" tx1="dk1" bg2="lt2" tx2="dk2" accent1="accent1" accent2="accent2" accent3="accent3" accent4="accent4" accent5="accent5" accent6="accent6" hlink="hlink" folHlink="folHlink"/>
  <p:sldLayoutIdLst>
    <p:sldLayoutId id="2147483701" r:id="rId1"/>
  </p:sldLayoutIdLst>
  <p:transition xmlns:p14="http://schemas.microsoft.com/office/powerpoint/2010/main"/>
  <p:hf sldNum="0" hdr="0" ftr="0" dt="0"/>
  <p:txStyles>
    <p:titleStyle>
      <a:lvl1pPr algn="ctr" rtl="0" eaLnBrk="0" fontAlgn="base" hangingPunct="0">
        <a:spcBef>
          <a:spcPct val="0"/>
        </a:spcBef>
        <a:spcAft>
          <a:spcPct val="0"/>
        </a:spcAft>
        <a:defRPr sz="4400" b="1">
          <a:solidFill>
            <a:schemeClr val="tx1"/>
          </a:solidFill>
          <a:latin typeface="Arial" pitchFamily="-111" charset="0"/>
          <a:ea typeface="ＭＳ Ｐゴシック" pitchFamily="-111" charset="-128"/>
          <a:cs typeface="ＭＳ Ｐゴシック" pitchFamily="-111" charset="-128"/>
        </a:defRPr>
      </a:lvl1pPr>
      <a:lvl2pPr algn="ctr" rtl="0" eaLnBrk="0" fontAlgn="base" hangingPunct="0">
        <a:spcBef>
          <a:spcPct val="0"/>
        </a:spcBef>
        <a:spcAft>
          <a:spcPct val="0"/>
        </a:spcAft>
        <a:defRPr sz="4400" b="1">
          <a:solidFill>
            <a:schemeClr val="tx1"/>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b="1">
          <a:solidFill>
            <a:schemeClr val="tx1"/>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b="1">
          <a:solidFill>
            <a:schemeClr val="tx1"/>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b="1">
          <a:solidFill>
            <a:schemeClr val="tx1"/>
          </a:solidFill>
          <a:latin typeface="Arial"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b="1">
          <a:solidFill>
            <a:schemeClr val="tx1"/>
          </a:solidFill>
          <a:latin typeface="Arial" pitchFamily="-112" charset="0"/>
          <a:ea typeface="ＭＳ Ｐゴシック" pitchFamily="-112" charset="-128"/>
          <a:cs typeface="ＭＳ Ｐゴシック" pitchFamily="-112" charset="-128"/>
        </a:defRPr>
      </a:lvl6pPr>
      <a:lvl7pPr marL="914400" algn="ctr" rtl="0" fontAlgn="base">
        <a:spcBef>
          <a:spcPct val="0"/>
        </a:spcBef>
        <a:spcAft>
          <a:spcPct val="0"/>
        </a:spcAft>
        <a:defRPr sz="4400" b="1">
          <a:solidFill>
            <a:schemeClr val="tx1"/>
          </a:solidFill>
          <a:latin typeface="Arial" pitchFamily="-112" charset="0"/>
          <a:ea typeface="ＭＳ Ｐゴシック" pitchFamily="-112" charset="-128"/>
          <a:cs typeface="ＭＳ Ｐゴシック" pitchFamily="-112" charset="-128"/>
        </a:defRPr>
      </a:lvl7pPr>
      <a:lvl8pPr marL="1371600" algn="ctr" rtl="0" fontAlgn="base">
        <a:spcBef>
          <a:spcPct val="0"/>
        </a:spcBef>
        <a:spcAft>
          <a:spcPct val="0"/>
        </a:spcAft>
        <a:defRPr sz="4400" b="1">
          <a:solidFill>
            <a:schemeClr val="tx1"/>
          </a:solidFill>
          <a:latin typeface="Arial" pitchFamily="-112" charset="0"/>
          <a:ea typeface="ＭＳ Ｐゴシック" pitchFamily="-112" charset="-128"/>
          <a:cs typeface="ＭＳ Ｐゴシック" pitchFamily="-112" charset="-128"/>
        </a:defRPr>
      </a:lvl8pPr>
      <a:lvl9pPr marL="1828800" algn="ctr" rtl="0" fontAlgn="base">
        <a:spcBef>
          <a:spcPct val="0"/>
        </a:spcBef>
        <a:spcAft>
          <a:spcPct val="0"/>
        </a:spcAft>
        <a:defRPr sz="4400" b="1">
          <a:solidFill>
            <a:schemeClr val="tx1"/>
          </a:solidFill>
          <a:latin typeface="Arial"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har char="•"/>
        <a:defRPr sz="3200">
          <a:solidFill>
            <a:schemeClr val="tx1"/>
          </a:solidFill>
          <a:latin typeface="Arial" pitchFamily="-111" charset="0"/>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Arial" pitchFamily="-111" charset="0"/>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Arial" pitchFamily="-111" charset="0"/>
          <a:ea typeface="ＭＳ Ｐゴシック" charset="0"/>
          <a:cs typeface="Geneva" charset="-128"/>
        </a:defRPr>
      </a:lvl3pPr>
      <a:lvl4pPr marL="1600200" indent="-228600" algn="l" rtl="0" eaLnBrk="0" fontAlgn="base" hangingPunct="0">
        <a:spcBef>
          <a:spcPct val="20000"/>
        </a:spcBef>
        <a:spcAft>
          <a:spcPct val="0"/>
        </a:spcAft>
        <a:buChar char="–"/>
        <a:defRPr sz="2000">
          <a:solidFill>
            <a:schemeClr val="tx1"/>
          </a:solidFill>
          <a:latin typeface="Arial" pitchFamily="-111" charset="0"/>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Arial" pitchFamily="-111" charset="0"/>
          <a:ea typeface="ＭＳ Ｐゴシック" charset="-128"/>
          <a:cs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728" y="44624"/>
            <a:ext cx="90707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11" charset="0"/>
                <a:ea typeface="+mn-ea"/>
                <a:cs typeface="+mn-cs"/>
              </a:defRPr>
            </a:lvl1pPr>
          </a:lstStyle>
          <a:p>
            <a:pPr defTabSz="914400">
              <a:buClrTx/>
              <a:buSzTx/>
              <a:buFontTx/>
              <a:buNone/>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11" charset="0"/>
                <a:ea typeface="+mn-ea"/>
                <a:cs typeface="+mn-cs"/>
              </a:defRPr>
            </a:lvl1pPr>
          </a:lstStyle>
          <a:p>
            <a:pPr defTabSz="914400">
              <a:buClrTx/>
              <a:buSzTx/>
              <a:buFontTx/>
              <a:buNone/>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defTabSz="914400">
              <a:buClrTx/>
              <a:buSzTx/>
              <a:buFontTx/>
              <a:buNone/>
              <a:defRPr/>
            </a:pPr>
            <a:fld id="{1086487F-A443-774C-B771-167E7F98E6D9}" type="slidenum">
              <a:rPr lang="en-US">
                <a:solidFill>
                  <a:srgbClr val="000000"/>
                </a:solidFill>
                <a:cs typeface="ＭＳ Ｐゴシック" charset="0"/>
              </a:rPr>
              <a:pPr defTabSz="914400">
                <a:buClrTx/>
                <a:buSzTx/>
                <a:buFontTx/>
                <a:buNone/>
                <a:defRPr/>
              </a:pPr>
              <a:t>‹#›</a:t>
            </a:fld>
            <a:endParaRPr lang="en-US">
              <a:solidFill>
                <a:srgbClr val="000000"/>
              </a:solidFill>
              <a:cs typeface="ＭＳ Ｐゴシック" charset="0"/>
            </a:endParaRPr>
          </a:p>
        </p:txBody>
      </p:sp>
    </p:spTree>
    <p:extLst>
      <p:ext uri="{BB962C8B-B14F-4D97-AF65-F5344CB8AC3E}">
        <p14:creationId xmlns:p14="http://schemas.microsoft.com/office/powerpoint/2010/main" val="61884664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ransition xmlns:p14="http://schemas.microsoft.com/office/powerpoint/2010/main"/>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eaLnBrk="1" hangingPunct="1">
                <a:buClrTx/>
                <a:buSzTx/>
                <a:buFontTx/>
                <a:buNone/>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eaLnBrk="1" hangingPunct="1">
                <a:buClrTx/>
                <a:buSzTx/>
                <a:buFontTx/>
                <a:buNone/>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eaLnBrk="1" hangingPunct="1">
                <a:buClrTx/>
                <a:buSzTx/>
                <a:buFontTx/>
                <a:buNone/>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eaLnBrk="1" hangingPunct="1">
                <a:buClrTx/>
                <a:buSzTx/>
                <a:buFontTx/>
                <a:buNone/>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hangingPunct="1">
                <a:buClrTx/>
                <a:buSzTx/>
                <a:buFontTx/>
                <a:buNone/>
              </a:pPr>
              <a:endParaRPr lang="en-US">
                <a:solidFill>
                  <a:srgbClr val="FFFFFF"/>
                </a:solidFill>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hangingPunct="1">
                <a:buClrTx/>
                <a:buSzTx/>
                <a:buFontTx/>
                <a:buNone/>
              </a:pPr>
              <a:endParaRPr lang="en-US">
                <a:solidFill>
                  <a:srgbClr val="FFFFFF"/>
                </a:solidFill>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hangingPunct="1">
                <a:buClrTx/>
                <a:buSzTx/>
                <a:buFontTx/>
                <a:buNone/>
              </a:pPr>
              <a:endParaRPr lang="en-US">
                <a:solidFill>
                  <a:srgbClr val="FFFFFF"/>
                </a:solidFill>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eaLnBrk="1" hangingPunct="1">
              <a:buClrTx/>
              <a:buSzTx/>
              <a:buFontTx/>
              <a:buNone/>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eaLnBrk="1" hangingPunct="1">
              <a:buClrTx/>
              <a:buSzTx/>
              <a:buFontTx/>
              <a:buNone/>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400" eaLnBrk="1" hangingPunct="1">
              <a:buClrTx/>
              <a:buSzTx/>
              <a:buFontTx/>
              <a:buNone/>
              <a:defRPr/>
            </a:pPr>
            <a:fld id="{61F442D0-A11F-2640-8129-5D1BEF7A3C1E}" type="slidenum">
              <a:rPr lang="en-US"/>
              <a:pPr defTabSz="914400" eaLnBrk="1" hangingPunct="1">
                <a:buClrTx/>
                <a:buSzTx/>
                <a:buFontTx/>
                <a:buNone/>
                <a:defRPr/>
              </a:pPr>
              <a:t>‹#›</a:t>
            </a:fld>
            <a:endParaRPr lang="en-US"/>
          </a:p>
        </p:txBody>
      </p:sp>
    </p:spTree>
    <p:extLst>
      <p:ext uri="{BB962C8B-B14F-4D97-AF65-F5344CB8AC3E}">
        <p14:creationId xmlns:p14="http://schemas.microsoft.com/office/powerpoint/2010/main" val="3170780364"/>
      </p:ext>
    </p:extLst>
  </p:cSld>
  <p:clrMap bg1="dk2" tx1="lt1" bg2="dk1"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45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a:ea typeface="+mn-ea"/>
                <a:cs typeface="+mn-cs"/>
              </a:defRPr>
            </a:lvl1pPr>
          </a:lstStyle>
          <a:p>
            <a:pPr defTabSz="914400">
              <a:buClrTx/>
              <a:buSzTx/>
              <a:buFontTx/>
              <a:buNone/>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a:ea typeface="+mn-ea"/>
                <a:cs typeface="+mn-cs"/>
              </a:defRPr>
            </a:lvl1pPr>
          </a:lstStyle>
          <a:p>
            <a:pPr defTabSz="914400">
              <a:buClrTx/>
              <a:buSzTx/>
              <a:buFontTx/>
              <a:buNone/>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charset="0"/>
              </a:defRPr>
            </a:lvl1pPr>
          </a:lstStyle>
          <a:p>
            <a:pPr defTabSz="914400">
              <a:buClrTx/>
              <a:buSzTx/>
              <a:buFontTx/>
              <a:buNone/>
              <a:defRPr/>
            </a:pPr>
            <a:fld id="{7010B485-5750-DD44-B4CD-9048C9D805B4}" type="slidenum">
              <a:rPr lang="en-US">
                <a:cs typeface="ＭＳ Ｐゴシック" charset="0"/>
              </a:rPr>
              <a:pPr defTabSz="914400">
                <a:buClrTx/>
                <a:buSzTx/>
                <a:buFontTx/>
                <a:buNone/>
                <a:defRPr/>
              </a:pPr>
              <a:t>‹#›</a:t>
            </a:fld>
            <a:endParaRPr lang="en-US">
              <a:cs typeface="ＭＳ Ｐゴシック" charset="0"/>
            </a:endParaRPr>
          </a:p>
        </p:txBody>
      </p:sp>
    </p:spTree>
    <p:extLst>
      <p:ext uri="{BB962C8B-B14F-4D97-AF65-F5344CB8AC3E}">
        <p14:creationId xmlns:p14="http://schemas.microsoft.com/office/powerpoint/2010/main" val="167261806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Geneva" charset="0"/>
        </a:defRPr>
      </a:lvl1pPr>
      <a:lvl2pPr algn="ctr" rtl="0" eaLnBrk="0" fontAlgn="base" hangingPunct="0">
        <a:spcBef>
          <a:spcPct val="0"/>
        </a:spcBef>
        <a:spcAft>
          <a:spcPct val="0"/>
        </a:spcAft>
        <a:defRPr sz="4400">
          <a:solidFill>
            <a:schemeClr val="tx2"/>
          </a:solidFill>
          <a:latin typeface="Times New Roman" pitchFamily="8" charset="0"/>
          <a:ea typeface="ＭＳ Ｐゴシック" charset="0"/>
          <a:cs typeface="Geneva" charset="0"/>
        </a:defRPr>
      </a:lvl2pPr>
      <a:lvl3pPr algn="ctr" rtl="0" eaLnBrk="0" fontAlgn="base" hangingPunct="0">
        <a:spcBef>
          <a:spcPct val="0"/>
        </a:spcBef>
        <a:spcAft>
          <a:spcPct val="0"/>
        </a:spcAft>
        <a:defRPr sz="4400">
          <a:solidFill>
            <a:schemeClr val="tx2"/>
          </a:solidFill>
          <a:latin typeface="Times New Roman" pitchFamily="8" charset="0"/>
          <a:ea typeface="ＭＳ Ｐゴシック" charset="0"/>
          <a:cs typeface="Geneva" charset="0"/>
        </a:defRPr>
      </a:lvl3pPr>
      <a:lvl4pPr algn="ctr" rtl="0" eaLnBrk="0" fontAlgn="base" hangingPunct="0">
        <a:spcBef>
          <a:spcPct val="0"/>
        </a:spcBef>
        <a:spcAft>
          <a:spcPct val="0"/>
        </a:spcAft>
        <a:defRPr sz="4400">
          <a:solidFill>
            <a:schemeClr val="tx2"/>
          </a:solidFill>
          <a:latin typeface="Times New Roman" pitchFamily="8" charset="0"/>
          <a:ea typeface="ＭＳ Ｐゴシック" charset="0"/>
          <a:cs typeface="Geneva" charset="0"/>
        </a:defRPr>
      </a:lvl4pPr>
      <a:lvl5pPr algn="ctr" rtl="0" eaLnBrk="0" fontAlgn="base" hangingPunct="0">
        <a:spcBef>
          <a:spcPct val="0"/>
        </a:spcBef>
        <a:spcAft>
          <a:spcPct val="0"/>
        </a:spcAft>
        <a:defRPr sz="4400">
          <a:solidFill>
            <a:schemeClr val="tx2"/>
          </a:solidFill>
          <a:latin typeface="Times New Roman" pitchFamily="8" charset="0"/>
          <a:ea typeface="ＭＳ Ｐゴシック" charset="0"/>
          <a:cs typeface="Geneva" charset="0"/>
        </a:defRPr>
      </a:lvl5pPr>
      <a:lvl6pPr marL="457200" algn="ctr" rtl="0" eaLnBrk="0" fontAlgn="base" hangingPunct="0">
        <a:spcBef>
          <a:spcPct val="0"/>
        </a:spcBef>
        <a:spcAft>
          <a:spcPct val="0"/>
        </a:spcAft>
        <a:defRPr sz="4400">
          <a:solidFill>
            <a:schemeClr val="tx2"/>
          </a:solidFill>
          <a:latin typeface="Times New Roman" pitchFamily="8" charset="0"/>
        </a:defRPr>
      </a:lvl6pPr>
      <a:lvl7pPr marL="914400" algn="ctr" rtl="0" eaLnBrk="0" fontAlgn="base" hangingPunct="0">
        <a:spcBef>
          <a:spcPct val="0"/>
        </a:spcBef>
        <a:spcAft>
          <a:spcPct val="0"/>
        </a:spcAft>
        <a:defRPr sz="4400">
          <a:solidFill>
            <a:schemeClr val="tx2"/>
          </a:solidFill>
          <a:latin typeface="Times New Roman" pitchFamily="8" charset="0"/>
        </a:defRPr>
      </a:lvl7pPr>
      <a:lvl8pPr marL="1371600" algn="ctr" rtl="0" eaLnBrk="0" fontAlgn="base" hangingPunct="0">
        <a:spcBef>
          <a:spcPct val="0"/>
        </a:spcBef>
        <a:spcAft>
          <a:spcPct val="0"/>
        </a:spcAft>
        <a:defRPr sz="4400">
          <a:solidFill>
            <a:schemeClr val="tx2"/>
          </a:solidFill>
          <a:latin typeface="Times New Roman" pitchFamily="8" charset="0"/>
        </a:defRPr>
      </a:lvl8pPr>
      <a:lvl9pPr marL="1828800" algn="ctr" rtl="0" eaLnBrk="0" fontAlgn="base" hangingPunct="0">
        <a:spcBef>
          <a:spcPct val="0"/>
        </a:spcBef>
        <a:spcAft>
          <a:spcPct val="0"/>
        </a:spcAft>
        <a:defRPr sz="4400">
          <a:solidFill>
            <a:schemeClr val="tx2"/>
          </a:solidFill>
          <a:latin typeface="Times New Roman" pitchFamily="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chemeClr val="tx1"/>
          </a:solidFill>
          <a:latin typeface="+mn-lt"/>
          <a:ea typeface="Geneva" charset="-128"/>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20226" name="Rectangle 1026"/>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20227" name="Rectangle 1027"/>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0228"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solidFill>
                  <a:srgbClr val="FFFF66"/>
                </a:solidFill>
                <a:latin typeface="Trebuchet MS" pitchFamily="-111" charset="0"/>
                <a:ea typeface="+mn-ea"/>
                <a:cs typeface="+mn-cs"/>
              </a:defRPr>
            </a:lvl1pPr>
          </a:lstStyle>
          <a:p>
            <a:endParaRPr lang="en-US"/>
          </a:p>
        </p:txBody>
      </p:sp>
      <p:sp>
        <p:nvSpPr>
          <p:cNvPr id="820229"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solidFill>
                  <a:srgbClr val="FFFF66"/>
                </a:solidFill>
                <a:latin typeface="Trebuchet MS" pitchFamily="-111" charset="0"/>
                <a:ea typeface="+mn-ea"/>
                <a:cs typeface="+mn-cs"/>
              </a:defRPr>
            </a:lvl1pPr>
          </a:lstStyle>
          <a:p>
            <a:endParaRPr lang="en-US"/>
          </a:p>
        </p:txBody>
      </p:sp>
      <p:sp>
        <p:nvSpPr>
          <p:cNvPr id="820230"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a:solidFill>
                  <a:srgbClr val="FFFF66"/>
                </a:solidFill>
                <a:latin typeface="Trebuchet MS" charset="0"/>
                <a:ea typeface="Osaka" charset="0"/>
                <a:cs typeface="Osaka" charset="0"/>
              </a:defRPr>
            </a:lvl1pPr>
          </a:lstStyle>
          <a:p>
            <a:fld id="{3880FA5A-D3C9-4047-9508-9F5A2AA13FFF}"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744" r:id="rId1"/>
  </p:sldLayoutIdLst>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rebuchet MS" pitchFamily="-112" charset="0"/>
          <a:ea typeface="Osaka" pitchFamily="-112" charset="-128"/>
          <a:cs typeface="Osaka" pitchFamily="-112" charset="-128"/>
        </a:defRPr>
      </a:lvl2pPr>
      <a:lvl3pPr algn="ctr" rtl="0" eaLnBrk="0" fontAlgn="base" hangingPunct="0">
        <a:spcBef>
          <a:spcPct val="0"/>
        </a:spcBef>
        <a:spcAft>
          <a:spcPct val="0"/>
        </a:spcAft>
        <a:defRPr sz="4400" b="1">
          <a:solidFill>
            <a:schemeClr val="tx2"/>
          </a:solidFill>
          <a:latin typeface="Trebuchet MS" pitchFamily="-112" charset="0"/>
          <a:ea typeface="Osaka" pitchFamily="-112" charset="-128"/>
          <a:cs typeface="Osaka" pitchFamily="-112" charset="-128"/>
        </a:defRPr>
      </a:lvl3pPr>
      <a:lvl4pPr algn="ctr" rtl="0" eaLnBrk="0" fontAlgn="base" hangingPunct="0">
        <a:spcBef>
          <a:spcPct val="0"/>
        </a:spcBef>
        <a:spcAft>
          <a:spcPct val="0"/>
        </a:spcAft>
        <a:defRPr sz="4400" b="1">
          <a:solidFill>
            <a:schemeClr val="tx2"/>
          </a:solidFill>
          <a:latin typeface="Trebuchet MS" pitchFamily="-112" charset="0"/>
          <a:ea typeface="Osaka" pitchFamily="-112" charset="-128"/>
          <a:cs typeface="Osaka" pitchFamily="-112" charset="-128"/>
        </a:defRPr>
      </a:lvl4pPr>
      <a:lvl5pPr algn="ctr" rtl="0" eaLnBrk="0" fontAlgn="base" hangingPunct="0">
        <a:spcBef>
          <a:spcPct val="0"/>
        </a:spcBef>
        <a:spcAft>
          <a:spcPct val="0"/>
        </a:spcAft>
        <a:defRPr sz="4400" b="1">
          <a:solidFill>
            <a:schemeClr val="tx2"/>
          </a:solidFill>
          <a:latin typeface="Trebuchet MS" pitchFamily="-112" charset="0"/>
          <a:ea typeface="Osaka" pitchFamily="-112" charset="-128"/>
          <a:cs typeface="Osaka" pitchFamily="-112" charset="-128"/>
        </a:defRPr>
      </a:lvl5pPr>
      <a:lvl6pPr marL="4572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6pPr>
      <a:lvl7pPr marL="9144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7pPr>
      <a:lvl8pPr marL="13716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8pPr>
      <a:lvl9pPr marL="18288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54982579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914400" rtl="0" eaLnBrk="1" latinLnBrk="0" hangingPunct="1">
        <a:spcBef>
          <a:spcPct val="0"/>
        </a:spcBef>
        <a:buNone/>
        <a:defRPr sz="4400" kern="1200">
          <a:solidFill>
            <a:srgbClr val="FFFFFF"/>
          </a:solidFill>
          <a:latin typeface="Arial"/>
          <a:ea typeface="+mj-ea"/>
          <a:cs typeface="Arial"/>
        </a:defRPr>
      </a:lvl1pPr>
    </p:titleStyle>
    <p:bodyStyle>
      <a:lvl1pPr marL="342900" indent="-342900" algn="l" defTabSz="914400" rtl="0" eaLnBrk="1" latinLnBrk="0" hangingPunct="1">
        <a:spcBef>
          <a:spcPct val="20000"/>
        </a:spcBef>
        <a:buFont typeface="Arial" pitchFamily="34" charset="0"/>
        <a:buChar char="•"/>
        <a:defRPr sz="3200" kern="1200">
          <a:solidFill>
            <a:srgbClr val="FFFFFF"/>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800" kern="1200">
          <a:solidFill>
            <a:srgbClr val="FFFFFF"/>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rgbClr val="FFFFFF"/>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rgbClr val="FFFFFF"/>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0.xml"/><Relationship Id="rId3"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25.jpeg"/><Relationship Id="rId5" Type="http://schemas.openxmlformats.org/officeDocument/2006/relationships/image" Target="../media/image26.jpeg"/><Relationship Id="rId6" Type="http://schemas.microsoft.com/office/2007/relationships/hdphoto" Target="../media/hdphoto1.wdp"/><Relationship Id="rId7" Type="http://schemas.openxmlformats.org/officeDocument/2006/relationships/image" Target="../media/image27.jpeg"/><Relationship Id="rId8" Type="http://schemas.microsoft.com/office/2007/relationships/hdphoto" Target="../media/hdphoto2.wdp"/><Relationship Id="rId1" Type="http://schemas.openxmlformats.org/officeDocument/2006/relationships/themeOverride" Target="../theme/themeOverride2.xml"/><Relationship Id="rId2"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28.jpeg"/><Relationship Id="rId1" Type="http://schemas.openxmlformats.org/officeDocument/2006/relationships/themeOverride" Target="../theme/themeOverride3.xml"/><Relationship Id="rId2" Type="http://schemas.openxmlformats.org/officeDocument/2006/relationships/slideLayout" Target="../slideLayouts/slideLayout8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 Id="rId3" Type="http://schemas.openxmlformats.org/officeDocument/2006/relationships/image" Target="../media/image2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 Id="rId3" Type="http://schemas.openxmlformats.org/officeDocument/2006/relationships/image" Target="../media/image3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Relationship Id="rId3" Type="http://schemas.openxmlformats.org/officeDocument/2006/relationships/image" Target="../media/image3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png"/><Relationship Id="rId1" Type="http://schemas.openxmlformats.org/officeDocument/2006/relationships/slideLayout" Target="../slideLayouts/slideLayout6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png"/><Relationship Id="rId5" Type="http://schemas.openxmlformats.org/officeDocument/2006/relationships/image" Target="../media/image38.wmf"/><Relationship Id="rId6" Type="http://schemas.openxmlformats.org/officeDocument/2006/relationships/hyperlink" Target="http://images.google.com/imgres?imgurl=faithinsights.jesusanswers.com/The%20Second%20Coming%20of%20Christ.JPG&amp;imgrefurl=http://faithinsights.jesusanswers.com/about.html&amp;h=378&amp;w=504&amp;prev=/images?q=Second+Coming+of+Christ&amp;svnum=10&amp;hl=en&amp;lr=&amp;ie=UTF-8&amp;oe=UTF-8" TargetMode="External"/><Relationship Id="rId7" Type="http://schemas.openxmlformats.org/officeDocument/2006/relationships/image" Target="../media/image39.jpeg"/><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3.jpeg"/><Relationship Id="rId5" Type="http://schemas.openxmlformats.org/officeDocument/2006/relationships/image" Target="../media/image40.jpeg"/><Relationship Id="rId1" Type="http://schemas.openxmlformats.org/officeDocument/2006/relationships/themeOverride" Target="../theme/themeOverride4.xml"/><Relationship Id="rId2" Type="http://schemas.openxmlformats.org/officeDocument/2006/relationships/slideLayout" Target="../slideLayouts/slideLayout7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4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4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4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4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4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4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4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4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49.jpeg"/></Relationships>
</file>

<file path=ppt/slides/_rels/slide3.xml.rels><?xml version="1.0" encoding="UTF-8" standalone="yes"?>
<Relationships xmlns="http://schemas.openxmlformats.org/package/2006/relationships"><Relationship Id="rId9" Type="http://schemas.openxmlformats.org/officeDocument/2006/relationships/hyperlink" Target="http://www.multimania.com/klauswagner/beast.jpg" TargetMode="External"/><Relationship Id="rId20" Type="http://schemas.openxmlformats.org/officeDocument/2006/relationships/image" Target="../media/image13.jpeg"/><Relationship Id="rId21" Type="http://schemas.openxmlformats.org/officeDocument/2006/relationships/hyperlink" Target="http://members.aol.com/larrypahl/us-flag.gif" TargetMode="External"/><Relationship Id="rId22" Type="http://schemas.openxmlformats.org/officeDocument/2006/relationships/image" Target="../media/image14.png"/><Relationship Id="rId23" Type="http://schemas.openxmlformats.org/officeDocument/2006/relationships/image" Target="../media/image15.jpeg"/><Relationship Id="rId24" Type="http://schemas.openxmlformats.org/officeDocument/2006/relationships/hyperlink" Target="http://images.google.com/imgres?imgurl=www.ishipress.com/gates-2.gif&amp;imgrefurl=http://www.ishipress.com/gates666.htm&amp;h=75&amp;w=75&amp;prev=/images?q=Beast+of+Revelation+13&amp;start=40&amp;svnum=10&amp;hl=en&amp;lr=&amp;ie=UTF-8&amp;oe=UTF-8&amp;sa=N" TargetMode="External"/><Relationship Id="rId25" Type="http://schemas.openxmlformats.org/officeDocument/2006/relationships/image" Target="../media/image16.jpeg"/><Relationship Id="rId26" Type="http://schemas.openxmlformats.org/officeDocument/2006/relationships/hyperlink" Target="http://images.google.com/imgres?imgurl=www.fishthe.net/image2/666-picsm.gif&amp;imgrefurl=http://www.fishthe.net/666track.htm&amp;h=61&amp;w=75&amp;prev=/images?q=Beast+of+Revelation+13&amp;start=40&amp;svnum=10&amp;hl=en&amp;lr=&amp;ie=UTF-8&amp;oe=UTF-8&amp;sa=N" TargetMode="External"/><Relationship Id="rId27" Type="http://schemas.openxmlformats.org/officeDocument/2006/relationships/image" Target="../media/image17.jpeg"/><Relationship Id="rId28" Type="http://schemas.openxmlformats.org/officeDocument/2006/relationships/hyperlink" Target="http://images.google.com/imgres?imgurl=www.rapturechrist.com/mark2.gif&amp;imgrefurl=http://www.rapturechrist.com/Mark.htm&amp;h=192&amp;w=500&amp;prev=/images?q=Beast+of+Revelation+13&amp;start=40&amp;svnum=10&amp;hl=en&amp;lr=&amp;ie=UTF-8&amp;oe=UTF-8&amp;sa=N" TargetMode="External"/><Relationship Id="rId29" Type="http://schemas.openxmlformats.org/officeDocument/2006/relationships/image" Target="../media/image18.jpeg"/><Relationship Id="rId30" Type="http://schemas.openxmlformats.org/officeDocument/2006/relationships/hyperlink" Target="http://images.google.com/imgres?imgurl=www.lunarpages.com/stargazers/endworld/fin-signs/image4.jpg&amp;imgrefurl=http://www.lunarpages.com/stargazers/endworld/fin-signs/7empires.htm&amp;h=184&amp;w=150&amp;prev=/images?q=Beast+of+Revelation+13&amp;svnum=10&amp;hl=en&amp;lr=&amp;ie=UTF-8&amp;oe=UTF-8" TargetMode="External"/><Relationship Id="rId31" Type="http://schemas.openxmlformats.org/officeDocument/2006/relationships/image" Target="../media/image19.jpeg"/><Relationship Id="rId10" Type="http://schemas.openxmlformats.org/officeDocument/2006/relationships/image" Target="../media/image8.jpeg"/><Relationship Id="rId11" Type="http://schemas.openxmlformats.org/officeDocument/2006/relationships/hyperlink" Target="http://images.google.com/imgres?imgurl=www.tagnet.org/davenportsda/images/hisnumbr.jpg&amp;imgrefurl=http://www.tagnet.org/davenportsda/revbeast.htm&amp;h=570&amp;w=475&amp;prev=/images?q=Beast+of+Revelation+13&amp;svnum=10&amp;hl=en&amp;lr=&amp;ie=UTF-8&amp;oe=UTF-8" TargetMode="External"/><Relationship Id="rId12" Type="http://schemas.openxmlformats.org/officeDocument/2006/relationships/image" Target="../media/image9.jpeg"/><Relationship Id="rId13" Type="http://schemas.openxmlformats.org/officeDocument/2006/relationships/hyperlink" Target="http://images.google.com/imgres?imgurl=members.aol.com/larrypahl/wrldre13.gif&amp;imgrefurl=http://members.aol.com/larrypahl/prophecy.htm&amp;h=144&amp;w=271&amp;prev=/images?q=Beast+of+Revelation+13&amp;svnum=10&amp;hl=en&amp;lr=&amp;ie=UTF-8&amp;oe=UTF-8" TargetMode="External"/><Relationship Id="rId14" Type="http://schemas.openxmlformats.org/officeDocument/2006/relationships/image" Target="../media/image10.jpeg"/><Relationship Id="rId15" Type="http://schemas.openxmlformats.org/officeDocument/2006/relationships/hyperlink" Target="http://images.google.com/imgres?imgurl=momentin.com/images/chap13/13FaslseAntichrist.jpg&amp;imgrefurl=http://momentin.com/revstudy/chapter13.htm&amp;h=343&amp;w=371&amp;prev=/images?q=Beast+of+Revelation+13&amp;start=20&amp;svnum=10&amp;hl=en&amp;lr=&amp;ie=UTF-8&amp;oe=UTF-8&amp;sa=N" TargetMode="External"/><Relationship Id="rId16" Type="http://schemas.openxmlformats.org/officeDocument/2006/relationships/image" Target="../media/image11.jpeg"/><Relationship Id="rId17" Type="http://schemas.openxmlformats.org/officeDocument/2006/relationships/hyperlink" Target="http://images.google.com/imgres?imgurl=www.angelfire.com/rnb/y/images/bushfraudulency13k.jpg&amp;imgrefurl=http://www.angelfire.com/rnb/y/charts.htm&amp;h=394&amp;w=310&amp;prev=/images?q=Beast+of+Revelation+13&amp;start=20&amp;svnum=10&amp;hl=en&amp;lr=&amp;ie=UTF-8&amp;oe=UTF-8&amp;sa=N" TargetMode="External"/><Relationship Id="rId18" Type="http://schemas.openxmlformats.org/officeDocument/2006/relationships/image" Target="../media/image12.jpeg"/><Relationship Id="rId19" Type="http://schemas.openxmlformats.org/officeDocument/2006/relationships/hyperlink" Target="http://images.google.com/imgres?imgurl=seder.topcities.com/iswater2.jpg&amp;imgrefurl=http://seder.topcities.com/indexb.html&amp;h=360&amp;w=400&amp;prev=/images?q=Beast+of+Revelation+13&amp;start=20&amp;svnum=10&amp;hl=en&amp;lr=&amp;ie=UTF-8&amp;oe=UTF-8&amp;sa=N" TargetMode="External"/><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hyperlink" Target="http://images.google.com/imgres?imgurl=www.bprc.org/images/revbeast.jpg&amp;imgrefurl=http://www.bprc.org/gallery/revbeast.html&amp;h=450&amp;w=600&amp;prev=/images?q=Beast+of+Revelation+13&amp;svnum=10&amp;hl=en&amp;lr=&amp;ie=UTF-8&amp;oe=UTF-8" TargetMode="External"/><Relationship Id="rId4" Type="http://schemas.openxmlformats.org/officeDocument/2006/relationships/image" Target="../media/image5.jpeg"/><Relationship Id="rId5" Type="http://schemas.openxmlformats.org/officeDocument/2006/relationships/hyperlink" Target="http://images.google.com/imgres?imgurl=www.dreamwater.net/bibletruth/TheBeastoftheEarth.jpg&amp;imgrefurl=http://www.dreamwater.net/bibletruth/delusion2.html&amp;h=173&amp;w=200&amp;prev=/images?q=Beast+of+Revelation+13&amp;svnum=10&amp;hl=en&amp;lr=&amp;ie=UTF-8&amp;oe=UTF-8" TargetMode="External"/><Relationship Id="rId6" Type="http://schemas.openxmlformats.org/officeDocument/2006/relationships/image" Target="../media/image6.jpeg"/><Relationship Id="rId7" Type="http://schemas.openxmlformats.org/officeDocument/2006/relationships/hyperlink" Target="http://images.google.com/imgres?imgurl=www.historicist.com/graphics/vatican8.JPG&amp;imgrefurl=http://www.historicist.com/horae.htm&amp;h=180&amp;w=240&amp;prev=/images?q=Beast+of+Revelation+13&amp;svnum=10&amp;hl=en&amp;lr=&amp;ie=UTF-8&amp;oe=UTF-8" TargetMode="External"/><Relationship Id="rId8"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50.jpeg"/></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52.jpeg"/><Relationship Id="rId5" Type="http://schemas.openxmlformats.org/officeDocument/2006/relationships/image" Target="../media/image49.jpeg"/><Relationship Id="rId6" Type="http://schemas.openxmlformats.org/officeDocument/2006/relationships/image" Target="../media/image53.jpe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5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5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5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5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58.jpeg"/></Relationships>
</file>

<file path=ppt/slides/_rels/slide39.xml.rels><?xml version="1.0" encoding="UTF-8" standalone="yes"?>
<Relationships xmlns="http://schemas.openxmlformats.org/package/2006/relationships"><Relationship Id="rId3" Type="http://schemas.openxmlformats.org/officeDocument/2006/relationships/hyperlink" Target="http://images.google.com/imgres?imgurl=www.tribulation.com/images/kinglord.jpg&amp;imgrefurl=http://www.tribulation.com/kinglord.htm&amp;h=684&amp;w=486&amp;prev=/images?q=Second+Coming+of+Christ&amp;svnum=10&amp;hl=en&amp;lr=&amp;ie=UTF-8&amp;oe=UTF-8" TargetMode="External"/><Relationship Id="rId4" Type="http://schemas.openxmlformats.org/officeDocument/2006/relationships/image" Target="../media/image59.jpeg"/><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20.png"/><Relationship Id="rId1" Type="http://schemas.openxmlformats.org/officeDocument/2006/relationships/themeOverride" Target="../theme/themeOverride1.xml"/><Relationship Id="rId2"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3" Type="http://schemas.openxmlformats.org/officeDocument/2006/relationships/hyperlink" Target="http://images.google.com/imgres?imgurl=www.tribulation.com/images/kinglord.jpg&amp;imgrefurl=http://www.tribulation.com/kinglord.htm&amp;h=684&amp;w=486&amp;prev=/images?q=Second+Coming+of+Christ&amp;svnum=10&amp;hl=en&amp;lr=&amp;ie=UTF-8&amp;oe=UTF-8" TargetMode="External"/><Relationship Id="rId4" Type="http://schemas.openxmlformats.org/officeDocument/2006/relationships/image" Target="../media/image59.jpeg"/><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6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61.png"/></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jpe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6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6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 Id="rId3" Type="http://schemas.openxmlformats.org/officeDocument/2006/relationships/image" Target="../media/image6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67.png"/></Relationships>
</file>

<file path=ppt/slides/_rels/slide48.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png"/><Relationship Id="rId1" Type="http://schemas.openxmlformats.org/officeDocument/2006/relationships/slideLayout" Target="../slideLayouts/slideLayout6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616450" name="Picture 3" descr="John Rev 21.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Rectangle 1029"/>
          <p:cNvSpPr>
            <a:spLocks noGrp="1" noChangeArrowheads="1"/>
          </p:cNvSpPr>
          <p:nvPr>
            <p:ph type="ctrTitle"/>
          </p:nvPr>
        </p:nvSpPr>
        <p:spPr>
          <a:xfrm>
            <a:off x="0" y="2819400"/>
            <a:ext cx="5562600" cy="1828800"/>
          </a:xfrm>
          <a:effectLst>
            <a:outerShdw blurRad="50800" dist="38100" dir="2700000">
              <a:srgbClr val="000000">
                <a:alpha val="43000"/>
              </a:srgbClr>
            </a:outerShdw>
          </a:effectLst>
        </p:spPr>
        <p:txBody>
          <a:bodyPr/>
          <a:lstStyle/>
          <a:p>
            <a:pPr eaLnBrk="1" hangingPunct="1">
              <a:defRPr/>
            </a:pPr>
            <a:r>
              <a:rPr lang="ru-RU" sz="8000" dirty="0" err="1">
                <a:latin typeface="Arial" charset="0"/>
                <a:ea typeface="ＭＳ Ｐゴシック" charset="0"/>
                <a:cs typeface="Arial Rounded MT Bold" charset="0"/>
              </a:rPr>
              <a:t>Илчлэлт</a:t>
            </a:r>
            <a:r>
              <a:rPr lang="ru-RU" sz="8000" dirty="0">
                <a:latin typeface="Arial" charset="0"/>
                <a:ea typeface="ＭＳ Ｐゴシック" charset="0"/>
                <a:cs typeface="Arial Rounded MT Bold" charset="0"/>
              </a:rPr>
              <a:t> ном</a:t>
            </a:r>
            <a:endParaRPr lang="en-US" dirty="0">
              <a:solidFill>
                <a:srgbClr val="FF0000"/>
              </a:solidFill>
              <a:latin typeface="Arial Rounded MT Bold" charset="0"/>
              <a:ea typeface="ＭＳ Ｐゴシック" charset="0"/>
              <a:cs typeface="Arial Rounded MT Bold" charset="0"/>
            </a:endParaRPr>
          </a:p>
        </p:txBody>
      </p:sp>
      <p:sp>
        <p:nvSpPr>
          <p:cNvPr id="6" name="Text Box 5"/>
          <p:cNvSpPr txBox="1">
            <a:spLocks noChangeArrowheads="1"/>
          </p:cNvSpPr>
          <p:nvPr/>
        </p:nvSpPr>
        <p:spPr bwMode="auto">
          <a:xfrm>
            <a:off x="0" y="6448382"/>
            <a:ext cx="9144000" cy="369332"/>
          </a:xfrm>
          <a:prstGeom prst="rect">
            <a:avLst/>
          </a:prstGeom>
          <a:solidFill>
            <a:srgbClr val="000000"/>
          </a:solidFill>
          <a:ln w="9525">
            <a:noFill/>
            <a:miter lim="800000"/>
            <a:headEnd/>
            <a:tailEnd/>
          </a:ln>
          <a:effectLst>
            <a:outerShdw blurRad="63500" dist="35921" dir="2700000" algn="ctr" rotWithShape="0">
              <a:srgbClr val="000000">
                <a:alpha val="74998"/>
              </a:srgbClr>
            </a:outerShdw>
          </a:effectLst>
        </p:spPr>
        <p:txBody>
          <a:bodyPr anchor="ct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rgbClr val="FFFFFF"/>
                </a:solidFill>
                <a:effectLst/>
                <a:uLnTx/>
                <a:uFillTx/>
                <a:latin typeface="Arial" charset="0"/>
                <a:ea typeface="ＭＳ Ｐゴシック" charset="0"/>
                <a:cs typeface="Arial" charset="0"/>
              </a:rPr>
              <a:t>Дк</a:t>
            </a:r>
            <a:r>
              <a:rPr kumimoji="0" lang="en-US" sz="1800" b="0" i="0" u="none" strike="noStrike" kern="0" cap="none" spc="0" normalizeH="0" baseline="0" noProof="0" dirty="0" smtClean="0">
                <a:ln>
                  <a:noFill/>
                </a:ln>
                <a:solidFill>
                  <a:srgbClr val="FFFFFF"/>
                </a:solidFill>
                <a:effectLst/>
                <a:uLnTx/>
                <a:uFillTx/>
                <a:latin typeface="Arial" charset="0"/>
                <a:ea typeface="ＭＳ Ｐゴシック" charset="0"/>
                <a:cs typeface="Arial" charset="0"/>
              </a:rPr>
              <a:t>. </a:t>
            </a:r>
            <a:r>
              <a:rPr kumimoji="0" lang="en-US" sz="1800" b="0" i="0" u="none" strike="noStrike" kern="0" cap="none" spc="0" normalizeH="0" baseline="0" noProof="0" dirty="0" err="1" smtClean="0">
                <a:ln>
                  <a:noFill/>
                </a:ln>
                <a:solidFill>
                  <a:srgbClr val="FFFFFF"/>
                </a:solidFill>
                <a:effectLst/>
                <a:uLnTx/>
                <a:uFillTx/>
                <a:latin typeface="Arial" charset="0"/>
                <a:ea typeface="ＭＳ Ｐゴシック" charset="0"/>
                <a:cs typeface="Arial" charset="0"/>
              </a:rPr>
              <a:t>Рик</a:t>
            </a:r>
            <a:r>
              <a:rPr kumimoji="0" lang="en-US" sz="1800" b="0" i="0" u="none" strike="noStrike" kern="0" cap="none" spc="0" normalizeH="0" baseline="0" noProof="0" dirty="0" smtClean="0">
                <a:ln>
                  <a:noFill/>
                </a:ln>
                <a:solidFill>
                  <a:srgbClr val="FFFFFF"/>
                </a:solidFill>
                <a:effectLst/>
                <a:uLnTx/>
                <a:uFillTx/>
                <a:latin typeface="Arial" charset="0"/>
                <a:ea typeface="ＭＳ Ｐゴシック" charset="0"/>
                <a:cs typeface="Arial" charset="0"/>
              </a:rPr>
              <a:t> </a:t>
            </a:r>
            <a:r>
              <a:rPr kumimoji="0" lang="en-US" sz="1800" b="0" i="0" u="none" strike="noStrike" kern="0" cap="none" spc="0" normalizeH="0" baseline="0" noProof="0" dirty="0" err="1" smtClean="0">
                <a:ln>
                  <a:noFill/>
                </a:ln>
                <a:solidFill>
                  <a:srgbClr val="FFFFFF"/>
                </a:solidFill>
                <a:effectLst/>
                <a:uLnTx/>
                <a:uFillTx/>
                <a:latin typeface="Arial" charset="0"/>
                <a:ea typeface="ＭＳ Ｐゴシック" charset="0"/>
                <a:cs typeface="Arial" charset="0"/>
              </a:rPr>
              <a:t>Грифит</a:t>
            </a:r>
            <a:r>
              <a:rPr kumimoji="0" lang="en-US" sz="1800" b="0" i="0" u="none" strike="noStrike" kern="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1800" b="0" i="0" u="none" strike="noStrike" kern="0" cap="none" spc="0" normalizeH="0" baseline="0" noProof="0" dirty="0" smtClean="0">
                <a:ln>
                  <a:noFill/>
                </a:ln>
                <a:solidFill>
                  <a:srgbClr val="FFFFFF"/>
                </a:solidFill>
                <a:effectLst/>
                <a:uLnTx/>
                <a:uFillTx/>
                <a:latin typeface="Arial" charset="0"/>
                <a:ea typeface="ＭＳ Ｐゴシック" charset="0"/>
                <a:cs typeface="Arial" charset="0"/>
              </a:rPr>
              <a:t> •  </a:t>
            </a:r>
            <a:r>
              <a:rPr kumimoji="0" lang="en-US" sz="1800" b="0" i="0" u="none" strike="noStrike" kern="0" cap="none" spc="0" normalizeH="0" baseline="0" noProof="0" dirty="0" err="1" smtClean="0">
                <a:ln>
                  <a:noFill/>
                </a:ln>
                <a:solidFill>
                  <a:srgbClr val="FFFFFF"/>
                </a:solidFill>
                <a:effectLst/>
                <a:uLnTx/>
                <a:uFillTx/>
                <a:latin typeface="Arial" charset="0"/>
                <a:ea typeface="ＭＳ Ｐゴシック" charset="0"/>
                <a:cs typeface="Arial" charset="0"/>
              </a:rPr>
              <a:t>Сингапур</a:t>
            </a:r>
            <a:r>
              <a:rPr kumimoji="0" lang="en-US" sz="1800" b="0" i="0" u="none" strike="noStrike" kern="0" cap="none" spc="0" normalizeH="0" baseline="0" noProof="0" dirty="0" smtClean="0">
                <a:ln>
                  <a:noFill/>
                </a:ln>
                <a:solidFill>
                  <a:srgbClr val="FFFFFF"/>
                </a:solidFill>
                <a:effectLst/>
                <a:uLnTx/>
                <a:uFillTx/>
                <a:latin typeface="Arial" charset="0"/>
                <a:ea typeface="ＭＳ Ｐゴシック" charset="0"/>
                <a:cs typeface="Arial" charset="0"/>
              </a:rPr>
              <a:t> </a:t>
            </a:r>
            <a:r>
              <a:rPr kumimoji="0" lang="en-US" sz="1800" b="0" i="0" u="none" strike="noStrike" kern="0" cap="none" spc="0" normalizeH="0" baseline="0" noProof="0" dirty="0" err="1" smtClean="0">
                <a:ln>
                  <a:noFill/>
                </a:ln>
                <a:solidFill>
                  <a:srgbClr val="FFFFFF"/>
                </a:solidFill>
                <a:effectLst/>
                <a:uLnTx/>
                <a:uFillTx/>
                <a:latin typeface="Arial" charset="0"/>
                <a:ea typeface="ＭＳ Ｐゴシック" charset="0"/>
                <a:cs typeface="Arial" charset="0"/>
              </a:rPr>
              <a:t>Библийн</a:t>
            </a:r>
            <a:r>
              <a:rPr kumimoji="0" lang="en-US" sz="1800" b="0" i="0" u="none" strike="noStrike" kern="0" cap="none" spc="0" normalizeH="0" baseline="0" noProof="0" dirty="0" smtClean="0">
                <a:ln>
                  <a:noFill/>
                </a:ln>
                <a:solidFill>
                  <a:srgbClr val="FFFFFF"/>
                </a:solidFill>
                <a:effectLst/>
                <a:uLnTx/>
                <a:uFillTx/>
                <a:latin typeface="Arial" charset="0"/>
                <a:ea typeface="ＭＳ Ｐゴシック" charset="0"/>
                <a:cs typeface="Arial" charset="0"/>
              </a:rPr>
              <a:t> </a:t>
            </a:r>
            <a:r>
              <a:rPr kumimoji="0" lang="en-US" sz="1800" b="0" i="0" u="none" strike="noStrike" kern="0" cap="none" spc="0" normalizeH="0" baseline="0" noProof="0" dirty="0" err="1" smtClean="0">
                <a:ln>
                  <a:noFill/>
                </a:ln>
                <a:solidFill>
                  <a:srgbClr val="FFFFFF"/>
                </a:solidFill>
                <a:effectLst/>
                <a:uLnTx/>
                <a:uFillTx/>
                <a:latin typeface="Arial" charset="0"/>
                <a:ea typeface="ＭＳ Ｐゴシック" charset="0"/>
                <a:cs typeface="Arial" charset="0"/>
              </a:rPr>
              <a:t>Коллеж</a:t>
            </a:r>
            <a:r>
              <a:rPr kumimoji="0" lang="en-US" sz="1800" b="0" i="0" u="none" strike="noStrike" kern="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1800" b="0" i="0" u="none" strike="noStrike" kern="0" cap="none" spc="0" normalizeH="0" baseline="0" noProof="0" dirty="0" smtClean="0">
                <a:ln>
                  <a:noFill/>
                </a:ln>
                <a:solidFill>
                  <a:srgbClr val="FFFFFF"/>
                </a:solidFill>
                <a:effectLst/>
                <a:uLnTx/>
                <a:uFillTx/>
                <a:latin typeface="Arial" charset="0"/>
                <a:ea typeface="ＭＳ Ｐゴシック" charset="0"/>
                <a:cs typeface="Arial" charset="0"/>
              </a:rPr>
              <a:t> •  </a:t>
            </a:r>
            <a:r>
              <a:rPr kumimoji="0" lang="en-US" sz="1800" b="0" i="0" u="none" strike="noStrike" kern="0" cap="none" spc="0" normalizeH="0" baseline="0" noProof="0" dirty="0" err="1" smtClean="0">
                <a:ln>
                  <a:noFill/>
                </a:ln>
                <a:solidFill>
                  <a:srgbClr val="FFFFFF"/>
                </a:solidFill>
                <a:effectLst/>
                <a:uLnTx/>
                <a:uFillTx/>
                <a:latin typeface="Arial" charset="0"/>
                <a:ea typeface="ＭＳ Ｐゴシック" charset="0"/>
                <a:cs typeface="Arial" charset="0"/>
              </a:rPr>
              <a:t>www.BibleStudyDownloads.org</a:t>
            </a: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4441581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66978" name="Rectangle 5"/>
          <p:cNvSpPr>
            <a:spLocks noGrp="1" noChangeArrowheads="1"/>
          </p:cNvSpPr>
          <p:nvPr>
            <p:ph type="title"/>
          </p:nvPr>
        </p:nvSpPr>
        <p:spPr>
          <a:xfrm rot="5400000">
            <a:off x="5076031" y="2782094"/>
            <a:ext cx="6985001" cy="1366837"/>
          </a:xfrm>
          <a:solidFill>
            <a:srgbClr val="000000"/>
          </a:solidFill>
        </p:spPr>
        <p:txBody>
          <a:bodyPr anchor="b"/>
          <a:lstStyle/>
          <a:p>
            <a:r>
              <a:rPr lang="mn-MN" sz="9600" dirty="0" smtClean="0">
                <a:solidFill>
                  <a:srgbClr val="FFFFFF"/>
                </a:solidFill>
              </a:rPr>
              <a:t>Илчлэлт</a:t>
            </a:r>
            <a:endParaRPr lang="en-US" sz="9600" dirty="0">
              <a:latin typeface="Arial" charset="0"/>
              <a:ea typeface="ＭＳ Ｐゴシック" charset="0"/>
            </a:endParaRPr>
          </a:p>
        </p:txBody>
      </p:sp>
      <p:graphicFrame>
        <p:nvGraphicFramePr>
          <p:cNvPr id="9" name="Table 8"/>
          <p:cNvGraphicFramePr>
            <a:graphicFrameLocks noGrp="1"/>
          </p:cNvGraphicFramePr>
          <p:nvPr>
            <p:extLst>
              <p:ext uri="{D42A27DB-BD31-4B8C-83A1-F6EECF244321}">
                <p14:modId xmlns:p14="http://schemas.microsoft.com/office/powerpoint/2010/main" val="479947380"/>
              </p:ext>
            </p:extLst>
          </p:nvPr>
        </p:nvGraphicFramePr>
        <p:xfrm>
          <a:off x="0" y="0"/>
          <a:ext cx="7924800" cy="6946902"/>
        </p:xfrm>
        <a:graphic>
          <a:graphicData uri="http://schemas.openxmlformats.org/drawingml/2006/table">
            <a:tbl>
              <a:tblPr/>
              <a:tblGrid>
                <a:gridCol w="609600"/>
                <a:gridCol w="685800"/>
                <a:gridCol w="609600"/>
                <a:gridCol w="2209800"/>
                <a:gridCol w="762000"/>
                <a:gridCol w="685800"/>
                <a:gridCol w="762000"/>
                <a:gridCol w="790575"/>
                <a:gridCol w="809625"/>
              </a:tblGrid>
              <a:tr h="474632">
                <a:tc gridSpan="9">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Sovereignty of Christ in Future Victory</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006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44490">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Sovereignty </a:t>
                      </a:r>
                      <a:br>
                        <a:rPr kumimoji="0" lang="en-US" sz="1600" b="1" i="0" u="none" strike="noStrike" cap="none" normalizeH="0" baseline="0">
                          <a:ln>
                            <a:noFill/>
                          </a:ln>
                          <a:solidFill>
                            <a:schemeClr val="tx1"/>
                          </a:solidFill>
                          <a:effectLst/>
                          <a:latin typeface="Arial" charset="0"/>
                          <a:ea typeface="ＭＳ Ｐゴシック" charset="0"/>
                          <a:cs typeface="Arial" charset="0"/>
                        </a:rPr>
                      </a:br>
                      <a:r>
                        <a:rPr kumimoji="0" lang="en-US" sz="1600" b="1" i="0" u="none" strike="noStrike" cap="none" normalizeH="0" baseline="0">
                          <a:ln>
                            <a:noFill/>
                          </a:ln>
                          <a:solidFill>
                            <a:schemeClr val="tx1"/>
                          </a:solidFill>
                          <a:effectLst/>
                          <a:latin typeface="Arial" charset="0"/>
                          <a:ea typeface="ＭＳ Ｐゴシック" charset="0"/>
                          <a:cs typeface="Arial" charset="0"/>
                        </a:rPr>
                        <a:t>in His Person</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hMerge="1">
                  <a:txBody>
                    <a:bodyPr/>
                    <a:lstStyle/>
                    <a:p>
                      <a:endParaRPr lang="en-US"/>
                    </a:p>
                  </a:txBody>
                  <a:tcPr/>
                </a:tc>
                <a:tc h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Sovereignty </a:t>
                      </a:r>
                      <a:br>
                        <a:rPr kumimoji="0" lang="en-US" sz="1600" b="1" i="0" u="none" strike="noStrike" cap="none" normalizeH="0" baseline="0">
                          <a:ln>
                            <a:noFill/>
                          </a:ln>
                          <a:solidFill>
                            <a:schemeClr val="tx1"/>
                          </a:solidFill>
                          <a:effectLst/>
                          <a:latin typeface="Arial" charset="0"/>
                          <a:ea typeface="ＭＳ Ｐゴシック" charset="0"/>
                          <a:cs typeface="Arial" charset="0"/>
                        </a:rPr>
                      </a:br>
                      <a:r>
                        <a:rPr kumimoji="0" lang="en-US" sz="1600" b="1" i="0" u="none" strike="noStrike" cap="none" normalizeH="0" baseline="0">
                          <a:ln>
                            <a:noFill/>
                          </a:ln>
                          <a:solidFill>
                            <a:schemeClr val="tx1"/>
                          </a:solidFill>
                          <a:effectLst/>
                          <a:latin typeface="Arial" charset="0"/>
                          <a:ea typeface="ＭＳ Ｐゴシック" charset="0"/>
                          <a:cs typeface="Arial" charset="0"/>
                        </a:rPr>
                        <a:t>over Churches</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gridSpan="5">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Sovereignty </a:t>
                      </a:r>
                      <a:br>
                        <a:rPr kumimoji="0" lang="en-US" sz="1600" b="1" i="0" u="none" strike="noStrike" cap="none" normalizeH="0" baseline="0">
                          <a:ln>
                            <a:noFill/>
                          </a:ln>
                          <a:solidFill>
                            <a:schemeClr val="tx1"/>
                          </a:solidFill>
                          <a:effectLst/>
                          <a:latin typeface="Arial" charset="0"/>
                          <a:ea typeface="ＭＳ Ｐゴシック" charset="0"/>
                          <a:cs typeface="Arial" charset="0"/>
                        </a:rPr>
                      </a:br>
                      <a:r>
                        <a:rPr kumimoji="0" lang="en-US" sz="1600" b="1" i="0" u="none" strike="noStrike" cap="none" normalizeH="0" baseline="0">
                          <a:ln>
                            <a:noFill/>
                          </a:ln>
                          <a:solidFill>
                            <a:schemeClr val="tx1"/>
                          </a:solidFill>
                          <a:effectLst/>
                          <a:latin typeface="Arial" charset="0"/>
                          <a:ea typeface="ＭＳ Ｐゴシック" charset="0"/>
                          <a:cs typeface="Arial" charset="0"/>
                        </a:rPr>
                        <a:t>in End-Time Events</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74632">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Chapter 1</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hMerge="1">
                  <a:txBody>
                    <a:bodyPr/>
                    <a:lstStyle/>
                    <a:p>
                      <a:endParaRPr lang="en-US"/>
                    </a:p>
                  </a:txBody>
                  <a:tcPr/>
                </a:tc>
                <a:tc h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Chapters 2–3</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gridSpan="5">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Chapters 4–22</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22950">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chemeClr val="tx1"/>
                          </a:solidFill>
                          <a:effectLst/>
                          <a:latin typeface="Arial" charset="0"/>
                          <a:ea typeface="ＭＳ Ｐゴシック" charset="0"/>
                          <a:cs typeface="Times New Roman" charset="0"/>
                        </a:rPr>
                        <a:t>"What </a:t>
                      </a:r>
                      <a:r>
                        <a:rPr kumimoji="0" lang="en-US" altLang="ja-JP" sz="1600" b="1" i="0" u="none" strike="noStrike" cap="none" normalizeH="0" baseline="0" dirty="0">
                          <a:ln>
                            <a:noFill/>
                          </a:ln>
                          <a:solidFill>
                            <a:schemeClr val="tx1"/>
                          </a:solidFill>
                          <a:effectLst/>
                          <a:latin typeface="Arial" charset="0"/>
                          <a:ea typeface="ＭＳ Ｐゴシック" charset="0"/>
                          <a:cs typeface="Times New Roman" charset="0"/>
                        </a:rPr>
                        <a:t>you have </a:t>
                      </a:r>
                      <a:r>
                        <a:rPr kumimoji="0" lang="en-US" altLang="ja-JP" sz="1600" b="1" i="0" u="none" strike="noStrike" cap="none" normalizeH="0" baseline="0" dirty="0" smtClean="0">
                          <a:ln>
                            <a:noFill/>
                          </a:ln>
                          <a:solidFill>
                            <a:schemeClr val="tx1"/>
                          </a:solidFill>
                          <a:effectLst/>
                          <a:latin typeface="Arial" charset="0"/>
                          <a:ea typeface="ＭＳ Ｐゴシック" charset="0"/>
                          <a:cs typeface="Times New Roman" charset="0"/>
                        </a:rPr>
                        <a:t>seen" </a:t>
                      </a:r>
                      <a:r>
                        <a:rPr kumimoji="0" lang="en-US" altLang="ja-JP" sz="1600" b="1" i="0" u="none" strike="noStrike" cap="none" normalizeH="0" baseline="0" dirty="0">
                          <a:ln>
                            <a:noFill/>
                          </a:ln>
                          <a:solidFill>
                            <a:schemeClr val="tx1"/>
                          </a:solidFill>
                          <a:effectLst/>
                          <a:latin typeface="Arial" charset="0"/>
                          <a:ea typeface="ＭＳ Ｐゴシック" charset="0"/>
                          <a:cs typeface="Times New Roman" charset="0"/>
                        </a:rPr>
                        <a:t>(1:19a)</a:t>
                      </a:r>
                      <a:endParaRPr kumimoji="0" lang="en-US" sz="1600" b="0" i="0" u="none" strike="noStrike" cap="none" normalizeH="0" baseline="0" dirty="0">
                        <a:ln>
                          <a:noFill/>
                        </a:ln>
                        <a:solidFill>
                          <a:schemeClr val="tx1"/>
                        </a:solidFill>
                        <a:effectLst/>
                        <a:latin typeface="Arial" charset="0"/>
                        <a:ea typeface="ＭＳ Ｐゴシック" charset="0"/>
                        <a:cs typeface="Times New Roman"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hMerge="1">
                  <a:txBody>
                    <a:bodyPr/>
                    <a:lstStyle/>
                    <a:p>
                      <a:endParaRPr lang="en-US"/>
                    </a:p>
                  </a:txBody>
                  <a:tcPr/>
                </a:tc>
                <a:tc h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chemeClr val="tx1"/>
                          </a:solidFill>
                          <a:effectLst/>
                          <a:latin typeface="Arial" charset="0"/>
                          <a:ea typeface="ＭＳ Ｐゴシック" charset="0"/>
                          <a:cs typeface="Times New Roman" charset="0"/>
                        </a:rPr>
                        <a:t>"What </a:t>
                      </a:r>
                      <a:r>
                        <a:rPr kumimoji="0" lang="en-US" altLang="ja-JP" sz="1600" b="1" i="0" u="none" strike="noStrike" cap="none" normalizeH="0" baseline="0" dirty="0">
                          <a:ln>
                            <a:noFill/>
                          </a:ln>
                          <a:solidFill>
                            <a:schemeClr val="tx1"/>
                          </a:solidFill>
                          <a:effectLst/>
                          <a:latin typeface="Arial" charset="0"/>
                          <a:ea typeface="ＭＳ Ｐゴシック" charset="0"/>
                          <a:cs typeface="Times New Roman" charset="0"/>
                        </a:rPr>
                        <a:t>is </a:t>
                      </a:r>
                      <a:r>
                        <a:rPr kumimoji="0" lang="en-US" altLang="ja-JP" sz="1600" b="1" i="0" u="none" strike="noStrike" cap="none" normalizeH="0" baseline="0" dirty="0" smtClean="0">
                          <a:ln>
                            <a:noFill/>
                          </a:ln>
                          <a:solidFill>
                            <a:schemeClr val="tx1"/>
                          </a:solidFill>
                          <a:effectLst/>
                          <a:latin typeface="Arial" charset="0"/>
                          <a:ea typeface="ＭＳ Ｐゴシック" charset="0"/>
                          <a:cs typeface="Times New Roman" charset="0"/>
                        </a:rPr>
                        <a:t>now"</a:t>
                      </a:r>
                      <a:endParaRPr kumimoji="0" lang="en-US" altLang="ja-JP" sz="16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ＭＳ Ｐゴシック" charset="0"/>
                          <a:cs typeface="Times New Roman" charset="0"/>
                        </a:rPr>
                        <a:t>(1:19b)</a:t>
                      </a:r>
                      <a:endParaRPr kumimoji="0" lang="en-US" sz="16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a typeface="ＭＳ Ｐゴシック"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gridSpan="5">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chemeClr val="tx1"/>
                          </a:solidFill>
                          <a:effectLst/>
                          <a:latin typeface="Arial" charset="0"/>
                          <a:ea typeface="ＭＳ Ｐゴシック" charset="0"/>
                          <a:cs typeface="Times New Roman" charset="0"/>
                        </a:rPr>
                        <a:t>"What </a:t>
                      </a:r>
                      <a:r>
                        <a:rPr kumimoji="0" lang="en-US" altLang="ja-JP" sz="1600" b="1" i="0" u="none" strike="noStrike" cap="none" normalizeH="0" baseline="0" dirty="0">
                          <a:ln>
                            <a:noFill/>
                          </a:ln>
                          <a:solidFill>
                            <a:schemeClr val="tx1"/>
                          </a:solidFill>
                          <a:effectLst/>
                          <a:latin typeface="Arial" charset="0"/>
                          <a:ea typeface="ＭＳ Ｐゴシック" charset="0"/>
                          <a:cs typeface="Times New Roman" charset="0"/>
                        </a:rPr>
                        <a:t>will take place </a:t>
                      </a:r>
                      <a:r>
                        <a:rPr kumimoji="0" lang="en-US" altLang="ja-JP" sz="1600" b="1" i="0" u="none" strike="noStrike" cap="none" normalizeH="0" baseline="0" dirty="0" smtClean="0">
                          <a:ln>
                            <a:noFill/>
                          </a:ln>
                          <a:solidFill>
                            <a:schemeClr val="tx1"/>
                          </a:solidFill>
                          <a:effectLst/>
                          <a:latin typeface="Arial" charset="0"/>
                          <a:ea typeface="ＭＳ Ｐゴシック" charset="0"/>
                          <a:cs typeface="Times New Roman" charset="0"/>
                        </a:rPr>
                        <a:t>later"</a:t>
                      </a:r>
                      <a:endParaRPr kumimoji="0" lang="en-US" altLang="ja-JP" sz="16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ＭＳ Ｐゴシック" charset="0"/>
                          <a:cs typeface="Times New Roman" charset="0"/>
                        </a:rPr>
                        <a:t>(1:19c)</a:t>
                      </a:r>
                      <a:endParaRPr kumimoji="0" lang="en-US" sz="1600" b="0" i="0" u="none" strike="noStrike" cap="none" normalizeH="0" baseline="0" dirty="0">
                        <a:ln>
                          <a:noFill/>
                        </a:ln>
                        <a:solidFill>
                          <a:schemeClr val="tx1"/>
                        </a:solidFill>
                        <a:effectLst/>
                        <a:latin typeface="Arial" charset="0"/>
                        <a:ea typeface="ＭＳ Ｐゴシック" charset="0"/>
                        <a:cs typeface="Times New Roman"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74632">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Past</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hMerge="1">
                  <a:txBody>
                    <a:bodyPr/>
                    <a:lstStyle/>
                    <a:p>
                      <a:endParaRPr lang="en-US"/>
                    </a:p>
                  </a:txBody>
                  <a:tcPr/>
                </a:tc>
                <a:tc h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Present</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gridSpan="5">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Future</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22950">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Christ </a:t>
                      </a:r>
                      <a:br>
                        <a:rPr kumimoji="0" lang="en-US" sz="1600" b="1" i="0" u="none" strike="noStrike" cap="none" normalizeH="0" baseline="0">
                          <a:ln>
                            <a:noFill/>
                          </a:ln>
                          <a:solidFill>
                            <a:schemeClr val="tx1"/>
                          </a:solidFill>
                          <a:effectLst/>
                          <a:latin typeface="Arial" charset="0"/>
                          <a:ea typeface="ＭＳ Ｐゴシック" charset="0"/>
                          <a:cs typeface="Arial" charset="0"/>
                        </a:rPr>
                      </a:br>
                      <a:r>
                        <a:rPr kumimoji="0" lang="en-US" sz="1600" b="1" i="0" u="none" strike="noStrike" cap="none" normalizeH="0" baseline="0">
                          <a:ln>
                            <a:noFill/>
                          </a:ln>
                          <a:solidFill>
                            <a:schemeClr val="tx1"/>
                          </a:solidFill>
                          <a:effectLst/>
                          <a:latin typeface="Arial" charset="0"/>
                          <a:ea typeface="ＭＳ Ｐゴシック" charset="0"/>
                          <a:cs typeface="Arial" charset="0"/>
                        </a:rPr>
                        <a:t>Unveiled</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hMerge="1">
                  <a:txBody>
                    <a:bodyPr/>
                    <a:lstStyle/>
                    <a:p>
                      <a:endParaRPr lang="en-US"/>
                    </a:p>
                  </a:txBody>
                  <a:tcPr/>
                </a:tc>
                <a:tc h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Churches </a:t>
                      </a:r>
                      <a:br>
                        <a:rPr kumimoji="0" lang="en-US" sz="1600" b="1" i="0" u="none" strike="noStrike" cap="none" normalizeH="0" baseline="0">
                          <a:ln>
                            <a:noFill/>
                          </a:ln>
                          <a:solidFill>
                            <a:schemeClr val="tx1"/>
                          </a:solidFill>
                          <a:effectLst/>
                          <a:latin typeface="Arial" charset="0"/>
                          <a:ea typeface="ＭＳ Ｐゴシック" charset="0"/>
                          <a:cs typeface="Arial" charset="0"/>
                        </a:rPr>
                      </a:br>
                      <a:r>
                        <a:rPr kumimoji="0" lang="en-US" sz="1600" b="1" i="0" u="none" strike="noStrike" cap="none" normalizeH="0" baseline="0">
                          <a:ln>
                            <a:noFill/>
                          </a:ln>
                          <a:solidFill>
                            <a:schemeClr val="tx1"/>
                          </a:solidFill>
                          <a:effectLst/>
                          <a:latin typeface="Arial" charset="0"/>
                          <a:ea typeface="ＭＳ Ｐゴシック" charset="0"/>
                          <a:cs typeface="Arial" charset="0"/>
                        </a:rPr>
                        <a:t>Unveiled</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gridSpan="5">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Consummation </a:t>
                      </a:r>
                      <a:br>
                        <a:rPr kumimoji="0" lang="en-US" sz="1600" b="1" i="0" u="none" strike="noStrike" cap="none" normalizeH="0" baseline="0">
                          <a:ln>
                            <a:noFill/>
                          </a:ln>
                          <a:solidFill>
                            <a:schemeClr val="tx1"/>
                          </a:solidFill>
                          <a:effectLst/>
                          <a:latin typeface="Arial" charset="0"/>
                          <a:ea typeface="ＭＳ Ｐゴシック" charset="0"/>
                          <a:cs typeface="Arial" charset="0"/>
                        </a:rPr>
                      </a:br>
                      <a:r>
                        <a:rPr kumimoji="0" lang="en-US" sz="1600" b="1" i="0" u="none" strike="noStrike" cap="none" normalizeH="0" baseline="0">
                          <a:ln>
                            <a:noFill/>
                          </a:ln>
                          <a:solidFill>
                            <a:schemeClr val="tx1"/>
                          </a:solidFill>
                          <a:effectLst/>
                          <a:latin typeface="Arial" charset="0"/>
                          <a:ea typeface="ＭＳ Ｐゴシック" charset="0"/>
                          <a:cs typeface="Arial" charset="0"/>
                        </a:rPr>
                        <a:t>Unveiled</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a typeface="ＭＳ Ｐゴシック"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22950">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God on Earth</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hMerge="1">
                  <a:txBody>
                    <a:bodyPr/>
                    <a:lstStyle/>
                    <a:p>
                      <a:endParaRPr lang="en-US"/>
                    </a:p>
                  </a:txBody>
                  <a:tcPr/>
                </a:tc>
                <a:tc h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ＭＳ Ｐゴシック" charset="0"/>
                          <a:cs typeface="Arial" charset="0"/>
                        </a:rPr>
                        <a:t>God</a:t>
                      </a:r>
                      <a:r>
                        <a:rPr kumimoji="0" lang="fr-FR" altLang="ja-JP" sz="1600" b="1" i="0" u="none" strike="noStrike" cap="none" normalizeH="0" baseline="0" dirty="0" smtClean="0">
                          <a:ln>
                            <a:noFill/>
                          </a:ln>
                          <a:solidFill>
                            <a:schemeClr val="tx1"/>
                          </a:solidFill>
                          <a:effectLst/>
                          <a:latin typeface="Arial" charset="0"/>
                          <a:ea typeface="ＭＳ Ｐゴシック" charset="0"/>
                          <a:cs typeface="Arial" charset="0"/>
                        </a:rPr>
                        <a:t>'</a:t>
                      </a:r>
                      <a:r>
                        <a:rPr kumimoji="0" lang="en-US" altLang="ja-JP" sz="1600" b="1" i="0" u="none" strike="noStrike" cap="none" normalizeH="0" baseline="0" dirty="0" smtClean="0">
                          <a:ln>
                            <a:noFill/>
                          </a:ln>
                          <a:solidFill>
                            <a:schemeClr val="tx1"/>
                          </a:solidFill>
                          <a:effectLst/>
                          <a:latin typeface="Arial" charset="0"/>
                          <a:ea typeface="ＭＳ Ｐゴシック" charset="0"/>
                          <a:cs typeface="Arial" charset="0"/>
                        </a:rPr>
                        <a:t>s </a:t>
                      </a:r>
                      <a:r>
                        <a:rPr kumimoji="0" lang="en-US" altLang="ja-JP" sz="1600" b="1" i="0" u="none" strike="noStrike" cap="none" normalizeH="0" baseline="0" dirty="0">
                          <a:ln>
                            <a:noFill/>
                          </a:ln>
                          <a:solidFill>
                            <a:schemeClr val="tx1"/>
                          </a:solidFill>
                          <a:effectLst/>
                          <a:latin typeface="Arial" charset="0"/>
                          <a:ea typeface="ＭＳ Ｐゴシック" charset="0"/>
                          <a:cs typeface="Arial" charset="0"/>
                        </a:rPr>
                        <a:t>Ambassadors on Earth</a:t>
                      </a:r>
                      <a:endParaRPr kumimoji="0" lang="en-US" sz="1600" b="1" i="0" u="none" strike="noStrike" cap="none" normalizeH="0" baseline="0" dirty="0">
                        <a:ln>
                          <a:noFill/>
                        </a:ln>
                        <a:solidFill>
                          <a:schemeClr val="tx1"/>
                        </a:solidFill>
                        <a:effectLst/>
                        <a:latin typeface="Arial" charset="0"/>
                        <a:ea typeface="ＭＳ Ｐゴシック"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gridSpan="5">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Hell on Earth to </a:t>
                      </a:r>
                      <a:br>
                        <a:rPr kumimoji="0" lang="en-US" sz="1600" b="1" i="0" u="none" strike="noStrike" cap="none" normalizeH="0" baseline="0">
                          <a:ln>
                            <a:noFill/>
                          </a:ln>
                          <a:solidFill>
                            <a:schemeClr val="tx1"/>
                          </a:solidFill>
                          <a:effectLst/>
                          <a:latin typeface="Arial" charset="0"/>
                          <a:ea typeface="ＭＳ Ｐゴシック" charset="0"/>
                          <a:cs typeface="Arial" charset="0"/>
                        </a:rPr>
                      </a:br>
                      <a:r>
                        <a:rPr kumimoji="0" lang="en-US" sz="1600" b="1" i="0" u="none" strike="noStrike" cap="none" normalizeH="0" baseline="0">
                          <a:ln>
                            <a:noFill/>
                          </a:ln>
                          <a:solidFill>
                            <a:schemeClr val="tx1"/>
                          </a:solidFill>
                          <a:effectLst/>
                          <a:latin typeface="Arial" charset="0"/>
                          <a:ea typeface="ＭＳ Ｐゴシック" charset="0"/>
                          <a:cs typeface="Arial" charset="0"/>
                        </a:rPr>
                        <a:t>Heaven on Earth</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a typeface="ＭＳ Ｐゴシック"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4639">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Times New Roman" charset="0"/>
                        </a:rPr>
                        <a:t>The Judge </a:t>
                      </a:r>
                      <a:endParaRPr kumimoji="0" lang="en-US" sz="1800" b="1" i="0" u="none" strike="noStrike" cap="none" normalizeH="0" baseline="0">
                        <a:ln>
                          <a:noFill/>
                        </a:ln>
                        <a:solidFill>
                          <a:schemeClr val="tx1"/>
                        </a:solidFill>
                        <a:effectLst/>
                        <a:latin typeface="Arial" charset="0"/>
                        <a:ea typeface="ＭＳ Ｐゴシック" charset="0"/>
                        <a:cs typeface="Times New Roman"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hMerge="1">
                  <a:txBody>
                    <a:bodyPr/>
                    <a:lstStyle/>
                    <a:p>
                      <a:endParaRPr lang="en-US"/>
                    </a:p>
                  </a:txBody>
                  <a:tcPr/>
                </a:tc>
                <a:tc h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The </a:t>
                      </a:r>
                      <a:r>
                        <a:rPr kumimoji="0" lang="en-US" sz="1600" b="1" i="0" u="none" strike="noStrike" cap="none" normalizeH="0" baseline="0">
                          <a:ln>
                            <a:noFill/>
                          </a:ln>
                          <a:solidFill>
                            <a:schemeClr val="tx1"/>
                          </a:solidFill>
                          <a:effectLst/>
                          <a:latin typeface="Arial" charset="0"/>
                          <a:ea typeface="ＭＳ Ｐゴシック" charset="0"/>
                          <a:cs typeface="Times New Roman" charset="0"/>
                        </a:rPr>
                        <a:t>Assignments</a:t>
                      </a:r>
                      <a:endParaRPr kumimoji="0" lang="en-US" sz="1600" b="1" i="0" u="none" strike="noStrike" cap="none" normalizeH="0" baseline="0">
                        <a:ln>
                          <a:noFill/>
                        </a:ln>
                        <a:solidFill>
                          <a:schemeClr val="tx1"/>
                        </a:solidFill>
                        <a:effectLst/>
                        <a:latin typeface="Arial" charset="0"/>
                        <a:ea typeface="ＭＳ Ｐゴシック"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gridSpan="5">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Times New Roman" charset="0"/>
                        </a:rPr>
                        <a:t>The Judgments &amp; Rewards</a:t>
                      </a:r>
                      <a:endParaRPr kumimoji="0" lang="en-US" sz="1600" b="1" i="0" u="none" strike="noStrike" cap="none" normalizeH="0" baseline="0">
                        <a:ln>
                          <a:noFill/>
                        </a:ln>
                        <a:solidFill>
                          <a:schemeClr val="tx1"/>
                        </a:solidFill>
                        <a:effectLst/>
                        <a:latin typeface="Arial" charset="0"/>
                        <a:ea typeface="ＭＳ Ｐゴシック"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7151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ea typeface="ＭＳ Ｐゴシック" charset="0"/>
                          <a:cs typeface="Times New Roman" charset="0"/>
                        </a:rPr>
                        <a:t>Subject</a:t>
                      </a:r>
                      <a:endParaRPr kumimoji="0" lang="en-US" sz="12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ea typeface="ＭＳ Ｐゴシック" charset="0"/>
                          <a:cs typeface="Times New Roman" charset="0"/>
                        </a:rPr>
                        <a:t>1:1-3</a:t>
                      </a:r>
                      <a:endParaRPr kumimoji="0" lang="en-US" sz="1200" b="1" i="0" u="none" strike="noStrike" cap="none" normalizeH="0" baseline="0">
                        <a:ln>
                          <a:noFill/>
                        </a:ln>
                        <a:solidFill>
                          <a:schemeClr val="tx1"/>
                        </a:solidFill>
                        <a:effectLst/>
                        <a:latin typeface="Arial" charset="0"/>
                        <a:ea typeface="ＭＳ Ｐゴシック" charset="0"/>
                        <a:cs typeface="Times New Roman" charset="0"/>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ea typeface="ＭＳ Ｐゴシック" charset="0"/>
                          <a:cs typeface="Times New Roman" charset="0"/>
                        </a:rPr>
                        <a:t>Worship of Trinity</a:t>
                      </a:r>
                      <a:endParaRPr kumimoji="0" lang="en-US" sz="12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ea typeface="ＭＳ Ｐゴシック" charset="0"/>
                          <a:cs typeface="Times New Roman" charset="0"/>
                        </a:rPr>
                        <a:t>1:4-8</a:t>
                      </a:r>
                      <a:endParaRPr kumimoji="0" lang="en-US" sz="1200" b="1" i="0" u="none" strike="noStrike" cap="none" normalizeH="0" baseline="0">
                        <a:ln>
                          <a:noFill/>
                        </a:ln>
                        <a:solidFill>
                          <a:schemeClr val="tx1"/>
                        </a:solidFill>
                        <a:effectLst/>
                        <a:latin typeface="Arial" charset="0"/>
                        <a:ea typeface="ＭＳ Ｐゴシック" charset="0"/>
                        <a:cs typeface="Times New Roman" charset="0"/>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ea typeface="ＭＳ Ｐゴシック" charset="0"/>
                          <a:cs typeface="Times New Roman" charset="0"/>
                        </a:rPr>
                        <a:t>Glorified Christ</a:t>
                      </a:r>
                      <a:endParaRPr kumimoji="0" lang="en-US" sz="12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ea typeface="ＭＳ Ｐゴシック" charset="0"/>
                          <a:cs typeface="Times New Roman" charset="0"/>
                        </a:rPr>
                        <a:t>1:9-20</a:t>
                      </a:r>
                      <a:endParaRPr kumimoji="0" lang="en-US" sz="1200" b="1" i="0" u="none" strike="noStrike" cap="none" normalizeH="0" baseline="0">
                        <a:ln>
                          <a:noFill/>
                        </a:ln>
                        <a:solidFill>
                          <a:schemeClr val="tx1"/>
                        </a:solidFill>
                        <a:effectLst/>
                        <a:latin typeface="Arial" charset="0"/>
                        <a:ea typeface="ＭＳ Ｐゴシック" charset="0"/>
                        <a:cs typeface="Times New Roman" charset="0"/>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ea typeface="ＭＳ Ｐゴシック" charset="0"/>
                          <a:cs typeface="Times New Roman" charset="0"/>
                        </a:rPr>
                        <a:t>Seven Churches of Asia:</a:t>
                      </a:r>
                      <a:endParaRPr kumimoji="0" lang="en-US" sz="12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ea typeface="ＭＳ Ｐゴシック" charset="0"/>
                          <a:cs typeface="Times New Roman" charset="0"/>
                        </a:rPr>
                        <a:t>Ephesus</a:t>
                      </a:r>
                      <a:endParaRPr kumimoji="0" lang="en-US" sz="12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ea typeface="ＭＳ Ｐゴシック" charset="0"/>
                          <a:cs typeface="Times New Roman" charset="0"/>
                        </a:rPr>
                        <a:t>Smyrna</a:t>
                      </a:r>
                      <a:endParaRPr kumimoji="0" lang="en-US" sz="12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ea typeface="ＭＳ Ｐゴシック" charset="0"/>
                          <a:cs typeface="Times New Roman" charset="0"/>
                        </a:rPr>
                        <a:t>Pergamum</a:t>
                      </a:r>
                      <a:endParaRPr kumimoji="0" lang="en-US" sz="12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ea typeface="ＭＳ Ｐゴシック" charset="0"/>
                          <a:cs typeface="Times New Roman" charset="0"/>
                        </a:rPr>
                        <a:t>Thyatira</a:t>
                      </a:r>
                      <a:endParaRPr kumimoji="0" lang="en-US" sz="12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ea typeface="ＭＳ Ｐゴシック" charset="0"/>
                          <a:cs typeface="Times New Roman" charset="0"/>
                        </a:rPr>
                        <a:t>Sardis</a:t>
                      </a:r>
                      <a:endParaRPr kumimoji="0" lang="en-US" sz="12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ea typeface="ＭＳ Ｐゴシック" charset="0"/>
                          <a:cs typeface="Times New Roman" charset="0"/>
                        </a:rPr>
                        <a:t>Philadelphia</a:t>
                      </a:r>
                      <a:endParaRPr kumimoji="0" lang="en-US" sz="12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ea typeface="ＭＳ Ｐゴシック" charset="0"/>
                          <a:cs typeface="Times New Roman" charset="0"/>
                        </a:rPr>
                        <a:t>Laodicea</a:t>
                      </a:r>
                      <a:endParaRPr kumimoji="0" lang="en-US" sz="1200" b="1" i="0" u="none" strike="noStrike" cap="none" normalizeH="0" baseline="0">
                        <a:ln>
                          <a:noFill/>
                        </a:ln>
                        <a:solidFill>
                          <a:schemeClr val="tx1"/>
                        </a:solidFill>
                        <a:effectLst/>
                        <a:latin typeface="Arial" charset="0"/>
                        <a:ea typeface="ＭＳ Ｐゴシック" charset="0"/>
                        <a:cs typeface="Times New Roman" charset="0"/>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ea typeface="ＭＳ Ｐゴシック" charset="0"/>
                          <a:cs typeface="Times New Roman" charset="0"/>
                        </a:rPr>
                        <a:t>Tribulation</a:t>
                      </a:r>
                      <a:endParaRPr kumimoji="0" lang="en-US" sz="12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ea typeface="ＭＳ Ｐゴシック" charset="0"/>
                          <a:cs typeface="Times New Roman" charset="0"/>
                        </a:rPr>
                        <a:t>4:1–19:10</a:t>
                      </a:r>
                      <a:endParaRPr kumimoji="0" lang="en-US" sz="1200" b="1" i="0" u="none" strike="noStrike" cap="none" normalizeH="0" baseline="0">
                        <a:ln>
                          <a:noFill/>
                        </a:ln>
                        <a:solidFill>
                          <a:schemeClr val="tx1"/>
                        </a:solidFill>
                        <a:effectLst/>
                        <a:latin typeface="Arial" charset="0"/>
                        <a:ea typeface="ＭＳ Ｐゴシック" charset="0"/>
                        <a:cs typeface="Times New Roman" charset="0"/>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ea typeface="ＭＳ Ｐゴシック" charset="0"/>
                          <a:cs typeface="Times New Roman" charset="0"/>
                        </a:rPr>
                        <a:t>Second Coming</a:t>
                      </a:r>
                      <a:endParaRPr kumimoji="0" lang="en-US" sz="12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ea typeface="ＭＳ Ｐゴシック" charset="0"/>
                          <a:cs typeface="Times New Roman" charset="0"/>
                        </a:rPr>
                        <a:t>19:11-21</a:t>
                      </a:r>
                      <a:endParaRPr kumimoji="0" lang="en-US" sz="1200" b="1" i="0" u="none" strike="noStrike" cap="none" normalizeH="0" baseline="0">
                        <a:ln>
                          <a:noFill/>
                        </a:ln>
                        <a:solidFill>
                          <a:schemeClr val="tx1"/>
                        </a:solidFill>
                        <a:effectLst/>
                        <a:latin typeface="Arial" charset="0"/>
                        <a:ea typeface="ＭＳ Ｐゴシック" charset="0"/>
                        <a:cs typeface="Times New Roman" charset="0"/>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ea typeface="ＭＳ Ｐゴシック" charset="0"/>
                          <a:cs typeface="Times New Roman" charset="0"/>
                        </a:rPr>
                        <a:t>Millennium</a:t>
                      </a:r>
                      <a:endParaRPr kumimoji="0" lang="en-US" sz="12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ea typeface="ＭＳ Ｐゴシック" charset="0"/>
                          <a:cs typeface="Times New Roman" charset="0"/>
                        </a:rPr>
                        <a:t>20</a:t>
                      </a:r>
                      <a:endParaRPr kumimoji="0" lang="en-US" sz="1200" b="1" i="0" u="none" strike="noStrike" cap="none" normalizeH="0" baseline="0">
                        <a:ln>
                          <a:noFill/>
                        </a:ln>
                        <a:solidFill>
                          <a:schemeClr val="tx1"/>
                        </a:solidFill>
                        <a:effectLst/>
                        <a:latin typeface="Arial" charset="0"/>
                        <a:ea typeface="ＭＳ Ｐゴシック" charset="0"/>
                        <a:cs typeface="Times New Roman" charset="0"/>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ea typeface="ＭＳ Ｐゴシック" charset="0"/>
                          <a:cs typeface="Times New Roman" charset="0"/>
                        </a:rPr>
                        <a:t>Eternal State</a:t>
                      </a:r>
                      <a:endParaRPr kumimoji="0" lang="en-US" sz="12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ea typeface="ＭＳ Ｐゴシック" charset="0"/>
                          <a:cs typeface="Times New Roman" charset="0"/>
                        </a:rPr>
                        <a:t>21:1–22:5</a:t>
                      </a:r>
                      <a:endParaRPr kumimoji="0" lang="en-US" sz="1200" b="1" i="0" u="none" strike="noStrike" cap="none" normalizeH="0" baseline="0">
                        <a:ln>
                          <a:noFill/>
                        </a:ln>
                        <a:solidFill>
                          <a:schemeClr val="tx1"/>
                        </a:solidFill>
                        <a:effectLst/>
                        <a:latin typeface="Arial" charset="0"/>
                        <a:ea typeface="ＭＳ Ｐゴシック" charset="0"/>
                        <a:cs typeface="Times New Roman" charset="0"/>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ea typeface="ＭＳ Ｐゴシック" charset="0"/>
                          <a:cs typeface="Times New Roman" charset="0"/>
                        </a:rPr>
                        <a:t>Closing: Imminency</a:t>
                      </a:r>
                      <a:endParaRPr kumimoji="0" lang="en-US" sz="12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ea typeface="ＭＳ Ｐゴシック" charset="0"/>
                          <a:cs typeface="Times New Roman" charset="0"/>
                        </a:rPr>
                        <a:t>22:6-21</a:t>
                      </a:r>
                      <a:endParaRPr kumimoji="0" lang="en-US" sz="1200" b="1" i="0" u="none" strike="noStrike" cap="none" normalizeH="0" baseline="0" dirty="0">
                        <a:ln>
                          <a:noFill/>
                        </a:ln>
                        <a:solidFill>
                          <a:schemeClr val="tx1"/>
                        </a:solidFill>
                        <a:effectLst/>
                        <a:latin typeface="Arial" charset="0"/>
                        <a:ea typeface="ＭＳ Ｐゴシック" charset="0"/>
                        <a:cs typeface="Times New Roman" charset="0"/>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r>
              <a:tr h="363515">
                <a:tc gridSpan="9">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charset="0"/>
                          <a:cs typeface="Arial" charset="0"/>
                        </a:rPr>
                        <a:t>AD 95</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64462357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78241" name="Picture 3" descr="7 Churches Blank.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95325"/>
            <a:ext cx="9144000" cy="616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2252663" y="5343525"/>
            <a:ext cx="1887537" cy="461963"/>
          </a:xfrm>
          <a:prstGeom prst="rect">
            <a:avLst/>
          </a:prstGeom>
          <a:noFill/>
        </p:spPr>
        <p:txBody>
          <a:bodyPr>
            <a:spAutoFit/>
          </a:bodyPr>
          <a:lstStyle/>
          <a:p>
            <a:pPr algn="r" defTabSz="914400">
              <a:buClrTx/>
              <a:buSzTx/>
              <a:buFontTx/>
              <a:buNone/>
              <a:defRPr/>
            </a:pPr>
            <a:r>
              <a:rPr lang="en-US" b="1" dirty="0">
                <a:solidFill>
                  <a:schemeClr val="accent6">
                    <a:lumMod val="40000"/>
                    <a:lumOff val="60000"/>
                  </a:schemeClr>
                </a:solidFill>
                <a:effectLst>
                  <a:outerShdw blurRad="38100" dist="38100" dir="2700000" algn="tl">
                    <a:srgbClr val="000000">
                      <a:alpha val="43137"/>
                    </a:srgbClr>
                  </a:outerShdw>
                </a:effectLst>
                <a:latin typeface="Arial"/>
                <a:cs typeface="Arial"/>
              </a:rPr>
              <a:t>Trailes</a:t>
            </a:r>
          </a:p>
        </p:txBody>
      </p:sp>
      <p:sp>
        <p:nvSpPr>
          <p:cNvPr id="24" name="TextBox 23"/>
          <p:cNvSpPr txBox="1"/>
          <p:nvPr/>
        </p:nvSpPr>
        <p:spPr>
          <a:xfrm>
            <a:off x="3708400" y="4983163"/>
            <a:ext cx="1295400" cy="461962"/>
          </a:xfrm>
          <a:prstGeom prst="rect">
            <a:avLst/>
          </a:prstGeom>
          <a:noFill/>
        </p:spPr>
        <p:txBody>
          <a:bodyPr>
            <a:spAutoFit/>
          </a:bodyPr>
          <a:lstStyle/>
          <a:p>
            <a:pPr algn="r" defTabSz="914400">
              <a:buClrTx/>
              <a:buSzTx/>
              <a:buFontTx/>
              <a:buNone/>
              <a:defRPr/>
            </a:pPr>
            <a:r>
              <a:rPr lang="en-US" b="1" dirty="0">
                <a:solidFill>
                  <a:schemeClr val="accent6">
                    <a:lumMod val="40000"/>
                    <a:lumOff val="60000"/>
                  </a:schemeClr>
                </a:solidFill>
                <a:effectLst>
                  <a:outerShdw blurRad="38100" dist="38100" dir="2700000" algn="tl">
                    <a:srgbClr val="000000">
                      <a:alpha val="43137"/>
                    </a:srgbClr>
                  </a:outerShdw>
                </a:effectLst>
                <a:latin typeface="Arial"/>
                <a:cs typeface="Arial"/>
              </a:rPr>
              <a:t>Nysa</a:t>
            </a:r>
          </a:p>
        </p:txBody>
      </p:sp>
      <p:sp>
        <p:nvSpPr>
          <p:cNvPr id="778244" name="Title 1"/>
          <p:cNvSpPr>
            <a:spLocks noGrp="1"/>
          </p:cNvSpPr>
          <p:nvPr>
            <p:ph type="title"/>
          </p:nvPr>
        </p:nvSpPr>
        <p:spPr>
          <a:xfrm>
            <a:off x="-31750" y="-26988"/>
            <a:ext cx="9212263" cy="719138"/>
          </a:xfrm>
        </p:spPr>
        <p:txBody>
          <a:bodyPr/>
          <a:lstStyle/>
          <a:p>
            <a:r>
              <a:rPr lang="ru-RU" sz="3600" dirty="0" err="1">
                <a:latin typeface="Arial" charset="0"/>
                <a:ea typeface="ＭＳ Ｐゴシック" charset="0"/>
              </a:rPr>
              <a:t>Долоон</a:t>
            </a:r>
            <a:r>
              <a:rPr lang="ru-RU" sz="3600" dirty="0">
                <a:latin typeface="Arial" charset="0"/>
                <a:ea typeface="ＭＳ Ｐゴシック" charset="0"/>
              </a:rPr>
              <a:t> </a:t>
            </a:r>
            <a:r>
              <a:rPr lang="ru-RU" sz="3600" dirty="0" err="1">
                <a:latin typeface="Arial" charset="0"/>
                <a:ea typeface="ＭＳ Ｐゴシック" charset="0"/>
              </a:rPr>
              <a:t>чуулган</a:t>
            </a:r>
            <a:r>
              <a:rPr lang="ru-RU" sz="3600" dirty="0">
                <a:latin typeface="Arial" charset="0"/>
                <a:ea typeface="ＭＳ Ｐゴシック" charset="0"/>
              </a:rPr>
              <a:t>. </a:t>
            </a:r>
            <a:r>
              <a:rPr lang="ru-RU" sz="3600" dirty="0" err="1">
                <a:latin typeface="Arial" charset="0"/>
                <a:ea typeface="ＭＳ Ｐゴシック" charset="0"/>
              </a:rPr>
              <a:t>Илчлэлт</a:t>
            </a:r>
            <a:r>
              <a:rPr lang="ru-RU" sz="3600" dirty="0">
                <a:latin typeface="Arial" charset="0"/>
                <a:ea typeface="ＭＳ Ｐゴシック" charset="0"/>
              </a:rPr>
              <a:t> 2-3-р </a:t>
            </a:r>
            <a:r>
              <a:rPr lang="ru-RU" sz="3600" dirty="0" err="1">
                <a:latin typeface="Arial" charset="0"/>
                <a:ea typeface="ＭＳ Ｐゴシック" charset="0"/>
              </a:rPr>
              <a:t>бүлэг</a:t>
            </a:r>
            <a:endParaRPr lang="ru-RU" sz="3600" dirty="0">
              <a:latin typeface="Arial" charset="0"/>
              <a:ea typeface="ＭＳ Ｐゴシック" charset="0"/>
            </a:endParaRPr>
          </a:p>
        </p:txBody>
      </p:sp>
      <p:sp>
        <p:nvSpPr>
          <p:cNvPr id="8" name="TextBox 7"/>
          <p:cNvSpPr txBox="1"/>
          <p:nvPr/>
        </p:nvSpPr>
        <p:spPr>
          <a:xfrm>
            <a:off x="1042988" y="5013325"/>
            <a:ext cx="1887537" cy="461665"/>
          </a:xfrm>
          <a:prstGeom prst="rect">
            <a:avLst/>
          </a:prstGeom>
          <a:noFill/>
        </p:spPr>
        <p:txBody>
          <a:bodyPr>
            <a:spAutoFit/>
          </a:bodyPr>
          <a:lstStyle/>
          <a:p>
            <a:pPr algn="r" defTabSz="914400">
              <a:buClrTx/>
              <a:buSzTx/>
              <a:defRPr/>
            </a:pPr>
            <a:r>
              <a:rPr lang="ru-RU" b="1" dirty="0" err="1">
                <a:solidFill>
                  <a:srgbClr val="FFFFFF"/>
                </a:solidFill>
                <a:effectLst>
                  <a:outerShdw blurRad="38100" dist="38100" dir="2700000" algn="tl">
                    <a:srgbClr val="000000">
                      <a:alpha val="43137"/>
                    </a:srgbClr>
                  </a:outerShdw>
                </a:effectLst>
                <a:latin typeface="Arial"/>
                <a:cs typeface="Arial"/>
              </a:rPr>
              <a:t>Ефес</a:t>
            </a:r>
            <a:endParaRPr lang="en-US" b="1" dirty="0">
              <a:solidFill>
                <a:srgbClr val="FFFFFF"/>
              </a:solidFill>
              <a:effectLst>
                <a:outerShdw blurRad="38100" dist="38100" dir="2700000" algn="tl">
                  <a:srgbClr val="000000">
                    <a:alpha val="43137"/>
                  </a:srgbClr>
                </a:outerShdw>
              </a:effectLst>
              <a:latin typeface="Arial"/>
              <a:cs typeface="Arial"/>
            </a:endParaRPr>
          </a:p>
        </p:txBody>
      </p:sp>
      <p:sp>
        <p:nvSpPr>
          <p:cNvPr id="10" name="TextBox 9"/>
          <p:cNvSpPr txBox="1"/>
          <p:nvPr/>
        </p:nvSpPr>
        <p:spPr>
          <a:xfrm>
            <a:off x="4716463" y="4941888"/>
            <a:ext cx="1885950" cy="461665"/>
          </a:xfrm>
          <a:prstGeom prst="rect">
            <a:avLst/>
          </a:prstGeom>
          <a:noFill/>
        </p:spPr>
        <p:txBody>
          <a:bodyPr>
            <a:spAutoFit/>
          </a:bodyPr>
          <a:lstStyle/>
          <a:p>
            <a:pPr algn="r" defTabSz="914400">
              <a:buClrTx/>
              <a:buSzTx/>
              <a:defRPr/>
            </a:pPr>
            <a:r>
              <a:rPr lang="en-US" b="1" dirty="0" err="1">
                <a:solidFill>
                  <a:srgbClr val="FFFFFF"/>
                </a:solidFill>
                <a:effectLst>
                  <a:outerShdw blurRad="38100" dist="38100" dir="2700000" algn="tl">
                    <a:srgbClr val="000000">
                      <a:alpha val="43137"/>
                    </a:srgbClr>
                  </a:outerShdw>
                </a:effectLst>
                <a:latin typeface="Arial"/>
                <a:cs typeface="Arial"/>
              </a:rPr>
              <a:t>Лаодик</a:t>
            </a:r>
            <a:endParaRPr lang="en-US" b="1" dirty="0">
              <a:solidFill>
                <a:srgbClr val="FFFFFF"/>
              </a:solidFill>
              <a:effectLst>
                <a:outerShdw blurRad="38100" dist="38100" dir="2700000" algn="tl">
                  <a:srgbClr val="000000">
                    <a:alpha val="43137"/>
                  </a:srgbClr>
                </a:outerShdw>
              </a:effectLst>
              <a:latin typeface="Arial"/>
              <a:cs typeface="Arial"/>
            </a:endParaRPr>
          </a:p>
        </p:txBody>
      </p:sp>
      <p:sp>
        <p:nvSpPr>
          <p:cNvPr id="12" name="TextBox 11"/>
          <p:cNvSpPr txBox="1"/>
          <p:nvPr/>
        </p:nvSpPr>
        <p:spPr>
          <a:xfrm>
            <a:off x="3492500" y="4292600"/>
            <a:ext cx="2390775" cy="461665"/>
          </a:xfrm>
          <a:prstGeom prst="rect">
            <a:avLst/>
          </a:prstGeom>
          <a:noFill/>
        </p:spPr>
        <p:txBody>
          <a:bodyPr>
            <a:spAutoFit/>
          </a:bodyPr>
          <a:lstStyle/>
          <a:p>
            <a:pPr algn="r" defTabSz="914400">
              <a:buClrTx/>
              <a:buSzTx/>
              <a:defRPr/>
            </a:pPr>
            <a:r>
              <a:rPr lang="bg-BG" b="1" dirty="0">
                <a:solidFill>
                  <a:srgbClr val="FFFFFF"/>
                </a:solidFill>
                <a:effectLst>
                  <a:outerShdw blurRad="38100" dist="38100" dir="2700000" algn="tl">
                    <a:srgbClr val="000000">
                      <a:alpha val="43137"/>
                    </a:srgbClr>
                  </a:outerShdw>
                </a:effectLst>
                <a:latin typeface="Arial"/>
                <a:cs typeface="Arial"/>
              </a:rPr>
              <a:t>Филаделфи</a:t>
            </a:r>
            <a:endParaRPr lang="en-US" b="1" dirty="0">
              <a:solidFill>
                <a:srgbClr val="FFFFFF"/>
              </a:solidFill>
              <a:effectLst>
                <a:outerShdw blurRad="38100" dist="38100" dir="2700000" algn="tl">
                  <a:srgbClr val="000000">
                    <a:alpha val="43137"/>
                  </a:srgbClr>
                </a:outerShdw>
              </a:effectLst>
              <a:latin typeface="Arial"/>
              <a:cs typeface="Arial"/>
            </a:endParaRPr>
          </a:p>
        </p:txBody>
      </p:sp>
      <p:sp>
        <p:nvSpPr>
          <p:cNvPr id="14" name="TextBox 13"/>
          <p:cNvSpPr txBox="1"/>
          <p:nvPr/>
        </p:nvSpPr>
        <p:spPr>
          <a:xfrm>
            <a:off x="2987675" y="3644900"/>
            <a:ext cx="1671638" cy="461665"/>
          </a:xfrm>
          <a:prstGeom prst="rect">
            <a:avLst/>
          </a:prstGeom>
          <a:noFill/>
        </p:spPr>
        <p:txBody>
          <a:bodyPr>
            <a:spAutoFit/>
          </a:bodyPr>
          <a:lstStyle/>
          <a:p>
            <a:pPr algn="r" defTabSz="914400">
              <a:buClrTx/>
              <a:buSzTx/>
              <a:defRPr/>
            </a:pPr>
            <a:r>
              <a:rPr lang="ru-RU" b="1" dirty="0" err="1">
                <a:solidFill>
                  <a:srgbClr val="FFFFFF"/>
                </a:solidFill>
                <a:effectLst>
                  <a:outerShdw blurRad="38100" dist="38100" dir="2700000" algn="tl">
                    <a:srgbClr val="000000">
                      <a:alpha val="43137"/>
                    </a:srgbClr>
                  </a:outerShdw>
                </a:effectLst>
                <a:latin typeface="Arial"/>
                <a:cs typeface="Arial"/>
              </a:rPr>
              <a:t>Сардей</a:t>
            </a:r>
            <a:endParaRPr lang="en-US" b="1" dirty="0">
              <a:solidFill>
                <a:srgbClr val="FFFFFF"/>
              </a:solidFill>
              <a:effectLst>
                <a:outerShdw blurRad="38100" dist="38100" dir="2700000" algn="tl">
                  <a:srgbClr val="000000">
                    <a:alpha val="43137"/>
                  </a:srgbClr>
                </a:outerShdw>
              </a:effectLst>
              <a:latin typeface="Arial"/>
              <a:cs typeface="Arial"/>
            </a:endParaRPr>
          </a:p>
        </p:txBody>
      </p:sp>
      <p:sp>
        <p:nvSpPr>
          <p:cNvPr id="16" name="TextBox 15"/>
          <p:cNvSpPr txBox="1"/>
          <p:nvPr/>
        </p:nvSpPr>
        <p:spPr>
          <a:xfrm>
            <a:off x="2268538" y="2565400"/>
            <a:ext cx="1885950" cy="461665"/>
          </a:xfrm>
          <a:prstGeom prst="rect">
            <a:avLst/>
          </a:prstGeom>
          <a:noFill/>
        </p:spPr>
        <p:txBody>
          <a:bodyPr>
            <a:spAutoFit/>
          </a:bodyPr>
          <a:lstStyle/>
          <a:p>
            <a:pPr algn="r" defTabSz="914400">
              <a:buClrTx/>
              <a:buSzTx/>
              <a:defRPr/>
            </a:pPr>
            <a:r>
              <a:rPr lang="bg-BG" b="1" dirty="0">
                <a:solidFill>
                  <a:srgbClr val="FFFFFF"/>
                </a:solidFill>
                <a:effectLst>
                  <a:outerShdw blurRad="38100" dist="38100" dir="2700000" algn="tl">
                    <a:srgbClr val="000000">
                      <a:alpha val="43137"/>
                    </a:srgbClr>
                  </a:outerShdw>
                </a:effectLst>
                <a:latin typeface="Arial"/>
                <a:cs typeface="Arial"/>
              </a:rPr>
              <a:t>Туатейр</a:t>
            </a:r>
            <a:endParaRPr lang="en-US" b="1" dirty="0">
              <a:solidFill>
                <a:srgbClr val="FFFFFF"/>
              </a:solidFill>
              <a:effectLst>
                <a:outerShdw blurRad="38100" dist="38100" dir="2700000" algn="tl">
                  <a:srgbClr val="000000">
                    <a:alpha val="43137"/>
                  </a:srgbClr>
                </a:outerShdw>
              </a:effectLst>
              <a:latin typeface="Arial"/>
              <a:cs typeface="Arial"/>
            </a:endParaRPr>
          </a:p>
        </p:txBody>
      </p:sp>
      <p:sp>
        <p:nvSpPr>
          <p:cNvPr id="18" name="TextBox 17"/>
          <p:cNvSpPr txBox="1"/>
          <p:nvPr/>
        </p:nvSpPr>
        <p:spPr>
          <a:xfrm>
            <a:off x="900113" y="1916113"/>
            <a:ext cx="1885950" cy="461665"/>
          </a:xfrm>
          <a:prstGeom prst="rect">
            <a:avLst/>
          </a:prstGeom>
          <a:noFill/>
        </p:spPr>
        <p:txBody>
          <a:bodyPr>
            <a:spAutoFit/>
          </a:bodyPr>
          <a:lstStyle/>
          <a:p>
            <a:pPr algn="r" defTabSz="914400">
              <a:buClrTx/>
              <a:buSzTx/>
              <a:defRPr/>
            </a:pPr>
            <a:r>
              <a:rPr lang="en-US" b="1" dirty="0" err="1">
                <a:solidFill>
                  <a:srgbClr val="FFFFFF"/>
                </a:solidFill>
                <a:effectLst>
                  <a:outerShdw blurRad="38100" dist="38100" dir="2700000" algn="tl">
                    <a:srgbClr val="000000">
                      <a:alpha val="43137"/>
                    </a:srgbClr>
                  </a:outerShdw>
                </a:effectLst>
                <a:latin typeface="Arial"/>
                <a:cs typeface="Arial"/>
              </a:rPr>
              <a:t>Пергам</a:t>
            </a:r>
            <a:endParaRPr lang="en-US" b="1" dirty="0">
              <a:solidFill>
                <a:srgbClr val="FFFFFF"/>
              </a:solidFill>
              <a:effectLst>
                <a:outerShdw blurRad="38100" dist="38100" dir="2700000" algn="tl">
                  <a:srgbClr val="000000">
                    <a:alpha val="43137"/>
                  </a:srgbClr>
                </a:outerShdw>
              </a:effectLst>
              <a:latin typeface="Arial"/>
              <a:cs typeface="Arial"/>
            </a:endParaRPr>
          </a:p>
        </p:txBody>
      </p:sp>
      <p:sp>
        <p:nvSpPr>
          <p:cNvPr id="20" name="TextBox 19"/>
          <p:cNvSpPr txBox="1"/>
          <p:nvPr/>
        </p:nvSpPr>
        <p:spPr>
          <a:xfrm>
            <a:off x="827088" y="3933825"/>
            <a:ext cx="1887537" cy="461665"/>
          </a:xfrm>
          <a:prstGeom prst="rect">
            <a:avLst/>
          </a:prstGeom>
          <a:noFill/>
        </p:spPr>
        <p:txBody>
          <a:bodyPr>
            <a:spAutoFit/>
          </a:bodyPr>
          <a:lstStyle/>
          <a:p>
            <a:pPr algn="r" defTabSz="914400">
              <a:buClrTx/>
              <a:buSzTx/>
              <a:defRPr/>
            </a:pPr>
            <a:r>
              <a:rPr lang="ru-RU" b="1" dirty="0">
                <a:solidFill>
                  <a:srgbClr val="FFFFFF"/>
                </a:solidFill>
                <a:effectLst>
                  <a:outerShdw blurRad="38100" dist="38100" dir="2700000" algn="tl">
                    <a:srgbClr val="000000">
                      <a:alpha val="43137"/>
                    </a:srgbClr>
                  </a:outerShdw>
                </a:effectLst>
                <a:latin typeface="Arial"/>
                <a:cs typeface="Arial"/>
              </a:rPr>
              <a:t>Смирна</a:t>
            </a:r>
            <a:endParaRPr lang="en-US" b="1" dirty="0">
              <a:solidFill>
                <a:srgbClr val="FFFFFF"/>
              </a:solidFill>
              <a:effectLst>
                <a:outerShdw blurRad="38100" dist="38100" dir="2700000" algn="tl">
                  <a:srgbClr val="000000">
                    <a:alpha val="43137"/>
                  </a:srgbClr>
                </a:outerShdw>
              </a:effectLst>
              <a:latin typeface="Arial"/>
              <a:cs typeface="Arial"/>
            </a:endParaRPr>
          </a:p>
        </p:txBody>
      </p:sp>
      <p:sp>
        <p:nvSpPr>
          <p:cNvPr id="778259" name="Oval 24"/>
          <p:cNvSpPr>
            <a:spLocks noChangeArrowheads="1"/>
          </p:cNvSpPr>
          <p:nvPr/>
        </p:nvSpPr>
        <p:spPr bwMode="auto">
          <a:xfrm>
            <a:off x="4716463" y="5373688"/>
            <a:ext cx="215900" cy="215900"/>
          </a:xfrm>
          <a:prstGeom prst="ellipse">
            <a:avLst/>
          </a:prstGeom>
          <a:solidFill>
            <a:srgbClr val="FFFF00"/>
          </a:solidFill>
          <a:ln w="9525">
            <a:solidFill>
              <a:schemeClr val="tx1"/>
            </a:solidFill>
            <a:round/>
            <a:headEnd/>
            <a:tailEnd type="stealth" w="lg" len="lg"/>
          </a:ln>
        </p:spPr>
        <p:txBody>
          <a:bodyPr lIns="90000" tIns="46800" rIns="90000" bIns="46800">
            <a:spAutoFit/>
          </a:bodyPr>
          <a:lstStyle/>
          <a:p>
            <a:pPr defTabSz="914400">
              <a:buClrTx/>
              <a:buSzTx/>
              <a:buFontTx/>
              <a:buNone/>
            </a:pPr>
            <a:endParaRPr lang="en-US">
              <a:solidFill>
                <a:srgbClr val="000000"/>
              </a:solidFill>
              <a:latin typeface="Comic Sans MS" charset="0"/>
              <a:cs typeface="ＭＳ Ｐゴシック" charset="0"/>
            </a:endParaRPr>
          </a:p>
        </p:txBody>
      </p:sp>
      <p:sp>
        <p:nvSpPr>
          <p:cNvPr id="778260" name="Oval 26"/>
          <p:cNvSpPr>
            <a:spLocks noChangeArrowheads="1"/>
          </p:cNvSpPr>
          <p:nvPr/>
        </p:nvSpPr>
        <p:spPr bwMode="auto">
          <a:xfrm>
            <a:off x="4067175" y="5373688"/>
            <a:ext cx="217488" cy="215900"/>
          </a:xfrm>
          <a:prstGeom prst="ellipse">
            <a:avLst/>
          </a:prstGeom>
          <a:solidFill>
            <a:srgbClr val="FFFF00"/>
          </a:solidFill>
          <a:ln w="9525">
            <a:solidFill>
              <a:schemeClr val="tx1"/>
            </a:solidFill>
            <a:round/>
            <a:headEnd/>
            <a:tailEnd type="stealth" w="lg" len="lg"/>
          </a:ln>
        </p:spPr>
        <p:txBody>
          <a:bodyPr lIns="90000" tIns="46800" rIns="90000" bIns="46800">
            <a:spAutoFit/>
          </a:bodyPr>
          <a:lstStyle/>
          <a:p>
            <a:pPr defTabSz="914400">
              <a:buClrTx/>
              <a:buSzTx/>
              <a:buFontTx/>
              <a:buNone/>
            </a:pPr>
            <a:endParaRPr lang="en-US">
              <a:solidFill>
                <a:srgbClr val="000000"/>
              </a:solidFill>
              <a:latin typeface="Comic Sans MS" charset="0"/>
              <a:cs typeface="ＭＳ Ｐゴシック" charset="0"/>
            </a:endParaRPr>
          </a:p>
        </p:txBody>
      </p:sp>
      <p:sp>
        <p:nvSpPr>
          <p:cNvPr id="28" name="TextBox 27"/>
          <p:cNvSpPr txBox="1"/>
          <p:nvPr/>
        </p:nvSpPr>
        <p:spPr>
          <a:xfrm>
            <a:off x="-482600" y="3716338"/>
            <a:ext cx="1885950" cy="461962"/>
          </a:xfrm>
          <a:prstGeom prst="rect">
            <a:avLst/>
          </a:prstGeom>
          <a:noFill/>
        </p:spPr>
        <p:txBody>
          <a:bodyPr>
            <a:spAutoFit/>
          </a:bodyPr>
          <a:lstStyle/>
          <a:p>
            <a:pPr algn="r" defTabSz="914400">
              <a:buClrTx/>
              <a:buSzTx/>
              <a:buFontTx/>
              <a:buNone/>
              <a:defRPr/>
            </a:pPr>
            <a:r>
              <a:rPr lang="en-US" b="1" dirty="0">
                <a:solidFill>
                  <a:schemeClr val="accent6">
                    <a:lumMod val="40000"/>
                    <a:lumOff val="60000"/>
                  </a:schemeClr>
                </a:solidFill>
                <a:effectLst>
                  <a:outerShdw blurRad="38100" dist="38100" dir="2700000" algn="tl">
                    <a:srgbClr val="000000">
                      <a:alpha val="43137"/>
                    </a:srgbClr>
                  </a:outerShdw>
                </a:effectLst>
                <a:latin typeface="Arial"/>
                <a:cs typeface="Arial"/>
              </a:rPr>
              <a:t>Erythrae</a:t>
            </a:r>
          </a:p>
        </p:txBody>
      </p:sp>
      <p:sp>
        <p:nvSpPr>
          <p:cNvPr id="778262" name="Oval 28"/>
          <p:cNvSpPr>
            <a:spLocks noChangeArrowheads="1"/>
          </p:cNvSpPr>
          <p:nvPr/>
        </p:nvSpPr>
        <p:spPr bwMode="auto">
          <a:xfrm>
            <a:off x="1258888" y="4076700"/>
            <a:ext cx="217487" cy="215900"/>
          </a:xfrm>
          <a:prstGeom prst="ellipse">
            <a:avLst/>
          </a:prstGeom>
          <a:solidFill>
            <a:srgbClr val="FFFF00"/>
          </a:solidFill>
          <a:ln w="9525">
            <a:solidFill>
              <a:schemeClr val="tx1"/>
            </a:solidFill>
            <a:round/>
            <a:headEnd/>
            <a:tailEnd type="stealth" w="lg" len="lg"/>
          </a:ln>
        </p:spPr>
        <p:txBody>
          <a:bodyPr lIns="90000" tIns="46800" rIns="90000" bIns="46800">
            <a:spAutoFit/>
          </a:bodyPr>
          <a:lstStyle/>
          <a:p>
            <a:pPr defTabSz="914400">
              <a:buClrTx/>
              <a:buSzTx/>
              <a:buFontTx/>
              <a:buNone/>
            </a:pPr>
            <a:endParaRPr lang="en-US">
              <a:solidFill>
                <a:srgbClr val="000000"/>
              </a:solidFill>
              <a:latin typeface="Comic Sans MS" charset="0"/>
              <a:cs typeface="ＭＳ Ｐゴシック" charset="0"/>
            </a:endParaRPr>
          </a:p>
        </p:txBody>
      </p:sp>
      <p:sp>
        <p:nvSpPr>
          <p:cNvPr id="30" name="TextBox 29"/>
          <p:cNvSpPr txBox="1"/>
          <p:nvPr/>
        </p:nvSpPr>
        <p:spPr>
          <a:xfrm>
            <a:off x="4845050" y="5630863"/>
            <a:ext cx="2174875" cy="461962"/>
          </a:xfrm>
          <a:prstGeom prst="rect">
            <a:avLst/>
          </a:prstGeom>
          <a:noFill/>
        </p:spPr>
        <p:txBody>
          <a:bodyPr>
            <a:spAutoFit/>
          </a:bodyPr>
          <a:lstStyle/>
          <a:p>
            <a:pPr algn="r" defTabSz="914400">
              <a:buClrTx/>
              <a:buSzTx/>
              <a:buFontTx/>
              <a:buNone/>
              <a:defRPr/>
            </a:pPr>
            <a:r>
              <a:rPr lang="en-US" b="1" dirty="0">
                <a:solidFill>
                  <a:schemeClr val="accent6">
                    <a:lumMod val="40000"/>
                    <a:lumOff val="60000"/>
                  </a:schemeClr>
                </a:solidFill>
                <a:effectLst>
                  <a:outerShdw blurRad="38100" dist="38100" dir="2700000" algn="tl">
                    <a:srgbClr val="000000">
                      <a:alpha val="43137"/>
                    </a:srgbClr>
                  </a:outerShdw>
                </a:effectLst>
                <a:latin typeface="Arial"/>
                <a:cs typeface="Arial"/>
              </a:rPr>
              <a:t>Aphrodisias</a:t>
            </a:r>
          </a:p>
        </p:txBody>
      </p:sp>
      <p:sp>
        <p:nvSpPr>
          <p:cNvPr id="778264" name="Oval 30"/>
          <p:cNvSpPr>
            <a:spLocks noChangeArrowheads="1"/>
          </p:cNvSpPr>
          <p:nvPr/>
        </p:nvSpPr>
        <p:spPr bwMode="auto">
          <a:xfrm>
            <a:off x="6227763" y="5516563"/>
            <a:ext cx="215900" cy="215900"/>
          </a:xfrm>
          <a:prstGeom prst="ellipse">
            <a:avLst/>
          </a:prstGeom>
          <a:solidFill>
            <a:srgbClr val="FFFF00"/>
          </a:solidFill>
          <a:ln w="9525">
            <a:solidFill>
              <a:schemeClr val="tx1"/>
            </a:solidFill>
            <a:round/>
            <a:headEnd/>
            <a:tailEnd type="stealth" w="lg" len="lg"/>
          </a:ln>
        </p:spPr>
        <p:txBody>
          <a:bodyPr lIns="90000" tIns="46800" rIns="90000" bIns="46800">
            <a:spAutoFit/>
          </a:bodyPr>
          <a:lstStyle/>
          <a:p>
            <a:pPr defTabSz="914400">
              <a:buClrTx/>
              <a:buSzTx/>
              <a:buFontTx/>
              <a:buNone/>
            </a:pPr>
            <a:endParaRPr lang="en-US">
              <a:solidFill>
                <a:srgbClr val="000000"/>
              </a:solidFill>
              <a:latin typeface="Comic Sans MS" charset="0"/>
              <a:cs typeface="ＭＳ Ｐゴシック" charset="0"/>
            </a:endParaRPr>
          </a:p>
        </p:txBody>
      </p:sp>
      <p:sp>
        <p:nvSpPr>
          <p:cNvPr id="32" name="TextBox 31"/>
          <p:cNvSpPr txBox="1"/>
          <p:nvPr/>
        </p:nvSpPr>
        <p:spPr>
          <a:xfrm>
            <a:off x="2252663" y="3255963"/>
            <a:ext cx="1887537" cy="460375"/>
          </a:xfrm>
          <a:prstGeom prst="rect">
            <a:avLst/>
          </a:prstGeom>
          <a:noFill/>
        </p:spPr>
        <p:txBody>
          <a:bodyPr>
            <a:spAutoFit/>
          </a:bodyPr>
          <a:lstStyle/>
          <a:p>
            <a:pPr defTabSz="914400">
              <a:buClrTx/>
              <a:buSzTx/>
              <a:buFontTx/>
              <a:buNone/>
              <a:defRPr/>
            </a:pPr>
            <a:r>
              <a:rPr lang="en-US" b="1" dirty="0">
                <a:solidFill>
                  <a:schemeClr val="accent6">
                    <a:lumMod val="40000"/>
                    <a:lumOff val="60000"/>
                  </a:schemeClr>
                </a:solidFill>
                <a:effectLst>
                  <a:outerShdw blurRad="38100" dist="38100" dir="2700000" algn="tl">
                    <a:srgbClr val="000000">
                      <a:alpha val="43137"/>
                    </a:srgbClr>
                  </a:outerShdw>
                </a:effectLst>
                <a:latin typeface="Arial"/>
                <a:cs typeface="Arial"/>
              </a:rPr>
              <a:t>Cyme</a:t>
            </a:r>
          </a:p>
        </p:txBody>
      </p:sp>
      <p:sp>
        <p:nvSpPr>
          <p:cNvPr id="778266" name="Oval 32"/>
          <p:cNvSpPr>
            <a:spLocks noChangeArrowheads="1"/>
          </p:cNvSpPr>
          <p:nvPr/>
        </p:nvSpPr>
        <p:spPr bwMode="auto">
          <a:xfrm>
            <a:off x="2124075" y="3284538"/>
            <a:ext cx="215900" cy="215900"/>
          </a:xfrm>
          <a:prstGeom prst="ellipse">
            <a:avLst/>
          </a:prstGeom>
          <a:solidFill>
            <a:srgbClr val="FFFF00"/>
          </a:solidFill>
          <a:ln w="9525">
            <a:solidFill>
              <a:schemeClr val="tx1"/>
            </a:solidFill>
            <a:round/>
            <a:headEnd/>
            <a:tailEnd type="stealth" w="lg" len="lg"/>
          </a:ln>
        </p:spPr>
        <p:txBody>
          <a:bodyPr lIns="90000" tIns="46800" rIns="90000" bIns="46800">
            <a:spAutoFit/>
          </a:bodyPr>
          <a:lstStyle/>
          <a:p>
            <a:pPr defTabSz="914400">
              <a:buClrTx/>
              <a:buSzTx/>
              <a:buFontTx/>
              <a:buNone/>
            </a:pPr>
            <a:endParaRPr lang="en-US">
              <a:solidFill>
                <a:srgbClr val="000000"/>
              </a:solidFill>
              <a:latin typeface="Comic Sans MS" charset="0"/>
              <a:cs typeface="ＭＳ Ｐゴシック" charset="0"/>
            </a:endParaRPr>
          </a:p>
        </p:txBody>
      </p:sp>
      <p:sp>
        <p:nvSpPr>
          <p:cNvPr id="34" name="TextBox 33"/>
          <p:cNvSpPr txBox="1"/>
          <p:nvPr/>
        </p:nvSpPr>
        <p:spPr>
          <a:xfrm>
            <a:off x="7221538" y="5056188"/>
            <a:ext cx="1887537" cy="460375"/>
          </a:xfrm>
          <a:prstGeom prst="rect">
            <a:avLst/>
          </a:prstGeom>
          <a:noFill/>
        </p:spPr>
        <p:txBody>
          <a:bodyPr>
            <a:spAutoFit/>
          </a:bodyPr>
          <a:lstStyle/>
          <a:p>
            <a:pPr defTabSz="914400">
              <a:buClrTx/>
              <a:buSzTx/>
              <a:buFontTx/>
              <a:buNone/>
              <a:defRPr/>
            </a:pPr>
            <a:r>
              <a:rPr lang="en-US" b="1" dirty="0">
                <a:solidFill>
                  <a:schemeClr val="accent6">
                    <a:lumMod val="40000"/>
                    <a:lumOff val="60000"/>
                  </a:schemeClr>
                </a:solidFill>
                <a:effectLst>
                  <a:outerShdw blurRad="38100" dist="38100" dir="2700000" algn="tl">
                    <a:srgbClr val="000000">
                      <a:alpha val="43137"/>
                    </a:srgbClr>
                  </a:outerShdw>
                </a:effectLst>
                <a:latin typeface="Arial"/>
                <a:cs typeface="Arial"/>
              </a:rPr>
              <a:t>Hierapolis</a:t>
            </a:r>
          </a:p>
        </p:txBody>
      </p:sp>
      <p:sp>
        <p:nvSpPr>
          <p:cNvPr id="36" name="TextBox 35"/>
          <p:cNvSpPr txBox="1"/>
          <p:nvPr/>
        </p:nvSpPr>
        <p:spPr>
          <a:xfrm>
            <a:off x="6659563" y="4149725"/>
            <a:ext cx="1887537" cy="460375"/>
          </a:xfrm>
          <a:prstGeom prst="rect">
            <a:avLst/>
          </a:prstGeom>
          <a:noFill/>
        </p:spPr>
        <p:txBody>
          <a:bodyPr>
            <a:spAutoFit/>
          </a:bodyPr>
          <a:lstStyle/>
          <a:p>
            <a:pPr algn="r" defTabSz="914400">
              <a:buClrTx/>
              <a:buSzTx/>
              <a:buFontTx/>
              <a:buNone/>
              <a:defRPr/>
            </a:pPr>
            <a:r>
              <a:rPr lang="en-US" b="1" dirty="0">
                <a:solidFill>
                  <a:schemeClr val="accent6">
                    <a:lumMod val="40000"/>
                    <a:lumOff val="60000"/>
                  </a:schemeClr>
                </a:solidFill>
                <a:effectLst>
                  <a:outerShdw blurRad="38100" dist="38100" dir="2700000" algn="tl">
                    <a:srgbClr val="000000">
                      <a:alpha val="43137"/>
                    </a:srgbClr>
                  </a:outerShdw>
                </a:effectLst>
                <a:latin typeface="Arial"/>
                <a:cs typeface="Arial"/>
              </a:rPr>
              <a:t>Eumenia</a:t>
            </a:r>
          </a:p>
        </p:txBody>
      </p:sp>
      <p:sp>
        <p:nvSpPr>
          <p:cNvPr id="778269" name="Oval 36"/>
          <p:cNvSpPr>
            <a:spLocks noChangeArrowheads="1"/>
          </p:cNvSpPr>
          <p:nvPr/>
        </p:nvSpPr>
        <p:spPr bwMode="auto">
          <a:xfrm>
            <a:off x="8532813" y="4437063"/>
            <a:ext cx="215900" cy="215900"/>
          </a:xfrm>
          <a:prstGeom prst="ellipse">
            <a:avLst/>
          </a:prstGeom>
          <a:solidFill>
            <a:srgbClr val="FFFF00"/>
          </a:solidFill>
          <a:ln w="9525">
            <a:solidFill>
              <a:schemeClr val="tx1"/>
            </a:solidFill>
            <a:round/>
            <a:headEnd/>
            <a:tailEnd type="stealth" w="lg" len="lg"/>
          </a:ln>
        </p:spPr>
        <p:txBody>
          <a:bodyPr lIns="90000" tIns="46800" rIns="90000" bIns="46800">
            <a:spAutoFit/>
          </a:bodyPr>
          <a:lstStyle/>
          <a:p>
            <a:pPr defTabSz="914400">
              <a:buClrTx/>
              <a:buSzTx/>
              <a:buFontTx/>
              <a:buNone/>
            </a:pPr>
            <a:endParaRPr lang="en-US">
              <a:solidFill>
                <a:srgbClr val="000000"/>
              </a:solidFill>
              <a:latin typeface="Comic Sans MS" charset="0"/>
              <a:cs typeface="ＭＳ Ｐゴシック" charset="0"/>
            </a:endParaRPr>
          </a:p>
        </p:txBody>
      </p:sp>
      <p:sp>
        <p:nvSpPr>
          <p:cNvPr id="38" name="TextBox 37"/>
          <p:cNvSpPr txBox="1"/>
          <p:nvPr/>
        </p:nvSpPr>
        <p:spPr>
          <a:xfrm>
            <a:off x="7005638" y="1700213"/>
            <a:ext cx="1887537" cy="461962"/>
          </a:xfrm>
          <a:prstGeom prst="rect">
            <a:avLst/>
          </a:prstGeom>
          <a:noFill/>
        </p:spPr>
        <p:txBody>
          <a:bodyPr>
            <a:spAutoFit/>
          </a:bodyPr>
          <a:lstStyle/>
          <a:p>
            <a:pPr defTabSz="914400">
              <a:buClrTx/>
              <a:buSzTx/>
              <a:buFontTx/>
              <a:buNone/>
              <a:defRPr/>
            </a:pPr>
            <a:r>
              <a:rPr lang="en-US" b="1" dirty="0">
                <a:solidFill>
                  <a:schemeClr val="accent6">
                    <a:lumMod val="40000"/>
                    <a:lumOff val="60000"/>
                  </a:schemeClr>
                </a:solidFill>
                <a:effectLst>
                  <a:outerShdw blurRad="38100" dist="38100" dir="2700000" algn="tl">
                    <a:srgbClr val="000000">
                      <a:alpha val="43137"/>
                    </a:srgbClr>
                  </a:outerShdw>
                </a:effectLst>
                <a:latin typeface="Arial"/>
                <a:cs typeface="Arial"/>
              </a:rPr>
              <a:t>Aezani</a:t>
            </a:r>
          </a:p>
        </p:txBody>
      </p:sp>
      <p:sp>
        <p:nvSpPr>
          <p:cNvPr id="778271" name="Oval 38"/>
          <p:cNvSpPr>
            <a:spLocks noChangeArrowheads="1"/>
          </p:cNvSpPr>
          <p:nvPr/>
        </p:nvSpPr>
        <p:spPr bwMode="auto">
          <a:xfrm>
            <a:off x="6875463" y="1730375"/>
            <a:ext cx="217487" cy="215900"/>
          </a:xfrm>
          <a:prstGeom prst="ellipse">
            <a:avLst/>
          </a:prstGeom>
          <a:solidFill>
            <a:srgbClr val="FFFF00"/>
          </a:solidFill>
          <a:ln w="9525">
            <a:solidFill>
              <a:schemeClr val="tx1"/>
            </a:solidFill>
            <a:round/>
            <a:headEnd/>
            <a:tailEnd type="stealth" w="lg" len="lg"/>
          </a:ln>
        </p:spPr>
        <p:txBody>
          <a:bodyPr lIns="90000" tIns="46800" rIns="90000" bIns="46800">
            <a:spAutoFit/>
          </a:bodyPr>
          <a:lstStyle/>
          <a:p>
            <a:pPr defTabSz="914400">
              <a:buClrTx/>
              <a:buSzTx/>
              <a:buFontTx/>
              <a:buNone/>
            </a:pPr>
            <a:endParaRPr lang="en-US">
              <a:solidFill>
                <a:srgbClr val="000000"/>
              </a:solidFill>
              <a:latin typeface="Comic Sans MS" charset="0"/>
              <a:cs typeface="ＭＳ Ｐゴシック" charset="0"/>
            </a:endParaRPr>
          </a:p>
        </p:txBody>
      </p:sp>
      <p:sp>
        <p:nvSpPr>
          <p:cNvPr id="40" name="TextBox 39"/>
          <p:cNvSpPr txBox="1"/>
          <p:nvPr/>
        </p:nvSpPr>
        <p:spPr>
          <a:xfrm>
            <a:off x="7250113" y="5630863"/>
            <a:ext cx="1887537" cy="461962"/>
          </a:xfrm>
          <a:prstGeom prst="rect">
            <a:avLst/>
          </a:prstGeom>
          <a:noFill/>
        </p:spPr>
        <p:txBody>
          <a:bodyPr>
            <a:spAutoFit/>
          </a:bodyPr>
          <a:lstStyle/>
          <a:p>
            <a:pPr defTabSz="914400">
              <a:buClrTx/>
              <a:buSzTx/>
              <a:buFontTx/>
              <a:buNone/>
              <a:defRPr/>
            </a:pPr>
            <a:r>
              <a:rPr lang="en-US" b="1" dirty="0">
                <a:solidFill>
                  <a:schemeClr val="accent6">
                    <a:lumMod val="40000"/>
                    <a:lumOff val="60000"/>
                  </a:schemeClr>
                </a:solidFill>
                <a:effectLst>
                  <a:outerShdw blurRad="38100" dist="38100" dir="2700000" algn="tl">
                    <a:srgbClr val="000000">
                      <a:alpha val="43137"/>
                    </a:srgbClr>
                  </a:outerShdw>
                </a:effectLst>
                <a:latin typeface="Arial"/>
                <a:cs typeface="Arial"/>
              </a:rPr>
              <a:t>Colossae</a:t>
            </a:r>
          </a:p>
        </p:txBody>
      </p:sp>
      <p:sp>
        <p:nvSpPr>
          <p:cNvPr id="778273" name="Oval 40"/>
          <p:cNvSpPr>
            <a:spLocks noChangeArrowheads="1"/>
          </p:cNvSpPr>
          <p:nvPr/>
        </p:nvSpPr>
        <p:spPr bwMode="auto">
          <a:xfrm>
            <a:off x="7121525" y="5661025"/>
            <a:ext cx="215900" cy="215900"/>
          </a:xfrm>
          <a:prstGeom prst="ellipse">
            <a:avLst/>
          </a:prstGeom>
          <a:solidFill>
            <a:srgbClr val="FFFF00"/>
          </a:solidFill>
          <a:ln w="9525">
            <a:solidFill>
              <a:schemeClr val="tx1"/>
            </a:solidFill>
            <a:round/>
            <a:headEnd/>
            <a:tailEnd type="stealth" w="lg" len="lg"/>
          </a:ln>
        </p:spPr>
        <p:txBody>
          <a:bodyPr lIns="90000" tIns="46800" rIns="90000" bIns="46800">
            <a:spAutoFit/>
          </a:bodyPr>
          <a:lstStyle/>
          <a:p>
            <a:pPr defTabSz="914400">
              <a:buClrTx/>
              <a:buSzTx/>
              <a:buFontTx/>
              <a:buNone/>
            </a:pPr>
            <a:endParaRPr lang="en-US">
              <a:solidFill>
                <a:srgbClr val="000000"/>
              </a:solidFill>
              <a:latin typeface="Comic Sans MS" charset="0"/>
              <a:cs typeface="ＭＳ Ｐゴシック" charset="0"/>
            </a:endParaRPr>
          </a:p>
        </p:txBody>
      </p:sp>
      <p:sp>
        <p:nvSpPr>
          <p:cNvPr id="42" name="TextBox 41"/>
          <p:cNvSpPr txBox="1"/>
          <p:nvPr/>
        </p:nvSpPr>
        <p:spPr>
          <a:xfrm>
            <a:off x="4125913" y="6135688"/>
            <a:ext cx="1885950" cy="461962"/>
          </a:xfrm>
          <a:prstGeom prst="rect">
            <a:avLst/>
          </a:prstGeom>
          <a:noFill/>
        </p:spPr>
        <p:txBody>
          <a:bodyPr>
            <a:spAutoFit/>
          </a:bodyPr>
          <a:lstStyle/>
          <a:p>
            <a:pPr defTabSz="914400">
              <a:buClrTx/>
              <a:buSzTx/>
              <a:buFontTx/>
              <a:buNone/>
              <a:defRPr/>
            </a:pPr>
            <a:r>
              <a:rPr lang="en-US" b="1" dirty="0">
                <a:solidFill>
                  <a:schemeClr val="accent6">
                    <a:lumMod val="40000"/>
                    <a:lumOff val="60000"/>
                  </a:schemeClr>
                </a:solidFill>
                <a:effectLst>
                  <a:outerShdw blurRad="38100" dist="38100" dir="2700000" algn="tl">
                    <a:srgbClr val="000000">
                      <a:alpha val="43137"/>
                    </a:srgbClr>
                  </a:outerShdw>
                </a:effectLst>
                <a:latin typeface="Arial"/>
                <a:cs typeface="Arial"/>
              </a:rPr>
              <a:t>Alabanda</a:t>
            </a:r>
          </a:p>
        </p:txBody>
      </p:sp>
      <p:sp>
        <p:nvSpPr>
          <p:cNvPr id="778275" name="Oval 42"/>
          <p:cNvSpPr>
            <a:spLocks noChangeArrowheads="1"/>
          </p:cNvSpPr>
          <p:nvPr/>
        </p:nvSpPr>
        <p:spPr bwMode="auto">
          <a:xfrm>
            <a:off x="3995738" y="6165850"/>
            <a:ext cx="215900" cy="215900"/>
          </a:xfrm>
          <a:prstGeom prst="ellipse">
            <a:avLst/>
          </a:prstGeom>
          <a:solidFill>
            <a:srgbClr val="FFFF00"/>
          </a:solidFill>
          <a:ln w="9525">
            <a:solidFill>
              <a:schemeClr val="tx1"/>
            </a:solidFill>
            <a:round/>
            <a:headEnd/>
            <a:tailEnd type="stealth" w="lg" len="lg"/>
          </a:ln>
        </p:spPr>
        <p:txBody>
          <a:bodyPr lIns="90000" tIns="46800" rIns="90000" bIns="46800">
            <a:spAutoFit/>
          </a:bodyPr>
          <a:lstStyle/>
          <a:p>
            <a:pPr defTabSz="914400">
              <a:buClrTx/>
              <a:buSzTx/>
              <a:buFontTx/>
              <a:buNone/>
            </a:pPr>
            <a:endParaRPr lang="en-US">
              <a:solidFill>
                <a:srgbClr val="000000"/>
              </a:solidFill>
              <a:latin typeface="Comic Sans MS" charset="0"/>
              <a:cs typeface="ＭＳ Ｐゴシック" charset="0"/>
            </a:endParaRPr>
          </a:p>
        </p:txBody>
      </p:sp>
      <p:sp>
        <p:nvSpPr>
          <p:cNvPr id="44" name="TextBox 43"/>
          <p:cNvSpPr txBox="1"/>
          <p:nvPr/>
        </p:nvSpPr>
        <p:spPr>
          <a:xfrm>
            <a:off x="2843213" y="5732463"/>
            <a:ext cx="1887537" cy="461962"/>
          </a:xfrm>
          <a:prstGeom prst="rect">
            <a:avLst/>
          </a:prstGeom>
          <a:noFill/>
        </p:spPr>
        <p:txBody>
          <a:bodyPr>
            <a:spAutoFit/>
          </a:bodyPr>
          <a:lstStyle/>
          <a:p>
            <a:pPr defTabSz="914400">
              <a:buClrTx/>
              <a:buSzTx/>
              <a:buFontTx/>
              <a:buNone/>
              <a:defRPr/>
            </a:pPr>
            <a:r>
              <a:rPr lang="en-US" b="1" dirty="0">
                <a:solidFill>
                  <a:schemeClr val="accent6">
                    <a:lumMod val="40000"/>
                    <a:lumOff val="60000"/>
                  </a:schemeClr>
                </a:solidFill>
                <a:effectLst>
                  <a:outerShdw blurRad="38100" dist="38100" dir="2700000" algn="tl">
                    <a:srgbClr val="000000">
                      <a:alpha val="43137"/>
                    </a:srgbClr>
                  </a:outerShdw>
                </a:effectLst>
                <a:latin typeface="Arial"/>
                <a:cs typeface="Arial"/>
              </a:rPr>
              <a:t>Heraclea</a:t>
            </a:r>
          </a:p>
        </p:txBody>
      </p:sp>
      <p:sp>
        <p:nvSpPr>
          <p:cNvPr id="778277" name="Oval 44"/>
          <p:cNvSpPr>
            <a:spLocks noChangeArrowheads="1"/>
          </p:cNvSpPr>
          <p:nvPr/>
        </p:nvSpPr>
        <p:spPr bwMode="auto">
          <a:xfrm>
            <a:off x="3074988" y="6122988"/>
            <a:ext cx="215900" cy="215900"/>
          </a:xfrm>
          <a:prstGeom prst="ellipse">
            <a:avLst/>
          </a:prstGeom>
          <a:solidFill>
            <a:srgbClr val="FFFF00"/>
          </a:solidFill>
          <a:ln w="9525">
            <a:solidFill>
              <a:schemeClr val="tx1"/>
            </a:solidFill>
            <a:round/>
            <a:headEnd/>
            <a:tailEnd type="stealth" w="lg" len="lg"/>
          </a:ln>
        </p:spPr>
        <p:txBody>
          <a:bodyPr lIns="90000" tIns="46800" rIns="90000" bIns="46800">
            <a:spAutoFit/>
          </a:bodyPr>
          <a:lstStyle/>
          <a:p>
            <a:pPr defTabSz="914400">
              <a:buClrTx/>
              <a:buSzTx/>
              <a:buFontTx/>
              <a:buNone/>
            </a:pPr>
            <a:endParaRPr lang="en-US">
              <a:solidFill>
                <a:srgbClr val="000000"/>
              </a:solidFill>
              <a:latin typeface="Comic Sans MS" charset="0"/>
              <a:cs typeface="ＭＳ Ｐゴシック" charset="0"/>
            </a:endParaRPr>
          </a:p>
        </p:txBody>
      </p:sp>
      <p:sp>
        <p:nvSpPr>
          <p:cNvPr id="46" name="TextBox 45"/>
          <p:cNvSpPr txBox="1"/>
          <p:nvPr/>
        </p:nvSpPr>
        <p:spPr>
          <a:xfrm>
            <a:off x="2973388" y="6392863"/>
            <a:ext cx="1885950" cy="461962"/>
          </a:xfrm>
          <a:prstGeom prst="rect">
            <a:avLst/>
          </a:prstGeom>
          <a:noFill/>
        </p:spPr>
        <p:txBody>
          <a:bodyPr>
            <a:spAutoFit/>
          </a:bodyPr>
          <a:lstStyle/>
          <a:p>
            <a:pPr defTabSz="914400">
              <a:buClrTx/>
              <a:buSzTx/>
              <a:buFontTx/>
              <a:buNone/>
              <a:defRPr/>
            </a:pPr>
            <a:r>
              <a:rPr lang="en-US" b="1" dirty="0">
                <a:solidFill>
                  <a:schemeClr val="accent6">
                    <a:lumMod val="40000"/>
                    <a:lumOff val="60000"/>
                  </a:schemeClr>
                </a:solidFill>
                <a:effectLst>
                  <a:outerShdw blurRad="38100" dist="38100" dir="2700000" algn="tl">
                    <a:srgbClr val="000000">
                      <a:alpha val="43137"/>
                    </a:srgbClr>
                  </a:outerShdw>
                </a:effectLst>
                <a:latin typeface="Arial"/>
                <a:cs typeface="Arial"/>
              </a:rPr>
              <a:t>Miletus</a:t>
            </a:r>
          </a:p>
        </p:txBody>
      </p:sp>
      <p:sp>
        <p:nvSpPr>
          <p:cNvPr id="778279" name="Oval 46"/>
          <p:cNvSpPr>
            <a:spLocks noChangeArrowheads="1"/>
          </p:cNvSpPr>
          <p:nvPr/>
        </p:nvSpPr>
        <p:spPr bwMode="auto">
          <a:xfrm>
            <a:off x="2843213" y="6423025"/>
            <a:ext cx="215900" cy="215900"/>
          </a:xfrm>
          <a:prstGeom prst="ellipse">
            <a:avLst/>
          </a:prstGeom>
          <a:solidFill>
            <a:srgbClr val="FFFF00"/>
          </a:solidFill>
          <a:ln w="9525">
            <a:solidFill>
              <a:schemeClr val="tx1"/>
            </a:solidFill>
            <a:round/>
            <a:headEnd/>
            <a:tailEnd type="stealth" w="lg" len="lg"/>
          </a:ln>
        </p:spPr>
        <p:txBody>
          <a:bodyPr lIns="90000" tIns="46800" rIns="90000" bIns="46800">
            <a:spAutoFit/>
          </a:bodyPr>
          <a:lstStyle/>
          <a:p>
            <a:pPr defTabSz="914400">
              <a:buClrTx/>
              <a:buSzTx/>
              <a:buFontTx/>
              <a:buNone/>
            </a:pPr>
            <a:endParaRPr lang="en-US">
              <a:solidFill>
                <a:srgbClr val="000000"/>
              </a:solidFill>
              <a:latin typeface="Comic Sans MS" charset="0"/>
              <a:cs typeface="ＭＳ Ｐゴシック" charset="0"/>
            </a:endParaRPr>
          </a:p>
        </p:txBody>
      </p:sp>
      <p:sp>
        <p:nvSpPr>
          <p:cNvPr id="48" name="TextBox 47"/>
          <p:cNvSpPr txBox="1"/>
          <p:nvPr/>
        </p:nvSpPr>
        <p:spPr>
          <a:xfrm>
            <a:off x="323850" y="4479925"/>
            <a:ext cx="1885950" cy="461963"/>
          </a:xfrm>
          <a:prstGeom prst="rect">
            <a:avLst/>
          </a:prstGeom>
          <a:noFill/>
        </p:spPr>
        <p:txBody>
          <a:bodyPr>
            <a:spAutoFit/>
          </a:bodyPr>
          <a:lstStyle/>
          <a:p>
            <a:pPr algn="r" defTabSz="914400">
              <a:buClrTx/>
              <a:buSzTx/>
              <a:buFontTx/>
              <a:buNone/>
              <a:defRPr/>
            </a:pPr>
            <a:r>
              <a:rPr lang="en-US" b="1" dirty="0">
                <a:solidFill>
                  <a:schemeClr val="accent6">
                    <a:lumMod val="40000"/>
                    <a:lumOff val="60000"/>
                  </a:schemeClr>
                </a:solidFill>
                <a:effectLst>
                  <a:outerShdw blurRad="38100" dist="38100" dir="2700000" algn="tl">
                    <a:srgbClr val="000000">
                      <a:alpha val="43137"/>
                    </a:srgbClr>
                  </a:outerShdw>
                </a:effectLst>
                <a:latin typeface="Arial"/>
                <a:cs typeface="Arial"/>
              </a:rPr>
              <a:t>Lebedus</a:t>
            </a:r>
          </a:p>
        </p:txBody>
      </p:sp>
      <p:sp>
        <p:nvSpPr>
          <p:cNvPr id="778281" name="Oval 48"/>
          <p:cNvSpPr>
            <a:spLocks noChangeArrowheads="1"/>
          </p:cNvSpPr>
          <p:nvPr/>
        </p:nvSpPr>
        <p:spPr bwMode="auto">
          <a:xfrm>
            <a:off x="2051050" y="4868863"/>
            <a:ext cx="217488" cy="215900"/>
          </a:xfrm>
          <a:prstGeom prst="ellipse">
            <a:avLst/>
          </a:prstGeom>
          <a:solidFill>
            <a:srgbClr val="FFFF00"/>
          </a:solidFill>
          <a:ln w="9525">
            <a:solidFill>
              <a:schemeClr val="tx1"/>
            </a:solidFill>
            <a:round/>
            <a:headEnd/>
            <a:tailEnd type="stealth" w="lg" len="lg"/>
          </a:ln>
        </p:spPr>
        <p:txBody>
          <a:bodyPr lIns="90000" tIns="46800" rIns="90000" bIns="46800">
            <a:spAutoFit/>
          </a:bodyPr>
          <a:lstStyle/>
          <a:p>
            <a:pPr defTabSz="914400">
              <a:buClrTx/>
              <a:buSzTx/>
              <a:buFontTx/>
              <a:buNone/>
            </a:pPr>
            <a:endParaRPr lang="en-US">
              <a:solidFill>
                <a:srgbClr val="000000"/>
              </a:solidFill>
              <a:latin typeface="Comic Sans MS" charset="0"/>
              <a:cs typeface="ＭＳ Ｐゴシック" charset="0"/>
            </a:endParaRPr>
          </a:p>
        </p:txBody>
      </p:sp>
      <p:sp>
        <p:nvSpPr>
          <p:cNvPr id="50" name="TextBox 49"/>
          <p:cNvSpPr txBox="1"/>
          <p:nvPr/>
        </p:nvSpPr>
        <p:spPr>
          <a:xfrm>
            <a:off x="2627313" y="4581525"/>
            <a:ext cx="1887537" cy="461963"/>
          </a:xfrm>
          <a:prstGeom prst="rect">
            <a:avLst/>
          </a:prstGeom>
          <a:noFill/>
        </p:spPr>
        <p:txBody>
          <a:bodyPr>
            <a:spAutoFit/>
          </a:bodyPr>
          <a:lstStyle/>
          <a:p>
            <a:pPr defTabSz="914400">
              <a:buClrTx/>
              <a:buSzTx/>
              <a:buFontTx/>
              <a:buNone/>
              <a:defRPr/>
            </a:pPr>
            <a:r>
              <a:rPr lang="en-US" b="1" dirty="0">
                <a:solidFill>
                  <a:schemeClr val="accent6">
                    <a:lumMod val="40000"/>
                    <a:lumOff val="60000"/>
                  </a:schemeClr>
                </a:solidFill>
                <a:effectLst>
                  <a:outerShdw blurRad="38100" dist="38100" dir="2700000" algn="tl">
                    <a:srgbClr val="000000">
                      <a:alpha val="43137"/>
                    </a:srgbClr>
                  </a:outerShdw>
                </a:effectLst>
                <a:latin typeface="Arial"/>
                <a:cs typeface="Arial"/>
              </a:rPr>
              <a:t>Colophon</a:t>
            </a:r>
          </a:p>
        </p:txBody>
      </p:sp>
      <p:sp>
        <p:nvSpPr>
          <p:cNvPr id="778283" name="Oval 50"/>
          <p:cNvSpPr>
            <a:spLocks noChangeArrowheads="1"/>
          </p:cNvSpPr>
          <p:nvPr/>
        </p:nvSpPr>
        <p:spPr bwMode="auto">
          <a:xfrm>
            <a:off x="2498725" y="4754563"/>
            <a:ext cx="215900" cy="215900"/>
          </a:xfrm>
          <a:prstGeom prst="ellipse">
            <a:avLst/>
          </a:prstGeom>
          <a:solidFill>
            <a:srgbClr val="FFFF00"/>
          </a:solidFill>
          <a:ln w="9525">
            <a:solidFill>
              <a:schemeClr val="tx1"/>
            </a:solidFill>
            <a:round/>
            <a:headEnd/>
            <a:tailEnd type="stealth" w="lg" len="lg"/>
          </a:ln>
        </p:spPr>
        <p:txBody>
          <a:bodyPr lIns="90000" tIns="46800" rIns="90000" bIns="46800">
            <a:spAutoFit/>
          </a:bodyPr>
          <a:lstStyle/>
          <a:p>
            <a:pPr defTabSz="914400">
              <a:buClrTx/>
              <a:buSzTx/>
              <a:buFontTx/>
              <a:buNone/>
            </a:pPr>
            <a:endParaRPr lang="en-US">
              <a:solidFill>
                <a:srgbClr val="000000"/>
              </a:solidFill>
              <a:latin typeface="Comic Sans MS" charset="0"/>
              <a:cs typeface="ＭＳ Ｐゴシック" charset="0"/>
            </a:endParaRPr>
          </a:p>
        </p:txBody>
      </p:sp>
      <p:sp>
        <p:nvSpPr>
          <p:cNvPr id="52" name="TextBox 51"/>
          <p:cNvSpPr txBox="1"/>
          <p:nvPr/>
        </p:nvSpPr>
        <p:spPr>
          <a:xfrm>
            <a:off x="2325688" y="1341438"/>
            <a:ext cx="2246312" cy="460375"/>
          </a:xfrm>
          <a:prstGeom prst="rect">
            <a:avLst/>
          </a:prstGeom>
          <a:noFill/>
        </p:spPr>
        <p:txBody>
          <a:bodyPr>
            <a:spAutoFit/>
          </a:bodyPr>
          <a:lstStyle/>
          <a:p>
            <a:pPr defTabSz="914400">
              <a:buClrTx/>
              <a:buSzTx/>
              <a:buFontTx/>
              <a:buNone/>
              <a:defRPr/>
            </a:pPr>
            <a:r>
              <a:rPr lang="en-US" b="1" dirty="0">
                <a:solidFill>
                  <a:schemeClr val="accent6">
                    <a:lumMod val="40000"/>
                    <a:lumOff val="60000"/>
                  </a:schemeClr>
                </a:solidFill>
                <a:effectLst>
                  <a:outerShdw blurRad="38100" dist="38100" dir="2700000" algn="tl">
                    <a:srgbClr val="000000">
                      <a:alpha val="43137"/>
                    </a:srgbClr>
                  </a:outerShdw>
                </a:effectLst>
                <a:latin typeface="Arial"/>
                <a:cs typeface="Arial"/>
              </a:rPr>
              <a:t>Adramyttium</a:t>
            </a:r>
          </a:p>
        </p:txBody>
      </p:sp>
      <p:sp>
        <p:nvSpPr>
          <p:cNvPr id="778285" name="Oval 52"/>
          <p:cNvSpPr>
            <a:spLocks noChangeArrowheads="1"/>
          </p:cNvSpPr>
          <p:nvPr/>
        </p:nvSpPr>
        <p:spPr bwMode="auto">
          <a:xfrm>
            <a:off x="2195513" y="1370013"/>
            <a:ext cx="215900" cy="215900"/>
          </a:xfrm>
          <a:prstGeom prst="ellipse">
            <a:avLst/>
          </a:prstGeom>
          <a:solidFill>
            <a:srgbClr val="FFFF00"/>
          </a:solidFill>
          <a:ln w="9525">
            <a:solidFill>
              <a:schemeClr val="tx1"/>
            </a:solidFill>
            <a:round/>
            <a:headEnd/>
            <a:tailEnd type="stealth" w="lg" len="lg"/>
          </a:ln>
        </p:spPr>
        <p:txBody>
          <a:bodyPr lIns="90000" tIns="46800" rIns="90000" bIns="46800">
            <a:spAutoFit/>
          </a:bodyPr>
          <a:lstStyle/>
          <a:p>
            <a:pPr defTabSz="914400">
              <a:buClrTx/>
              <a:buSzTx/>
              <a:buFontTx/>
              <a:buNone/>
            </a:pPr>
            <a:endParaRPr lang="en-US">
              <a:solidFill>
                <a:srgbClr val="000000"/>
              </a:solidFill>
              <a:latin typeface="Comic Sans MS" charset="0"/>
              <a:cs typeface="ＭＳ Ｐゴシック" charset="0"/>
            </a:endParaRPr>
          </a:p>
        </p:txBody>
      </p:sp>
      <p:sp>
        <p:nvSpPr>
          <p:cNvPr id="54" name="TextBox 53"/>
          <p:cNvSpPr txBox="1"/>
          <p:nvPr/>
        </p:nvSpPr>
        <p:spPr>
          <a:xfrm>
            <a:off x="0" y="6396038"/>
            <a:ext cx="1403350" cy="461665"/>
          </a:xfrm>
          <a:prstGeom prst="rect">
            <a:avLst/>
          </a:prstGeom>
          <a:noFill/>
        </p:spPr>
        <p:txBody>
          <a:bodyPr>
            <a:spAutoFit/>
          </a:bodyPr>
          <a:lstStyle/>
          <a:p>
            <a:pPr algn="r" defTabSz="914400">
              <a:buClrTx/>
              <a:buSzTx/>
              <a:defRPr/>
            </a:pPr>
            <a:r>
              <a:rPr lang="ru-RU" b="1" dirty="0" err="1">
                <a:solidFill>
                  <a:srgbClr val="FFFFFF"/>
                </a:solidFill>
                <a:effectLst>
                  <a:outerShdw blurRad="38100" dist="38100" dir="2700000" algn="tl">
                    <a:srgbClr val="000000">
                      <a:alpha val="43137"/>
                    </a:srgbClr>
                  </a:outerShdw>
                </a:effectLst>
                <a:latin typeface="Arial"/>
                <a:cs typeface="Arial"/>
              </a:rPr>
              <a:t>Патм</a:t>
            </a:r>
            <a:endParaRPr lang="en-US" b="1" dirty="0">
              <a:solidFill>
                <a:srgbClr val="FFFFFF"/>
              </a:solidFill>
              <a:effectLst>
                <a:outerShdw blurRad="38100" dist="38100" dir="2700000" algn="tl">
                  <a:srgbClr val="000000">
                    <a:alpha val="43137"/>
                  </a:srgbClr>
                </a:outerShdw>
              </a:effectLst>
              <a:latin typeface="Arial"/>
              <a:cs typeface="Arial"/>
            </a:endParaRPr>
          </a:p>
        </p:txBody>
      </p:sp>
      <p:sp>
        <p:nvSpPr>
          <p:cNvPr id="57" name="Freeform 56"/>
          <p:cNvSpPr>
            <a:spLocks/>
          </p:cNvSpPr>
          <p:nvPr/>
        </p:nvSpPr>
        <p:spPr bwMode="auto">
          <a:xfrm>
            <a:off x="2640013" y="4148138"/>
            <a:ext cx="284162" cy="1062037"/>
          </a:xfrm>
          <a:custGeom>
            <a:avLst/>
            <a:gdLst>
              <a:gd name="T0" fmla="*/ 270160 w 284787"/>
              <a:gd name="T1" fmla="*/ 1058725 h 1062181"/>
              <a:gd name="T2" fmla="*/ 240954 w 284787"/>
              <a:gd name="T3" fmla="*/ 1020369 h 1062181"/>
              <a:gd name="T4" fmla="*/ 219049 w 284787"/>
              <a:gd name="T5" fmla="*/ 997357 h 1062181"/>
              <a:gd name="T6" fmla="*/ 197147 w 284787"/>
              <a:gd name="T7" fmla="*/ 951328 h 1062181"/>
              <a:gd name="T8" fmla="*/ 175239 w 284787"/>
              <a:gd name="T9" fmla="*/ 928309 h 1062181"/>
              <a:gd name="T10" fmla="*/ 146033 w 284787"/>
              <a:gd name="T11" fmla="*/ 882271 h 1062181"/>
              <a:gd name="T12" fmla="*/ 131430 w 284787"/>
              <a:gd name="T13" fmla="*/ 859252 h 1062181"/>
              <a:gd name="T14" fmla="*/ 109524 w 284787"/>
              <a:gd name="T15" fmla="*/ 843911 h 1062181"/>
              <a:gd name="T16" fmla="*/ 87619 w 284787"/>
              <a:gd name="T17" fmla="*/ 836241 h 1062181"/>
              <a:gd name="T18" fmla="*/ 51112 w 284787"/>
              <a:gd name="T19" fmla="*/ 790220 h 1062181"/>
              <a:gd name="T20" fmla="*/ 36508 w 284787"/>
              <a:gd name="T21" fmla="*/ 736509 h 1062181"/>
              <a:gd name="T22" fmla="*/ 0 w 284787"/>
              <a:gd name="T23" fmla="*/ 667453 h 1062181"/>
              <a:gd name="T24" fmla="*/ 7302 w 284787"/>
              <a:gd name="T25" fmla="*/ 483325 h 1062181"/>
              <a:gd name="T26" fmla="*/ 14604 w 284787"/>
              <a:gd name="T27" fmla="*/ 460317 h 1062181"/>
              <a:gd name="T28" fmla="*/ 29205 w 284787"/>
              <a:gd name="T29" fmla="*/ 391273 h 1062181"/>
              <a:gd name="T30" fmla="*/ 36508 w 284787"/>
              <a:gd name="T31" fmla="*/ 268525 h 1062181"/>
              <a:gd name="T32" fmla="*/ 43810 w 284787"/>
              <a:gd name="T33" fmla="*/ 230165 h 1062181"/>
              <a:gd name="T34" fmla="*/ 36508 w 284787"/>
              <a:gd name="T35" fmla="*/ 61383 h 1062181"/>
              <a:gd name="T36" fmla="*/ 43810 w 284787"/>
              <a:gd name="T37" fmla="*/ 0 h 10621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84787" h="1062181">
                <a:moveTo>
                  <a:pt x="284787" y="1062181"/>
                </a:moveTo>
                <a:cubicBezTo>
                  <a:pt x="274525" y="1049353"/>
                  <a:pt x="264818" y="1036060"/>
                  <a:pt x="254000" y="1023697"/>
                </a:cubicBezTo>
                <a:cubicBezTo>
                  <a:pt x="246832" y="1015505"/>
                  <a:pt x="237878" y="1008968"/>
                  <a:pt x="230909" y="1000606"/>
                </a:cubicBezTo>
                <a:cubicBezTo>
                  <a:pt x="170353" y="927938"/>
                  <a:pt x="254103" y="1023852"/>
                  <a:pt x="207818" y="954424"/>
                </a:cubicBezTo>
                <a:cubicBezTo>
                  <a:pt x="201780" y="945367"/>
                  <a:pt x="191410" y="939925"/>
                  <a:pt x="184727" y="931333"/>
                </a:cubicBezTo>
                <a:cubicBezTo>
                  <a:pt x="173368" y="916729"/>
                  <a:pt x="164202" y="900545"/>
                  <a:pt x="153939" y="885151"/>
                </a:cubicBezTo>
                <a:cubicBezTo>
                  <a:pt x="148808" y="877454"/>
                  <a:pt x="146242" y="867191"/>
                  <a:pt x="138545" y="862060"/>
                </a:cubicBezTo>
                <a:cubicBezTo>
                  <a:pt x="130848" y="856929"/>
                  <a:pt x="123728" y="850803"/>
                  <a:pt x="115454" y="846666"/>
                </a:cubicBezTo>
                <a:cubicBezTo>
                  <a:pt x="108197" y="843038"/>
                  <a:pt x="100060" y="841535"/>
                  <a:pt x="92363" y="838969"/>
                </a:cubicBezTo>
                <a:cubicBezTo>
                  <a:pt x="74715" y="786025"/>
                  <a:pt x="100476" y="848705"/>
                  <a:pt x="53878" y="792788"/>
                </a:cubicBezTo>
                <a:cubicBezTo>
                  <a:pt x="49150" y="787114"/>
                  <a:pt x="39917" y="741774"/>
                  <a:pt x="38484" y="738909"/>
                </a:cubicBezTo>
                <a:cubicBezTo>
                  <a:pt x="-14448" y="633042"/>
                  <a:pt x="21285" y="733492"/>
                  <a:pt x="0" y="669636"/>
                </a:cubicBezTo>
                <a:cubicBezTo>
                  <a:pt x="2566" y="608060"/>
                  <a:pt x="3144" y="546370"/>
                  <a:pt x="7697" y="484909"/>
                </a:cubicBezTo>
                <a:cubicBezTo>
                  <a:pt x="8296" y="476818"/>
                  <a:pt x="13165" y="469619"/>
                  <a:pt x="15394" y="461818"/>
                </a:cubicBezTo>
                <a:cubicBezTo>
                  <a:pt x="22642" y="436449"/>
                  <a:pt x="25496" y="419005"/>
                  <a:pt x="30787" y="392545"/>
                </a:cubicBezTo>
                <a:cubicBezTo>
                  <a:pt x="33353" y="351495"/>
                  <a:pt x="34584" y="310339"/>
                  <a:pt x="38484" y="269394"/>
                </a:cubicBezTo>
                <a:cubicBezTo>
                  <a:pt x="39724" y="256371"/>
                  <a:pt x="46181" y="243991"/>
                  <a:pt x="46181" y="230909"/>
                </a:cubicBezTo>
                <a:cubicBezTo>
                  <a:pt x="46181" y="174406"/>
                  <a:pt x="42510" y="117934"/>
                  <a:pt x="38484" y="61575"/>
                </a:cubicBezTo>
                <a:cubicBezTo>
                  <a:pt x="34335" y="3495"/>
                  <a:pt x="17547" y="28634"/>
                  <a:pt x="46181" y="0"/>
                </a:cubicBezTo>
              </a:path>
            </a:pathLst>
          </a:custGeom>
          <a:noFill/>
          <a:ln w="762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defTabSz="914400">
              <a:buClrTx/>
              <a:buSzTx/>
              <a:buFontTx/>
              <a:buNone/>
            </a:pPr>
            <a:endParaRPr lang="en-US">
              <a:solidFill>
                <a:srgbClr val="000000"/>
              </a:solidFill>
              <a:latin typeface="Comic Sans MS" charset="0"/>
              <a:cs typeface="ＭＳ Ｐゴシック" charset="0"/>
            </a:endParaRPr>
          </a:p>
        </p:txBody>
      </p:sp>
      <p:sp>
        <p:nvSpPr>
          <p:cNvPr id="59" name="Freeform 58"/>
          <p:cNvSpPr>
            <a:spLocks/>
          </p:cNvSpPr>
          <p:nvPr/>
        </p:nvSpPr>
        <p:spPr bwMode="auto">
          <a:xfrm>
            <a:off x="2162175" y="2270125"/>
            <a:ext cx="585788" cy="1724025"/>
          </a:xfrm>
          <a:custGeom>
            <a:avLst/>
            <a:gdLst>
              <a:gd name="T0" fmla="*/ 561737 w 585480"/>
              <a:gd name="T1" fmla="*/ 1721817 h 1724121"/>
              <a:gd name="T2" fmla="*/ 491585 w 585480"/>
              <a:gd name="T3" fmla="*/ 1683380 h 1724121"/>
              <a:gd name="T4" fmla="*/ 437022 w 585480"/>
              <a:gd name="T5" fmla="*/ 1606516 h 1724121"/>
              <a:gd name="T6" fmla="*/ 390254 w 585480"/>
              <a:gd name="T7" fmla="*/ 1568094 h 1724121"/>
              <a:gd name="T8" fmla="*/ 351281 w 585480"/>
              <a:gd name="T9" fmla="*/ 1552709 h 1724121"/>
              <a:gd name="T10" fmla="*/ 327895 w 585480"/>
              <a:gd name="T11" fmla="*/ 1521960 h 1724121"/>
              <a:gd name="T12" fmla="*/ 296717 w 585480"/>
              <a:gd name="T13" fmla="*/ 1506590 h 1724121"/>
              <a:gd name="T14" fmla="*/ 210977 w 585480"/>
              <a:gd name="T15" fmla="*/ 1491220 h 1724121"/>
              <a:gd name="T16" fmla="*/ 140822 w 585480"/>
              <a:gd name="T17" fmla="*/ 1422043 h 1724121"/>
              <a:gd name="T18" fmla="*/ 117437 w 585480"/>
              <a:gd name="T19" fmla="*/ 1398977 h 1724121"/>
              <a:gd name="T20" fmla="*/ 94050 w 585480"/>
              <a:gd name="T21" fmla="*/ 1352867 h 1724121"/>
              <a:gd name="T22" fmla="*/ 70671 w 585480"/>
              <a:gd name="T23" fmla="*/ 1337479 h 1724121"/>
              <a:gd name="T24" fmla="*/ 62878 w 585480"/>
              <a:gd name="T25" fmla="*/ 1314430 h 1724121"/>
              <a:gd name="T26" fmla="*/ 23899 w 585480"/>
              <a:gd name="T27" fmla="*/ 1275993 h 1724121"/>
              <a:gd name="T28" fmla="*/ 8303 w 585480"/>
              <a:gd name="T29" fmla="*/ 1229864 h 1724121"/>
              <a:gd name="T30" fmla="*/ 39499 w 585480"/>
              <a:gd name="T31" fmla="*/ 1053069 h 1724121"/>
              <a:gd name="T32" fmla="*/ 62878 w 585480"/>
              <a:gd name="T33" fmla="*/ 1045396 h 1724121"/>
              <a:gd name="T34" fmla="*/ 117437 w 585480"/>
              <a:gd name="T35" fmla="*/ 1006959 h 1724121"/>
              <a:gd name="T36" fmla="*/ 164206 w 585480"/>
              <a:gd name="T37" fmla="*/ 976219 h 1724121"/>
              <a:gd name="T38" fmla="*/ 195387 w 585480"/>
              <a:gd name="T39" fmla="*/ 930085 h 1724121"/>
              <a:gd name="T40" fmla="*/ 234360 w 585480"/>
              <a:gd name="T41" fmla="*/ 876279 h 1724121"/>
              <a:gd name="T42" fmla="*/ 257742 w 585480"/>
              <a:gd name="T43" fmla="*/ 853212 h 1724121"/>
              <a:gd name="T44" fmla="*/ 296717 w 585480"/>
              <a:gd name="T45" fmla="*/ 799405 h 1724121"/>
              <a:gd name="T46" fmla="*/ 351281 w 585480"/>
              <a:gd name="T47" fmla="*/ 760992 h 1724121"/>
              <a:gd name="T48" fmla="*/ 374665 w 585480"/>
              <a:gd name="T49" fmla="*/ 614942 h 1724121"/>
              <a:gd name="T50" fmla="*/ 390254 w 585480"/>
              <a:gd name="T51" fmla="*/ 576505 h 1724121"/>
              <a:gd name="T52" fmla="*/ 398049 w 585480"/>
              <a:gd name="T53" fmla="*/ 545765 h 1724121"/>
              <a:gd name="T54" fmla="*/ 390254 w 585480"/>
              <a:gd name="T55" fmla="*/ 484261 h 1724121"/>
              <a:gd name="T56" fmla="*/ 382460 w 585480"/>
              <a:gd name="T57" fmla="*/ 453521 h 1724121"/>
              <a:gd name="T58" fmla="*/ 359076 w 585480"/>
              <a:gd name="T59" fmla="*/ 438151 h 1724121"/>
              <a:gd name="T60" fmla="*/ 335690 w 585480"/>
              <a:gd name="T61" fmla="*/ 415084 h 1724121"/>
              <a:gd name="T62" fmla="*/ 288922 w 585480"/>
              <a:gd name="T63" fmla="*/ 399714 h 1724121"/>
              <a:gd name="T64" fmla="*/ 265537 w 585480"/>
              <a:gd name="T65" fmla="*/ 392018 h 1724121"/>
              <a:gd name="T66" fmla="*/ 257742 w 585480"/>
              <a:gd name="T67" fmla="*/ 368951 h 1724121"/>
              <a:gd name="T68" fmla="*/ 226565 w 585480"/>
              <a:gd name="T69" fmla="*/ 338211 h 1724121"/>
              <a:gd name="T70" fmla="*/ 265537 w 585480"/>
              <a:gd name="T71" fmla="*/ 276731 h 1724121"/>
              <a:gd name="T72" fmla="*/ 296717 w 585480"/>
              <a:gd name="T73" fmla="*/ 269034 h 1724121"/>
              <a:gd name="T74" fmla="*/ 320101 w 585480"/>
              <a:gd name="T75" fmla="*/ 245967 h 1724121"/>
              <a:gd name="T76" fmla="*/ 343486 w 585480"/>
              <a:gd name="T77" fmla="*/ 238294 h 1724121"/>
              <a:gd name="T78" fmla="*/ 366870 w 585480"/>
              <a:gd name="T79" fmla="*/ 222924 h 1724121"/>
              <a:gd name="T80" fmla="*/ 390254 w 585480"/>
              <a:gd name="T81" fmla="*/ 215227 h 1724121"/>
              <a:gd name="T82" fmla="*/ 437022 w 585480"/>
              <a:gd name="T83" fmla="*/ 192160 h 1724121"/>
              <a:gd name="T84" fmla="*/ 460407 w 585480"/>
              <a:gd name="T85" fmla="*/ 169117 h 1724121"/>
              <a:gd name="T86" fmla="*/ 483791 w 585480"/>
              <a:gd name="T87" fmla="*/ 153723 h 1724121"/>
              <a:gd name="T88" fmla="*/ 491585 w 585480"/>
              <a:gd name="T89" fmla="*/ 130681 h 1724121"/>
              <a:gd name="T90" fmla="*/ 530559 w 585480"/>
              <a:gd name="T91" fmla="*/ 92244 h 1724121"/>
              <a:gd name="T92" fmla="*/ 538354 w 585480"/>
              <a:gd name="T93" fmla="*/ 69177 h 1724121"/>
              <a:gd name="T94" fmla="*/ 577327 w 585480"/>
              <a:gd name="T95" fmla="*/ 7697 h 1724121"/>
              <a:gd name="T96" fmla="*/ 592916 w 585480"/>
              <a:gd name="T97" fmla="*/ 0 h 1724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5480" h="1724121">
                <a:moveTo>
                  <a:pt x="554692" y="1724121"/>
                </a:moveTo>
                <a:cubicBezTo>
                  <a:pt x="546635" y="1720093"/>
                  <a:pt x="497892" y="1698108"/>
                  <a:pt x="485420" y="1685636"/>
                </a:cubicBezTo>
                <a:cubicBezTo>
                  <a:pt x="440745" y="1640961"/>
                  <a:pt x="467220" y="1656239"/>
                  <a:pt x="431541" y="1608667"/>
                </a:cubicBezTo>
                <a:cubicBezTo>
                  <a:pt x="421327" y="1595049"/>
                  <a:pt x="401004" y="1578005"/>
                  <a:pt x="385359" y="1570182"/>
                </a:cubicBezTo>
                <a:cubicBezTo>
                  <a:pt x="373001" y="1564003"/>
                  <a:pt x="359702" y="1559919"/>
                  <a:pt x="346874" y="1554788"/>
                </a:cubicBezTo>
                <a:cubicBezTo>
                  <a:pt x="339177" y="1544525"/>
                  <a:pt x="333523" y="1532349"/>
                  <a:pt x="323783" y="1524000"/>
                </a:cubicBezTo>
                <a:cubicBezTo>
                  <a:pt x="315071" y="1516533"/>
                  <a:pt x="303541" y="1513126"/>
                  <a:pt x="292995" y="1508606"/>
                </a:cubicBezTo>
                <a:cubicBezTo>
                  <a:pt x="263681" y="1496043"/>
                  <a:pt x="243790" y="1497645"/>
                  <a:pt x="208329" y="1493212"/>
                </a:cubicBezTo>
                <a:lnTo>
                  <a:pt x="139056" y="1423939"/>
                </a:lnTo>
                <a:lnTo>
                  <a:pt x="115965" y="1400849"/>
                </a:lnTo>
                <a:cubicBezTo>
                  <a:pt x="109705" y="1382069"/>
                  <a:pt x="107795" y="1369588"/>
                  <a:pt x="92874" y="1354667"/>
                </a:cubicBezTo>
                <a:cubicBezTo>
                  <a:pt x="86333" y="1348126"/>
                  <a:pt x="77480" y="1344404"/>
                  <a:pt x="69783" y="1339273"/>
                </a:cubicBezTo>
                <a:cubicBezTo>
                  <a:pt x="67217" y="1331576"/>
                  <a:pt x="67154" y="1322517"/>
                  <a:pt x="62086" y="1316182"/>
                </a:cubicBezTo>
                <a:cubicBezTo>
                  <a:pt x="28732" y="1274490"/>
                  <a:pt x="46692" y="1329652"/>
                  <a:pt x="23601" y="1277697"/>
                </a:cubicBezTo>
                <a:cubicBezTo>
                  <a:pt x="17011" y="1262869"/>
                  <a:pt x="8207" y="1231515"/>
                  <a:pt x="8207" y="1231515"/>
                </a:cubicBezTo>
                <a:cubicBezTo>
                  <a:pt x="13122" y="1128306"/>
                  <a:pt x="-28424" y="1088194"/>
                  <a:pt x="38995" y="1054485"/>
                </a:cubicBezTo>
                <a:cubicBezTo>
                  <a:pt x="46252" y="1050857"/>
                  <a:pt x="54389" y="1049354"/>
                  <a:pt x="62086" y="1046788"/>
                </a:cubicBezTo>
                <a:cubicBezTo>
                  <a:pt x="102901" y="1005973"/>
                  <a:pt x="65310" y="1038696"/>
                  <a:pt x="115965" y="1008303"/>
                </a:cubicBezTo>
                <a:cubicBezTo>
                  <a:pt x="131830" y="998784"/>
                  <a:pt x="162147" y="977515"/>
                  <a:pt x="162147" y="977515"/>
                </a:cubicBezTo>
                <a:lnTo>
                  <a:pt x="192935" y="931333"/>
                </a:lnTo>
                <a:cubicBezTo>
                  <a:pt x="205120" y="913055"/>
                  <a:pt x="217095" y="894167"/>
                  <a:pt x="231420" y="877455"/>
                </a:cubicBezTo>
                <a:cubicBezTo>
                  <a:pt x="238504" y="869191"/>
                  <a:pt x="247542" y="862726"/>
                  <a:pt x="254510" y="854364"/>
                </a:cubicBezTo>
                <a:cubicBezTo>
                  <a:pt x="276359" y="828145"/>
                  <a:pt x="265271" y="828209"/>
                  <a:pt x="292995" y="800485"/>
                </a:cubicBezTo>
                <a:cubicBezTo>
                  <a:pt x="302542" y="790938"/>
                  <a:pt x="333763" y="770741"/>
                  <a:pt x="346874" y="762000"/>
                </a:cubicBezTo>
                <a:cubicBezTo>
                  <a:pt x="382967" y="653721"/>
                  <a:pt x="340160" y="794588"/>
                  <a:pt x="369965" y="615758"/>
                </a:cubicBezTo>
                <a:cubicBezTo>
                  <a:pt x="372236" y="602129"/>
                  <a:pt x="380990" y="590381"/>
                  <a:pt x="385359" y="577273"/>
                </a:cubicBezTo>
                <a:cubicBezTo>
                  <a:pt x="388704" y="567237"/>
                  <a:pt x="390490" y="556748"/>
                  <a:pt x="393056" y="546485"/>
                </a:cubicBezTo>
                <a:cubicBezTo>
                  <a:pt x="390490" y="525960"/>
                  <a:pt x="388760" y="505313"/>
                  <a:pt x="385359" y="484909"/>
                </a:cubicBezTo>
                <a:cubicBezTo>
                  <a:pt x="383620" y="474474"/>
                  <a:pt x="383530" y="462923"/>
                  <a:pt x="377662" y="454121"/>
                </a:cubicBezTo>
                <a:cubicBezTo>
                  <a:pt x="372531" y="446424"/>
                  <a:pt x="361678" y="444649"/>
                  <a:pt x="354571" y="438727"/>
                </a:cubicBezTo>
                <a:cubicBezTo>
                  <a:pt x="346209" y="431758"/>
                  <a:pt x="340995" y="420922"/>
                  <a:pt x="331480" y="415636"/>
                </a:cubicBezTo>
                <a:cubicBezTo>
                  <a:pt x="317295" y="407756"/>
                  <a:pt x="300692" y="405373"/>
                  <a:pt x="285298" y="400242"/>
                </a:cubicBezTo>
                <a:lnTo>
                  <a:pt x="262207" y="392546"/>
                </a:lnTo>
                <a:cubicBezTo>
                  <a:pt x="259641" y="384849"/>
                  <a:pt x="260247" y="375192"/>
                  <a:pt x="254510" y="369455"/>
                </a:cubicBezTo>
                <a:cubicBezTo>
                  <a:pt x="213460" y="328404"/>
                  <a:pt x="244249" y="400244"/>
                  <a:pt x="223723" y="338667"/>
                </a:cubicBezTo>
                <a:cubicBezTo>
                  <a:pt x="233890" y="313249"/>
                  <a:pt x="236650" y="291695"/>
                  <a:pt x="262207" y="277091"/>
                </a:cubicBezTo>
                <a:cubicBezTo>
                  <a:pt x="271392" y="271843"/>
                  <a:pt x="282732" y="271960"/>
                  <a:pt x="292995" y="269394"/>
                </a:cubicBezTo>
                <a:cubicBezTo>
                  <a:pt x="300692" y="261697"/>
                  <a:pt x="307029" y="252341"/>
                  <a:pt x="316086" y="246303"/>
                </a:cubicBezTo>
                <a:cubicBezTo>
                  <a:pt x="322837" y="241803"/>
                  <a:pt x="331920" y="242234"/>
                  <a:pt x="339177" y="238606"/>
                </a:cubicBezTo>
                <a:cubicBezTo>
                  <a:pt x="347451" y="234469"/>
                  <a:pt x="353994" y="227349"/>
                  <a:pt x="362268" y="223212"/>
                </a:cubicBezTo>
                <a:cubicBezTo>
                  <a:pt x="369525" y="219584"/>
                  <a:pt x="378102" y="219143"/>
                  <a:pt x="385359" y="215515"/>
                </a:cubicBezTo>
                <a:cubicBezTo>
                  <a:pt x="445042" y="185673"/>
                  <a:pt x="373501" y="211771"/>
                  <a:pt x="431541" y="192424"/>
                </a:cubicBezTo>
                <a:cubicBezTo>
                  <a:pt x="439238" y="184727"/>
                  <a:pt x="446270" y="176302"/>
                  <a:pt x="454632" y="169333"/>
                </a:cubicBezTo>
                <a:cubicBezTo>
                  <a:pt x="461739" y="163411"/>
                  <a:pt x="471944" y="161162"/>
                  <a:pt x="477723" y="153939"/>
                </a:cubicBezTo>
                <a:cubicBezTo>
                  <a:pt x="482791" y="147604"/>
                  <a:pt x="481792" y="138105"/>
                  <a:pt x="485420" y="130849"/>
                </a:cubicBezTo>
                <a:cubicBezTo>
                  <a:pt x="498248" y="105193"/>
                  <a:pt x="500814" y="107758"/>
                  <a:pt x="523904" y="92364"/>
                </a:cubicBezTo>
                <a:cubicBezTo>
                  <a:pt x="526470" y="84667"/>
                  <a:pt x="528405" y="76730"/>
                  <a:pt x="531601" y="69273"/>
                </a:cubicBezTo>
                <a:cubicBezTo>
                  <a:pt x="540747" y="47933"/>
                  <a:pt x="553511" y="24272"/>
                  <a:pt x="570086" y="7697"/>
                </a:cubicBezTo>
                <a:cubicBezTo>
                  <a:pt x="574143" y="3640"/>
                  <a:pt x="580349" y="2566"/>
                  <a:pt x="585480" y="0"/>
                </a:cubicBezTo>
              </a:path>
            </a:pathLst>
          </a:custGeom>
          <a:noFill/>
          <a:ln w="76200" cmpd="sng">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defTabSz="914400">
              <a:buClrTx/>
              <a:buSzTx/>
              <a:buFontTx/>
              <a:buNone/>
            </a:pPr>
            <a:endParaRPr lang="en-US">
              <a:solidFill>
                <a:srgbClr val="000000"/>
              </a:solidFill>
              <a:latin typeface="Comic Sans MS" charset="0"/>
              <a:cs typeface="ＭＳ Ｐゴシック" charset="0"/>
            </a:endParaRPr>
          </a:p>
        </p:txBody>
      </p:sp>
      <p:sp>
        <p:nvSpPr>
          <p:cNvPr id="60" name="Freeform 59"/>
          <p:cNvSpPr>
            <a:spLocks/>
          </p:cNvSpPr>
          <p:nvPr/>
        </p:nvSpPr>
        <p:spPr bwMode="auto">
          <a:xfrm>
            <a:off x="2947988" y="2235200"/>
            <a:ext cx="1208087" cy="546100"/>
          </a:xfrm>
          <a:custGeom>
            <a:avLst/>
            <a:gdLst>
              <a:gd name="T0" fmla="*/ 0 w 1208425"/>
              <a:gd name="T1" fmla="*/ 22683 h 545152"/>
              <a:gd name="T2" fmla="*/ 496955 w 1208425"/>
              <a:gd name="T3" fmla="*/ 22683 h 545152"/>
              <a:gd name="T4" fmla="*/ 603992 w 1208425"/>
              <a:gd name="T5" fmla="*/ 14659 h 545152"/>
              <a:gd name="T6" fmla="*/ 848645 w 1208425"/>
              <a:gd name="T7" fmla="*/ 22683 h 545152"/>
              <a:gd name="T8" fmla="*/ 856291 w 1208425"/>
              <a:gd name="T9" fmla="*/ 46758 h 545152"/>
              <a:gd name="T10" fmla="*/ 863938 w 1208425"/>
              <a:gd name="T11" fmla="*/ 78858 h 545152"/>
              <a:gd name="T12" fmla="*/ 879230 w 1208425"/>
              <a:gd name="T13" fmla="*/ 127006 h 545152"/>
              <a:gd name="T14" fmla="*/ 886875 w 1208425"/>
              <a:gd name="T15" fmla="*/ 239352 h 545152"/>
              <a:gd name="T16" fmla="*/ 917457 w 1208425"/>
              <a:gd name="T17" fmla="*/ 279474 h 545152"/>
              <a:gd name="T18" fmla="*/ 932748 w 1208425"/>
              <a:gd name="T19" fmla="*/ 303548 h 545152"/>
              <a:gd name="T20" fmla="*/ 955683 w 1208425"/>
              <a:gd name="T21" fmla="*/ 327623 h 545152"/>
              <a:gd name="T22" fmla="*/ 993911 w 1208425"/>
              <a:gd name="T23" fmla="*/ 367747 h 545152"/>
              <a:gd name="T24" fmla="*/ 1062721 w 1208425"/>
              <a:gd name="T25" fmla="*/ 431945 h 545152"/>
              <a:gd name="T26" fmla="*/ 1085656 w 1208425"/>
              <a:gd name="T27" fmla="*/ 439970 h 545152"/>
              <a:gd name="T28" fmla="*/ 1154466 w 1208425"/>
              <a:gd name="T29" fmla="*/ 480093 h 545152"/>
              <a:gd name="T30" fmla="*/ 1185047 w 1208425"/>
              <a:gd name="T31" fmla="*/ 520217 h 545152"/>
              <a:gd name="T32" fmla="*/ 1192693 w 1208425"/>
              <a:gd name="T33" fmla="*/ 552315 h 545152"/>
              <a:gd name="T34" fmla="*/ 1200339 w 1208425"/>
              <a:gd name="T35" fmla="*/ 568366 h 5451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08425" h="545152">
                <a:moveTo>
                  <a:pt x="0" y="21758"/>
                </a:moveTo>
                <a:cubicBezTo>
                  <a:pt x="250468" y="886"/>
                  <a:pt x="-37883" y="21758"/>
                  <a:pt x="500303" y="21758"/>
                </a:cubicBezTo>
                <a:cubicBezTo>
                  <a:pt x="536314" y="21758"/>
                  <a:pt x="572142" y="16627"/>
                  <a:pt x="608061" y="14061"/>
                </a:cubicBezTo>
                <a:cubicBezTo>
                  <a:pt x="703177" y="-4962"/>
                  <a:pt x="694465" y="-6796"/>
                  <a:pt x="854364" y="21758"/>
                </a:cubicBezTo>
                <a:cubicBezTo>
                  <a:pt x="862351" y="23184"/>
                  <a:pt x="859832" y="37048"/>
                  <a:pt x="862061" y="44849"/>
                </a:cubicBezTo>
                <a:cubicBezTo>
                  <a:pt x="864967" y="55020"/>
                  <a:pt x="866718" y="65505"/>
                  <a:pt x="869758" y="75637"/>
                </a:cubicBezTo>
                <a:cubicBezTo>
                  <a:pt x="874421" y="91179"/>
                  <a:pt x="885152" y="121819"/>
                  <a:pt x="885152" y="121819"/>
                </a:cubicBezTo>
                <a:cubicBezTo>
                  <a:pt x="887718" y="157738"/>
                  <a:pt x="883685" y="194751"/>
                  <a:pt x="892849" y="229576"/>
                </a:cubicBezTo>
                <a:cubicBezTo>
                  <a:pt x="897030" y="245463"/>
                  <a:pt x="913780" y="254918"/>
                  <a:pt x="923637" y="268061"/>
                </a:cubicBezTo>
                <a:cubicBezTo>
                  <a:pt x="929187" y="275462"/>
                  <a:pt x="933109" y="284045"/>
                  <a:pt x="939031" y="291152"/>
                </a:cubicBezTo>
                <a:cubicBezTo>
                  <a:pt x="946000" y="299514"/>
                  <a:pt x="955153" y="305881"/>
                  <a:pt x="962122" y="314243"/>
                </a:cubicBezTo>
                <a:cubicBezTo>
                  <a:pt x="1024431" y="389014"/>
                  <a:pt x="928037" y="288221"/>
                  <a:pt x="1000606" y="352728"/>
                </a:cubicBezTo>
                <a:cubicBezTo>
                  <a:pt x="1026833" y="376041"/>
                  <a:pt x="1039933" y="399331"/>
                  <a:pt x="1069879" y="414304"/>
                </a:cubicBezTo>
                <a:cubicBezTo>
                  <a:pt x="1077136" y="417932"/>
                  <a:pt x="1085878" y="418061"/>
                  <a:pt x="1092970" y="422001"/>
                </a:cubicBezTo>
                <a:cubicBezTo>
                  <a:pt x="1172369" y="466111"/>
                  <a:pt x="1109994" y="443069"/>
                  <a:pt x="1162243" y="460485"/>
                </a:cubicBezTo>
                <a:cubicBezTo>
                  <a:pt x="1187406" y="535973"/>
                  <a:pt x="1146611" y="429339"/>
                  <a:pt x="1193031" y="498970"/>
                </a:cubicBezTo>
                <a:cubicBezTo>
                  <a:pt x="1198899" y="507772"/>
                  <a:pt x="1197383" y="519722"/>
                  <a:pt x="1200728" y="529758"/>
                </a:cubicBezTo>
                <a:cubicBezTo>
                  <a:pt x="1202542" y="535201"/>
                  <a:pt x="1205859" y="540021"/>
                  <a:pt x="1208425" y="545152"/>
                </a:cubicBezTo>
              </a:path>
            </a:pathLst>
          </a:custGeom>
          <a:noFill/>
          <a:ln w="76200" cmpd="sng">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defTabSz="914400">
              <a:buClrTx/>
              <a:buSzTx/>
              <a:buFontTx/>
              <a:buNone/>
            </a:pPr>
            <a:endParaRPr lang="en-US">
              <a:solidFill>
                <a:srgbClr val="000000"/>
              </a:solidFill>
              <a:latin typeface="Comic Sans MS" charset="0"/>
              <a:cs typeface="ＭＳ Ｐゴシック" charset="0"/>
            </a:endParaRPr>
          </a:p>
        </p:txBody>
      </p:sp>
      <p:sp>
        <p:nvSpPr>
          <p:cNvPr id="61" name="Freeform 60"/>
          <p:cNvSpPr>
            <a:spLocks/>
          </p:cNvSpPr>
          <p:nvPr/>
        </p:nvSpPr>
        <p:spPr bwMode="auto">
          <a:xfrm>
            <a:off x="4284663" y="2924175"/>
            <a:ext cx="431800" cy="1009650"/>
          </a:xfrm>
          <a:custGeom>
            <a:avLst/>
            <a:gdLst>
              <a:gd name="T0" fmla="*/ 0 w 400243"/>
              <a:gd name="T1" fmla="*/ 0 h 908243"/>
              <a:gd name="T2" fmla="*/ 205402 w 400243"/>
              <a:gd name="T3" fmla="*/ 1733798 h 908243"/>
              <a:gd name="T4" fmla="*/ 513503 w 400243"/>
              <a:gd name="T5" fmla="*/ 3034157 h 908243"/>
              <a:gd name="T6" fmla="*/ 616208 w 400243"/>
              <a:gd name="T7" fmla="*/ 3467587 h 908243"/>
              <a:gd name="T8" fmla="*/ 718902 w 400243"/>
              <a:gd name="T9" fmla="*/ 3792668 h 908243"/>
              <a:gd name="T10" fmla="*/ 924297 w 400243"/>
              <a:gd name="T11" fmla="*/ 4659580 h 908243"/>
              <a:gd name="T12" fmla="*/ 1027010 w 400243"/>
              <a:gd name="T13" fmla="*/ 5309754 h 908243"/>
              <a:gd name="T14" fmla="*/ 1181055 w 400243"/>
              <a:gd name="T15" fmla="*/ 5634838 h 908243"/>
              <a:gd name="T16" fmla="*/ 1232401 w 400243"/>
              <a:gd name="T17" fmla="*/ 5959916 h 908243"/>
              <a:gd name="T18" fmla="*/ 1489153 w 400243"/>
              <a:gd name="T19" fmla="*/ 6718447 h 908243"/>
              <a:gd name="T20" fmla="*/ 1591857 w 400243"/>
              <a:gd name="T21" fmla="*/ 7476990 h 908243"/>
              <a:gd name="T22" fmla="*/ 1694549 w 400243"/>
              <a:gd name="T23" fmla="*/ 7802081 h 908243"/>
              <a:gd name="T24" fmla="*/ 2002657 w 400243"/>
              <a:gd name="T25" fmla="*/ 8777333 h 908243"/>
              <a:gd name="T26" fmla="*/ 2054007 w 400243"/>
              <a:gd name="T27" fmla="*/ 9319167 h 908243"/>
              <a:gd name="T28" fmla="*/ 2105365 w 400243"/>
              <a:gd name="T29" fmla="*/ 9644240 h 908243"/>
              <a:gd name="T30" fmla="*/ 2156706 w 400243"/>
              <a:gd name="T31" fmla="*/ 10294396 h 908243"/>
              <a:gd name="T32" fmla="*/ 2259405 w 400243"/>
              <a:gd name="T33" fmla="*/ 11486385 h 908243"/>
              <a:gd name="T34" fmla="*/ 2413460 w 400243"/>
              <a:gd name="T35" fmla="*/ 11919834 h 908243"/>
              <a:gd name="T36" fmla="*/ 2464809 w 400243"/>
              <a:gd name="T37" fmla="*/ 12244921 h 908243"/>
              <a:gd name="T38" fmla="*/ 2670212 w 400243"/>
              <a:gd name="T39" fmla="*/ 12786751 h 9082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0243" h="908243">
                <a:moveTo>
                  <a:pt x="0" y="0"/>
                </a:moveTo>
                <a:cubicBezTo>
                  <a:pt x="10263" y="41051"/>
                  <a:pt x="19163" y="82466"/>
                  <a:pt x="30788" y="123152"/>
                </a:cubicBezTo>
                <a:cubicBezTo>
                  <a:pt x="41276" y="159860"/>
                  <a:pt x="58173" y="181054"/>
                  <a:pt x="76970" y="215515"/>
                </a:cubicBezTo>
                <a:cubicBezTo>
                  <a:pt x="82464" y="225588"/>
                  <a:pt x="86671" y="236341"/>
                  <a:pt x="92364" y="246303"/>
                </a:cubicBezTo>
                <a:cubicBezTo>
                  <a:pt x="96954" y="254335"/>
                  <a:pt x="103328" y="261273"/>
                  <a:pt x="107758" y="269394"/>
                </a:cubicBezTo>
                <a:cubicBezTo>
                  <a:pt x="118747" y="289540"/>
                  <a:pt x="131289" y="309200"/>
                  <a:pt x="138546" y="330970"/>
                </a:cubicBezTo>
                <a:cubicBezTo>
                  <a:pt x="143677" y="346364"/>
                  <a:pt x="142466" y="365678"/>
                  <a:pt x="153940" y="377152"/>
                </a:cubicBezTo>
                <a:lnTo>
                  <a:pt x="177031" y="400243"/>
                </a:lnTo>
                <a:cubicBezTo>
                  <a:pt x="179597" y="407940"/>
                  <a:pt x="181100" y="416077"/>
                  <a:pt x="184728" y="423334"/>
                </a:cubicBezTo>
                <a:cubicBezTo>
                  <a:pt x="190359" y="434596"/>
                  <a:pt x="217976" y="470230"/>
                  <a:pt x="223212" y="477212"/>
                </a:cubicBezTo>
                <a:cubicBezTo>
                  <a:pt x="225678" y="487077"/>
                  <a:pt x="233085" y="520049"/>
                  <a:pt x="238606" y="531091"/>
                </a:cubicBezTo>
                <a:cubicBezTo>
                  <a:pt x="242743" y="539365"/>
                  <a:pt x="249097" y="546337"/>
                  <a:pt x="254000" y="554182"/>
                </a:cubicBezTo>
                <a:cubicBezTo>
                  <a:pt x="291114" y="613564"/>
                  <a:pt x="261750" y="572212"/>
                  <a:pt x="300182" y="623455"/>
                </a:cubicBezTo>
                <a:cubicBezTo>
                  <a:pt x="302748" y="636283"/>
                  <a:pt x="304706" y="649248"/>
                  <a:pt x="307879" y="661940"/>
                </a:cubicBezTo>
                <a:cubicBezTo>
                  <a:pt x="309847" y="669811"/>
                  <a:pt x="313816" y="677111"/>
                  <a:pt x="315576" y="685031"/>
                </a:cubicBezTo>
                <a:cubicBezTo>
                  <a:pt x="318961" y="700265"/>
                  <a:pt x="321066" y="715763"/>
                  <a:pt x="323273" y="731212"/>
                </a:cubicBezTo>
                <a:cubicBezTo>
                  <a:pt x="324991" y="743239"/>
                  <a:pt x="327169" y="795757"/>
                  <a:pt x="338667" y="815879"/>
                </a:cubicBezTo>
                <a:cubicBezTo>
                  <a:pt x="345032" y="827017"/>
                  <a:pt x="354061" y="836404"/>
                  <a:pt x="361758" y="846667"/>
                </a:cubicBezTo>
                <a:cubicBezTo>
                  <a:pt x="364324" y="854364"/>
                  <a:pt x="365827" y="862501"/>
                  <a:pt x="369455" y="869758"/>
                </a:cubicBezTo>
                <a:cubicBezTo>
                  <a:pt x="379165" y="889177"/>
                  <a:pt x="385925" y="893925"/>
                  <a:pt x="400243" y="908243"/>
                </a:cubicBezTo>
              </a:path>
            </a:pathLst>
          </a:custGeom>
          <a:noFill/>
          <a:ln w="76200" cmpd="sng">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defTabSz="914400">
              <a:buClrTx/>
              <a:buSzTx/>
              <a:buFontTx/>
              <a:buNone/>
            </a:pPr>
            <a:endParaRPr lang="en-US">
              <a:solidFill>
                <a:srgbClr val="000000"/>
              </a:solidFill>
              <a:latin typeface="Comic Sans MS" charset="0"/>
              <a:cs typeface="ＭＳ Ｐゴシック" charset="0"/>
            </a:endParaRPr>
          </a:p>
        </p:txBody>
      </p:sp>
      <p:sp>
        <p:nvSpPr>
          <p:cNvPr id="62" name="Freeform 61"/>
          <p:cNvSpPr>
            <a:spLocks/>
          </p:cNvSpPr>
          <p:nvPr/>
        </p:nvSpPr>
        <p:spPr bwMode="auto">
          <a:xfrm rot="196550">
            <a:off x="4643438" y="3968750"/>
            <a:ext cx="1238250" cy="433388"/>
          </a:xfrm>
          <a:custGeom>
            <a:avLst/>
            <a:gdLst>
              <a:gd name="T0" fmla="*/ 0 w 1116061"/>
              <a:gd name="T1" fmla="*/ 0 h 469515"/>
              <a:gd name="T2" fmla="*/ 1240526 w 1116061"/>
              <a:gd name="T3" fmla="*/ 2081 h 469515"/>
              <a:gd name="T4" fmla="*/ 1654022 w 1116061"/>
              <a:gd name="T5" fmla="*/ 4167 h 469515"/>
              <a:gd name="T6" fmla="*/ 2791178 w 1116061"/>
              <a:gd name="T7" fmla="*/ 6249 h 469515"/>
              <a:gd name="T8" fmla="*/ 3204668 w 1116061"/>
              <a:gd name="T9" fmla="*/ 7290 h 469515"/>
              <a:gd name="T10" fmla="*/ 3824935 w 1116061"/>
              <a:gd name="T11" fmla="*/ 9374 h 469515"/>
              <a:gd name="T12" fmla="*/ 4651957 w 1116061"/>
              <a:gd name="T13" fmla="*/ 10414 h 469515"/>
              <a:gd name="T14" fmla="*/ 4962079 w 1116061"/>
              <a:gd name="T15" fmla="*/ 11455 h 469515"/>
              <a:gd name="T16" fmla="*/ 5789091 w 1116061"/>
              <a:gd name="T17" fmla="*/ 13538 h 469515"/>
              <a:gd name="T18" fmla="*/ 6099224 w 1116061"/>
              <a:gd name="T19" fmla="*/ 14579 h 469515"/>
              <a:gd name="T20" fmla="*/ 6822842 w 1116061"/>
              <a:gd name="T21" fmla="*/ 16662 h 469515"/>
              <a:gd name="T22" fmla="*/ 7236371 w 1116061"/>
              <a:gd name="T23" fmla="*/ 18744 h 469515"/>
              <a:gd name="T24" fmla="*/ 7960000 w 1116061"/>
              <a:gd name="T25" fmla="*/ 21869 h 469515"/>
              <a:gd name="T26" fmla="*/ 8270137 w 1116061"/>
              <a:gd name="T27" fmla="*/ 23951 h 469515"/>
              <a:gd name="T28" fmla="*/ 8787018 w 1116061"/>
              <a:gd name="T29" fmla="*/ 24994 h 469515"/>
              <a:gd name="T30" fmla="*/ 9717390 w 1116061"/>
              <a:gd name="T31" fmla="*/ 29158 h 469515"/>
              <a:gd name="T32" fmla="*/ 10337654 w 1116061"/>
              <a:gd name="T33" fmla="*/ 31243 h 469515"/>
              <a:gd name="T34" fmla="*/ 10647799 w 1116061"/>
              <a:gd name="T35" fmla="*/ 32283 h 469515"/>
              <a:gd name="T36" fmla="*/ 10957920 w 1116061"/>
              <a:gd name="T37" fmla="*/ 33325 h 469515"/>
              <a:gd name="T38" fmla="*/ 11578197 w 1116061"/>
              <a:gd name="T39" fmla="*/ 37489 h 469515"/>
              <a:gd name="T40" fmla="*/ 11888322 w 1116061"/>
              <a:gd name="T41" fmla="*/ 39572 h 469515"/>
              <a:gd name="T42" fmla="*/ 12922073 w 1116061"/>
              <a:gd name="T43" fmla="*/ 49986 h 469515"/>
              <a:gd name="T44" fmla="*/ 13232205 w 1116061"/>
              <a:gd name="T45" fmla="*/ 53111 h 469515"/>
              <a:gd name="T46" fmla="*/ 13438961 w 1116061"/>
              <a:gd name="T47" fmla="*/ 56235 h 469515"/>
              <a:gd name="T48" fmla="*/ 14059216 w 1116061"/>
              <a:gd name="T49" fmla="*/ 60400 h 469515"/>
              <a:gd name="T50" fmla="*/ 14782871 w 1116061"/>
              <a:gd name="T51" fmla="*/ 62482 h 469515"/>
              <a:gd name="T52" fmla="*/ 14989620 w 1116061"/>
              <a:gd name="T53" fmla="*/ 63525 h 4695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16061" h="469515">
                <a:moveTo>
                  <a:pt x="0" y="0"/>
                </a:moveTo>
                <a:cubicBezTo>
                  <a:pt x="30788" y="5131"/>
                  <a:pt x="62083" y="7824"/>
                  <a:pt x="92364" y="15394"/>
                </a:cubicBezTo>
                <a:cubicBezTo>
                  <a:pt x="103495" y="18177"/>
                  <a:pt x="112267" y="27160"/>
                  <a:pt x="123152" y="30788"/>
                </a:cubicBezTo>
                <a:cubicBezTo>
                  <a:pt x="135536" y="34916"/>
                  <a:pt x="198124" y="44243"/>
                  <a:pt x="207818" y="46182"/>
                </a:cubicBezTo>
                <a:cubicBezTo>
                  <a:pt x="218191" y="48257"/>
                  <a:pt x="228474" y="50839"/>
                  <a:pt x="238606" y="53879"/>
                </a:cubicBezTo>
                <a:cubicBezTo>
                  <a:pt x="254148" y="58542"/>
                  <a:pt x="268687" y="67260"/>
                  <a:pt x="284788" y="69273"/>
                </a:cubicBezTo>
                <a:lnTo>
                  <a:pt x="346364" y="76970"/>
                </a:lnTo>
                <a:cubicBezTo>
                  <a:pt x="354061" y="79536"/>
                  <a:pt x="361628" y="82532"/>
                  <a:pt x="369455" y="84667"/>
                </a:cubicBezTo>
                <a:cubicBezTo>
                  <a:pt x="389866" y="90234"/>
                  <a:pt x="410959" y="93371"/>
                  <a:pt x="431030" y="100061"/>
                </a:cubicBezTo>
                <a:cubicBezTo>
                  <a:pt x="438727" y="102627"/>
                  <a:pt x="446320" y="105529"/>
                  <a:pt x="454121" y="107758"/>
                </a:cubicBezTo>
                <a:cubicBezTo>
                  <a:pt x="473650" y="113338"/>
                  <a:pt x="489545" y="115243"/>
                  <a:pt x="508000" y="123152"/>
                </a:cubicBezTo>
                <a:cubicBezTo>
                  <a:pt x="518546" y="127672"/>
                  <a:pt x="528242" y="134026"/>
                  <a:pt x="538788" y="138546"/>
                </a:cubicBezTo>
                <a:cubicBezTo>
                  <a:pt x="581964" y="157050"/>
                  <a:pt x="541612" y="132462"/>
                  <a:pt x="592667" y="161637"/>
                </a:cubicBezTo>
                <a:cubicBezTo>
                  <a:pt x="600699" y="166227"/>
                  <a:pt x="607096" y="173783"/>
                  <a:pt x="615758" y="177031"/>
                </a:cubicBezTo>
                <a:cubicBezTo>
                  <a:pt x="628007" y="181624"/>
                  <a:pt x="641712" y="180969"/>
                  <a:pt x="654242" y="184728"/>
                </a:cubicBezTo>
                <a:cubicBezTo>
                  <a:pt x="706190" y="200313"/>
                  <a:pt x="678036" y="197324"/>
                  <a:pt x="723515" y="215515"/>
                </a:cubicBezTo>
                <a:cubicBezTo>
                  <a:pt x="738581" y="221541"/>
                  <a:pt x="754303" y="225778"/>
                  <a:pt x="769697" y="230909"/>
                </a:cubicBezTo>
                <a:lnTo>
                  <a:pt x="792788" y="238606"/>
                </a:lnTo>
                <a:cubicBezTo>
                  <a:pt x="800485" y="241172"/>
                  <a:pt x="809128" y="241803"/>
                  <a:pt x="815879" y="246303"/>
                </a:cubicBezTo>
                <a:lnTo>
                  <a:pt x="862061" y="277091"/>
                </a:lnTo>
                <a:cubicBezTo>
                  <a:pt x="869758" y="282222"/>
                  <a:pt x="878611" y="285944"/>
                  <a:pt x="885152" y="292485"/>
                </a:cubicBezTo>
                <a:lnTo>
                  <a:pt x="962121" y="369455"/>
                </a:lnTo>
                <a:cubicBezTo>
                  <a:pt x="969818" y="377152"/>
                  <a:pt x="979174" y="383489"/>
                  <a:pt x="985212" y="392546"/>
                </a:cubicBezTo>
                <a:cubicBezTo>
                  <a:pt x="990343" y="400243"/>
                  <a:pt x="993644" y="409545"/>
                  <a:pt x="1000606" y="415637"/>
                </a:cubicBezTo>
                <a:cubicBezTo>
                  <a:pt x="1014530" y="427820"/>
                  <a:pt x="1028839" y="441938"/>
                  <a:pt x="1046788" y="446425"/>
                </a:cubicBezTo>
                <a:cubicBezTo>
                  <a:pt x="1066255" y="451292"/>
                  <a:pt x="1082260" y="454457"/>
                  <a:pt x="1100667" y="461819"/>
                </a:cubicBezTo>
                <a:cubicBezTo>
                  <a:pt x="1105994" y="463949"/>
                  <a:pt x="1110930" y="466950"/>
                  <a:pt x="1116061" y="469515"/>
                </a:cubicBezTo>
              </a:path>
            </a:pathLst>
          </a:custGeom>
          <a:noFill/>
          <a:ln w="76200" cmpd="sng">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defTabSz="914400">
              <a:buClrTx/>
              <a:buSzTx/>
              <a:buFontTx/>
              <a:buNone/>
            </a:pPr>
            <a:endParaRPr lang="en-US">
              <a:solidFill>
                <a:srgbClr val="000000"/>
              </a:solidFill>
              <a:latin typeface="Comic Sans MS" charset="0"/>
              <a:cs typeface="ＭＳ Ｐゴシック" charset="0"/>
            </a:endParaRPr>
          </a:p>
        </p:txBody>
      </p:sp>
      <p:sp>
        <p:nvSpPr>
          <p:cNvPr id="63" name="Freeform 62"/>
          <p:cNvSpPr>
            <a:spLocks/>
          </p:cNvSpPr>
          <p:nvPr/>
        </p:nvSpPr>
        <p:spPr bwMode="auto">
          <a:xfrm>
            <a:off x="6011863" y="4595813"/>
            <a:ext cx="1208087" cy="777875"/>
          </a:xfrm>
          <a:custGeom>
            <a:avLst/>
            <a:gdLst>
              <a:gd name="T0" fmla="*/ 0 w 1154546"/>
              <a:gd name="T1" fmla="*/ 0 h 777394"/>
              <a:gd name="T2" fmla="*/ 47790 w 1154546"/>
              <a:gd name="T3" fmla="*/ 39061 h 777394"/>
              <a:gd name="T4" fmla="*/ 95582 w 1154546"/>
              <a:gd name="T5" fmla="*/ 62494 h 777394"/>
              <a:gd name="T6" fmla="*/ 143370 w 1154546"/>
              <a:gd name="T7" fmla="*/ 109369 h 777394"/>
              <a:gd name="T8" fmla="*/ 215061 w 1154546"/>
              <a:gd name="T9" fmla="*/ 156240 h 777394"/>
              <a:gd name="T10" fmla="*/ 262850 w 1154546"/>
              <a:gd name="T11" fmla="*/ 179679 h 777394"/>
              <a:gd name="T12" fmla="*/ 382328 w 1154546"/>
              <a:gd name="T13" fmla="*/ 242175 h 777394"/>
              <a:gd name="T14" fmla="*/ 501809 w 1154546"/>
              <a:gd name="T15" fmla="*/ 304671 h 777394"/>
              <a:gd name="T16" fmla="*/ 788553 w 1154546"/>
              <a:gd name="T17" fmla="*/ 335920 h 777394"/>
              <a:gd name="T18" fmla="*/ 931929 w 1154546"/>
              <a:gd name="T19" fmla="*/ 367167 h 777394"/>
              <a:gd name="T20" fmla="*/ 1027512 w 1154546"/>
              <a:gd name="T21" fmla="*/ 374980 h 777394"/>
              <a:gd name="T22" fmla="*/ 1290363 w 1154546"/>
              <a:gd name="T23" fmla="*/ 421852 h 777394"/>
              <a:gd name="T24" fmla="*/ 1338158 w 1154546"/>
              <a:gd name="T25" fmla="*/ 445287 h 777394"/>
              <a:gd name="T26" fmla="*/ 1362046 w 1154546"/>
              <a:gd name="T27" fmla="*/ 468725 h 777394"/>
              <a:gd name="T28" fmla="*/ 1505427 w 1154546"/>
              <a:gd name="T29" fmla="*/ 492161 h 777394"/>
              <a:gd name="T30" fmla="*/ 1577112 w 1154546"/>
              <a:gd name="T31" fmla="*/ 484348 h 777394"/>
              <a:gd name="T32" fmla="*/ 2078920 w 1154546"/>
              <a:gd name="T33" fmla="*/ 499973 h 777394"/>
              <a:gd name="T34" fmla="*/ 2222290 w 1154546"/>
              <a:gd name="T35" fmla="*/ 515597 h 777394"/>
              <a:gd name="T36" fmla="*/ 2365662 w 1154546"/>
              <a:gd name="T37" fmla="*/ 531220 h 777394"/>
              <a:gd name="T38" fmla="*/ 2532938 w 1154546"/>
              <a:gd name="T39" fmla="*/ 546846 h 777394"/>
              <a:gd name="T40" fmla="*/ 3225908 w 1154546"/>
              <a:gd name="T41" fmla="*/ 562471 h 777394"/>
              <a:gd name="T42" fmla="*/ 3393181 w 1154546"/>
              <a:gd name="T43" fmla="*/ 570283 h 777394"/>
              <a:gd name="T44" fmla="*/ 3464865 w 1154546"/>
              <a:gd name="T45" fmla="*/ 578094 h 777394"/>
              <a:gd name="T46" fmla="*/ 3512655 w 1154546"/>
              <a:gd name="T47" fmla="*/ 601531 h 777394"/>
              <a:gd name="T48" fmla="*/ 3584342 w 1154546"/>
              <a:gd name="T49" fmla="*/ 624965 h 777394"/>
              <a:gd name="T50" fmla="*/ 3560444 w 1154546"/>
              <a:gd name="T51" fmla="*/ 726523 h 777394"/>
              <a:gd name="T52" fmla="*/ 3345390 w 1154546"/>
              <a:gd name="T53" fmla="*/ 765584 h 777394"/>
              <a:gd name="T54" fmla="*/ 3273706 w 1154546"/>
              <a:gd name="T55" fmla="*/ 781208 h 777394"/>
              <a:gd name="T56" fmla="*/ 2843580 w 1154546"/>
              <a:gd name="T57" fmla="*/ 789020 h 777394"/>
              <a:gd name="T58" fmla="*/ 2270077 w 1154546"/>
              <a:gd name="T59" fmla="*/ 773396 h 777394"/>
              <a:gd name="T60" fmla="*/ 2198396 w 1154546"/>
              <a:gd name="T61" fmla="*/ 765584 h 777394"/>
              <a:gd name="T62" fmla="*/ 2031133 w 1154546"/>
              <a:gd name="T63" fmla="*/ 742148 h 7773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54546" h="777394">
                <a:moveTo>
                  <a:pt x="0" y="0"/>
                </a:moveTo>
                <a:cubicBezTo>
                  <a:pt x="5131" y="12828"/>
                  <a:pt x="9215" y="26127"/>
                  <a:pt x="15394" y="38485"/>
                </a:cubicBezTo>
                <a:cubicBezTo>
                  <a:pt x="19531" y="46759"/>
                  <a:pt x="27031" y="53123"/>
                  <a:pt x="30788" y="61576"/>
                </a:cubicBezTo>
                <a:cubicBezTo>
                  <a:pt x="37378" y="76404"/>
                  <a:pt x="37181" y="94256"/>
                  <a:pt x="46182" y="107757"/>
                </a:cubicBezTo>
                <a:cubicBezTo>
                  <a:pt x="90299" y="173933"/>
                  <a:pt x="37406" y="90205"/>
                  <a:pt x="69273" y="153939"/>
                </a:cubicBezTo>
                <a:cubicBezTo>
                  <a:pt x="73410" y="162213"/>
                  <a:pt x="80910" y="168577"/>
                  <a:pt x="84667" y="177030"/>
                </a:cubicBezTo>
                <a:cubicBezTo>
                  <a:pt x="111664" y="237773"/>
                  <a:pt x="81613" y="210913"/>
                  <a:pt x="123152" y="238606"/>
                </a:cubicBezTo>
                <a:cubicBezTo>
                  <a:pt x="141471" y="293564"/>
                  <a:pt x="125045" y="275787"/>
                  <a:pt x="161636" y="300182"/>
                </a:cubicBezTo>
                <a:cubicBezTo>
                  <a:pt x="196865" y="353025"/>
                  <a:pt x="152405" y="299222"/>
                  <a:pt x="254000" y="330970"/>
                </a:cubicBezTo>
                <a:cubicBezTo>
                  <a:pt x="271659" y="336488"/>
                  <a:pt x="282233" y="357270"/>
                  <a:pt x="300182" y="361757"/>
                </a:cubicBezTo>
                <a:cubicBezTo>
                  <a:pt x="310445" y="364323"/>
                  <a:pt x="321205" y="365385"/>
                  <a:pt x="330970" y="369454"/>
                </a:cubicBezTo>
                <a:cubicBezTo>
                  <a:pt x="377539" y="388858"/>
                  <a:pt x="382837" y="393769"/>
                  <a:pt x="415636" y="415636"/>
                </a:cubicBezTo>
                <a:cubicBezTo>
                  <a:pt x="420767" y="423333"/>
                  <a:pt x="426893" y="430453"/>
                  <a:pt x="431030" y="438727"/>
                </a:cubicBezTo>
                <a:cubicBezTo>
                  <a:pt x="434658" y="445984"/>
                  <a:pt x="433659" y="455483"/>
                  <a:pt x="438727" y="461818"/>
                </a:cubicBezTo>
                <a:cubicBezTo>
                  <a:pt x="449579" y="475382"/>
                  <a:pt x="469698" y="479839"/>
                  <a:pt x="484909" y="484909"/>
                </a:cubicBezTo>
                <a:cubicBezTo>
                  <a:pt x="492606" y="482343"/>
                  <a:pt x="499887" y="477212"/>
                  <a:pt x="508000" y="477212"/>
                </a:cubicBezTo>
                <a:cubicBezTo>
                  <a:pt x="546916" y="477212"/>
                  <a:pt x="621765" y="479550"/>
                  <a:pt x="669636" y="492606"/>
                </a:cubicBezTo>
                <a:cubicBezTo>
                  <a:pt x="685291" y="496876"/>
                  <a:pt x="700424" y="502869"/>
                  <a:pt x="715818" y="508000"/>
                </a:cubicBezTo>
                <a:lnTo>
                  <a:pt x="762000" y="523394"/>
                </a:lnTo>
                <a:cubicBezTo>
                  <a:pt x="781784" y="529989"/>
                  <a:pt x="794616" y="534922"/>
                  <a:pt x="815879" y="538788"/>
                </a:cubicBezTo>
                <a:cubicBezTo>
                  <a:pt x="894317" y="553050"/>
                  <a:pt x="949352" y="550103"/>
                  <a:pt x="1039091" y="554182"/>
                </a:cubicBezTo>
                <a:cubicBezTo>
                  <a:pt x="1057051" y="556748"/>
                  <a:pt x="1075180" y="558321"/>
                  <a:pt x="1092970" y="561879"/>
                </a:cubicBezTo>
                <a:cubicBezTo>
                  <a:pt x="1100926" y="563470"/>
                  <a:pt x="1109726" y="564508"/>
                  <a:pt x="1116061" y="569576"/>
                </a:cubicBezTo>
                <a:cubicBezTo>
                  <a:pt x="1123285" y="575355"/>
                  <a:pt x="1125533" y="585561"/>
                  <a:pt x="1131455" y="592667"/>
                </a:cubicBezTo>
                <a:cubicBezTo>
                  <a:pt x="1138423" y="601029"/>
                  <a:pt x="1146849" y="608060"/>
                  <a:pt x="1154546" y="615757"/>
                </a:cubicBezTo>
                <a:cubicBezTo>
                  <a:pt x="1151980" y="649111"/>
                  <a:pt x="1159586" y="684885"/>
                  <a:pt x="1146849" y="715818"/>
                </a:cubicBezTo>
                <a:cubicBezTo>
                  <a:pt x="1134265" y="746379"/>
                  <a:pt x="1100525" y="742829"/>
                  <a:pt x="1077576" y="754303"/>
                </a:cubicBezTo>
                <a:cubicBezTo>
                  <a:pt x="1069302" y="758440"/>
                  <a:pt x="1063643" y="768389"/>
                  <a:pt x="1054485" y="769697"/>
                </a:cubicBezTo>
                <a:cubicBezTo>
                  <a:pt x="1008697" y="776238"/>
                  <a:pt x="962122" y="774828"/>
                  <a:pt x="915940" y="777394"/>
                </a:cubicBezTo>
                <a:cubicBezTo>
                  <a:pt x="810769" y="772135"/>
                  <a:pt x="799627" y="781547"/>
                  <a:pt x="731212" y="762000"/>
                </a:cubicBezTo>
                <a:cubicBezTo>
                  <a:pt x="723411" y="759771"/>
                  <a:pt x="715213" y="758243"/>
                  <a:pt x="708121" y="754303"/>
                </a:cubicBezTo>
                <a:cubicBezTo>
                  <a:pt x="655407" y="725017"/>
                  <a:pt x="675711" y="709744"/>
                  <a:pt x="654243" y="731212"/>
                </a:cubicBezTo>
              </a:path>
            </a:pathLst>
          </a:custGeom>
          <a:noFill/>
          <a:ln w="76200" cmpd="sng">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defTabSz="914400">
              <a:buClrTx/>
              <a:buSzTx/>
              <a:buFontTx/>
              <a:buNone/>
            </a:pPr>
            <a:endParaRPr lang="en-US">
              <a:solidFill>
                <a:srgbClr val="000000"/>
              </a:solidFill>
              <a:latin typeface="Comic Sans MS" charset="0"/>
              <a:cs typeface="ＭＳ Ｐゴシック" charset="0"/>
            </a:endParaRPr>
          </a:p>
        </p:txBody>
      </p:sp>
      <p:cxnSp>
        <p:nvCxnSpPr>
          <p:cNvPr id="65" name="Straight Connector 64"/>
          <p:cNvCxnSpPr>
            <a:cxnSpLocks noChangeShapeType="1"/>
          </p:cNvCxnSpPr>
          <p:nvPr/>
        </p:nvCxnSpPr>
        <p:spPr bwMode="auto">
          <a:xfrm flipV="1">
            <a:off x="1547813" y="5373688"/>
            <a:ext cx="1295400" cy="1223962"/>
          </a:xfrm>
          <a:prstGeom prst="line">
            <a:avLst/>
          </a:prstGeom>
          <a:noFill/>
          <a:ln w="76200">
            <a:solidFill>
              <a:srgbClr val="FFFFFF"/>
            </a:solidFill>
            <a:round/>
            <a:headEnd/>
            <a:tailEnd type="stealth" w="lg" len="lg"/>
          </a:ln>
          <a:extLst>
            <a:ext uri="{909E8E84-426E-40dd-AFC4-6F175D3DCCD1}">
              <a14:hiddenFill xmlns:a14="http://schemas.microsoft.com/office/drawing/2010/main">
                <a:noFill/>
              </a14:hiddenFill>
            </a:ext>
          </a:extLst>
        </p:spPr>
      </p:cxnSp>
      <p:sp>
        <p:nvSpPr>
          <p:cNvPr id="778295" name="Oval 34"/>
          <p:cNvSpPr>
            <a:spLocks noChangeArrowheads="1"/>
          </p:cNvSpPr>
          <p:nvPr/>
        </p:nvSpPr>
        <p:spPr bwMode="auto">
          <a:xfrm>
            <a:off x="7092950" y="5084763"/>
            <a:ext cx="215900" cy="215900"/>
          </a:xfrm>
          <a:prstGeom prst="ellipse">
            <a:avLst/>
          </a:prstGeom>
          <a:solidFill>
            <a:srgbClr val="FFFF00"/>
          </a:solidFill>
          <a:ln w="9525">
            <a:solidFill>
              <a:schemeClr val="tx1"/>
            </a:solidFill>
            <a:round/>
            <a:headEnd/>
            <a:tailEnd type="stealth" w="lg" len="lg"/>
          </a:ln>
        </p:spPr>
        <p:txBody>
          <a:bodyPr lIns="90000" tIns="46800" rIns="90000" bIns="46800">
            <a:spAutoFit/>
          </a:bodyPr>
          <a:lstStyle/>
          <a:p>
            <a:pPr defTabSz="914400">
              <a:buClrTx/>
              <a:buSzTx/>
              <a:buFontTx/>
              <a:buNone/>
            </a:pPr>
            <a:endParaRPr lang="en-US">
              <a:solidFill>
                <a:srgbClr val="000000"/>
              </a:solidFill>
              <a:latin typeface="Comic Sans MS" charset="0"/>
              <a:cs typeface="ＭＳ Ｐゴシック" charset="0"/>
            </a:endParaRPr>
          </a:p>
        </p:txBody>
      </p:sp>
      <p:sp>
        <p:nvSpPr>
          <p:cNvPr id="5" name="Diamond 4"/>
          <p:cNvSpPr>
            <a:spLocks noChangeArrowheads="1"/>
          </p:cNvSpPr>
          <p:nvPr/>
        </p:nvSpPr>
        <p:spPr bwMode="auto">
          <a:xfrm>
            <a:off x="2555875" y="3933825"/>
            <a:ext cx="287338" cy="287338"/>
          </a:xfrm>
          <a:prstGeom prst="diamond">
            <a:avLst/>
          </a:prstGeom>
          <a:solidFill>
            <a:schemeClr val="accent1">
              <a:lumMod val="60000"/>
              <a:lumOff val="40000"/>
            </a:schemeClr>
          </a:solidFill>
          <a:ln w="9525">
            <a:solidFill>
              <a:schemeClr val="tx1"/>
            </a:solidFill>
            <a:round/>
            <a:headEnd/>
            <a:tailEnd type="stealth" w="lg" len="lg"/>
          </a:ln>
        </p:spPr>
        <p:txBody>
          <a:bodyPr lIns="90000" tIns="46800" rIns="90000" bIns="46800">
            <a:spAutoFit/>
          </a:bodyPr>
          <a:lstStyle/>
          <a:p>
            <a:pPr defTabSz="914400">
              <a:buClrTx/>
              <a:buSzTx/>
              <a:buFontTx/>
              <a:buNone/>
            </a:pPr>
            <a:endParaRPr lang="en-US">
              <a:solidFill>
                <a:srgbClr val="000000"/>
              </a:solidFill>
              <a:latin typeface="Comic Sans MS" charset="0"/>
              <a:cs typeface="ＭＳ Ｐゴシック" charset="0"/>
            </a:endParaRPr>
          </a:p>
        </p:txBody>
      </p:sp>
      <p:sp>
        <p:nvSpPr>
          <p:cNvPr id="9" name="Diamond 8"/>
          <p:cNvSpPr>
            <a:spLocks noChangeArrowheads="1"/>
          </p:cNvSpPr>
          <p:nvPr/>
        </p:nvSpPr>
        <p:spPr bwMode="auto">
          <a:xfrm>
            <a:off x="2843213" y="5157788"/>
            <a:ext cx="288925" cy="287337"/>
          </a:xfrm>
          <a:prstGeom prst="diamond">
            <a:avLst/>
          </a:prstGeom>
          <a:solidFill>
            <a:schemeClr val="accent1">
              <a:lumMod val="60000"/>
              <a:lumOff val="40000"/>
            </a:schemeClr>
          </a:solidFill>
          <a:ln w="9525">
            <a:solidFill>
              <a:schemeClr val="tx1"/>
            </a:solidFill>
            <a:round/>
            <a:headEnd/>
            <a:tailEnd type="stealth" w="lg" len="lg"/>
          </a:ln>
        </p:spPr>
        <p:txBody>
          <a:bodyPr lIns="90000" tIns="46800" rIns="90000" bIns="46800">
            <a:spAutoFit/>
          </a:bodyPr>
          <a:lstStyle/>
          <a:p>
            <a:pPr defTabSz="914400">
              <a:buClrTx/>
              <a:buSzTx/>
              <a:buFontTx/>
              <a:buNone/>
            </a:pPr>
            <a:endParaRPr lang="en-US">
              <a:solidFill>
                <a:srgbClr val="000000"/>
              </a:solidFill>
              <a:latin typeface="Comic Sans MS" charset="0"/>
              <a:cs typeface="ＭＳ Ｐゴシック" charset="0"/>
            </a:endParaRPr>
          </a:p>
        </p:txBody>
      </p:sp>
      <p:sp>
        <p:nvSpPr>
          <p:cNvPr id="11" name="Diamond 10"/>
          <p:cNvSpPr>
            <a:spLocks noChangeArrowheads="1"/>
          </p:cNvSpPr>
          <p:nvPr/>
        </p:nvSpPr>
        <p:spPr bwMode="auto">
          <a:xfrm>
            <a:off x="6516688" y="5157788"/>
            <a:ext cx="287337" cy="287337"/>
          </a:xfrm>
          <a:prstGeom prst="diamond">
            <a:avLst/>
          </a:prstGeom>
          <a:solidFill>
            <a:schemeClr val="accent1">
              <a:lumMod val="60000"/>
              <a:lumOff val="40000"/>
            </a:schemeClr>
          </a:solidFill>
          <a:ln w="9525">
            <a:solidFill>
              <a:schemeClr val="tx1"/>
            </a:solidFill>
            <a:round/>
            <a:headEnd/>
            <a:tailEnd type="stealth" w="lg" len="lg"/>
          </a:ln>
        </p:spPr>
        <p:txBody>
          <a:bodyPr lIns="90000" tIns="46800" rIns="90000" bIns="46800">
            <a:spAutoFit/>
          </a:bodyPr>
          <a:lstStyle/>
          <a:p>
            <a:pPr defTabSz="914400">
              <a:buClrTx/>
              <a:buSzTx/>
              <a:buFontTx/>
              <a:buNone/>
            </a:pPr>
            <a:endParaRPr lang="en-US">
              <a:solidFill>
                <a:srgbClr val="000000"/>
              </a:solidFill>
              <a:latin typeface="Comic Sans MS" charset="0"/>
              <a:cs typeface="ＭＳ Ｐゴシック" charset="0"/>
            </a:endParaRPr>
          </a:p>
        </p:txBody>
      </p:sp>
      <p:sp>
        <p:nvSpPr>
          <p:cNvPr id="13" name="Diamond 12"/>
          <p:cNvSpPr>
            <a:spLocks noChangeArrowheads="1"/>
          </p:cNvSpPr>
          <p:nvPr/>
        </p:nvSpPr>
        <p:spPr bwMode="auto">
          <a:xfrm>
            <a:off x="5795963" y="4365625"/>
            <a:ext cx="288925" cy="287338"/>
          </a:xfrm>
          <a:prstGeom prst="diamond">
            <a:avLst/>
          </a:prstGeom>
          <a:solidFill>
            <a:schemeClr val="accent1">
              <a:lumMod val="60000"/>
              <a:lumOff val="40000"/>
            </a:schemeClr>
          </a:solidFill>
          <a:ln w="9525">
            <a:solidFill>
              <a:schemeClr val="tx1"/>
            </a:solidFill>
            <a:round/>
            <a:headEnd/>
            <a:tailEnd type="stealth" w="lg" len="lg"/>
          </a:ln>
        </p:spPr>
        <p:txBody>
          <a:bodyPr lIns="90000" tIns="46800" rIns="90000" bIns="46800">
            <a:spAutoFit/>
          </a:bodyPr>
          <a:lstStyle/>
          <a:p>
            <a:pPr defTabSz="914400">
              <a:buClrTx/>
              <a:buSzTx/>
              <a:buFontTx/>
              <a:buNone/>
            </a:pPr>
            <a:endParaRPr lang="en-US">
              <a:solidFill>
                <a:srgbClr val="000000"/>
              </a:solidFill>
              <a:latin typeface="Comic Sans MS" charset="0"/>
              <a:cs typeface="ＭＳ Ｐゴシック" charset="0"/>
            </a:endParaRPr>
          </a:p>
        </p:txBody>
      </p:sp>
      <p:sp>
        <p:nvSpPr>
          <p:cNvPr id="15" name="Diamond 14"/>
          <p:cNvSpPr>
            <a:spLocks noChangeArrowheads="1"/>
          </p:cNvSpPr>
          <p:nvPr/>
        </p:nvSpPr>
        <p:spPr bwMode="auto">
          <a:xfrm>
            <a:off x="4572000" y="3789363"/>
            <a:ext cx="287338" cy="287337"/>
          </a:xfrm>
          <a:prstGeom prst="diamond">
            <a:avLst/>
          </a:prstGeom>
          <a:solidFill>
            <a:schemeClr val="accent1">
              <a:lumMod val="60000"/>
              <a:lumOff val="40000"/>
            </a:schemeClr>
          </a:solidFill>
          <a:ln w="9525">
            <a:solidFill>
              <a:schemeClr val="tx1"/>
            </a:solidFill>
            <a:round/>
            <a:headEnd/>
            <a:tailEnd type="stealth" w="lg" len="lg"/>
          </a:ln>
        </p:spPr>
        <p:txBody>
          <a:bodyPr lIns="90000" tIns="46800" rIns="90000" bIns="46800">
            <a:spAutoFit/>
          </a:bodyPr>
          <a:lstStyle/>
          <a:p>
            <a:pPr defTabSz="914400">
              <a:buClrTx/>
              <a:buSzTx/>
              <a:buFontTx/>
              <a:buNone/>
            </a:pPr>
            <a:endParaRPr lang="en-US">
              <a:solidFill>
                <a:srgbClr val="000000"/>
              </a:solidFill>
              <a:latin typeface="Comic Sans MS" charset="0"/>
              <a:cs typeface="ＭＳ Ｐゴシック" charset="0"/>
            </a:endParaRPr>
          </a:p>
        </p:txBody>
      </p:sp>
      <p:sp>
        <p:nvSpPr>
          <p:cNvPr id="17" name="Diamond 16"/>
          <p:cNvSpPr>
            <a:spLocks noChangeArrowheads="1"/>
          </p:cNvSpPr>
          <p:nvPr/>
        </p:nvSpPr>
        <p:spPr bwMode="auto">
          <a:xfrm>
            <a:off x="4067175" y="2708275"/>
            <a:ext cx="288925" cy="288925"/>
          </a:xfrm>
          <a:prstGeom prst="diamond">
            <a:avLst/>
          </a:prstGeom>
          <a:solidFill>
            <a:schemeClr val="accent1">
              <a:lumMod val="60000"/>
              <a:lumOff val="40000"/>
            </a:schemeClr>
          </a:solidFill>
          <a:ln w="9525">
            <a:solidFill>
              <a:schemeClr val="tx1"/>
            </a:solidFill>
            <a:round/>
            <a:headEnd/>
            <a:tailEnd type="stealth" w="lg" len="lg"/>
          </a:ln>
        </p:spPr>
        <p:txBody>
          <a:bodyPr lIns="90000" tIns="46800" rIns="90000" bIns="46800">
            <a:spAutoFit/>
          </a:bodyPr>
          <a:lstStyle/>
          <a:p>
            <a:pPr defTabSz="914400">
              <a:buClrTx/>
              <a:buSzTx/>
              <a:buFontTx/>
              <a:buNone/>
            </a:pPr>
            <a:endParaRPr lang="en-US">
              <a:solidFill>
                <a:srgbClr val="000000"/>
              </a:solidFill>
              <a:latin typeface="Comic Sans MS" charset="0"/>
              <a:cs typeface="ＭＳ Ｐゴシック" charset="0"/>
            </a:endParaRPr>
          </a:p>
        </p:txBody>
      </p:sp>
      <p:sp>
        <p:nvSpPr>
          <p:cNvPr id="19" name="Diamond 18"/>
          <p:cNvSpPr>
            <a:spLocks noChangeArrowheads="1"/>
          </p:cNvSpPr>
          <p:nvPr/>
        </p:nvSpPr>
        <p:spPr bwMode="auto">
          <a:xfrm>
            <a:off x="2700338" y="2133600"/>
            <a:ext cx="287337" cy="287338"/>
          </a:xfrm>
          <a:prstGeom prst="diamond">
            <a:avLst/>
          </a:prstGeom>
          <a:solidFill>
            <a:schemeClr val="accent1">
              <a:lumMod val="60000"/>
              <a:lumOff val="40000"/>
            </a:schemeClr>
          </a:solidFill>
          <a:ln w="9525">
            <a:solidFill>
              <a:schemeClr val="tx1"/>
            </a:solidFill>
            <a:round/>
            <a:headEnd/>
            <a:tailEnd type="stealth" w="lg" len="lg"/>
          </a:ln>
        </p:spPr>
        <p:txBody>
          <a:bodyPr lIns="90000" tIns="46800" rIns="90000" bIns="46800">
            <a:spAutoFit/>
          </a:bodyPr>
          <a:lstStyle/>
          <a:p>
            <a:pPr defTabSz="914400">
              <a:buClrTx/>
              <a:buSzTx/>
              <a:buFontTx/>
              <a:buNone/>
            </a:pPr>
            <a:endParaRPr lang="en-US">
              <a:solidFill>
                <a:srgbClr val="000000"/>
              </a:solidFill>
              <a:latin typeface="Comic Sans MS" charset="0"/>
              <a:cs typeface="ＭＳ Ｐゴシック" charset="0"/>
            </a:endParaRPr>
          </a:p>
        </p:txBody>
      </p:sp>
      <p:sp>
        <p:nvSpPr>
          <p:cNvPr id="778287" name="Diamond 54"/>
          <p:cNvSpPr>
            <a:spLocks noChangeArrowheads="1"/>
          </p:cNvSpPr>
          <p:nvPr/>
        </p:nvSpPr>
        <p:spPr bwMode="auto">
          <a:xfrm>
            <a:off x="1331913" y="6540500"/>
            <a:ext cx="287337" cy="287338"/>
          </a:xfrm>
          <a:prstGeom prst="diamond">
            <a:avLst/>
          </a:prstGeom>
          <a:solidFill>
            <a:schemeClr val="accent1">
              <a:lumMod val="60000"/>
              <a:lumOff val="40000"/>
            </a:schemeClr>
          </a:solidFill>
          <a:ln w="9525">
            <a:solidFill>
              <a:schemeClr val="tx1"/>
            </a:solidFill>
            <a:round/>
            <a:headEnd/>
            <a:tailEnd type="stealth" w="lg" len="lg"/>
          </a:ln>
        </p:spPr>
        <p:txBody>
          <a:bodyPr lIns="90000" tIns="46800" rIns="90000" bIns="46800">
            <a:spAutoFit/>
          </a:bodyPr>
          <a:lstStyle/>
          <a:p>
            <a:pPr defTabSz="914400">
              <a:buClrTx/>
              <a:buSzTx/>
              <a:buFontTx/>
              <a:buNone/>
            </a:pPr>
            <a:endParaRPr lang="en-US">
              <a:solidFill>
                <a:srgbClr val="000000"/>
              </a:solidFill>
              <a:latin typeface="Comic Sans MS" charset="0"/>
              <a:cs typeface="ＭＳ Ｐゴシック" charset="0"/>
            </a:endParaRPr>
          </a:p>
        </p:txBody>
      </p:sp>
      <p:pic>
        <p:nvPicPr>
          <p:cNvPr id="64" name="Picture 63" descr="NTS345 Map of 7 Churches.png"/>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rcRect/>
          <a:stretch/>
        </p:blipFill>
        <p:spPr>
          <a:xfrm>
            <a:off x="9281983" y="690398"/>
            <a:ext cx="9180514" cy="6164427"/>
          </a:xfrm>
          <a:prstGeom prst="rect">
            <a:avLst/>
          </a:prstGeom>
        </p:spPr>
      </p:pic>
      <p:pic>
        <p:nvPicPr>
          <p:cNvPr id="66" name="Picture 65" descr="NTS345 Map of 7 Churches Gray Bkgd.png"/>
          <p:cNvPicPr>
            <a:picLocks noChangeAspect="1"/>
          </p:cNvPicPr>
          <p:nvPr/>
        </p:nvPicPr>
        <p:blipFill>
          <a:blip r:embed="rId7">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tretch>
            <a:fillRect/>
          </a:stretch>
        </p:blipFill>
        <p:spPr>
          <a:xfrm>
            <a:off x="9281983" y="1429297"/>
            <a:ext cx="9144000" cy="6023644"/>
          </a:xfrm>
          <a:prstGeom prst="rect">
            <a:avLst/>
          </a:prstGeom>
        </p:spPr>
      </p:pic>
    </p:spTree>
    <p:extLst>
      <p:ext uri="{BB962C8B-B14F-4D97-AF65-F5344CB8AC3E}">
        <p14:creationId xmlns:p14="http://schemas.microsoft.com/office/powerpoint/2010/main" val="2009705411"/>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down)">
                                      <p:cBhvr>
                                        <p:cTn id="7" dur="500"/>
                                        <p:tgtEl>
                                          <p:spTgt spid="65"/>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wipe(down)">
                                      <p:cBhvr>
                                        <p:cTn id="18" dur="500"/>
                                        <p:tgtEl>
                                          <p:spTgt spid="57"/>
                                        </p:tgtEl>
                                      </p:cBhvr>
                                    </p:animEffect>
                                  </p:childTnLst>
                                </p:cTn>
                              </p:par>
                            </p:childTnLst>
                          </p:cTn>
                        </p:par>
                        <p:par>
                          <p:cTn id="19" fill="hold" nodeType="afterGroup">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par>
                          <p:cTn id="22" fill="hold" nodeType="afterGroup">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wipe(down)">
                                      <p:cBhvr>
                                        <p:cTn id="29" dur="500"/>
                                        <p:tgtEl>
                                          <p:spTgt spid="59"/>
                                        </p:tgtEl>
                                      </p:cBhvr>
                                    </p:animEffect>
                                  </p:childTnLst>
                                </p:cTn>
                              </p:par>
                            </p:childTnLst>
                          </p:cTn>
                        </p:par>
                        <p:par>
                          <p:cTn id="30" fill="hold" nodeType="afterGroup">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par>
                          <p:cTn id="33" fill="hold" nodeType="afterGroup">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left)">
                                      <p:cBhvr>
                                        <p:cTn id="40" dur="500"/>
                                        <p:tgtEl>
                                          <p:spTgt spid="60"/>
                                        </p:tgtEl>
                                      </p:cBhvr>
                                    </p:animEffect>
                                  </p:childTnLst>
                                </p:cTn>
                              </p:par>
                            </p:childTnLst>
                          </p:cTn>
                        </p:par>
                        <p:par>
                          <p:cTn id="41" fill="hold" nodeType="afterGroup">
                            <p:stCondLst>
                              <p:cond delay="500"/>
                            </p:stCondLst>
                            <p:childTnLst>
                              <p:par>
                                <p:cTn id="42" presetID="1" presetClass="entr" presetSubtype="0"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childTnLst>
                                </p:cTn>
                              </p:par>
                            </p:childTnLst>
                          </p:cTn>
                        </p:par>
                        <p:par>
                          <p:cTn id="44" fill="hold" nodeType="afterGroup">
                            <p:stCondLst>
                              <p:cond delay="500"/>
                            </p:stCondLst>
                            <p:childTnLst>
                              <p:par>
                                <p:cTn id="45" presetID="1"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wipe(up)">
                                      <p:cBhvr>
                                        <p:cTn id="51" dur="500"/>
                                        <p:tgtEl>
                                          <p:spTgt spid="61"/>
                                        </p:tgtEl>
                                      </p:cBhvr>
                                    </p:animEffect>
                                  </p:childTnLst>
                                </p:cTn>
                              </p:par>
                            </p:childTnLst>
                          </p:cTn>
                        </p:par>
                        <p:par>
                          <p:cTn id="52" fill="hold" nodeType="afterGroup">
                            <p:stCondLst>
                              <p:cond delay="500"/>
                            </p:stCondLst>
                            <p:childTnLst>
                              <p:par>
                                <p:cTn id="53" presetID="1"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par>
                          <p:cTn id="55" fill="hold" nodeType="afterGroup">
                            <p:stCondLst>
                              <p:cond delay="500"/>
                            </p:stCondLst>
                            <p:childTnLst>
                              <p:par>
                                <p:cTn id="56" presetID="1" presetClass="entr" presetSubtype="0"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wipe(up)">
                                      <p:cBhvr>
                                        <p:cTn id="62" dur="500"/>
                                        <p:tgtEl>
                                          <p:spTgt spid="62"/>
                                        </p:tgtEl>
                                      </p:cBhvr>
                                    </p:animEffect>
                                  </p:childTnLst>
                                </p:cTn>
                              </p:par>
                            </p:childTnLst>
                          </p:cTn>
                        </p:par>
                        <p:par>
                          <p:cTn id="63" fill="hold" nodeType="afterGroup">
                            <p:stCondLst>
                              <p:cond delay="500"/>
                            </p:stCondLst>
                            <p:childTnLst>
                              <p:par>
                                <p:cTn id="64" presetID="1" presetClass="entr" presetSubtype="0"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childTnLst>
                                </p:cTn>
                              </p:par>
                            </p:childTnLst>
                          </p:cTn>
                        </p:par>
                        <p:par>
                          <p:cTn id="66" fill="hold" nodeType="afterGroup">
                            <p:stCondLst>
                              <p:cond delay="500"/>
                            </p:stCondLst>
                            <p:childTnLst>
                              <p:par>
                                <p:cTn id="67" presetID="1" presetClass="entr" presetSubtype="0" fill="hold" grpId="0" nodeType="afterEffect">
                                  <p:stCondLst>
                                    <p:cond delay="0"/>
                                  </p:stCondLst>
                                  <p:childTnLst>
                                    <p:set>
                                      <p:cBhvr>
                                        <p:cTn id="68" dur="1" fill="hold">
                                          <p:stCondLst>
                                            <p:cond delay="0"/>
                                          </p:stCondLst>
                                        </p:cTn>
                                        <p:tgtEl>
                                          <p:spTgt spid="12"/>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63"/>
                                        </p:tgtEl>
                                        <p:attrNameLst>
                                          <p:attrName>style.visibility</p:attrName>
                                        </p:attrNameLst>
                                      </p:cBhvr>
                                      <p:to>
                                        <p:strVal val="visible"/>
                                      </p:to>
                                    </p:set>
                                    <p:animEffect transition="in" filter="wipe(up)">
                                      <p:cBhvr>
                                        <p:cTn id="73" dur="500"/>
                                        <p:tgtEl>
                                          <p:spTgt spid="63"/>
                                        </p:tgtEl>
                                      </p:cBhvr>
                                    </p:animEffect>
                                  </p:childTnLst>
                                </p:cTn>
                              </p:par>
                            </p:childTnLst>
                          </p:cTn>
                        </p:par>
                        <p:par>
                          <p:cTn id="74" fill="hold" nodeType="afterGroup">
                            <p:stCondLst>
                              <p:cond delay="500"/>
                            </p:stCondLst>
                            <p:childTnLst>
                              <p:par>
                                <p:cTn id="75" presetID="1" presetClass="entr" presetSubtype="0"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childTnLst>
                                </p:cTn>
                              </p:par>
                            </p:childTnLst>
                          </p:cTn>
                        </p:par>
                        <p:par>
                          <p:cTn id="77" fill="hold" nodeType="afterGroup">
                            <p:stCondLst>
                              <p:cond delay="500"/>
                            </p:stCondLst>
                            <p:childTnLst>
                              <p:par>
                                <p:cTn id="78" presetID="1"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16" grpId="0"/>
      <p:bldP spid="18" grpId="0"/>
      <p:bldP spid="20" grpId="0"/>
      <p:bldP spid="57" grpId="0" animBg="1"/>
      <p:bldP spid="59" grpId="0" animBg="1"/>
      <p:bldP spid="60" grpId="0" animBg="1"/>
      <p:bldP spid="61" grpId="0" animBg="1"/>
      <p:bldP spid="62" grpId="0" animBg="1"/>
      <p:bldP spid="63" grpId="0" animBg="1"/>
      <p:bldP spid="5" grpId="0" animBg="1"/>
      <p:bldP spid="9" grpId="0" animBg="1"/>
      <p:bldP spid="11" grpId="0" animBg="1"/>
      <p:bldP spid="13" grpId="0" animBg="1"/>
      <p:bldP spid="15" grpId="0" animBg="1"/>
      <p:bldP spid="17"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rev 5 authority in scroll.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164030"/>
            <a:ext cx="9144000" cy="4903470"/>
          </a:xfrm>
          <a:prstGeom prst="rect">
            <a:avLst/>
          </a:prstGeom>
        </p:spPr>
      </p:pic>
      <p:sp>
        <p:nvSpPr>
          <p:cNvPr id="837634" name="Text Box 3"/>
          <p:cNvSpPr txBox="1">
            <a:spLocks noChangeArrowheads="1"/>
          </p:cNvSpPr>
          <p:nvPr/>
        </p:nvSpPr>
        <p:spPr bwMode="auto">
          <a:xfrm>
            <a:off x="-13674" y="6178253"/>
            <a:ext cx="9189859" cy="600164"/>
          </a:xfrm>
          <a:prstGeom prst="rect">
            <a:avLst/>
          </a:prstGeom>
          <a:noFill/>
          <a:ln w="9525">
            <a:noFill/>
            <a:miter lim="800000"/>
            <a:headEnd/>
            <a:tailEnd/>
          </a:ln>
        </p:spPr>
        <p:txBody>
          <a:bodyPr wrap="squar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defTabSz="914400">
              <a:spcBef>
                <a:spcPct val="50000"/>
              </a:spcBef>
              <a:buClrTx/>
              <a:buSzTx/>
              <a:buFontTx/>
              <a:buNone/>
            </a:pPr>
            <a:r>
              <a:rPr lang="ru-RU" sz="3200" b="1" dirty="0" err="1">
                <a:solidFill>
                  <a:prstClr val="black"/>
                </a:solidFill>
                <a:latin typeface="Arial" charset="0"/>
                <a:cs typeface="Arial" charset="0"/>
              </a:rPr>
              <a:t>Эцэгийн</a:t>
            </a:r>
            <a:r>
              <a:rPr lang="ru-RU" sz="3200" b="1" dirty="0">
                <a:solidFill>
                  <a:prstClr val="black"/>
                </a:solidFill>
                <a:latin typeface="Arial" charset="0"/>
                <a:cs typeface="Arial" charset="0"/>
              </a:rPr>
              <a:t> </a:t>
            </a:r>
            <a:r>
              <a:rPr lang="ru-RU" sz="3200" b="1" dirty="0" err="1">
                <a:solidFill>
                  <a:prstClr val="black"/>
                </a:solidFill>
                <a:latin typeface="Arial" charset="0"/>
                <a:cs typeface="Arial" charset="0"/>
              </a:rPr>
              <a:t>баруун</a:t>
            </a:r>
            <a:r>
              <a:rPr lang="ru-RU" sz="3200" b="1" dirty="0">
                <a:solidFill>
                  <a:prstClr val="black"/>
                </a:solidFill>
                <a:latin typeface="Arial" charset="0"/>
                <a:cs typeface="Arial" charset="0"/>
              </a:rPr>
              <a:t> </a:t>
            </a:r>
            <a:r>
              <a:rPr lang="ru-RU" sz="3200" b="1" dirty="0" err="1">
                <a:solidFill>
                  <a:prstClr val="black"/>
                </a:solidFill>
                <a:latin typeface="Arial" charset="0"/>
                <a:cs typeface="Arial" charset="0"/>
              </a:rPr>
              <a:t>мутарт</a:t>
            </a:r>
            <a:r>
              <a:rPr lang="ru-RU" sz="3200" b="1" dirty="0">
                <a:solidFill>
                  <a:prstClr val="black"/>
                </a:solidFill>
                <a:latin typeface="Arial" charset="0"/>
                <a:cs typeface="Arial" charset="0"/>
              </a:rPr>
              <a:t> </a:t>
            </a:r>
            <a:r>
              <a:rPr lang="ru-RU" sz="3200" b="1" dirty="0" err="1">
                <a:solidFill>
                  <a:prstClr val="black"/>
                </a:solidFill>
                <a:latin typeface="Arial" charset="0"/>
                <a:cs typeface="Arial" charset="0"/>
              </a:rPr>
              <a:t>атгаастай</a:t>
            </a:r>
            <a:r>
              <a:rPr lang="ru-RU" sz="3200" b="1" dirty="0">
                <a:solidFill>
                  <a:prstClr val="black"/>
                </a:solidFill>
                <a:latin typeface="Arial" charset="0"/>
                <a:cs typeface="Arial" charset="0"/>
              </a:rPr>
              <a:t> </a:t>
            </a:r>
            <a:r>
              <a:rPr lang="ru-RU" sz="3200" b="1" dirty="0" err="1">
                <a:solidFill>
                  <a:prstClr val="black"/>
                </a:solidFill>
                <a:latin typeface="Arial" charset="0"/>
                <a:cs typeface="Arial" charset="0"/>
              </a:rPr>
              <a:t>байна</a:t>
            </a:r>
            <a:r>
              <a:rPr lang="ru-RU" sz="3200" b="1" dirty="0">
                <a:solidFill>
                  <a:prstClr val="black"/>
                </a:solidFill>
                <a:latin typeface="Arial" charset="0"/>
                <a:cs typeface="Arial" charset="0"/>
              </a:rPr>
              <a:t>!</a:t>
            </a:r>
          </a:p>
        </p:txBody>
      </p:sp>
      <p:sp>
        <p:nvSpPr>
          <p:cNvPr id="837642" name="Text Box 11"/>
          <p:cNvSpPr txBox="1">
            <a:spLocks noChangeArrowheads="1"/>
          </p:cNvSpPr>
          <p:nvPr/>
        </p:nvSpPr>
        <p:spPr bwMode="auto">
          <a:xfrm>
            <a:off x="685800" y="582613"/>
            <a:ext cx="7696200" cy="604837"/>
          </a:xfrm>
          <a:prstGeom prst="rect">
            <a:avLst/>
          </a:prstGeom>
          <a:noFill/>
          <a:ln w="9525">
            <a:noFill/>
            <a:miter lim="800000"/>
            <a:headEnd/>
            <a:tailEnd/>
          </a:ln>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defTabSz="914400">
              <a:spcBef>
                <a:spcPct val="50000"/>
              </a:spcBef>
              <a:buClrTx/>
              <a:buSzTx/>
              <a:buFontTx/>
              <a:buNone/>
            </a:pPr>
            <a:r>
              <a:rPr lang="uk-UA" sz="3300" b="1" dirty="0">
                <a:solidFill>
                  <a:prstClr val="black"/>
                </a:solidFill>
                <a:latin typeface="Arial" charset="0"/>
                <a:cs typeface="Arial" charset="0"/>
              </a:rPr>
              <a:t>Долоон лацтай хуйлмал ном…</a:t>
            </a:r>
          </a:p>
        </p:txBody>
      </p:sp>
      <p:sp>
        <p:nvSpPr>
          <p:cNvPr id="837643" name="Rectangle 12"/>
          <p:cNvSpPr>
            <a:spLocks noGrp="1" noChangeArrowheads="1"/>
          </p:cNvSpPr>
          <p:nvPr>
            <p:ph type="title" idx="4294967295"/>
          </p:nvPr>
        </p:nvSpPr>
        <p:spPr>
          <a:xfrm>
            <a:off x="0" y="0"/>
            <a:ext cx="9144000" cy="549275"/>
          </a:xfrm>
        </p:spPr>
        <p:txBody>
          <a:bodyPr>
            <a:normAutofit fontScale="90000"/>
          </a:bodyPr>
          <a:lstStyle/>
          <a:p>
            <a:r>
              <a:rPr lang="ru-RU" sz="3200" b="1" dirty="0" err="1">
                <a:solidFill>
                  <a:srgbClr val="0000FF"/>
                </a:solidFill>
                <a:latin typeface="Arial" charset="0"/>
                <a:ea typeface="ＭＳ Ｐゴシック" charset="0"/>
              </a:rPr>
              <a:t>Лац</a:t>
            </a:r>
            <a:r>
              <a:rPr lang="ru-RU" sz="3200" b="1" dirty="0">
                <a:solidFill>
                  <a:srgbClr val="0000FF"/>
                </a:solidFill>
                <a:latin typeface="Arial" charset="0"/>
                <a:ea typeface="ＭＳ Ｐゴシック" charset="0"/>
              </a:rPr>
              <a:t> </a:t>
            </a:r>
            <a:r>
              <a:rPr lang="ru-RU" sz="3200" b="1" dirty="0" err="1">
                <a:solidFill>
                  <a:srgbClr val="0000FF"/>
                </a:solidFill>
                <a:latin typeface="Arial" charset="0"/>
                <a:ea typeface="ＭＳ Ｐゴシック" charset="0"/>
              </a:rPr>
              <a:t>бүхий</a:t>
            </a:r>
            <a:r>
              <a:rPr lang="ru-RU" sz="3200" b="1" dirty="0">
                <a:solidFill>
                  <a:srgbClr val="0000FF"/>
                </a:solidFill>
                <a:latin typeface="Arial" charset="0"/>
                <a:ea typeface="ＭＳ Ｐゴシック" charset="0"/>
              </a:rPr>
              <a:t> </a:t>
            </a:r>
            <a:r>
              <a:rPr lang="ru-RU" sz="3200" b="1" dirty="0" err="1">
                <a:solidFill>
                  <a:srgbClr val="0000FF"/>
                </a:solidFill>
                <a:latin typeface="Arial" charset="0"/>
                <a:ea typeface="ＭＳ Ｐゴシック" charset="0"/>
              </a:rPr>
              <a:t>шүүлт</a:t>
            </a:r>
            <a:endParaRPr lang="ru-RU" sz="3200" b="1" dirty="0">
              <a:solidFill>
                <a:srgbClr val="0000FF"/>
              </a:solidFill>
              <a:latin typeface="Arial" charset="0"/>
              <a:ea typeface="ＭＳ Ｐゴシック" charset="0"/>
            </a:endParaRPr>
          </a:p>
        </p:txBody>
      </p:sp>
      <p:sp>
        <p:nvSpPr>
          <p:cNvPr id="13" name="Text Box 1041"/>
          <p:cNvSpPr txBox="1">
            <a:spLocks noChangeArrowheads="1"/>
          </p:cNvSpPr>
          <p:nvPr/>
        </p:nvSpPr>
        <p:spPr bwMode="auto">
          <a:xfrm>
            <a:off x="8404299" y="60325"/>
            <a:ext cx="6981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a:buClrTx/>
              <a:buSzTx/>
              <a:buFontTx/>
              <a:buNone/>
            </a:pPr>
            <a:r>
              <a:rPr lang="en-US" b="1" dirty="0" smtClean="0">
                <a:solidFill>
                  <a:srgbClr val="0000FF"/>
                </a:solidFill>
                <a:latin typeface="Arial"/>
                <a:cs typeface="Arial"/>
              </a:rPr>
              <a:t>369</a:t>
            </a:r>
          </a:p>
        </p:txBody>
      </p:sp>
    </p:spTree>
    <p:extLst>
      <p:ext uri="{BB962C8B-B14F-4D97-AF65-F5344CB8AC3E}">
        <p14:creationId xmlns:p14="http://schemas.microsoft.com/office/powerpoint/2010/main" val="3749412151"/>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E54FA8A3-82CA-AF42-BBA1-97BBCF55EDC8}" type="slidenum">
              <a:rPr lang="en-US"/>
              <a:pPr/>
              <a:t>13</a:t>
            </a:fld>
            <a:endParaRPr lang="en-US"/>
          </a:p>
        </p:txBody>
      </p:sp>
      <p:pic>
        <p:nvPicPr>
          <p:cNvPr id="1740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982200" cy="7162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7410" name="Text Box 2"/>
          <p:cNvSpPr txBox="1">
            <a:spLocks noChangeArrowheads="1"/>
          </p:cNvSpPr>
          <p:nvPr/>
        </p:nvSpPr>
        <p:spPr bwMode="auto">
          <a:xfrm>
            <a:off x="2514600" y="4038600"/>
            <a:ext cx="7391400" cy="2895600"/>
          </a:xfrm>
          <a:prstGeom prst="rect">
            <a:avLst/>
          </a:prstGeom>
          <a:noFill/>
          <a:ln>
            <a:noFill/>
          </a:ln>
          <a:effectLst>
            <a:outerShdw blurRad="63500" dist="36147" dir="2700000" algn="ctr" rotWithShape="0">
              <a:srgbClr val="000000">
                <a:alpha val="74998"/>
              </a:srgbClr>
            </a:outerShdw>
          </a:effec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pPr algn="ctr" eaLnBrk="1" hangingPunct="1"/>
            <a:r>
              <a:rPr lang="mn-MN" sz="3200" b="1" dirty="0">
                <a:solidFill>
                  <a:srgbClr val="FFFFFF"/>
                </a:solidFill>
                <a:effectLst>
                  <a:glow rad="228600">
                    <a:schemeClr val="tx1"/>
                  </a:glow>
                </a:effectLst>
                <a:latin typeface="Arial" charset="0"/>
              </a:rPr>
              <a:t>“Ахлагчдын нэг нь надад</a:t>
            </a:r>
            <a:br>
              <a:rPr lang="mn-MN" sz="3200" b="1" dirty="0">
                <a:solidFill>
                  <a:srgbClr val="FFFFFF"/>
                </a:solidFill>
                <a:effectLst>
                  <a:glow rad="228600">
                    <a:schemeClr val="tx1"/>
                  </a:glow>
                </a:effectLst>
                <a:latin typeface="Arial" charset="0"/>
              </a:rPr>
            </a:br>
            <a:r>
              <a:rPr lang="mn-MN" sz="3200" b="1" dirty="0">
                <a:solidFill>
                  <a:srgbClr val="FFFFFF"/>
                </a:solidFill>
                <a:effectLst>
                  <a:glow rad="228600">
                    <a:schemeClr val="tx1"/>
                  </a:glow>
                </a:effectLst>
                <a:latin typeface="Arial" charset="0"/>
              </a:rPr>
              <a:t>-Уйлахаа боль. Харагтун, хуйлмал номыг болон долоон лацыг нь нээхийн тулд Иудагийн овгийн Арслан буюу Давидын үндэс ялсан юм гэлээ.</a:t>
            </a:r>
            <a:r>
              <a:rPr lang="en-US" sz="3200" b="1" dirty="0">
                <a:solidFill>
                  <a:srgbClr val="FFFFFF"/>
                </a:solidFill>
                <a:effectLst>
                  <a:glow rad="228600">
                    <a:schemeClr val="tx1"/>
                  </a:glow>
                </a:effectLst>
                <a:latin typeface="Arial" charset="0"/>
              </a:rPr>
              <a:t>” (</a:t>
            </a:r>
            <a:r>
              <a:rPr lang="mn-MN" sz="3200" b="1" dirty="0">
                <a:solidFill>
                  <a:srgbClr val="FFFFFF"/>
                </a:solidFill>
                <a:effectLst>
                  <a:glow rad="228600">
                    <a:schemeClr val="tx1"/>
                  </a:glow>
                </a:effectLst>
                <a:latin typeface="Arial" charset="0"/>
              </a:rPr>
              <a:t>Илч</a:t>
            </a:r>
            <a:r>
              <a:rPr lang="en-US" sz="3200" b="1" dirty="0">
                <a:solidFill>
                  <a:srgbClr val="FFFFFF"/>
                </a:solidFill>
                <a:effectLst>
                  <a:glow rad="228600">
                    <a:schemeClr val="tx1"/>
                  </a:glow>
                </a:effectLst>
                <a:latin typeface="Arial" charset="0"/>
              </a:rPr>
              <a:t> 5:5)</a:t>
            </a: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idx="12"/>
          </p:nvPr>
        </p:nvSpPr>
        <p:spPr/>
        <p:txBody>
          <a:bodyPr/>
          <a:lstStyle/>
          <a:p>
            <a:fld id="{0D4EF0B5-DF36-9D43-A414-7E11C099B76E}" type="slidenum">
              <a:rPr lang="en-US" sz="2400"/>
              <a:pPr/>
              <a:t>14</a:t>
            </a:fld>
            <a:endParaRPr lang="en-US" sz="2400"/>
          </a:p>
        </p:txBody>
      </p:sp>
      <p:pic>
        <p:nvPicPr>
          <p:cNvPr id="18433"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8434" name="Rectangle 2"/>
          <p:cNvSpPr>
            <a:spLocks noGrp="1" noChangeArrowheads="1"/>
          </p:cNvSpPr>
          <p:nvPr>
            <p:ph type="title" idx="4294967295"/>
          </p:nvPr>
        </p:nvSpPr>
        <p:spPr>
          <a:xfrm>
            <a:off x="838200" y="4572000"/>
            <a:ext cx="7772400" cy="1143000"/>
          </a:xfrm>
          <a:noFill/>
          <a:ln>
            <a:noFill/>
          </a:ln>
          <a:effectLst>
            <a:outerShdw blurRad="63500" dist="36147" dir="2700000" algn="ctr" rotWithShape="0">
              <a:srgbClr val="000000">
                <a:alpha val="74998"/>
              </a:srgbClr>
            </a:outerShdw>
          </a:effectLst>
        </p:spPr>
        <p:txBody>
          <a:bodyPr lIns="90000" tIns="46800" rIns="90000" bIns="46800"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4800" b="1" kern="1200">
                <a:solidFill>
                  <a:srgbClr val="FFFFFF"/>
                </a:solidFill>
                <a:effectLst>
                  <a:glow rad="228600">
                    <a:schemeClr val="tx1"/>
                  </a:glow>
                </a:effectLst>
                <a:latin typeface="Arial" charset="0"/>
                <a:ea typeface="ＭＳ Ｐゴシック" charset="0"/>
                <a:cs typeface="MS Gothic" charset="0"/>
              </a:rPr>
              <a:t>Дөрвөн морь</a:t>
            </a:r>
            <a:r>
              <a:rPr lang="en-US" sz="4800" b="1" kern="1200">
                <a:solidFill>
                  <a:srgbClr val="FFFFFF"/>
                </a:solidFill>
                <a:effectLst>
                  <a:glow rad="228600">
                    <a:schemeClr val="tx1"/>
                  </a:glow>
                </a:effectLst>
                <a:latin typeface="Arial" charset="0"/>
                <a:ea typeface="ＭＳ Ｐゴシック" charset="0"/>
                <a:cs typeface="MS Gothic" charset="0"/>
              </a:rPr>
              <a:t> (6:1-8)</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idx="12"/>
          </p:nvPr>
        </p:nvSpPr>
        <p:spPr/>
        <p:txBody>
          <a:bodyPr/>
          <a:lstStyle/>
          <a:p>
            <a:fld id="{3E0F006E-A1DE-4943-BAA0-29B115B00FA6}" type="slidenum">
              <a:rPr lang="en-US"/>
              <a:pPr/>
              <a:t>15</a:t>
            </a:fld>
            <a:endParaRPr lang="en-US"/>
          </a:p>
        </p:txBody>
      </p:sp>
      <p:pic>
        <p:nvPicPr>
          <p:cNvPr id="1945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70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9458" name="Rectangle 2"/>
          <p:cNvSpPr>
            <a:spLocks noGrp="1" noChangeArrowheads="1"/>
          </p:cNvSpPr>
          <p:nvPr>
            <p:ph type="title" idx="4294967295"/>
          </p:nvPr>
        </p:nvSpPr>
        <p:spPr>
          <a:xfrm>
            <a:off x="685800" y="2209800"/>
            <a:ext cx="7772400" cy="2057400"/>
          </a:xfrm>
          <a:noFill/>
          <a:ln>
            <a:noFill/>
          </a:ln>
          <a:effectLst>
            <a:outerShdw blurRad="63500" dist="36147" dir="2700000" algn="ctr" rotWithShape="0">
              <a:srgbClr val="000000">
                <a:alpha val="74998"/>
              </a:srgbClr>
            </a:outerShdw>
          </a:effectLst>
        </p:spPr>
        <p:txBody>
          <a:bodyPr lIns="90000" tIns="46800" rIns="90000" bIns="46800"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3200" b="1" kern="1200">
                <a:solidFill>
                  <a:srgbClr val="FFFFFF"/>
                </a:solidFill>
                <a:effectLst>
                  <a:glow rad="228600">
                    <a:schemeClr val="tx1"/>
                  </a:glow>
                </a:effectLst>
                <a:latin typeface="Arial" charset="0"/>
                <a:ea typeface="ＭＳ Ｐゴシック" charset="0"/>
                <a:cs typeface="MS Gothic" charset="0"/>
              </a:rPr>
              <a:t>Тахилын ширээн доорхи Бурханы үг болон өөрсдийн сахисан гэрчлэлээс болж алагдсан  хүмүүс</a:t>
            </a:r>
            <a:r>
              <a:rPr lang="en-US" sz="3200" b="1" kern="1200">
                <a:solidFill>
                  <a:srgbClr val="FFFFFF"/>
                </a:solidFill>
                <a:effectLst>
                  <a:glow rad="228600">
                    <a:schemeClr val="tx1"/>
                  </a:glow>
                </a:effectLst>
                <a:latin typeface="Arial" charset="0"/>
                <a:ea typeface="ＭＳ Ｐゴシック" charset="0"/>
                <a:cs typeface="MS Gothic" charset="0"/>
              </a:rPr>
              <a:t> (6:9-11)</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6E0D7D52-2C29-7E4B-B898-A3729BF995EB}" type="slidenum">
              <a:rPr lang="en-US"/>
              <a:pPr/>
              <a:t>16</a:t>
            </a:fld>
            <a:endParaRPr lang="en-US"/>
          </a:p>
        </p:txBody>
      </p:sp>
      <p:pic>
        <p:nvPicPr>
          <p:cNvPr id="2048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0482" name="Rectangle 2"/>
          <p:cNvSpPr>
            <a:spLocks noGrp="1" noChangeArrowheads="1"/>
          </p:cNvSpPr>
          <p:nvPr>
            <p:ph type="title" idx="4294967295"/>
          </p:nvPr>
        </p:nvSpPr>
        <p:spPr>
          <a:xfrm>
            <a:off x="2514600" y="228600"/>
            <a:ext cx="3429000" cy="2133600"/>
          </a:xfrm>
          <a:noFill/>
          <a:ln>
            <a:noFill/>
          </a:ln>
          <a:effectLst>
            <a:outerShdw blurRad="63500" dist="36147" dir="2700000" algn="ctr" rotWithShape="0">
              <a:srgbClr val="000000">
                <a:alpha val="74998"/>
              </a:srgbClr>
            </a:outerShdw>
          </a:effectLst>
        </p:spPr>
        <p:txBody>
          <a:bodyPr vert="horz" wrap="square" lIns="90000" tIns="46800" rIns="90000" bIns="46800" numCol="1" anchor="ctr" anchorCtr="0" compatLnSpc="1">
            <a:prstTxWarp prst="textNoShape">
              <a:avLst/>
            </a:prstTxWarp>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3200" b="1" kern="1200">
                <a:solidFill>
                  <a:srgbClr val="FFFFFF"/>
                </a:solidFill>
                <a:effectLst>
                  <a:glow rad="228600">
                    <a:schemeClr val="tx1"/>
                  </a:glow>
                </a:effectLst>
                <a:latin typeface="Arial" charset="0"/>
                <a:ea typeface="ＭＳ Ｐゴシック" charset="0"/>
                <a:cs typeface="MS Gothic" charset="0"/>
              </a:rPr>
              <a:t>Зургаа дахь лац</a:t>
            </a:r>
            <a:r>
              <a:rPr lang="en-US" sz="3200" b="1" kern="1200">
                <a:solidFill>
                  <a:srgbClr val="FFFFFF"/>
                </a:solidFill>
                <a:effectLst>
                  <a:glow rad="228600">
                    <a:schemeClr val="tx1"/>
                  </a:glow>
                </a:effectLst>
                <a:latin typeface="Arial" charset="0"/>
                <a:ea typeface="ＭＳ Ｐゴシック" charset="0"/>
                <a:cs typeface="MS Gothic" charset="0"/>
              </a:rPr>
              <a:t/>
            </a:r>
            <a:br>
              <a:rPr lang="en-US" sz="3200" b="1" kern="1200">
                <a:solidFill>
                  <a:srgbClr val="FFFFFF"/>
                </a:solidFill>
                <a:effectLst>
                  <a:glow rad="228600">
                    <a:schemeClr val="tx1"/>
                  </a:glow>
                </a:effectLst>
                <a:latin typeface="Arial" charset="0"/>
                <a:ea typeface="ＭＳ Ｐゴシック" charset="0"/>
                <a:cs typeface="MS Gothic" charset="0"/>
              </a:rPr>
            </a:br>
            <a:r>
              <a:rPr lang="en-US" sz="3200" b="1" kern="1200">
                <a:solidFill>
                  <a:srgbClr val="FFFFFF"/>
                </a:solidFill>
                <a:effectLst>
                  <a:glow rad="228600">
                    <a:schemeClr val="tx1"/>
                  </a:glow>
                </a:effectLst>
                <a:latin typeface="Arial" charset="0"/>
                <a:ea typeface="ＭＳ Ｐゴシック" charset="0"/>
                <a:cs typeface="MS Gothic" charset="0"/>
              </a:rPr>
              <a:t>(</a:t>
            </a:r>
            <a:r>
              <a:rPr lang="mn-MN" sz="3200" b="1" kern="1200">
                <a:solidFill>
                  <a:srgbClr val="FFFFFF"/>
                </a:solidFill>
                <a:effectLst>
                  <a:glow rad="228600">
                    <a:schemeClr val="tx1"/>
                  </a:glow>
                </a:effectLst>
                <a:latin typeface="Arial" charset="0"/>
                <a:ea typeface="ＭＳ Ｐゴシック" charset="0"/>
                <a:cs typeface="MS Gothic" charset="0"/>
              </a:rPr>
              <a:t>Илч</a:t>
            </a:r>
            <a:r>
              <a:rPr lang="en-US" sz="3200" b="1" kern="1200">
                <a:solidFill>
                  <a:srgbClr val="FFFFFF"/>
                </a:solidFill>
                <a:effectLst>
                  <a:glow rad="228600">
                    <a:schemeClr val="tx1"/>
                  </a:glow>
                </a:effectLst>
                <a:latin typeface="Arial" charset="0"/>
                <a:ea typeface="ＭＳ Ｐゴシック" charset="0"/>
                <a:cs typeface="MS Gothic" charset="0"/>
              </a:rPr>
              <a:t>. 6:12)</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190466" name="Picture 4" descr="Pict1029"/>
          <p:cNvPicPr>
            <a:picLocks noGrp="1" noChangeAspect="1" noChangeArrowheads="1"/>
          </p:cNvPicPr>
          <p:nvPr>
            <p:ph idx="1"/>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 y="466157"/>
            <a:ext cx="9144000" cy="6391844"/>
          </a:xfrm>
          <a:gradFill rotWithShape="1">
            <a:gsLst>
              <a:gs pos="0">
                <a:srgbClr val="FFCCFF"/>
              </a:gs>
              <a:gs pos="50000">
                <a:srgbClr val="FFCCFF"/>
              </a:gs>
              <a:gs pos="100000">
                <a:srgbClr val="FFCCFF"/>
              </a:gs>
            </a:gsLst>
            <a:lin ang="5400000" scaled="1"/>
          </a:gradFill>
        </p:spPr>
      </p:pic>
      <p:sp>
        <p:nvSpPr>
          <p:cNvPr id="582669" name="Rectangle 13"/>
          <p:cNvSpPr>
            <a:spLocks noChangeArrowheads="1"/>
          </p:cNvSpPr>
          <p:nvPr/>
        </p:nvSpPr>
        <p:spPr bwMode="auto">
          <a:xfrm>
            <a:off x="4859338" y="6237288"/>
            <a:ext cx="2952750" cy="620712"/>
          </a:xfrm>
          <a:prstGeom prst="rect">
            <a:avLst/>
          </a:prstGeom>
          <a:noFill/>
          <a:ln w="57150">
            <a:solidFill>
              <a:srgbClr val="000066"/>
            </a:solidFill>
            <a:miter lim="800000"/>
            <a:headEnd/>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pPr defTabSz="914400">
              <a:buClrTx/>
              <a:buSzTx/>
              <a:buFontTx/>
              <a:buNone/>
            </a:pPr>
            <a:endParaRPr lang="en-US">
              <a:solidFill>
                <a:srgbClr val="000000"/>
              </a:solidFill>
              <a:latin typeface="Comic Sans MS" charset="0"/>
              <a:cs typeface="ＭＳ Ｐゴシック" charset="0"/>
            </a:endParaRPr>
          </a:p>
        </p:txBody>
      </p:sp>
      <p:sp>
        <p:nvSpPr>
          <p:cNvPr id="582672" name="Rectangle 16"/>
          <p:cNvSpPr>
            <a:spLocks noChangeArrowheads="1"/>
          </p:cNvSpPr>
          <p:nvPr/>
        </p:nvSpPr>
        <p:spPr bwMode="auto">
          <a:xfrm>
            <a:off x="3584059" y="4437063"/>
            <a:ext cx="2432828" cy="720725"/>
          </a:xfrm>
          <a:prstGeom prst="rect">
            <a:avLst/>
          </a:prstGeom>
          <a:noFill/>
          <a:ln w="57150">
            <a:solidFill>
              <a:srgbClr val="000066"/>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square" lIns="90000" tIns="46800" rIns="90000" bIns="46800" anchor="ctr">
            <a:spAutoFit/>
          </a:bodyPr>
          <a:lstStyle/>
          <a:p>
            <a:pPr defTabSz="914400">
              <a:buClrTx/>
              <a:buSzTx/>
              <a:buFontTx/>
              <a:buNone/>
            </a:pPr>
            <a:endParaRPr lang="en-US">
              <a:solidFill>
                <a:srgbClr val="000000"/>
              </a:solidFill>
              <a:latin typeface="Comic Sans MS" charset="0"/>
              <a:cs typeface="ＭＳ Ｐゴシック" charset="0"/>
            </a:endParaRPr>
          </a:p>
        </p:txBody>
      </p:sp>
      <p:sp>
        <p:nvSpPr>
          <p:cNvPr id="582673" name="Rectangle 17"/>
          <p:cNvSpPr>
            <a:spLocks noChangeArrowheads="1"/>
          </p:cNvSpPr>
          <p:nvPr/>
        </p:nvSpPr>
        <p:spPr bwMode="auto">
          <a:xfrm>
            <a:off x="2601655" y="4437063"/>
            <a:ext cx="1439862" cy="720725"/>
          </a:xfrm>
          <a:prstGeom prst="rect">
            <a:avLst/>
          </a:prstGeom>
          <a:noFill/>
          <a:ln w="57150">
            <a:solidFill>
              <a:srgbClr val="000066"/>
            </a:solidFill>
            <a:miter lim="800000"/>
            <a:headEnd/>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pPr defTabSz="914400">
              <a:buClrTx/>
              <a:buSzTx/>
              <a:buFontTx/>
              <a:buNone/>
            </a:pPr>
            <a:endParaRPr lang="en-US">
              <a:solidFill>
                <a:srgbClr val="000000"/>
              </a:solidFill>
              <a:latin typeface="Comic Sans MS" charset="0"/>
              <a:cs typeface="ＭＳ Ｐゴシック" charset="0"/>
            </a:endParaRPr>
          </a:p>
        </p:txBody>
      </p:sp>
      <p:sp>
        <p:nvSpPr>
          <p:cNvPr id="582675" name="AutoShape 19"/>
          <p:cNvSpPr>
            <a:spLocks noChangeArrowheads="1"/>
          </p:cNvSpPr>
          <p:nvPr/>
        </p:nvSpPr>
        <p:spPr bwMode="auto">
          <a:xfrm>
            <a:off x="2987675" y="5084763"/>
            <a:ext cx="936625" cy="503237"/>
          </a:xfrm>
          <a:prstGeom prst="horizontalScroll">
            <a:avLst>
              <a:gd name="adj" fmla="val 12500"/>
            </a:avLst>
          </a:prstGeom>
          <a:noFill/>
          <a:ln w="38100">
            <a:solidFill>
              <a:srgbClr val="000000"/>
            </a:solidFill>
            <a:round/>
            <a:headEnd/>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p>
            <a:pPr defTabSz="914400">
              <a:buClrTx/>
              <a:buSzTx/>
              <a:buFontTx/>
              <a:buNone/>
            </a:pPr>
            <a:endParaRPr lang="en-US">
              <a:solidFill>
                <a:srgbClr val="000000"/>
              </a:solidFill>
              <a:latin typeface="Comic Sans MS" charset="0"/>
              <a:cs typeface="ＭＳ Ｐゴシック" charset="0"/>
            </a:endParaRPr>
          </a:p>
        </p:txBody>
      </p:sp>
      <p:sp>
        <p:nvSpPr>
          <p:cNvPr id="582681" name="AutoShape 25"/>
          <p:cNvSpPr>
            <a:spLocks noChangeArrowheads="1"/>
          </p:cNvSpPr>
          <p:nvPr/>
        </p:nvSpPr>
        <p:spPr bwMode="auto">
          <a:xfrm>
            <a:off x="4859338" y="5084763"/>
            <a:ext cx="1049337" cy="503237"/>
          </a:xfrm>
          <a:prstGeom prst="horizontalScroll">
            <a:avLst>
              <a:gd name="adj" fmla="val 12500"/>
            </a:avLst>
          </a:prstGeom>
          <a:noFill/>
          <a:ln w="38100">
            <a:solidFill>
              <a:srgbClr val="000000"/>
            </a:solidFill>
            <a:round/>
            <a:headEnd/>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pPr defTabSz="914400">
              <a:buClrTx/>
              <a:buSzTx/>
              <a:buFontTx/>
              <a:buNone/>
            </a:pPr>
            <a:endParaRPr lang="en-US">
              <a:solidFill>
                <a:srgbClr val="000000"/>
              </a:solidFill>
              <a:latin typeface="Comic Sans MS" charset="0"/>
              <a:cs typeface="ＭＳ Ｐゴシック" charset="0"/>
            </a:endParaRPr>
          </a:p>
        </p:txBody>
      </p:sp>
      <p:sp>
        <p:nvSpPr>
          <p:cNvPr id="190480" name="TextBox 19"/>
          <p:cNvSpPr txBox="1">
            <a:spLocks noChangeArrowheads="1"/>
          </p:cNvSpPr>
          <p:nvPr/>
        </p:nvSpPr>
        <p:spPr bwMode="auto">
          <a:xfrm>
            <a:off x="1857375" y="3071813"/>
            <a:ext cx="1143000" cy="71437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defTabSz="914400">
              <a:buClrTx/>
              <a:buSzTx/>
              <a:buFontTx/>
              <a:buNone/>
            </a:pPr>
            <a:r>
              <a:rPr lang="en-US" sz="1400" b="1" dirty="0" smtClean="0">
                <a:solidFill>
                  <a:srgbClr val="000000"/>
                </a:solidFill>
                <a:latin typeface="Arial Narrow" charset="0"/>
                <a:cs typeface="Arial" charset="0"/>
              </a:rPr>
              <a:t>Rapture</a:t>
            </a:r>
            <a:br>
              <a:rPr lang="en-US" sz="1400" b="1" dirty="0" smtClean="0">
                <a:solidFill>
                  <a:srgbClr val="000000"/>
                </a:solidFill>
                <a:latin typeface="Arial Narrow" charset="0"/>
                <a:cs typeface="Arial" charset="0"/>
              </a:rPr>
            </a:br>
            <a:r>
              <a:rPr lang="en-US" sz="1400" b="1" dirty="0" smtClean="0">
                <a:solidFill>
                  <a:srgbClr val="000000"/>
                </a:solidFill>
                <a:latin typeface="Arial Narrow" charset="0"/>
                <a:cs typeface="Arial" charset="0"/>
              </a:rPr>
              <a:t>3:10</a:t>
            </a:r>
          </a:p>
        </p:txBody>
      </p:sp>
      <p:sp>
        <p:nvSpPr>
          <p:cNvPr id="582682" name="AutoShape 26"/>
          <p:cNvSpPr>
            <a:spLocks noChangeArrowheads="1"/>
          </p:cNvSpPr>
          <p:nvPr/>
        </p:nvSpPr>
        <p:spPr bwMode="auto">
          <a:xfrm>
            <a:off x="5651500" y="5445125"/>
            <a:ext cx="1049338" cy="503238"/>
          </a:xfrm>
          <a:prstGeom prst="horizontalScroll">
            <a:avLst>
              <a:gd name="adj" fmla="val 12500"/>
            </a:avLst>
          </a:prstGeom>
          <a:noFill/>
          <a:ln w="38100">
            <a:solidFill>
              <a:srgbClr val="000000"/>
            </a:solidFill>
            <a:round/>
            <a:headEnd/>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pPr defTabSz="914400">
              <a:buClrTx/>
              <a:buSzTx/>
              <a:buFontTx/>
              <a:buNone/>
            </a:pPr>
            <a:endParaRPr lang="en-US">
              <a:solidFill>
                <a:srgbClr val="000000"/>
              </a:solidFill>
              <a:latin typeface="Comic Sans MS" charset="0"/>
              <a:cs typeface="ＭＳ Ｐゴシック" charset="0"/>
            </a:endParaRPr>
          </a:p>
        </p:txBody>
      </p:sp>
      <p:sp>
        <p:nvSpPr>
          <p:cNvPr id="190479" name="TextBox 18"/>
          <p:cNvSpPr txBox="1">
            <a:spLocks noChangeArrowheads="1"/>
          </p:cNvSpPr>
          <p:nvPr/>
        </p:nvSpPr>
        <p:spPr bwMode="auto">
          <a:xfrm>
            <a:off x="1244431" y="3071813"/>
            <a:ext cx="898043" cy="57150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defTabSz="914400">
              <a:buClrTx/>
              <a:buSzTx/>
              <a:buFontTx/>
              <a:buNone/>
            </a:pPr>
            <a:r>
              <a:rPr lang="en-US" sz="1400" b="1" dirty="0" smtClean="0">
                <a:solidFill>
                  <a:srgbClr val="000000"/>
                </a:solidFill>
                <a:latin typeface="Arial Narrow" charset="0"/>
                <a:cs typeface="Arial" charset="0"/>
              </a:rPr>
              <a:t>Church </a:t>
            </a:r>
            <a:br>
              <a:rPr lang="en-US" sz="1400" b="1" dirty="0" smtClean="0">
                <a:solidFill>
                  <a:srgbClr val="000000"/>
                </a:solidFill>
                <a:latin typeface="Arial Narrow" charset="0"/>
                <a:cs typeface="Arial" charset="0"/>
              </a:rPr>
            </a:br>
            <a:r>
              <a:rPr lang="en-US" sz="1400" b="1" dirty="0" smtClean="0">
                <a:solidFill>
                  <a:srgbClr val="000000"/>
                </a:solidFill>
                <a:latin typeface="Arial Narrow" charset="0"/>
                <a:cs typeface="Arial" charset="0"/>
              </a:rPr>
              <a:t>Age</a:t>
            </a:r>
          </a:p>
        </p:txBody>
      </p:sp>
      <p:sp>
        <p:nvSpPr>
          <p:cNvPr id="582685" name="AutoShape 29"/>
          <p:cNvSpPr>
            <a:spLocks noChangeArrowheads="1"/>
          </p:cNvSpPr>
          <p:nvPr/>
        </p:nvSpPr>
        <p:spPr bwMode="auto">
          <a:xfrm>
            <a:off x="6333738" y="5949950"/>
            <a:ext cx="1049338" cy="503238"/>
          </a:xfrm>
          <a:prstGeom prst="horizontalScroll">
            <a:avLst>
              <a:gd name="adj" fmla="val 12500"/>
            </a:avLst>
          </a:prstGeom>
          <a:noFill/>
          <a:ln w="38100">
            <a:solidFill>
              <a:srgbClr val="000000"/>
            </a:solidFill>
            <a:round/>
            <a:headEnd/>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pPr defTabSz="914400">
              <a:buClrTx/>
              <a:buSzTx/>
              <a:buFontTx/>
              <a:buNone/>
            </a:pPr>
            <a:endParaRPr lang="en-US">
              <a:solidFill>
                <a:srgbClr val="000000"/>
              </a:solidFill>
              <a:latin typeface="Comic Sans MS" charset="0"/>
              <a:cs typeface="ＭＳ Ｐゴシック" charset="0"/>
            </a:endParaRPr>
          </a:p>
        </p:txBody>
      </p:sp>
      <p:sp>
        <p:nvSpPr>
          <p:cNvPr id="190474" name="Rectangle 31" descr="Purple mesh"/>
          <p:cNvSpPr>
            <a:spLocks noGrp="1" noChangeArrowheads="1"/>
          </p:cNvSpPr>
          <p:nvPr>
            <p:ph type="title"/>
          </p:nvPr>
        </p:nvSpPr>
        <p:spPr>
          <a:xfrm>
            <a:off x="271375" y="48275"/>
            <a:ext cx="8249818" cy="1448731"/>
          </a:xfrm>
          <a:blipFill dpi="0" rotWithShape="0">
            <a:blip r:embed="rId3"/>
            <a:srcRect/>
            <a:tile tx="0" ty="0" sx="100000" sy="100000" flip="none" algn="tl"/>
          </a:blipFill>
          <a:ln w="28575" cap="flat">
            <a:solidFill>
              <a:schemeClr val="bg1"/>
            </a:solidFill>
            <a:miter lim="800000"/>
            <a:headEnd/>
            <a:tailEnd/>
          </a:ln>
        </p:spPr>
        <p:txBody>
          <a:bodyPr wrap="square" lIns="90000" tIns="46800" rIns="90000" bIns="46800" anchor="ctr">
            <a:spAutoFit/>
          </a:bodyPr>
          <a:lstStyle/>
          <a:p>
            <a:r>
              <a:rPr lang="ru-RU" dirty="0" err="1">
                <a:solidFill>
                  <a:schemeClr val="bg1"/>
                </a:solidFill>
                <a:latin typeface="Comic Sans MS" charset="0"/>
              </a:rPr>
              <a:t>Илчлэлт</a:t>
            </a:r>
            <a:r>
              <a:rPr lang="ru-RU" dirty="0">
                <a:solidFill>
                  <a:schemeClr val="bg1"/>
                </a:solidFill>
                <a:latin typeface="Comic Sans MS" charset="0"/>
              </a:rPr>
              <a:t> </a:t>
            </a:r>
            <a:r>
              <a:rPr lang="ru-RU" dirty="0" err="1">
                <a:solidFill>
                  <a:schemeClr val="bg1"/>
                </a:solidFill>
                <a:latin typeface="Comic Sans MS" charset="0"/>
              </a:rPr>
              <a:t>номын</a:t>
            </a:r>
            <a:r>
              <a:rPr lang="ru-RU" dirty="0">
                <a:solidFill>
                  <a:schemeClr val="bg1"/>
                </a:solidFill>
                <a:latin typeface="Comic Sans MS" charset="0"/>
              </a:rPr>
              <a:t> он </a:t>
            </a:r>
            <a:r>
              <a:rPr lang="ru-RU" dirty="0" err="1">
                <a:solidFill>
                  <a:schemeClr val="bg1"/>
                </a:solidFill>
                <a:latin typeface="Comic Sans MS" charset="0"/>
              </a:rPr>
              <a:t>цагийн</a:t>
            </a:r>
            <a:r>
              <a:rPr lang="ru-RU" dirty="0">
                <a:solidFill>
                  <a:schemeClr val="bg1"/>
                </a:solidFill>
                <a:latin typeface="Comic Sans MS" charset="0"/>
              </a:rPr>
              <a:t> </a:t>
            </a:r>
            <a:r>
              <a:rPr lang="ru-RU" dirty="0" err="1">
                <a:solidFill>
                  <a:schemeClr val="bg1"/>
                </a:solidFill>
                <a:latin typeface="Comic Sans MS" charset="0"/>
              </a:rPr>
              <a:t>дараалал</a:t>
            </a:r>
            <a:endParaRPr lang="en-US" dirty="0">
              <a:solidFill>
                <a:schemeClr val="bg1"/>
              </a:solidFill>
              <a:latin typeface="Comic Sans MS" charset="0"/>
            </a:endParaRPr>
          </a:p>
        </p:txBody>
      </p:sp>
      <p:sp>
        <p:nvSpPr>
          <p:cNvPr id="190475" name="TextBox 14"/>
          <p:cNvSpPr txBox="1">
            <a:spLocks noChangeArrowheads="1"/>
          </p:cNvSpPr>
          <p:nvPr/>
        </p:nvSpPr>
        <p:spPr bwMode="auto">
          <a:xfrm>
            <a:off x="142875" y="1928813"/>
            <a:ext cx="1143000" cy="1071562"/>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defTabSz="914400">
              <a:buClrTx/>
              <a:buSzTx/>
              <a:buFontTx/>
              <a:buNone/>
            </a:pPr>
            <a:r>
              <a:rPr lang="en-US" sz="1600" dirty="0" smtClean="0">
                <a:solidFill>
                  <a:srgbClr val="000000"/>
                </a:solidFill>
                <a:latin typeface="Arial Narrow" charset="0"/>
                <a:cs typeface="Arial" charset="0"/>
              </a:rPr>
              <a:t>"What you have seen"</a:t>
            </a:r>
          </a:p>
          <a:p>
            <a:pPr algn="ctr" defTabSz="914400">
              <a:buClrTx/>
              <a:buSzTx/>
              <a:buFontTx/>
              <a:buNone/>
            </a:pPr>
            <a:r>
              <a:rPr lang="en-US" sz="1600" dirty="0" smtClean="0">
                <a:solidFill>
                  <a:srgbClr val="000000"/>
                </a:solidFill>
                <a:latin typeface="Arial Narrow" charset="0"/>
                <a:cs typeface="Arial" charset="0"/>
              </a:rPr>
              <a:t>(1:19a)</a:t>
            </a:r>
          </a:p>
          <a:p>
            <a:pPr algn="ctr" defTabSz="914400">
              <a:buClrTx/>
              <a:buSzTx/>
              <a:buFontTx/>
              <a:buNone/>
            </a:pPr>
            <a:r>
              <a:rPr lang="en-US" sz="1600" b="1" dirty="0" smtClean="0">
                <a:solidFill>
                  <a:srgbClr val="000000"/>
                </a:solidFill>
                <a:latin typeface="Arial Narrow" charset="0"/>
                <a:cs typeface="Arial" charset="0"/>
              </a:rPr>
              <a:t>Rev. 1</a:t>
            </a:r>
          </a:p>
        </p:txBody>
      </p:sp>
      <p:sp>
        <p:nvSpPr>
          <p:cNvPr id="190476" name="TextBox 15"/>
          <p:cNvSpPr txBox="1">
            <a:spLocks noChangeArrowheads="1"/>
          </p:cNvSpPr>
          <p:nvPr/>
        </p:nvSpPr>
        <p:spPr bwMode="auto">
          <a:xfrm>
            <a:off x="1209890" y="1928813"/>
            <a:ext cx="1143000" cy="1071562"/>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defTabSz="914400">
              <a:buClrTx/>
              <a:buSzTx/>
              <a:buFontTx/>
              <a:buNone/>
            </a:pPr>
            <a:r>
              <a:rPr lang="en-US" sz="1600" dirty="0" smtClean="0">
                <a:solidFill>
                  <a:srgbClr val="000000"/>
                </a:solidFill>
                <a:latin typeface="Arial Narrow" charset="0"/>
                <a:cs typeface="Arial" charset="0"/>
              </a:rPr>
              <a:t>"What is </a:t>
            </a:r>
            <a:br>
              <a:rPr lang="en-US" sz="1600" dirty="0" smtClean="0">
                <a:solidFill>
                  <a:srgbClr val="000000"/>
                </a:solidFill>
                <a:latin typeface="Arial Narrow" charset="0"/>
                <a:cs typeface="Arial" charset="0"/>
              </a:rPr>
            </a:br>
            <a:r>
              <a:rPr lang="en-US" sz="1600" dirty="0" smtClean="0">
                <a:solidFill>
                  <a:srgbClr val="000000"/>
                </a:solidFill>
                <a:latin typeface="Arial Narrow" charset="0"/>
                <a:cs typeface="Arial" charset="0"/>
              </a:rPr>
              <a:t>now"</a:t>
            </a:r>
          </a:p>
          <a:p>
            <a:pPr algn="ctr" defTabSz="914400">
              <a:buClrTx/>
              <a:buSzTx/>
              <a:buFontTx/>
              <a:buNone/>
            </a:pPr>
            <a:r>
              <a:rPr lang="en-US" sz="1600" dirty="0" smtClean="0">
                <a:solidFill>
                  <a:srgbClr val="000000"/>
                </a:solidFill>
                <a:latin typeface="Arial Narrow" charset="0"/>
                <a:cs typeface="Arial" charset="0"/>
              </a:rPr>
              <a:t>(1:19b)</a:t>
            </a:r>
          </a:p>
          <a:p>
            <a:pPr algn="ctr" defTabSz="914400">
              <a:buClrTx/>
              <a:buSzTx/>
              <a:buFontTx/>
              <a:buNone/>
            </a:pPr>
            <a:r>
              <a:rPr lang="en-US" sz="1600" b="1" dirty="0" smtClean="0">
                <a:solidFill>
                  <a:srgbClr val="000000"/>
                </a:solidFill>
                <a:latin typeface="Arial Narrow" charset="0"/>
                <a:cs typeface="Arial" charset="0"/>
              </a:rPr>
              <a:t>Rev. 2</a:t>
            </a:r>
            <a:r>
              <a:rPr lang="en-US" sz="1600" b="1" dirty="0">
                <a:solidFill>
                  <a:srgbClr val="000000"/>
                </a:solidFill>
                <a:latin typeface="Arial Narrow" charset="0"/>
                <a:cs typeface="Arial" charset="0"/>
              </a:rPr>
              <a:t>–</a:t>
            </a:r>
            <a:r>
              <a:rPr lang="en-US" sz="1600" b="1" dirty="0" smtClean="0">
                <a:solidFill>
                  <a:srgbClr val="000000"/>
                </a:solidFill>
                <a:latin typeface="Arial Narrow" charset="0"/>
                <a:cs typeface="Arial" charset="0"/>
              </a:rPr>
              <a:t>3</a:t>
            </a:r>
          </a:p>
        </p:txBody>
      </p:sp>
      <p:sp>
        <p:nvSpPr>
          <p:cNvPr id="190477" name="TextBox 16"/>
          <p:cNvSpPr txBox="1">
            <a:spLocks noChangeArrowheads="1"/>
          </p:cNvSpPr>
          <p:nvPr/>
        </p:nvSpPr>
        <p:spPr bwMode="auto">
          <a:xfrm>
            <a:off x="4357688" y="1928813"/>
            <a:ext cx="1928812" cy="1071562"/>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defTabSz="914400">
              <a:buClrTx/>
              <a:buSzTx/>
              <a:buFontTx/>
              <a:buNone/>
            </a:pPr>
            <a:r>
              <a:rPr lang="en-US" sz="1600" dirty="0" smtClean="0">
                <a:solidFill>
                  <a:srgbClr val="000000"/>
                </a:solidFill>
                <a:latin typeface="Arial Narrow" charset="0"/>
                <a:cs typeface="Arial" charset="0"/>
              </a:rPr>
              <a:t>"What will </a:t>
            </a:r>
            <a:br>
              <a:rPr lang="en-US" sz="1600" dirty="0" smtClean="0">
                <a:solidFill>
                  <a:srgbClr val="000000"/>
                </a:solidFill>
                <a:latin typeface="Arial Narrow" charset="0"/>
                <a:cs typeface="Arial" charset="0"/>
              </a:rPr>
            </a:br>
            <a:r>
              <a:rPr lang="en-US" sz="1600" dirty="0" smtClean="0">
                <a:solidFill>
                  <a:srgbClr val="000000"/>
                </a:solidFill>
                <a:latin typeface="Arial Narrow" charset="0"/>
                <a:cs typeface="Arial" charset="0"/>
              </a:rPr>
              <a:t>take place later"</a:t>
            </a:r>
          </a:p>
          <a:p>
            <a:pPr algn="ctr" defTabSz="914400">
              <a:buClrTx/>
              <a:buSzTx/>
              <a:buFontTx/>
              <a:buNone/>
            </a:pPr>
            <a:r>
              <a:rPr lang="en-US" sz="1600" dirty="0" smtClean="0">
                <a:solidFill>
                  <a:srgbClr val="000000"/>
                </a:solidFill>
                <a:latin typeface="Arial Narrow" charset="0"/>
                <a:cs typeface="Arial" charset="0"/>
              </a:rPr>
              <a:t>(1:19c)</a:t>
            </a:r>
          </a:p>
          <a:p>
            <a:pPr algn="ctr" defTabSz="914400">
              <a:buClrTx/>
              <a:buSzTx/>
              <a:buFontTx/>
              <a:buNone/>
            </a:pPr>
            <a:r>
              <a:rPr lang="en-US" sz="1600" b="1" dirty="0" smtClean="0">
                <a:solidFill>
                  <a:srgbClr val="000000"/>
                </a:solidFill>
                <a:latin typeface="Arial Narrow" charset="0"/>
                <a:cs typeface="Arial" charset="0"/>
              </a:rPr>
              <a:t>Rev. 4</a:t>
            </a:r>
            <a:r>
              <a:rPr lang="en-US" sz="1600" b="1" dirty="0">
                <a:solidFill>
                  <a:srgbClr val="000000"/>
                </a:solidFill>
                <a:latin typeface="Arial Narrow" charset="0"/>
                <a:cs typeface="Arial" charset="0"/>
              </a:rPr>
              <a:t>–</a:t>
            </a:r>
            <a:r>
              <a:rPr lang="en-US" sz="1600" b="1" dirty="0" smtClean="0">
                <a:solidFill>
                  <a:srgbClr val="000000"/>
                </a:solidFill>
                <a:latin typeface="Arial Narrow" charset="0"/>
                <a:cs typeface="Arial" charset="0"/>
              </a:rPr>
              <a:t>22</a:t>
            </a:r>
          </a:p>
        </p:txBody>
      </p:sp>
      <p:sp>
        <p:nvSpPr>
          <p:cNvPr id="190478" name="TextBox 17"/>
          <p:cNvSpPr txBox="1">
            <a:spLocks noChangeArrowheads="1"/>
          </p:cNvSpPr>
          <p:nvPr/>
        </p:nvSpPr>
        <p:spPr bwMode="auto">
          <a:xfrm>
            <a:off x="285750" y="3071813"/>
            <a:ext cx="785813" cy="57150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defTabSz="914400">
              <a:buClrTx/>
              <a:buSzTx/>
              <a:buFontTx/>
              <a:buNone/>
            </a:pPr>
            <a:r>
              <a:rPr lang="en-US" sz="1400" b="1" dirty="0" smtClean="0">
                <a:solidFill>
                  <a:srgbClr val="000000"/>
                </a:solidFill>
                <a:latin typeface="Arial Narrow" charset="0"/>
                <a:cs typeface="Arial" charset="0"/>
              </a:rPr>
              <a:t>Vision of Christ</a:t>
            </a:r>
          </a:p>
        </p:txBody>
      </p:sp>
      <p:sp>
        <p:nvSpPr>
          <p:cNvPr id="190482" name="TextBox 21"/>
          <p:cNvSpPr txBox="1">
            <a:spLocks noChangeArrowheads="1"/>
          </p:cNvSpPr>
          <p:nvPr/>
        </p:nvSpPr>
        <p:spPr bwMode="auto">
          <a:xfrm>
            <a:off x="4689543" y="3627776"/>
            <a:ext cx="1443348" cy="203149"/>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nchor="ct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defTabSz="914400">
              <a:buClrTx/>
              <a:buSzTx/>
              <a:buFontTx/>
              <a:buNone/>
            </a:pPr>
            <a:r>
              <a:rPr lang="en-US" sz="1400" dirty="0" smtClean="0">
                <a:solidFill>
                  <a:srgbClr val="000000"/>
                </a:solidFill>
                <a:latin typeface="Arial Narrow" charset="0"/>
                <a:cs typeface="Arial" charset="0"/>
              </a:rPr>
              <a:t>Second Half</a:t>
            </a:r>
            <a:endParaRPr lang="en-US" sz="1400" b="1" dirty="0" smtClean="0">
              <a:solidFill>
                <a:srgbClr val="000000"/>
              </a:solidFill>
              <a:latin typeface="Arial Narrow" charset="0"/>
              <a:cs typeface="Arial" charset="0"/>
            </a:endParaRPr>
          </a:p>
        </p:txBody>
      </p:sp>
      <p:sp>
        <p:nvSpPr>
          <p:cNvPr id="190483" name="TextBox 22"/>
          <p:cNvSpPr txBox="1">
            <a:spLocks noChangeArrowheads="1"/>
          </p:cNvSpPr>
          <p:nvPr/>
        </p:nvSpPr>
        <p:spPr bwMode="auto">
          <a:xfrm>
            <a:off x="3223942" y="3071813"/>
            <a:ext cx="1633808" cy="71437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defTabSz="914400">
              <a:buClrTx/>
              <a:buSzTx/>
              <a:buFontTx/>
              <a:buNone/>
            </a:pPr>
            <a:r>
              <a:rPr lang="en-US" sz="1400" b="1" dirty="0" smtClean="0">
                <a:solidFill>
                  <a:srgbClr val="000000"/>
                </a:solidFill>
                <a:latin typeface="Arial Narrow" charset="0"/>
                <a:cs typeface="Arial" charset="0"/>
              </a:rPr>
              <a:t>Tribulation</a:t>
            </a:r>
          </a:p>
          <a:p>
            <a:pPr algn="ctr" defTabSz="914400">
              <a:buClrTx/>
              <a:buSzTx/>
              <a:buFontTx/>
              <a:buNone/>
            </a:pPr>
            <a:r>
              <a:rPr lang="en-US" sz="1400" b="1" dirty="0" smtClean="0">
                <a:solidFill>
                  <a:srgbClr val="000000"/>
                </a:solidFill>
                <a:latin typeface="Arial Narrow" charset="0"/>
                <a:cs typeface="Arial" charset="0"/>
              </a:rPr>
              <a:t>4:1 – 19:10</a:t>
            </a:r>
          </a:p>
        </p:txBody>
      </p:sp>
      <p:sp>
        <p:nvSpPr>
          <p:cNvPr id="190484" name="TextBox 23"/>
          <p:cNvSpPr txBox="1">
            <a:spLocks noChangeArrowheads="1"/>
          </p:cNvSpPr>
          <p:nvPr/>
        </p:nvSpPr>
        <p:spPr bwMode="auto">
          <a:xfrm>
            <a:off x="6643688" y="3046157"/>
            <a:ext cx="928687" cy="500062"/>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defTabSz="914400">
              <a:buClrTx/>
              <a:buSzTx/>
              <a:buFontTx/>
              <a:buNone/>
            </a:pPr>
            <a:r>
              <a:rPr lang="en-US" sz="1400" b="1" dirty="0" smtClean="0">
                <a:solidFill>
                  <a:srgbClr val="000000"/>
                </a:solidFill>
                <a:latin typeface="Arial Narrow" charset="0"/>
                <a:cs typeface="Arial" charset="0"/>
              </a:rPr>
              <a:t>Second Coming</a:t>
            </a:r>
          </a:p>
        </p:txBody>
      </p:sp>
      <p:sp>
        <p:nvSpPr>
          <p:cNvPr id="190485" name="TextBox 24"/>
          <p:cNvSpPr txBox="1">
            <a:spLocks noChangeArrowheads="1"/>
          </p:cNvSpPr>
          <p:nvPr/>
        </p:nvSpPr>
        <p:spPr bwMode="auto">
          <a:xfrm>
            <a:off x="7572375" y="3046157"/>
            <a:ext cx="1143000" cy="500062"/>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defTabSz="914400">
              <a:buClrTx/>
              <a:buSzTx/>
              <a:buFontTx/>
              <a:buNone/>
            </a:pPr>
            <a:r>
              <a:rPr lang="en-US" sz="1400" b="1" dirty="0" smtClean="0">
                <a:solidFill>
                  <a:srgbClr val="000000"/>
                </a:solidFill>
                <a:latin typeface="Arial Narrow" charset="0"/>
                <a:cs typeface="Arial" charset="0"/>
              </a:rPr>
              <a:t>Millennium</a:t>
            </a:r>
          </a:p>
        </p:txBody>
      </p:sp>
      <p:sp>
        <p:nvSpPr>
          <p:cNvPr id="190486" name="TextBox 25"/>
          <p:cNvSpPr txBox="1">
            <a:spLocks noChangeArrowheads="1"/>
          </p:cNvSpPr>
          <p:nvPr/>
        </p:nvSpPr>
        <p:spPr bwMode="auto">
          <a:xfrm>
            <a:off x="8312408" y="3500438"/>
            <a:ext cx="714375" cy="500062"/>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defTabSz="914400">
              <a:buClrTx/>
              <a:buSzTx/>
              <a:buFontTx/>
              <a:buNone/>
            </a:pPr>
            <a:r>
              <a:rPr lang="en-US" sz="1600" b="1" dirty="0" smtClean="0">
                <a:solidFill>
                  <a:srgbClr val="000000"/>
                </a:solidFill>
                <a:latin typeface="Arial Narrow" charset="0"/>
                <a:cs typeface="Arial" charset="0"/>
              </a:rPr>
              <a:t>Eternal State</a:t>
            </a:r>
          </a:p>
        </p:txBody>
      </p:sp>
      <p:cxnSp>
        <p:nvCxnSpPr>
          <p:cNvPr id="190487" name="Straight Arrow Connector 27"/>
          <p:cNvCxnSpPr>
            <a:cxnSpLocks noChangeShapeType="1"/>
          </p:cNvCxnSpPr>
          <p:nvPr/>
        </p:nvCxnSpPr>
        <p:spPr bwMode="auto">
          <a:xfrm rot="16200000" flipV="1">
            <a:off x="8104981" y="4104482"/>
            <a:ext cx="357187" cy="6350"/>
          </a:xfrm>
          <a:prstGeom prst="straightConnector1">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cxnSp>
      <p:sp>
        <p:nvSpPr>
          <p:cNvPr id="190488" name="TextBox 30"/>
          <p:cNvSpPr txBox="1">
            <a:spLocks noChangeArrowheads="1"/>
          </p:cNvSpPr>
          <p:nvPr/>
        </p:nvSpPr>
        <p:spPr bwMode="auto">
          <a:xfrm>
            <a:off x="7902457" y="4269970"/>
            <a:ext cx="761432" cy="785813"/>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defTabSz="914400">
              <a:buClrTx/>
              <a:buSzTx/>
              <a:buFontTx/>
              <a:buNone/>
            </a:pPr>
            <a:r>
              <a:rPr lang="en-US" sz="1200" b="1" dirty="0" smtClean="0">
                <a:solidFill>
                  <a:srgbClr val="000000"/>
                </a:solidFill>
                <a:latin typeface="Arial Narrow" charset="0"/>
                <a:cs typeface="Arial" charset="0"/>
              </a:rPr>
              <a:t>Great White Throne Judgment</a:t>
            </a:r>
          </a:p>
        </p:txBody>
      </p:sp>
      <p:sp>
        <p:nvSpPr>
          <p:cNvPr id="582667" name="Oval 11"/>
          <p:cNvSpPr>
            <a:spLocks noChangeArrowheads="1"/>
          </p:cNvSpPr>
          <p:nvPr/>
        </p:nvSpPr>
        <p:spPr bwMode="auto">
          <a:xfrm>
            <a:off x="2318265" y="1412875"/>
            <a:ext cx="6804025" cy="4537075"/>
          </a:xfrm>
          <a:prstGeom prst="ellipse">
            <a:avLst/>
          </a:prstGeom>
          <a:noFill/>
          <a:ln w="57150">
            <a:solidFill>
              <a:srgbClr val="FF0000"/>
            </a:solidFill>
            <a:round/>
            <a:headEnd/>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pPr defTabSz="914400">
              <a:buClrTx/>
              <a:buSzTx/>
              <a:buFontTx/>
              <a:buNone/>
            </a:pPr>
            <a:endParaRPr lang="en-US">
              <a:solidFill>
                <a:srgbClr val="000000"/>
              </a:solidFill>
              <a:latin typeface="Comic Sans MS" charset="0"/>
              <a:cs typeface="ＭＳ Ｐゴシック" charset="0"/>
            </a:endParaRPr>
          </a:p>
        </p:txBody>
      </p:sp>
      <p:sp>
        <p:nvSpPr>
          <p:cNvPr id="190492" name="Text Box 30"/>
          <p:cNvSpPr txBox="1">
            <a:spLocks noChangeArrowheads="1"/>
          </p:cNvSpPr>
          <p:nvPr/>
        </p:nvSpPr>
        <p:spPr bwMode="auto">
          <a:xfrm>
            <a:off x="8488363" y="4763"/>
            <a:ext cx="6953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defTabSz="914400">
              <a:buClrTx/>
              <a:buSzTx/>
              <a:buFontTx/>
              <a:buNone/>
            </a:pPr>
            <a:r>
              <a:rPr lang="en-US" b="1" smtClean="0">
                <a:solidFill>
                  <a:srgbClr val="FFFFFF"/>
                </a:solidFill>
                <a:latin typeface="Arial" charset="0"/>
                <a:cs typeface="Arial" charset="0"/>
              </a:rPr>
              <a:t>340</a:t>
            </a:r>
          </a:p>
        </p:txBody>
      </p:sp>
      <p:sp>
        <p:nvSpPr>
          <p:cNvPr id="29" name="TextBox 20"/>
          <p:cNvSpPr txBox="1">
            <a:spLocks noChangeArrowheads="1"/>
          </p:cNvSpPr>
          <p:nvPr/>
        </p:nvSpPr>
        <p:spPr bwMode="auto">
          <a:xfrm>
            <a:off x="417073" y="6155119"/>
            <a:ext cx="2947983" cy="58620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nchor="ct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defTabSz="914400">
              <a:buClrTx/>
              <a:buSzTx/>
              <a:buFontTx/>
              <a:buNone/>
            </a:pPr>
            <a:r>
              <a:rPr lang="en-US" sz="1400" dirty="0" smtClean="0">
                <a:solidFill>
                  <a:srgbClr val="000000"/>
                </a:solidFill>
                <a:latin typeface="Arial Narrow" charset="0"/>
                <a:cs typeface="Arial" charset="0"/>
              </a:rPr>
              <a:t>Copyright 1989 Rick Griffith</a:t>
            </a:r>
          </a:p>
          <a:p>
            <a:pPr defTabSz="914400">
              <a:buClrTx/>
              <a:buSzTx/>
              <a:buFontTx/>
              <a:buNone/>
            </a:pPr>
            <a:r>
              <a:rPr lang="en-US" sz="1400" dirty="0" smtClean="0">
                <a:solidFill>
                  <a:srgbClr val="000000"/>
                </a:solidFill>
                <a:latin typeface="Arial Narrow" charset="0"/>
                <a:cs typeface="Arial" charset="0"/>
              </a:rPr>
              <a:t>Adapted from a chart by J. D. Pentecost</a:t>
            </a:r>
          </a:p>
        </p:txBody>
      </p:sp>
      <p:sp>
        <p:nvSpPr>
          <p:cNvPr id="190481" name="TextBox 20"/>
          <p:cNvSpPr txBox="1">
            <a:spLocks noChangeArrowheads="1"/>
          </p:cNvSpPr>
          <p:nvPr/>
        </p:nvSpPr>
        <p:spPr bwMode="auto">
          <a:xfrm>
            <a:off x="2403543" y="3627776"/>
            <a:ext cx="1443348" cy="203149"/>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nchor="ct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defTabSz="914400">
              <a:buClrTx/>
              <a:buSzTx/>
              <a:buFontTx/>
              <a:buNone/>
            </a:pPr>
            <a:r>
              <a:rPr lang="en-US" sz="1400" dirty="0" smtClean="0">
                <a:solidFill>
                  <a:srgbClr val="000000"/>
                </a:solidFill>
                <a:latin typeface="Arial Narrow" charset="0"/>
                <a:cs typeface="Arial" charset="0"/>
              </a:rPr>
              <a:t>First Half</a:t>
            </a:r>
            <a:endParaRPr lang="en-US" sz="1400" b="1" dirty="0" smtClean="0">
              <a:solidFill>
                <a:srgbClr val="000000"/>
              </a:solidFill>
              <a:latin typeface="Arial Narrow" charset="0"/>
              <a:cs typeface="Arial" charset="0"/>
            </a:endParaRPr>
          </a:p>
        </p:txBody>
      </p:sp>
      <p:sp>
        <p:nvSpPr>
          <p:cNvPr id="582666" name="Oval 10"/>
          <p:cNvSpPr>
            <a:spLocks noChangeArrowheads="1"/>
          </p:cNvSpPr>
          <p:nvPr/>
        </p:nvSpPr>
        <p:spPr bwMode="auto">
          <a:xfrm>
            <a:off x="1265023" y="1412875"/>
            <a:ext cx="1047097" cy="4248150"/>
          </a:xfrm>
          <a:prstGeom prst="ellipse">
            <a:avLst/>
          </a:prstGeom>
          <a:noFill/>
          <a:ln w="57150">
            <a:solidFill>
              <a:srgbClr val="FF0000"/>
            </a:solidFill>
            <a:round/>
            <a:headEnd/>
            <a:tailEnd type="none" w="lg" len="lg"/>
          </a:ln>
          <a:extLst>
            <a:ext uri="{909E8E84-426E-40dd-AFC4-6F175D3DCCD1}">
              <a14:hiddenFill xmlns:a14="http://schemas.microsoft.com/office/drawing/2010/main">
                <a:solidFill>
                  <a:srgbClr val="FFFFFF"/>
                </a:solidFill>
              </a14:hiddenFill>
            </a:ext>
          </a:extLst>
        </p:spPr>
        <p:txBody>
          <a:bodyPr wrap="square" lIns="90000" tIns="46800" rIns="90000" bIns="46800" anchor="ctr">
            <a:spAutoFit/>
          </a:bodyPr>
          <a:lstStyle/>
          <a:p>
            <a:pPr defTabSz="914400">
              <a:buClrTx/>
              <a:buSzTx/>
              <a:buFontTx/>
              <a:buNone/>
            </a:pPr>
            <a:endParaRPr lang="en-US">
              <a:solidFill>
                <a:srgbClr val="000000"/>
              </a:solidFill>
              <a:latin typeface="Comic Sans MS" charset="0"/>
              <a:cs typeface="ＭＳ Ｐゴシック" charset="0"/>
            </a:endParaRPr>
          </a:p>
        </p:txBody>
      </p:sp>
      <p:sp>
        <p:nvSpPr>
          <p:cNvPr id="582668" name="Oval 12"/>
          <p:cNvSpPr>
            <a:spLocks noChangeArrowheads="1"/>
          </p:cNvSpPr>
          <p:nvPr/>
        </p:nvSpPr>
        <p:spPr bwMode="auto">
          <a:xfrm>
            <a:off x="110910" y="1412875"/>
            <a:ext cx="1150938" cy="4248150"/>
          </a:xfrm>
          <a:prstGeom prst="ellipse">
            <a:avLst/>
          </a:prstGeom>
          <a:noFill/>
          <a:ln w="57150">
            <a:solidFill>
              <a:srgbClr val="FF0000"/>
            </a:solidFill>
            <a:round/>
            <a:headEnd/>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pPr defTabSz="914400">
              <a:buClrTx/>
              <a:buSzTx/>
              <a:buFontTx/>
              <a:buNone/>
            </a:pPr>
            <a:endParaRPr lang="en-US">
              <a:solidFill>
                <a:srgbClr val="000000"/>
              </a:solidFill>
              <a:latin typeface="Comic Sans MS" charset="0"/>
              <a:cs typeface="ＭＳ Ｐゴシック" charset="0"/>
            </a:endParaRPr>
          </a:p>
        </p:txBody>
      </p:sp>
    </p:spTree>
    <p:extLst>
      <p:ext uri="{BB962C8B-B14F-4D97-AF65-F5344CB8AC3E}">
        <p14:creationId xmlns:p14="http://schemas.microsoft.com/office/powerpoint/2010/main" val="7144748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82668"/>
                                        </p:tgtEl>
                                        <p:attrNameLst>
                                          <p:attrName>style.visibility</p:attrName>
                                        </p:attrNameLst>
                                      </p:cBhvr>
                                      <p:to>
                                        <p:strVal val="visible"/>
                                      </p:to>
                                    </p:set>
                                    <p:anim calcmode="lin" valueType="num">
                                      <p:cBhvr>
                                        <p:cTn id="7" dur="1000" fill="hold"/>
                                        <p:tgtEl>
                                          <p:spTgt spid="582668"/>
                                        </p:tgtEl>
                                        <p:attrNameLst>
                                          <p:attrName>ppt_w</p:attrName>
                                        </p:attrNameLst>
                                      </p:cBhvr>
                                      <p:tavLst>
                                        <p:tav tm="0">
                                          <p:val>
                                            <p:strVal val="#ppt_w*0.70"/>
                                          </p:val>
                                        </p:tav>
                                        <p:tav tm="100000">
                                          <p:val>
                                            <p:strVal val="#ppt_w"/>
                                          </p:val>
                                        </p:tav>
                                      </p:tavLst>
                                    </p:anim>
                                    <p:anim calcmode="lin" valueType="num">
                                      <p:cBhvr>
                                        <p:cTn id="8" dur="1000" fill="hold"/>
                                        <p:tgtEl>
                                          <p:spTgt spid="582668"/>
                                        </p:tgtEl>
                                        <p:attrNameLst>
                                          <p:attrName>ppt_h</p:attrName>
                                        </p:attrNameLst>
                                      </p:cBhvr>
                                      <p:tavLst>
                                        <p:tav tm="0">
                                          <p:val>
                                            <p:strVal val="#ppt_h"/>
                                          </p:val>
                                        </p:tav>
                                        <p:tav tm="100000">
                                          <p:val>
                                            <p:strVal val="#ppt_h"/>
                                          </p:val>
                                        </p:tav>
                                      </p:tavLst>
                                    </p:anim>
                                    <p:animEffect transition="in" filter="fade">
                                      <p:cBhvr>
                                        <p:cTn id="9" dur="1000"/>
                                        <p:tgtEl>
                                          <p:spTgt spid="58266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82666"/>
                                        </p:tgtEl>
                                        <p:attrNameLst>
                                          <p:attrName>style.visibility</p:attrName>
                                        </p:attrNameLst>
                                      </p:cBhvr>
                                      <p:to>
                                        <p:strVal val="visible"/>
                                      </p:to>
                                    </p:set>
                                    <p:anim calcmode="lin" valueType="num">
                                      <p:cBhvr>
                                        <p:cTn id="14" dur="1000" fill="hold"/>
                                        <p:tgtEl>
                                          <p:spTgt spid="582666"/>
                                        </p:tgtEl>
                                        <p:attrNameLst>
                                          <p:attrName>ppt_w</p:attrName>
                                        </p:attrNameLst>
                                      </p:cBhvr>
                                      <p:tavLst>
                                        <p:tav tm="0">
                                          <p:val>
                                            <p:strVal val="#ppt_w*0.70"/>
                                          </p:val>
                                        </p:tav>
                                        <p:tav tm="100000">
                                          <p:val>
                                            <p:strVal val="#ppt_w"/>
                                          </p:val>
                                        </p:tav>
                                      </p:tavLst>
                                    </p:anim>
                                    <p:anim calcmode="lin" valueType="num">
                                      <p:cBhvr>
                                        <p:cTn id="15" dur="1000" fill="hold"/>
                                        <p:tgtEl>
                                          <p:spTgt spid="582666"/>
                                        </p:tgtEl>
                                        <p:attrNameLst>
                                          <p:attrName>ppt_h</p:attrName>
                                        </p:attrNameLst>
                                      </p:cBhvr>
                                      <p:tavLst>
                                        <p:tav tm="0">
                                          <p:val>
                                            <p:strVal val="#ppt_h"/>
                                          </p:val>
                                        </p:tav>
                                        <p:tav tm="100000">
                                          <p:val>
                                            <p:strVal val="#ppt_h"/>
                                          </p:val>
                                        </p:tav>
                                      </p:tavLst>
                                    </p:anim>
                                    <p:animEffect transition="in" filter="fade">
                                      <p:cBhvr>
                                        <p:cTn id="16" dur="1000"/>
                                        <p:tgtEl>
                                          <p:spTgt spid="58266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82667"/>
                                        </p:tgtEl>
                                        <p:attrNameLst>
                                          <p:attrName>style.visibility</p:attrName>
                                        </p:attrNameLst>
                                      </p:cBhvr>
                                      <p:to>
                                        <p:strVal val="visible"/>
                                      </p:to>
                                    </p:set>
                                    <p:anim calcmode="lin" valueType="num">
                                      <p:cBhvr>
                                        <p:cTn id="21" dur="1000" fill="hold"/>
                                        <p:tgtEl>
                                          <p:spTgt spid="582667"/>
                                        </p:tgtEl>
                                        <p:attrNameLst>
                                          <p:attrName>ppt_w</p:attrName>
                                        </p:attrNameLst>
                                      </p:cBhvr>
                                      <p:tavLst>
                                        <p:tav tm="0">
                                          <p:val>
                                            <p:strVal val="#ppt_w*0.70"/>
                                          </p:val>
                                        </p:tav>
                                        <p:tav tm="100000">
                                          <p:val>
                                            <p:strVal val="#ppt_w"/>
                                          </p:val>
                                        </p:tav>
                                      </p:tavLst>
                                    </p:anim>
                                    <p:anim calcmode="lin" valueType="num">
                                      <p:cBhvr>
                                        <p:cTn id="22" dur="1000" fill="hold"/>
                                        <p:tgtEl>
                                          <p:spTgt spid="582667"/>
                                        </p:tgtEl>
                                        <p:attrNameLst>
                                          <p:attrName>ppt_h</p:attrName>
                                        </p:attrNameLst>
                                      </p:cBhvr>
                                      <p:tavLst>
                                        <p:tav tm="0">
                                          <p:val>
                                            <p:strVal val="#ppt_h"/>
                                          </p:val>
                                        </p:tav>
                                        <p:tav tm="100000">
                                          <p:val>
                                            <p:strVal val="#ppt_h"/>
                                          </p:val>
                                        </p:tav>
                                      </p:tavLst>
                                    </p:anim>
                                    <p:animEffect transition="in" filter="fade">
                                      <p:cBhvr>
                                        <p:cTn id="23" dur="1000"/>
                                        <p:tgtEl>
                                          <p:spTgt spid="58266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xit" presetSubtype="4" fill="hold" grpId="1" nodeType="clickEffect">
                                  <p:stCondLst>
                                    <p:cond delay="0"/>
                                  </p:stCondLst>
                                  <p:childTnLst>
                                    <p:anim calcmode="lin" valueType="num">
                                      <p:cBhvr additive="base">
                                        <p:cTn id="27" dur="500"/>
                                        <p:tgtEl>
                                          <p:spTgt spid="582667"/>
                                        </p:tgtEl>
                                        <p:attrNameLst>
                                          <p:attrName>ppt_x</p:attrName>
                                        </p:attrNameLst>
                                      </p:cBhvr>
                                      <p:tavLst>
                                        <p:tav tm="0">
                                          <p:val>
                                            <p:strVal val="ppt_x"/>
                                          </p:val>
                                        </p:tav>
                                        <p:tav tm="100000">
                                          <p:val>
                                            <p:strVal val="ppt_x"/>
                                          </p:val>
                                        </p:tav>
                                      </p:tavLst>
                                    </p:anim>
                                    <p:anim calcmode="lin" valueType="num">
                                      <p:cBhvr additive="base">
                                        <p:cTn id="28" dur="500"/>
                                        <p:tgtEl>
                                          <p:spTgt spid="582667"/>
                                        </p:tgtEl>
                                        <p:attrNameLst>
                                          <p:attrName>ppt_y</p:attrName>
                                        </p:attrNameLst>
                                      </p:cBhvr>
                                      <p:tavLst>
                                        <p:tav tm="0">
                                          <p:val>
                                            <p:strVal val="ppt_y"/>
                                          </p:val>
                                        </p:tav>
                                        <p:tav tm="100000">
                                          <p:val>
                                            <p:strVal val="1+ppt_h/2"/>
                                          </p:val>
                                        </p:tav>
                                      </p:tavLst>
                                    </p:anim>
                                    <p:set>
                                      <p:cBhvr>
                                        <p:cTn id="29" dur="1" fill="hold">
                                          <p:stCondLst>
                                            <p:cond delay="499"/>
                                          </p:stCondLst>
                                        </p:cTn>
                                        <p:tgtEl>
                                          <p:spTgt spid="582667"/>
                                        </p:tgtEl>
                                        <p:attrNameLst>
                                          <p:attrName>style.visibility</p:attrName>
                                        </p:attrNameLst>
                                      </p:cBhvr>
                                      <p:to>
                                        <p:strVal val="hidden"/>
                                      </p:to>
                                    </p:set>
                                  </p:childTnLst>
                                </p:cTn>
                              </p:par>
                              <p:par>
                                <p:cTn id="30" presetID="2" presetClass="exit" presetSubtype="4" fill="hold" grpId="1" nodeType="withEffect">
                                  <p:stCondLst>
                                    <p:cond delay="0"/>
                                  </p:stCondLst>
                                  <p:childTnLst>
                                    <p:anim calcmode="lin" valueType="num">
                                      <p:cBhvr additive="base">
                                        <p:cTn id="31" dur="500"/>
                                        <p:tgtEl>
                                          <p:spTgt spid="582666"/>
                                        </p:tgtEl>
                                        <p:attrNameLst>
                                          <p:attrName>ppt_x</p:attrName>
                                        </p:attrNameLst>
                                      </p:cBhvr>
                                      <p:tavLst>
                                        <p:tav tm="0">
                                          <p:val>
                                            <p:strVal val="ppt_x"/>
                                          </p:val>
                                        </p:tav>
                                        <p:tav tm="100000">
                                          <p:val>
                                            <p:strVal val="ppt_x"/>
                                          </p:val>
                                        </p:tav>
                                      </p:tavLst>
                                    </p:anim>
                                    <p:anim calcmode="lin" valueType="num">
                                      <p:cBhvr additive="base">
                                        <p:cTn id="32" dur="500"/>
                                        <p:tgtEl>
                                          <p:spTgt spid="582666"/>
                                        </p:tgtEl>
                                        <p:attrNameLst>
                                          <p:attrName>ppt_y</p:attrName>
                                        </p:attrNameLst>
                                      </p:cBhvr>
                                      <p:tavLst>
                                        <p:tav tm="0">
                                          <p:val>
                                            <p:strVal val="ppt_y"/>
                                          </p:val>
                                        </p:tav>
                                        <p:tav tm="100000">
                                          <p:val>
                                            <p:strVal val="1+ppt_h/2"/>
                                          </p:val>
                                        </p:tav>
                                      </p:tavLst>
                                    </p:anim>
                                    <p:set>
                                      <p:cBhvr>
                                        <p:cTn id="33" dur="1" fill="hold">
                                          <p:stCondLst>
                                            <p:cond delay="499"/>
                                          </p:stCondLst>
                                        </p:cTn>
                                        <p:tgtEl>
                                          <p:spTgt spid="582666"/>
                                        </p:tgtEl>
                                        <p:attrNameLst>
                                          <p:attrName>style.visibility</p:attrName>
                                        </p:attrNameLst>
                                      </p:cBhvr>
                                      <p:to>
                                        <p:strVal val="hidden"/>
                                      </p:to>
                                    </p:set>
                                  </p:childTnLst>
                                </p:cTn>
                              </p:par>
                              <p:par>
                                <p:cTn id="34" presetID="2" presetClass="exit" presetSubtype="4" fill="hold" grpId="1" nodeType="withEffect">
                                  <p:stCondLst>
                                    <p:cond delay="0"/>
                                  </p:stCondLst>
                                  <p:childTnLst>
                                    <p:anim calcmode="lin" valueType="num">
                                      <p:cBhvr additive="base">
                                        <p:cTn id="35" dur="500"/>
                                        <p:tgtEl>
                                          <p:spTgt spid="582668"/>
                                        </p:tgtEl>
                                        <p:attrNameLst>
                                          <p:attrName>ppt_x</p:attrName>
                                        </p:attrNameLst>
                                      </p:cBhvr>
                                      <p:tavLst>
                                        <p:tav tm="0">
                                          <p:val>
                                            <p:strVal val="ppt_x"/>
                                          </p:val>
                                        </p:tav>
                                        <p:tav tm="100000">
                                          <p:val>
                                            <p:strVal val="ppt_x"/>
                                          </p:val>
                                        </p:tav>
                                      </p:tavLst>
                                    </p:anim>
                                    <p:anim calcmode="lin" valueType="num">
                                      <p:cBhvr additive="base">
                                        <p:cTn id="36" dur="500"/>
                                        <p:tgtEl>
                                          <p:spTgt spid="582668"/>
                                        </p:tgtEl>
                                        <p:attrNameLst>
                                          <p:attrName>ppt_y</p:attrName>
                                        </p:attrNameLst>
                                      </p:cBhvr>
                                      <p:tavLst>
                                        <p:tav tm="0">
                                          <p:val>
                                            <p:strVal val="ppt_y"/>
                                          </p:val>
                                        </p:tav>
                                        <p:tav tm="100000">
                                          <p:val>
                                            <p:strVal val="1+ppt_h/2"/>
                                          </p:val>
                                        </p:tav>
                                      </p:tavLst>
                                    </p:anim>
                                    <p:set>
                                      <p:cBhvr>
                                        <p:cTn id="37" dur="1" fill="hold">
                                          <p:stCondLst>
                                            <p:cond delay="499"/>
                                          </p:stCondLst>
                                        </p:cTn>
                                        <p:tgtEl>
                                          <p:spTgt spid="582668"/>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9" fill="hold" grpId="0" nodeType="clickEffect">
                                  <p:stCondLst>
                                    <p:cond delay="0"/>
                                  </p:stCondLst>
                                  <p:childTnLst>
                                    <p:set>
                                      <p:cBhvr>
                                        <p:cTn id="41" dur="1" fill="hold">
                                          <p:stCondLst>
                                            <p:cond delay="0"/>
                                          </p:stCondLst>
                                        </p:cTn>
                                        <p:tgtEl>
                                          <p:spTgt spid="582673"/>
                                        </p:tgtEl>
                                        <p:attrNameLst>
                                          <p:attrName>style.visibility</p:attrName>
                                        </p:attrNameLst>
                                      </p:cBhvr>
                                      <p:to>
                                        <p:strVal val="visible"/>
                                      </p:to>
                                    </p:set>
                                    <p:anim calcmode="lin" valueType="num">
                                      <p:cBhvr additive="base">
                                        <p:cTn id="42" dur="500" fill="hold"/>
                                        <p:tgtEl>
                                          <p:spTgt spid="582673"/>
                                        </p:tgtEl>
                                        <p:attrNameLst>
                                          <p:attrName>ppt_x</p:attrName>
                                        </p:attrNameLst>
                                      </p:cBhvr>
                                      <p:tavLst>
                                        <p:tav tm="0">
                                          <p:val>
                                            <p:strVal val="0-#ppt_w/2"/>
                                          </p:val>
                                        </p:tav>
                                        <p:tav tm="100000">
                                          <p:val>
                                            <p:strVal val="#ppt_x"/>
                                          </p:val>
                                        </p:tav>
                                      </p:tavLst>
                                    </p:anim>
                                    <p:anim calcmode="lin" valueType="num">
                                      <p:cBhvr additive="base">
                                        <p:cTn id="43" dur="500" fill="hold"/>
                                        <p:tgtEl>
                                          <p:spTgt spid="582673"/>
                                        </p:tgtEl>
                                        <p:attrNameLst>
                                          <p:attrName>ppt_y</p:attrName>
                                        </p:attrNameLst>
                                      </p:cBhvr>
                                      <p:tavLst>
                                        <p:tav tm="0">
                                          <p:val>
                                            <p:strVal val="0-#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9" fill="hold" grpId="0" nodeType="clickEffect">
                                  <p:stCondLst>
                                    <p:cond delay="0"/>
                                  </p:stCondLst>
                                  <p:childTnLst>
                                    <p:set>
                                      <p:cBhvr>
                                        <p:cTn id="47" dur="1" fill="hold">
                                          <p:stCondLst>
                                            <p:cond delay="0"/>
                                          </p:stCondLst>
                                        </p:cTn>
                                        <p:tgtEl>
                                          <p:spTgt spid="582672"/>
                                        </p:tgtEl>
                                        <p:attrNameLst>
                                          <p:attrName>style.visibility</p:attrName>
                                        </p:attrNameLst>
                                      </p:cBhvr>
                                      <p:to>
                                        <p:strVal val="visible"/>
                                      </p:to>
                                    </p:set>
                                    <p:anim calcmode="lin" valueType="num">
                                      <p:cBhvr additive="base">
                                        <p:cTn id="48" dur="500" fill="hold"/>
                                        <p:tgtEl>
                                          <p:spTgt spid="582672"/>
                                        </p:tgtEl>
                                        <p:attrNameLst>
                                          <p:attrName>ppt_x</p:attrName>
                                        </p:attrNameLst>
                                      </p:cBhvr>
                                      <p:tavLst>
                                        <p:tav tm="0">
                                          <p:val>
                                            <p:strVal val="0-#ppt_w/2"/>
                                          </p:val>
                                        </p:tav>
                                        <p:tav tm="100000">
                                          <p:val>
                                            <p:strVal val="#ppt_x"/>
                                          </p:val>
                                        </p:tav>
                                      </p:tavLst>
                                    </p:anim>
                                    <p:anim calcmode="lin" valueType="num">
                                      <p:cBhvr additive="base">
                                        <p:cTn id="49" dur="500" fill="hold"/>
                                        <p:tgtEl>
                                          <p:spTgt spid="582672"/>
                                        </p:tgtEl>
                                        <p:attrNameLst>
                                          <p:attrName>ppt_y</p:attrName>
                                        </p:attrNameLst>
                                      </p:cBhvr>
                                      <p:tavLst>
                                        <p:tav tm="0">
                                          <p:val>
                                            <p:strVal val="0-#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9" fill="hold" grpId="0" nodeType="clickEffect">
                                  <p:stCondLst>
                                    <p:cond delay="0"/>
                                  </p:stCondLst>
                                  <p:childTnLst>
                                    <p:set>
                                      <p:cBhvr>
                                        <p:cTn id="53" dur="1" fill="hold">
                                          <p:stCondLst>
                                            <p:cond delay="0"/>
                                          </p:stCondLst>
                                        </p:cTn>
                                        <p:tgtEl>
                                          <p:spTgt spid="582669"/>
                                        </p:tgtEl>
                                        <p:attrNameLst>
                                          <p:attrName>style.visibility</p:attrName>
                                        </p:attrNameLst>
                                      </p:cBhvr>
                                      <p:to>
                                        <p:strVal val="visible"/>
                                      </p:to>
                                    </p:set>
                                    <p:anim calcmode="lin" valueType="num">
                                      <p:cBhvr additive="base">
                                        <p:cTn id="54" dur="500" fill="hold"/>
                                        <p:tgtEl>
                                          <p:spTgt spid="582669"/>
                                        </p:tgtEl>
                                        <p:attrNameLst>
                                          <p:attrName>ppt_x</p:attrName>
                                        </p:attrNameLst>
                                      </p:cBhvr>
                                      <p:tavLst>
                                        <p:tav tm="0">
                                          <p:val>
                                            <p:strVal val="0-#ppt_w/2"/>
                                          </p:val>
                                        </p:tav>
                                        <p:tav tm="100000">
                                          <p:val>
                                            <p:strVal val="#ppt_x"/>
                                          </p:val>
                                        </p:tav>
                                      </p:tavLst>
                                    </p:anim>
                                    <p:anim calcmode="lin" valueType="num">
                                      <p:cBhvr additive="base">
                                        <p:cTn id="55" dur="500" fill="hold"/>
                                        <p:tgtEl>
                                          <p:spTgt spid="582669"/>
                                        </p:tgtEl>
                                        <p:attrNameLst>
                                          <p:attrName>ppt_y</p:attrName>
                                        </p:attrNameLst>
                                      </p:cBhvr>
                                      <p:tavLst>
                                        <p:tav tm="0">
                                          <p:val>
                                            <p:strVal val="0-#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xit" presetSubtype="4" fill="hold" grpId="1" nodeType="clickEffect">
                                  <p:stCondLst>
                                    <p:cond delay="0"/>
                                  </p:stCondLst>
                                  <p:childTnLst>
                                    <p:anim calcmode="lin" valueType="num">
                                      <p:cBhvr additive="base">
                                        <p:cTn id="59" dur="500"/>
                                        <p:tgtEl>
                                          <p:spTgt spid="582673"/>
                                        </p:tgtEl>
                                        <p:attrNameLst>
                                          <p:attrName>ppt_x</p:attrName>
                                        </p:attrNameLst>
                                      </p:cBhvr>
                                      <p:tavLst>
                                        <p:tav tm="0">
                                          <p:val>
                                            <p:strVal val="ppt_x"/>
                                          </p:val>
                                        </p:tav>
                                        <p:tav tm="100000">
                                          <p:val>
                                            <p:strVal val="ppt_x"/>
                                          </p:val>
                                        </p:tav>
                                      </p:tavLst>
                                    </p:anim>
                                    <p:anim calcmode="lin" valueType="num">
                                      <p:cBhvr additive="base">
                                        <p:cTn id="60" dur="500"/>
                                        <p:tgtEl>
                                          <p:spTgt spid="582673"/>
                                        </p:tgtEl>
                                        <p:attrNameLst>
                                          <p:attrName>ppt_y</p:attrName>
                                        </p:attrNameLst>
                                      </p:cBhvr>
                                      <p:tavLst>
                                        <p:tav tm="0">
                                          <p:val>
                                            <p:strVal val="ppt_y"/>
                                          </p:val>
                                        </p:tav>
                                        <p:tav tm="100000">
                                          <p:val>
                                            <p:strVal val="1+ppt_h/2"/>
                                          </p:val>
                                        </p:tav>
                                      </p:tavLst>
                                    </p:anim>
                                    <p:set>
                                      <p:cBhvr>
                                        <p:cTn id="61" dur="1" fill="hold">
                                          <p:stCondLst>
                                            <p:cond delay="499"/>
                                          </p:stCondLst>
                                        </p:cTn>
                                        <p:tgtEl>
                                          <p:spTgt spid="582673"/>
                                        </p:tgtEl>
                                        <p:attrNameLst>
                                          <p:attrName>style.visibility</p:attrName>
                                        </p:attrNameLst>
                                      </p:cBhvr>
                                      <p:to>
                                        <p:strVal val="hidden"/>
                                      </p:to>
                                    </p:set>
                                  </p:childTnLst>
                                </p:cTn>
                              </p:par>
                              <p:par>
                                <p:cTn id="62" presetID="2" presetClass="exit" presetSubtype="4" fill="hold" grpId="1" nodeType="withEffect">
                                  <p:stCondLst>
                                    <p:cond delay="0"/>
                                  </p:stCondLst>
                                  <p:childTnLst>
                                    <p:anim calcmode="lin" valueType="num">
                                      <p:cBhvr additive="base">
                                        <p:cTn id="63" dur="500"/>
                                        <p:tgtEl>
                                          <p:spTgt spid="582672"/>
                                        </p:tgtEl>
                                        <p:attrNameLst>
                                          <p:attrName>ppt_x</p:attrName>
                                        </p:attrNameLst>
                                      </p:cBhvr>
                                      <p:tavLst>
                                        <p:tav tm="0">
                                          <p:val>
                                            <p:strVal val="ppt_x"/>
                                          </p:val>
                                        </p:tav>
                                        <p:tav tm="100000">
                                          <p:val>
                                            <p:strVal val="ppt_x"/>
                                          </p:val>
                                        </p:tav>
                                      </p:tavLst>
                                    </p:anim>
                                    <p:anim calcmode="lin" valueType="num">
                                      <p:cBhvr additive="base">
                                        <p:cTn id="64" dur="500"/>
                                        <p:tgtEl>
                                          <p:spTgt spid="582672"/>
                                        </p:tgtEl>
                                        <p:attrNameLst>
                                          <p:attrName>ppt_y</p:attrName>
                                        </p:attrNameLst>
                                      </p:cBhvr>
                                      <p:tavLst>
                                        <p:tav tm="0">
                                          <p:val>
                                            <p:strVal val="ppt_y"/>
                                          </p:val>
                                        </p:tav>
                                        <p:tav tm="100000">
                                          <p:val>
                                            <p:strVal val="1+ppt_h/2"/>
                                          </p:val>
                                        </p:tav>
                                      </p:tavLst>
                                    </p:anim>
                                    <p:set>
                                      <p:cBhvr>
                                        <p:cTn id="65" dur="1" fill="hold">
                                          <p:stCondLst>
                                            <p:cond delay="499"/>
                                          </p:stCondLst>
                                        </p:cTn>
                                        <p:tgtEl>
                                          <p:spTgt spid="582672"/>
                                        </p:tgtEl>
                                        <p:attrNameLst>
                                          <p:attrName>style.visibility</p:attrName>
                                        </p:attrNameLst>
                                      </p:cBhvr>
                                      <p:to>
                                        <p:strVal val="hidden"/>
                                      </p:to>
                                    </p:set>
                                  </p:childTnLst>
                                </p:cTn>
                              </p:par>
                              <p:par>
                                <p:cTn id="66" presetID="2" presetClass="exit" presetSubtype="4" fill="hold" grpId="1" nodeType="withEffect">
                                  <p:stCondLst>
                                    <p:cond delay="0"/>
                                  </p:stCondLst>
                                  <p:childTnLst>
                                    <p:anim calcmode="lin" valueType="num">
                                      <p:cBhvr additive="base">
                                        <p:cTn id="67" dur="500"/>
                                        <p:tgtEl>
                                          <p:spTgt spid="582669"/>
                                        </p:tgtEl>
                                        <p:attrNameLst>
                                          <p:attrName>ppt_x</p:attrName>
                                        </p:attrNameLst>
                                      </p:cBhvr>
                                      <p:tavLst>
                                        <p:tav tm="0">
                                          <p:val>
                                            <p:strVal val="ppt_x"/>
                                          </p:val>
                                        </p:tav>
                                        <p:tav tm="100000">
                                          <p:val>
                                            <p:strVal val="ppt_x"/>
                                          </p:val>
                                        </p:tav>
                                      </p:tavLst>
                                    </p:anim>
                                    <p:anim calcmode="lin" valueType="num">
                                      <p:cBhvr additive="base">
                                        <p:cTn id="68" dur="500"/>
                                        <p:tgtEl>
                                          <p:spTgt spid="582669"/>
                                        </p:tgtEl>
                                        <p:attrNameLst>
                                          <p:attrName>ppt_y</p:attrName>
                                        </p:attrNameLst>
                                      </p:cBhvr>
                                      <p:tavLst>
                                        <p:tav tm="0">
                                          <p:val>
                                            <p:strVal val="ppt_y"/>
                                          </p:val>
                                        </p:tav>
                                        <p:tav tm="100000">
                                          <p:val>
                                            <p:strVal val="1+ppt_h/2"/>
                                          </p:val>
                                        </p:tav>
                                      </p:tavLst>
                                    </p:anim>
                                    <p:set>
                                      <p:cBhvr>
                                        <p:cTn id="69" dur="1" fill="hold">
                                          <p:stCondLst>
                                            <p:cond delay="499"/>
                                          </p:stCondLst>
                                        </p:cTn>
                                        <p:tgtEl>
                                          <p:spTgt spid="582669"/>
                                        </p:tgtEl>
                                        <p:attrNameLst>
                                          <p:attrName>style.visibility</p:attrName>
                                        </p:attrNameLst>
                                      </p:cBhvr>
                                      <p:to>
                                        <p:strVal val="hidden"/>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582675"/>
                                        </p:tgtEl>
                                        <p:attrNameLst>
                                          <p:attrName>style.visibility</p:attrName>
                                        </p:attrNameLst>
                                      </p:cBhvr>
                                      <p:to>
                                        <p:strVal val="visible"/>
                                      </p:to>
                                    </p:set>
                                    <p:animEffect transition="in" filter="dissolve">
                                      <p:cBhvr>
                                        <p:cTn id="74" dur="500"/>
                                        <p:tgtEl>
                                          <p:spTgt spid="582675"/>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582681"/>
                                        </p:tgtEl>
                                        <p:attrNameLst>
                                          <p:attrName>style.visibility</p:attrName>
                                        </p:attrNameLst>
                                      </p:cBhvr>
                                      <p:to>
                                        <p:strVal val="visible"/>
                                      </p:to>
                                    </p:set>
                                    <p:animEffect transition="in" filter="dissolve">
                                      <p:cBhvr>
                                        <p:cTn id="79" dur="500"/>
                                        <p:tgtEl>
                                          <p:spTgt spid="582681"/>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582682"/>
                                        </p:tgtEl>
                                        <p:attrNameLst>
                                          <p:attrName>style.visibility</p:attrName>
                                        </p:attrNameLst>
                                      </p:cBhvr>
                                      <p:to>
                                        <p:strVal val="visible"/>
                                      </p:to>
                                    </p:set>
                                    <p:animEffect transition="in" filter="dissolve">
                                      <p:cBhvr>
                                        <p:cTn id="84" dur="500"/>
                                        <p:tgtEl>
                                          <p:spTgt spid="582682"/>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9" presetClass="entr" presetSubtype="0" fill="hold" grpId="0" nodeType="clickEffect">
                                  <p:stCondLst>
                                    <p:cond delay="0"/>
                                  </p:stCondLst>
                                  <p:childTnLst>
                                    <p:set>
                                      <p:cBhvr>
                                        <p:cTn id="88" dur="1" fill="hold">
                                          <p:stCondLst>
                                            <p:cond delay="0"/>
                                          </p:stCondLst>
                                        </p:cTn>
                                        <p:tgtEl>
                                          <p:spTgt spid="582685"/>
                                        </p:tgtEl>
                                        <p:attrNameLst>
                                          <p:attrName>style.visibility</p:attrName>
                                        </p:attrNameLst>
                                      </p:cBhvr>
                                      <p:to>
                                        <p:strVal val="visible"/>
                                      </p:to>
                                    </p:set>
                                    <p:animEffect transition="in" filter="dissolve">
                                      <p:cBhvr>
                                        <p:cTn id="89" dur="500"/>
                                        <p:tgtEl>
                                          <p:spTgt spid="582685"/>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xit" presetSubtype="4" fill="hold" grpId="1" nodeType="clickEffect">
                                  <p:stCondLst>
                                    <p:cond delay="0"/>
                                  </p:stCondLst>
                                  <p:childTnLst>
                                    <p:anim calcmode="lin" valueType="num">
                                      <p:cBhvr additive="base">
                                        <p:cTn id="93" dur="500"/>
                                        <p:tgtEl>
                                          <p:spTgt spid="582675"/>
                                        </p:tgtEl>
                                        <p:attrNameLst>
                                          <p:attrName>ppt_x</p:attrName>
                                        </p:attrNameLst>
                                      </p:cBhvr>
                                      <p:tavLst>
                                        <p:tav tm="0">
                                          <p:val>
                                            <p:strVal val="ppt_x"/>
                                          </p:val>
                                        </p:tav>
                                        <p:tav tm="100000">
                                          <p:val>
                                            <p:strVal val="ppt_x"/>
                                          </p:val>
                                        </p:tav>
                                      </p:tavLst>
                                    </p:anim>
                                    <p:anim calcmode="lin" valueType="num">
                                      <p:cBhvr additive="base">
                                        <p:cTn id="94" dur="500"/>
                                        <p:tgtEl>
                                          <p:spTgt spid="582675"/>
                                        </p:tgtEl>
                                        <p:attrNameLst>
                                          <p:attrName>ppt_y</p:attrName>
                                        </p:attrNameLst>
                                      </p:cBhvr>
                                      <p:tavLst>
                                        <p:tav tm="0">
                                          <p:val>
                                            <p:strVal val="ppt_y"/>
                                          </p:val>
                                        </p:tav>
                                        <p:tav tm="100000">
                                          <p:val>
                                            <p:strVal val="1+ppt_h/2"/>
                                          </p:val>
                                        </p:tav>
                                      </p:tavLst>
                                    </p:anim>
                                    <p:set>
                                      <p:cBhvr>
                                        <p:cTn id="95" dur="1" fill="hold">
                                          <p:stCondLst>
                                            <p:cond delay="499"/>
                                          </p:stCondLst>
                                        </p:cTn>
                                        <p:tgtEl>
                                          <p:spTgt spid="582675"/>
                                        </p:tgtEl>
                                        <p:attrNameLst>
                                          <p:attrName>style.visibility</p:attrName>
                                        </p:attrNameLst>
                                      </p:cBhvr>
                                      <p:to>
                                        <p:strVal val="hidden"/>
                                      </p:to>
                                    </p:set>
                                  </p:childTnLst>
                                </p:cTn>
                              </p:par>
                              <p:par>
                                <p:cTn id="96" presetID="2" presetClass="exit" presetSubtype="4" fill="hold" grpId="1" nodeType="withEffect">
                                  <p:stCondLst>
                                    <p:cond delay="0"/>
                                  </p:stCondLst>
                                  <p:childTnLst>
                                    <p:anim calcmode="lin" valueType="num">
                                      <p:cBhvr additive="base">
                                        <p:cTn id="97" dur="500"/>
                                        <p:tgtEl>
                                          <p:spTgt spid="582681"/>
                                        </p:tgtEl>
                                        <p:attrNameLst>
                                          <p:attrName>ppt_x</p:attrName>
                                        </p:attrNameLst>
                                      </p:cBhvr>
                                      <p:tavLst>
                                        <p:tav tm="0">
                                          <p:val>
                                            <p:strVal val="ppt_x"/>
                                          </p:val>
                                        </p:tav>
                                        <p:tav tm="100000">
                                          <p:val>
                                            <p:strVal val="ppt_x"/>
                                          </p:val>
                                        </p:tav>
                                      </p:tavLst>
                                    </p:anim>
                                    <p:anim calcmode="lin" valueType="num">
                                      <p:cBhvr additive="base">
                                        <p:cTn id="98" dur="500"/>
                                        <p:tgtEl>
                                          <p:spTgt spid="582681"/>
                                        </p:tgtEl>
                                        <p:attrNameLst>
                                          <p:attrName>ppt_y</p:attrName>
                                        </p:attrNameLst>
                                      </p:cBhvr>
                                      <p:tavLst>
                                        <p:tav tm="0">
                                          <p:val>
                                            <p:strVal val="ppt_y"/>
                                          </p:val>
                                        </p:tav>
                                        <p:tav tm="100000">
                                          <p:val>
                                            <p:strVal val="1+ppt_h/2"/>
                                          </p:val>
                                        </p:tav>
                                      </p:tavLst>
                                    </p:anim>
                                    <p:set>
                                      <p:cBhvr>
                                        <p:cTn id="99" dur="1" fill="hold">
                                          <p:stCondLst>
                                            <p:cond delay="499"/>
                                          </p:stCondLst>
                                        </p:cTn>
                                        <p:tgtEl>
                                          <p:spTgt spid="582681"/>
                                        </p:tgtEl>
                                        <p:attrNameLst>
                                          <p:attrName>style.visibility</p:attrName>
                                        </p:attrNameLst>
                                      </p:cBhvr>
                                      <p:to>
                                        <p:strVal val="hidden"/>
                                      </p:to>
                                    </p:set>
                                  </p:childTnLst>
                                </p:cTn>
                              </p:par>
                              <p:par>
                                <p:cTn id="100" presetID="2" presetClass="exit" presetSubtype="4" fill="hold" grpId="1" nodeType="withEffect">
                                  <p:stCondLst>
                                    <p:cond delay="0"/>
                                  </p:stCondLst>
                                  <p:childTnLst>
                                    <p:anim calcmode="lin" valueType="num">
                                      <p:cBhvr additive="base">
                                        <p:cTn id="101" dur="500"/>
                                        <p:tgtEl>
                                          <p:spTgt spid="582682"/>
                                        </p:tgtEl>
                                        <p:attrNameLst>
                                          <p:attrName>ppt_x</p:attrName>
                                        </p:attrNameLst>
                                      </p:cBhvr>
                                      <p:tavLst>
                                        <p:tav tm="0">
                                          <p:val>
                                            <p:strVal val="ppt_x"/>
                                          </p:val>
                                        </p:tav>
                                        <p:tav tm="100000">
                                          <p:val>
                                            <p:strVal val="ppt_x"/>
                                          </p:val>
                                        </p:tav>
                                      </p:tavLst>
                                    </p:anim>
                                    <p:anim calcmode="lin" valueType="num">
                                      <p:cBhvr additive="base">
                                        <p:cTn id="102" dur="500"/>
                                        <p:tgtEl>
                                          <p:spTgt spid="582682"/>
                                        </p:tgtEl>
                                        <p:attrNameLst>
                                          <p:attrName>ppt_y</p:attrName>
                                        </p:attrNameLst>
                                      </p:cBhvr>
                                      <p:tavLst>
                                        <p:tav tm="0">
                                          <p:val>
                                            <p:strVal val="ppt_y"/>
                                          </p:val>
                                        </p:tav>
                                        <p:tav tm="100000">
                                          <p:val>
                                            <p:strVal val="1+ppt_h/2"/>
                                          </p:val>
                                        </p:tav>
                                      </p:tavLst>
                                    </p:anim>
                                    <p:set>
                                      <p:cBhvr>
                                        <p:cTn id="103" dur="1" fill="hold">
                                          <p:stCondLst>
                                            <p:cond delay="499"/>
                                          </p:stCondLst>
                                        </p:cTn>
                                        <p:tgtEl>
                                          <p:spTgt spid="582682"/>
                                        </p:tgtEl>
                                        <p:attrNameLst>
                                          <p:attrName>style.visibility</p:attrName>
                                        </p:attrNameLst>
                                      </p:cBhvr>
                                      <p:to>
                                        <p:strVal val="hidden"/>
                                      </p:to>
                                    </p:set>
                                  </p:childTnLst>
                                </p:cTn>
                              </p:par>
                              <p:par>
                                <p:cTn id="104" presetID="2" presetClass="exit" presetSubtype="4" fill="hold" grpId="1" nodeType="withEffect">
                                  <p:stCondLst>
                                    <p:cond delay="0"/>
                                  </p:stCondLst>
                                  <p:childTnLst>
                                    <p:anim calcmode="lin" valueType="num">
                                      <p:cBhvr additive="base">
                                        <p:cTn id="105" dur="500"/>
                                        <p:tgtEl>
                                          <p:spTgt spid="582685"/>
                                        </p:tgtEl>
                                        <p:attrNameLst>
                                          <p:attrName>ppt_x</p:attrName>
                                        </p:attrNameLst>
                                      </p:cBhvr>
                                      <p:tavLst>
                                        <p:tav tm="0">
                                          <p:val>
                                            <p:strVal val="ppt_x"/>
                                          </p:val>
                                        </p:tav>
                                        <p:tav tm="100000">
                                          <p:val>
                                            <p:strVal val="ppt_x"/>
                                          </p:val>
                                        </p:tav>
                                      </p:tavLst>
                                    </p:anim>
                                    <p:anim calcmode="lin" valueType="num">
                                      <p:cBhvr additive="base">
                                        <p:cTn id="106" dur="500"/>
                                        <p:tgtEl>
                                          <p:spTgt spid="582685"/>
                                        </p:tgtEl>
                                        <p:attrNameLst>
                                          <p:attrName>ppt_y</p:attrName>
                                        </p:attrNameLst>
                                      </p:cBhvr>
                                      <p:tavLst>
                                        <p:tav tm="0">
                                          <p:val>
                                            <p:strVal val="ppt_y"/>
                                          </p:val>
                                        </p:tav>
                                        <p:tav tm="100000">
                                          <p:val>
                                            <p:strVal val="1+ppt_h/2"/>
                                          </p:val>
                                        </p:tav>
                                      </p:tavLst>
                                    </p:anim>
                                    <p:set>
                                      <p:cBhvr>
                                        <p:cTn id="107" dur="1" fill="hold">
                                          <p:stCondLst>
                                            <p:cond delay="499"/>
                                          </p:stCondLst>
                                        </p:cTn>
                                        <p:tgtEl>
                                          <p:spTgt spid="5826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69" grpId="0" animBg="1"/>
      <p:bldP spid="582669" grpId="1" animBg="1"/>
      <p:bldP spid="582672" grpId="0" animBg="1"/>
      <p:bldP spid="582672" grpId="1" animBg="1"/>
      <p:bldP spid="582673" grpId="0" animBg="1"/>
      <p:bldP spid="582673" grpId="1" animBg="1"/>
      <p:bldP spid="582675" grpId="0" animBg="1"/>
      <p:bldP spid="582675" grpId="1" animBg="1"/>
      <p:bldP spid="582681" grpId="0" animBg="1"/>
      <p:bldP spid="582681" grpId="1" animBg="1"/>
      <p:bldP spid="582682" grpId="0" animBg="1"/>
      <p:bldP spid="582682" grpId="1" animBg="1"/>
      <p:bldP spid="582685" grpId="0" animBg="1"/>
      <p:bldP spid="582685" grpId="1" animBg="1"/>
      <p:bldP spid="582667" grpId="0" animBg="1"/>
      <p:bldP spid="582667" grpId="1" animBg="1"/>
      <p:bldP spid="582666" grpId="0" animBg="1"/>
      <p:bldP spid="582666" grpId="1" animBg="1"/>
      <p:bldP spid="582668" grpId="0" animBg="1"/>
      <p:bldP spid="58266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idx="12"/>
          </p:nvPr>
        </p:nvSpPr>
        <p:spPr/>
        <p:txBody>
          <a:bodyPr/>
          <a:lstStyle/>
          <a:p>
            <a:fld id="{20E2D2E2-9E4C-1E42-8245-D4E038085B2A}" type="slidenum">
              <a:rPr lang="en-US"/>
              <a:pPr/>
              <a:t>18</a:t>
            </a:fld>
            <a:endParaRPr lang="en-US"/>
          </a:p>
        </p:txBody>
      </p:sp>
      <p:pic>
        <p:nvPicPr>
          <p:cNvPr id="2252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988" y="0"/>
            <a:ext cx="9170988"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2530" name="Rectangle 2"/>
          <p:cNvSpPr>
            <a:spLocks noGrp="1" noChangeArrowheads="1"/>
          </p:cNvSpPr>
          <p:nvPr>
            <p:ph type="title" idx="4294967295"/>
          </p:nvPr>
        </p:nvSpPr>
        <p:spPr>
          <a:xfrm>
            <a:off x="4648200" y="0"/>
            <a:ext cx="4495800" cy="1524000"/>
          </a:xfrm>
          <a:noFill/>
          <a:ln>
            <a:noFill/>
          </a:ln>
          <a:effectLst>
            <a:outerShdw blurRad="63500" dist="36147" dir="2700000" algn="ctr" rotWithShape="0">
              <a:srgbClr val="000000">
                <a:alpha val="74998"/>
              </a:srgbClr>
            </a:outerShdw>
          </a:effectLst>
        </p:spPr>
        <p:txBody>
          <a:bodyPr vert="horz" wrap="square" lIns="90000" tIns="46800" rIns="90000" bIns="46800" numCol="1" anchor="ctr" anchorCtr="0" compatLnSpc="1">
            <a:prstTxWarp prst="textNoShape">
              <a:avLst/>
            </a:prstTxWarp>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kern="1200">
                <a:solidFill>
                  <a:srgbClr val="FFFFFF"/>
                </a:solidFill>
                <a:effectLst>
                  <a:glow rad="228600">
                    <a:schemeClr val="tx1"/>
                  </a:glow>
                </a:effectLst>
                <a:latin typeface="Arial" charset="0"/>
                <a:ea typeface="ＭＳ Ｐゴシック" charset="0"/>
                <a:cs typeface="MS Gothic" charset="0"/>
              </a:rPr>
              <a:t>144,000</a:t>
            </a:r>
            <a:r>
              <a:rPr lang="mn-MN" b="1" kern="1200">
                <a:solidFill>
                  <a:srgbClr val="FFFFFF"/>
                </a:solidFill>
                <a:effectLst>
                  <a:glow rad="228600">
                    <a:schemeClr val="tx1"/>
                  </a:glow>
                </a:effectLst>
                <a:latin typeface="Arial" charset="0"/>
                <a:ea typeface="ＭＳ Ｐゴシック" charset="0"/>
                <a:cs typeface="MS Gothic" charset="0"/>
              </a:rPr>
              <a:t>хүн</a:t>
            </a:r>
            <a:r>
              <a:rPr lang="en-US" b="1" kern="1200">
                <a:solidFill>
                  <a:srgbClr val="FFFFFF"/>
                </a:solidFill>
                <a:effectLst>
                  <a:glow rad="228600">
                    <a:schemeClr val="tx1"/>
                  </a:glow>
                </a:effectLst>
                <a:latin typeface="Arial" charset="0"/>
                <a:ea typeface="ＭＳ Ｐゴシック" charset="0"/>
                <a:cs typeface="MS Gothic" charset="0"/>
              </a:rPr>
              <a:t> (7:1-8)</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1" name="Slide Number Placeholder 8"/>
          <p:cNvSpPr>
            <a:spLocks noGrp="1"/>
          </p:cNvSpPr>
          <p:nvPr>
            <p:ph type="sldNum" idx="12"/>
          </p:nvPr>
        </p:nvSpPr>
        <p:spPr/>
        <p:txBody>
          <a:bodyPr/>
          <a:lstStyle/>
          <a:p>
            <a:fld id="{3A8BE8E3-278B-7242-85B0-5F69EEBCE8FC}" type="slidenum">
              <a:rPr lang="en-US"/>
              <a:pPr/>
              <a:t>19</a:t>
            </a:fld>
            <a:endParaRPr lang="en-US"/>
          </a:p>
        </p:txBody>
      </p:sp>
      <p:pic>
        <p:nvPicPr>
          <p:cNvPr id="23553" name="Picture 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324975" cy="69484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3554"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516688" y="2852738"/>
            <a:ext cx="2225675" cy="1981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3555" name="Text Box 3"/>
          <p:cNvSpPr txBox="1">
            <a:spLocks noChangeArrowheads="1"/>
          </p:cNvSpPr>
          <p:nvPr/>
        </p:nvSpPr>
        <p:spPr bwMode="auto">
          <a:xfrm>
            <a:off x="228600" y="3276600"/>
            <a:ext cx="3048000" cy="1187450"/>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pPr>
              <a:spcBef>
                <a:spcPts val="1500"/>
              </a:spcBef>
            </a:pPr>
            <a:r>
              <a:rPr lang="mn-MN">
                <a:latin typeface="Comic Sans MS" charset="0"/>
              </a:rPr>
              <a:t>Яагаад дарааллах гэж</a:t>
            </a:r>
            <a:r>
              <a:rPr lang="en-US">
                <a:latin typeface="Comic Sans MS" charset="0"/>
              </a:rPr>
              <a:t>?</a:t>
            </a:r>
          </a:p>
        </p:txBody>
      </p:sp>
      <p:sp>
        <p:nvSpPr>
          <p:cNvPr id="23556" name="Text Box 4"/>
          <p:cNvSpPr txBox="1">
            <a:spLocks noChangeArrowheads="1"/>
          </p:cNvSpPr>
          <p:nvPr/>
        </p:nvSpPr>
        <p:spPr bwMode="auto">
          <a:xfrm>
            <a:off x="228600" y="4489450"/>
            <a:ext cx="5410200" cy="1683410"/>
          </a:xfrm>
          <a:prstGeom prst="rect">
            <a:avLst/>
          </a:prstGeom>
          <a:solidFill>
            <a:schemeClr val="tx1"/>
          </a:solidFill>
          <a:ln>
            <a:noFill/>
          </a:ln>
          <a:effec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pPr>
              <a:spcBef>
                <a:spcPts val="1250"/>
              </a:spcBef>
              <a:buClr>
                <a:srgbClr val="800000"/>
              </a:buClr>
              <a:buFont typeface="Comic Sans MS" charset="0"/>
              <a:buChar char="•"/>
            </a:pPr>
            <a:r>
              <a:rPr lang="en-US" sz="1800" dirty="0">
                <a:solidFill>
                  <a:srgbClr val="FFFFFF"/>
                </a:solidFill>
                <a:latin typeface="Comic Sans MS" charset="0"/>
              </a:rPr>
              <a:t> </a:t>
            </a:r>
            <a:r>
              <a:rPr lang="mn-MN" sz="1800" dirty="0">
                <a:solidFill>
                  <a:srgbClr val="FFFFFF"/>
                </a:solidFill>
                <a:latin typeface="Comic Sans MS" charset="0"/>
              </a:rPr>
              <a:t>Текстийг энгийнээр унших</a:t>
            </a:r>
          </a:p>
          <a:p>
            <a:pPr>
              <a:spcBef>
                <a:spcPts val="1250"/>
              </a:spcBef>
              <a:buClr>
                <a:srgbClr val="800000"/>
              </a:buClr>
              <a:buFont typeface="Comic Sans MS" charset="0"/>
              <a:buChar char="•"/>
            </a:pPr>
            <a:r>
              <a:rPr lang="en-US" sz="1800" dirty="0">
                <a:solidFill>
                  <a:srgbClr val="FFFFFF"/>
                </a:solidFill>
                <a:latin typeface="Comic Sans MS" charset="0"/>
              </a:rPr>
              <a:t> 1260 </a:t>
            </a:r>
            <a:r>
              <a:rPr lang="mn-MN" sz="1800" dirty="0">
                <a:solidFill>
                  <a:srgbClr val="FFFFFF"/>
                </a:solidFill>
                <a:latin typeface="Comic Sans MS" charset="0"/>
              </a:rPr>
              <a:t>өдөр </a:t>
            </a:r>
            <a:r>
              <a:rPr lang="en-US" sz="1800" dirty="0">
                <a:solidFill>
                  <a:srgbClr val="FFFFFF"/>
                </a:solidFill>
                <a:latin typeface="Comic Sans MS" charset="0"/>
              </a:rPr>
              <a:t>(</a:t>
            </a:r>
            <a:r>
              <a:rPr lang="mn-MN" sz="1800" dirty="0">
                <a:solidFill>
                  <a:srgbClr val="FFFFFF"/>
                </a:solidFill>
                <a:latin typeface="Comic Sans MS" charset="0"/>
              </a:rPr>
              <a:t>Илч</a:t>
            </a:r>
            <a:r>
              <a:rPr lang="en-US" sz="1800" dirty="0">
                <a:solidFill>
                  <a:srgbClr val="FFFFFF"/>
                </a:solidFill>
                <a:latin typeface="Comic Sans MS" charset="0"/>
              </a:rPr>
              <a:t>. 12:6)</a:t>
            </a:r>
          </a:p>
          <a:p>
            <a:pPr>
              <a:spcBef>
                <a:spcPts val="1250"/>
              </a:spcBef>
              <a:buClr>
                <a:srgbClr val="800000"/>
              </a:buClr>
              <a:buFont typeface="Comic Sans MS" charset="0"/>
              <a:buChar char="•"/>
            </a:pPr>
            <a:r>
              <a:rPr lang="en-US" sz="1800" dirty="0">
                <a:solidFill>
                  <a:srgbClr val="FFFFFF"/>
                </a:solidFill>
                <a:latin typeface="Comic Sans MS" charset="0"/>
              </a:rPr>
              <a:t> </a:t>
            </a:r>
            <a:r>
              <a:rPr lang="mn-MN" sz="1800" dirty="0">
                <a:solidFill>
                  <a:srgbClr val="FFFFFF"/>
                </a:solidFill>
                <a:latin typeface="Comic Sans MS" charset="0"/>
              </a:rPr>
              <a:t>6-р лацны </a:t>
            </a:r>
            <a:r>
              <a:rPr lang="mn-MN" sz="1800" u="sng" dirty="0">
                <a:solidFill>
                  <a:srgbClr val="FFFFFF"/>
                </a:solidFill>
                <a:latin typeface="Comic Sans MS" charset="0"/>
              </a:rPr>
              <a:t>дараа</a:t>
            </a:r>
            <a:r>
              <a:rPr lang="mn-MN" sz="1800" dirty="0">
                <a:solidFill>
                  <a:srgbClr val="FFFFFF"/>
                </a:solidFill>
                <a:latin typeface="Comic Sans MS" charset="0"/>
              </a:rPr>
              <a:t> 1-р бүрээ үлээгдэнэ</a:t>
            </a:r>
          </a:p>
          <a:p>
            <a:pPr>
              <a:spcBef>
                <a:spcPts val="1250"/>
              </a:spcBef>
              <a:buClr>
                <a:srgbClr val="800000"/>
              </a:buClr>
              <a:buFont typeface="Comic Sans MS" charset="0"/>
              <a:buChar char="•"/>
            </a:pPr>
            <a:r>
              <a:rPr lang="en-US" sz="1800" dirty="0">
                <a:solidFill>
                  <a:srgbClr val="FFFFFF"/>
                </a:solidFill>
                <a:latin typeface="Comic Sans MS" charset="0"/>
              </a:rPr>
              <a:t> </a:t>
            </a:r>
            <a:r>
              <a:rPr lang="mn-MN" sz="1800" dirty="0">
                <a:solidFill>
                  <a:srgbClr val="FFFFFF"/>
                </a:solidFill>
                <a:latin typeface="Comic Sans MS" charset="0"/>
              </a:rPr>
              <a:t>Давтагдашгүй шийтгэлүүд</a:t>
            </a:r>
          </a:p>
        </p:txBody>
      </p:sp>
      <p:pic>
        <p:nvPicPr>
          <p:cNvPr id="23557" name="Picture 5">
            <a:hlinkClick r:id="rId6"/>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940425" y="4454525"/>
            <a:ext cx="3203575" cy="2403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3558" name="AutoShape 6"/>
          <p:cNvSpPr>
            <a:spLocks noChangeArrowheads="1"/>
          </p:cNvSpPr>
          <p:nvPr/>
        </p:nvSpPr>
        <p:spPr bwMode="auto">
          <a:xfrm flipH="1" flipV="1">
            <a:off x="2681288" y="3187700"/>
            <a:ext cx="4176712" cy="1728788"/>
          </a:xfrm>
          <a:prstGeom prst="curvedDownArrow">
            <a:avLst>
              <a:gd name="adj1" fmla="val 46977"/>
              <a:gd name="adj2" fmla="val 96192"/>
              <a:gd name="adj3" fmla="val 33333"/>
            </a:avLst>
          </a:prstGeom>
          <a:solidFill>
            <a:srgbClr val="80008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ot="10800000" wrap="none" anchor="ctr"/>
          <a:lstStyle/>
          <a:p>
            <a:endParaRPr lang="en-US"/>
          </a:p>
        </p:txBody>
      </p:sp>
      <p:sp>
        <p:nvSpPr>
          <p:cNvPr id="23559" name="Text Box 7"/>
          <p:cNvSpPr txBox="1">
            <a:spLocks noChangeArrowheads="1"/>
          </p:cNvSpPr>
          <p:nvPr/>
        </p:nvSpPr>
        <p:spPr bwMode="auto">
          <a:xfrm>
            <a:off x="5943600" y="685800"/>
            <a:ext cx="3200400" cy="2731774"/>
          </a:xfrm>
          <a:prstGeom prst="rect">
            <a:avLst/>
          </a:prstGeom>
          <a:solidFill>
            <a:schemeClr val="tx1"/>
          </a:solidFill>
          <a:ln>
            <a:noFill/>
          </a:ln>
          <a:effec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pPr>
              <a:spcBef>
                <a:spcPts val="1125"/>
              </a:spcBef>
            </a:pPr>
            <a:r>
              <a:rPr lang="mn-MN" sz="1800" b="1">
                <a:solidFill>
                  <a:srgbClr val="FFFFFF"/>
                </a:solidFill>
                <a:latin typeface="Comic Sans MS" charset="0"/>
              </a:rPr>
              <a:t>Илчлэлт</a:t>
            </a:r>
            <a:r>
              <a:rPr lang="en-US" sz="1800" b="1">
                <a:solidFill>
                  <a:srgbClr val="FFFFFF"/>
                </a:solidFill>
                <a:latin typeface="Comic Sans MS" charset="0"/>
              </a:rPr>
              <a:t> 8:7  </a:t>
            </a:r>
          </a:p>
          <a:p>
            <a:pPr>
              <a:spcBef>
                <a:spcPts val="1125"/>
              </a:spcBef>
            </a:pPr>
            <a:r>
              <a:rPr lang="en-US" sz="1800" b="1">
                <a:solidFill>
                  <a:srgbClr val="FFFFFF"/>
                </a:solidFill>
                <a:latin typeface="Verdana" charset="0"/>
              </a:rPr>
              <a:t>Эхнийх нь бүрээгээ таттал, цустай холилдсон мөндөр, гал бий болж дэлхий уруу хаягдав. Дэлхийн гуравны нэг нь шатаж, бүх ногоон өвс шатлаа.</a:t>
            </a:r>
          </a:p>
        </p:txBody>
      </p:sp>
      <p:sp>
        <p:nvSpPr>
          <p:cNvPr id="23560" name="Text Box 8"/>
          <p:cNvSpPr txBox="1">
            <a:spLocks noChangeArrowheads="1"/>
          </p:cNvSpPr>
          <p:nvPr/>
        </p:nvSpPr>
        <p:spPr bwMode="auto">
          <a:xfrm>
            <a:off x="8553450" y="4763"/>
            <a:ext cx="56515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pPr algn="ctr"/>
            <a:r>
              <a:rPr lang="en-US" sz="2000" b="1"/>
              <a:t>336</a:t>
            </a:r>
          </a:p>
        </p:txBody>
      </p:sp>
      <p:sp>
        <p:nvSpPr>
          <p:cNvPr id="23561" name="Rectangle 9"/>
          <p:cNvSpPr>
            <a:spLocks noGrp="1" noChangeArrowheads="1"/>
          </p:cNvSpPr>
          <p:nvPr>
            <p:ph type="title" idx="4294967295"/>
          </p:nvPr>
        </p:nvSpPr>
        <p:spPr>
          <a:xfrm>
            <a:off x="685800" y="0"/>
            <a:ext cx="7772400" cy="581025"/>
          </a:xfrm>
          <a:solidFill>
            <a:schemeClr val="tx1"/>
          </a:solidFill>
          <a:ln/>
        </p:spPr>
        <p:txBody>
          <a:bodyPr anchor="t"/>
          <a:lstStyle/>
          <a:p>
            <a:pPr>
              <a:spcBef>
                <a:spcPts val="2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3200" b="1">
                <a:solidFill>
                  <a:srgbClr val="FFFFFF"/>
                </a:solidFill>
                <a:latin typeface="Comic Sans MS" charset="0"/>
              </a:rPr>
              <a:t>70 дахь долоо хоногийн шүүлт</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23555"/>
                                        </p:tgtEl>
                                        <p:attrNameLst>
                                          <p:attrName>style.visibility</p:attrName>
                                        </p:attrNameLst>
                                      </p:cBhvr>
                                      <p:to>
                                        <p:strVal val="visible"/>
                                      </p:to>
                                    </p:set>
                                    <p:animEffect transition="in" filter="dissolve">
                                      <p:cBhvr additive="repl">
                                        <p:cTn id="7" dur="500"/>
                                        <p:tgtEl>
                                          <p:spTgt spid="235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fill="hold" nodeType="clickEffect">
                                  <p:stCondLst>
                                    <p:cond delay="0"/>
                                  </p:stCondLst>
                                  <p:childTnLst>
                                    <p:set>
                                      <p:cBhvr additive="repl">
                                        <p:cTn id="11" dur="1" fill="hold">
                                          <p:stCondLst>
                                            <p:cond delay="0"/>
                                          </p:stCondLst>
                                        </p:cTn>
                                        <p:tgtEl>
                                          <p:spTgt spid="23556"/>
                                        </p:tgtEl>
                                        <p:attrNameLst>
                                          <p:attrName>style.visibility</p:attrName>
                                        </p:attrNameLst>
                                      </p:cBhvr>
                                      <p:to>
                                        <p:strVal val="visible"/>
                                      </p:to>
                                    </p:set>
                                    <p:animEffect transition="in" filter="dissolve">
                                      <p:cBhvr additive="repl">
                                        <p:cTn id="12" dur="500"/>
                                        <p:tgtEl>
                                          <p:spTgt spid="23556"/>
                                        </p:tgtEl>
                                      </p:cBhvr>
                                    </p:animEffect>
                                  </p:childTnLst>
                                </p:cTn>
                              </p:par>
                              <p:par>
                                <p:cTn id="13" presetID="9" presetClass="entr" fill="hold" nodeType="withEffect">
                                  <p:stCondLst>
                                    <p:cond delay="0"/>
                                  </p:stCondLst>
                                  <p:childTnLst>
                                    <p:set>
                                      <p:cBhvr additive="repl">
                                        <p:cTn id="14" dur="1" fill="hold">
                                          <p:stCondLst>
                                            <p:cond delay="0"/>
                                          </p:stCondLst>
                                        </p:cTn>
                                        <p:tgtEl>
                                          <p:spTgt spid="23556">
                                            <p:txEl>
                                              <p:pRg st="0" end="0"/>
                                            </p:txEl>
                                          </p:spTgt>
                                        </p:tgtEl>
                                        <p:attrNameLst>
                                          <p:attrName>style.visibility</p:attrName>
                                        </p:attrNameLst>
                                      </p:cBhvr>
                                      <p:to>
                                        <p:strVal val="visible"/>
                                      </p:to>
                                    </p:set>
                                    <p:animEffect transition="in" filter="dissolve">
                                      <p:cBhvr additive="repl">
                                        <p:cTn id="15" dur="500"/>
                                        <p:tgtEl>
                                          <p:spTgt spid="23556">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fill="hold" nodeType="clickEffect">
                                  <p:stCondLst>
                                    <p:cond delay="0"/>
                                  </p:stCondLst>
                                  <p:childTnLst>
                                    <p:set>
                                      <p:cBhvr additive="repl">
                                        <p:cTn id="19" dur="1" fill="hold">
                                          <p:stCondLst>
                                            <p:cond delay="0"/>
                                          </p:stCondLst>
                                        </p:cTn>
                                        <p:tgtEl>
                                          <p:spTgt spid="23556">
                                            <p:txEl>
                                              <p:pRg st="1" end="1"/>
                                            </p:txEl>
                                          </p:spTgt>
                                        </p:tgtEl>
                                        <p:attrNameLst>
                                          <p:attrName>style.visibility</p:attrName>
                                        </p:attrNameLst>
                                      </p:cBhvr>
                                      <p:to>
                                        <p:strVal val="visible"/>
                                      </p:to>
                                    </p:set>
                                    <p:animEffect transition="in" filter="dissolve">
                                      <p:cBhvr additive="repl">
                                        <p:cTn id="20" dur="500"/>
                                        <p:tgtEl>
                                          <p:spTgt spid="23556">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fill="hold" nodeType="clickEffect">
                                  <p:stCondLst>
                                    <p:cond delay="0"/>
                                  </p:stCondLst>
                                  <p:childTnLst>
                                    <p:set>
                                      <p:cBhvr additive="repl">
                                        <p:cTn id="24" dur="1" fill="hold">
                                          <p:stCondLst>
                                            <p:cond delay="0"/>
                                          </p:stCondLst>
                                        </p:cTn>
                                        <p:tgtEl>
                                          <p:spTgt spid="23556">
                                            <p:txEl>
                                              <p:pRg st="2" end="2"/>
                                            </p:txEl>
                                          </p:spTgt>
                                        </p:tgtEl>
                                        <p:attrNameLst>
                                          <p:attrName>style.visibility</p:attrName>
                                        </p:attrNameLst>
                                      </p:cBhvr>
                                      <p:to>
                                        <p:strVal val="visible"/>
                                      </p:to>
                                    </p:set>
                                    <p:animEffect transition="in" filter="dissolve">
                                      <p:cBhvr additive="repl">
                                        <p:cTn id="25" dur="500"/>
                                        <p:tgtEl>
                                          <p:spTgt spid="23556">
                                            <p:txEl>
                                              <p:pRg st="2" end="2"/>
                                            </p:txEl>
                                          </p:spTgt>
                                        </p:tgtEl>
                                      </p:cBhvr>
                                    </p:animEffect>
                                  </p:childTnLst>
                                </p:cTn>
                              </p:par>
                              <p:par>
                                <p:cTn id="26" presetID="31" presetClass="entr" fill="hold" nodeType="withEffect">
                                  <p:stCondLst>
                                    <p:cond delay="0"/>
                                  </p:stCondLst>
                                  <p:iterate type="lt">
                                    <p:tmPct val="5000"/>
                                  </p:iterate>
                                  <p:childTnLst>
                                    <p:set>
                                      <p:cBhvr additive="repl">
                                        <p:cTn id="27" dur="1" fill="hold">
                                          <p:stCondLst>
                                            <p:cond delay="0"/>
                                          </p:stCondLst>
                                        </p:cTn>
                                        <p:tgtEl>
                                          <p:spTgt spid="23554"/>
                                        </p:tgtEl>
                                        <p:attrNameLst>
                                          <p:attrName>style.visibility</p:attrName>
                                        </p:attrNameLst>
                                      </p:cBhvr>
                                      <p:to>
                                        <p:strVal val="visible"/>
                                      </p:to>
                                    </p:set>
                                    <p:anim calcmode="lin" valueType="num">
                                      <p:cBhvr additive="repl">
                                        <p:cTn id="28" dur="1000" fill="hold"/>
                                        <p:tgtEl>
                                          <p:spTgt spid="23554"/>
                                        </p:tgtEl>
                                        <p:attrNameLst>
                                          <p:attrName>ppt_w</p:attrName>
                                        </p:attrNameLst>
                                      </p:cBhvr>
                                      <p:tavLst>
                                        <p:tav tm="100000">
                                          <p:val>
                                            <p:fltVal val="0"/>
                                          </p:val>
                                        </p:tav>
                                        <p:tav>
                                          <p:val>
                                            <p:strVal val="#ppt_w"/>
                                          </p:val>
                                        </p:tav>
                                      </p:tavLst>
                                    </p:anim>
                                    <p:anim calcmode="lin" valueType="num">
                                      <p:cBhvr additive="repl">
                                        <p:cTn id="29" dur="1000" fill="hold"/>
                                        <p:tgtEl>
                                          <p:spTgt spid="23554"/>
                                        </p:tgtEl>
                                        <p:attrNameLst>
                                          <p:attrName>ppt_h</p:attrName>
                                        </p:attrNameLst>
                                      </p:cBhvr>
                                      <p:tavLst>
                                        <p:tav tm="100000">
                                          <p:val>
                                            <p:fltVal val="0"/>
                                          </p:val>
                                        </p:tav>
                                        <p:tav>
                                          <p:val>
                                            <p:strVal val="#ppt_h"/>
                                          </p:val>
                                        </p:tav>
                                      </p:tavLst>
                                    </p:anim>
                                    <p:anim calcmode="lin" valueType="num">
                                      <p:cBhvr additive="repl">
                                        <p:cTn id="30" dur="1000" fill="hold"/>
                                        <p:tgtEl>
                                          <p:spTgt spid="23554"/>
                                        </p:tgtEl>
                                        <p:attrNameLst>
                                          <p:attrName>r</p:attrName>
                                        </p:attrNameLst>
                                      </p:cBhvr>
                                      <p:tavLst>
                                        <p:tav tm="100000">
                                          <p:val>
                                            <p:strVal val="90"/>
                                          </p:val>
                                        </p:tav>
                                        <p:tav>
                                          <p:val>
                                            <p:strVal val="0"/>
                                          </p:val>
                                        </p:tav>
                                      </p:tavLst>
                                    </p:anim>
                                    <p:animEffect transition="in" filter="fade">
                                      <p:cBhvr additive="repl">
                                        <p:cTn id="31" dur="1000"/>
                                        <p:tgtEl>
                                          <p:spTgt spid="2355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1" fill="hold" nodeType="clickEffect">
                                  <p:stCondLst>
                                    <p:cond delay="0"/>
                                  </p:stCondLst>
                                  <p:childTnLst>
                                    <p:set>
                                      <p:cBhvr additive="repl">
                                        <p:cTn id="35" dur="1" fill="hold">
                                          <p:stCondLst>
                                            <p:cond delay="0"/>
                                          </p:stCondLst>
                                        </p:cTn>
                                        <p:tgtEl>
                                          <p:spTgt spid="23557"/>
                                        </p:tgtEl>
                                        <p:attrNameLst>
                                          <p:attrName>style.visibility</p:attrName>
                                        </p:attrNameLst>
                                      </p:cBhvr>
                                      <p:to>
                                        <p:strVal val="visible"/>
                                      </p:to>
                                    </p:set>
                                    <p:anim calcmode="lin" valueType="num">
                                      <p:cBhvr additive="repl">
                                        <p:cTn id="36" dur="500" fill="hold"/>
                                        <p:tgtEl>
                                          <p:spTgt spid="23557"/>
                                        </p:tgtEl>
                                        <p:attrNameLst>
                                          <p:attrName>ppt_x</p:attrName>
                                        </p:attrNameLst>
                                      </p:cBhvr>
                                      <p:tavLst>
                                        <p:tav tm="100000">
                                          <p:val>
                                            <p:strVal val="#ppt_x"/>
                                          </p:val>
                                        </p:tav>
                                        <p:tav>
                                          <p:val>
                                            <p:strVal val="#ppt_x"/>
                                          </p:val>
                                        </p:tav>
                                      </p:tavLst>
                                    </p:anim>
                                    <p:anim calcmode="lin" valueType="num">
                                      <p:cBhvr additive="repl">
                                        <p:cTn id="37" dur="500" fill="hold"/>
                                        <p:tgtEl>
                                          <p:spTgt spid="23557"/>
                                        </p:tgtEl>
                                        <p:attrNameLst>
                                          <p:attrName>ppt_y</p:attrName>
                                        </p:attrNameLst>
                                      </p:cBhvr>
                                      <p:tavLst>
                                        <p:tav tm="100000">
                                          <p:val>
                                            <p:strVal val="0-#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6" name="Slide Number Placeholder 4"/>
          <p:cNvSpPr>
            <a:spLocks noGrp="1"/>
          </p:cNvSpPr>
          <p:nvPr>
            <p:ph type="sldNum" idx="12"/>
          </p:nvPr>
        </p:nvSpPr>
        <p:spPr/>
        <p:txBody>
          <a:bodyPr/>
          <a:lstStyle/>
          <a:p>
            <a:fld id="{1F1018C7-A35D-E649-86D7-D582F60FF54F}" type="slidenum">
              <a:rPr lang="en-US"/>
              <a:pPr/>
              <a:t>2</a:t>
            </a:fld>
            <a:endParaRPr lang="en-US"/>
          </a:p>
        </p:txBody>
      </p:sp>
      <p:sp>
        <p:nvSpPr>
          <p:cNvPr id="6145" name="Rectangle 1"/>
          <p:cNvSpPr>
            <a:spLocks noChangeArrowheads="1"/>
          </p:cNvSpPr>
          <p:nvPr/>
        </p:nvSpPr>
        <p:spPr bwMode="auto">
          <a:xfrm>
            <a:off x="468313" y="260350"/>
            <a:ext cx="8135937" cy="1223963"/>
          </a:xfrm>
          <a:prstGeom prst="rect">
            <a:avLst/>
          </a:prstGeom>
          <a:solidFill>
            <a:srgbClr val="FFFFFF"/>
          </a:solidFill>
          <a:ln w="936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46" name="Rectangle 2"/>
          <p:cNvSpPr>
            <a:spLocks noGrp="1" noChangeArrowheads="1"/>
          </p:cNvSpPr>
          <p:nvPr>
            <p:ph type="title" idx="4294967295"/>
          </p:nvPr>
        </p:nvSpPr>
        <p:spPr>
          <a:xfrm>
            <a:off x="611188" y="260350"/>
            <a:ext cx="8064500" cy="1152525"/>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6000" dirty="0">
                <a:latin typeface="Arial Mon" charset="0"/>
              </a:rPr>
              <a:t>Илчлэлт ном</a:t>
            </a:r>
          </a:p>
        </p:txBody>
      </p:sp>
      <p:sp>
        <p:nvSpPr>
          <p:cNvPr id="6147" name="Rectangle 3"/>
          <p:cNvSpPr>
            <a:spLocks noGrp="1" noChangeArrowheads="1"/>
          </p:cNvSpPr>
          <p:nvPr>
            <p:ph type="subTitle" idx="4294967295"/>
          </p:nvPr>
        </p:nvSpPr>
        <p:spPr>
          <a:xfrm>
            <a:off x="838200" y="1600200"/>
            <a:ext cx="7620000" cy="2286000"/>
          </a:xfrm>
          <a:solidFill>
            <a:srgbClr val="800000"/>
          </a:solidFill>
          <a:ln w="9360">
            <a:solidFill>
              <a:srgbClr val="00CC99"/>
            </a:solidFill>
            <a:miter lim="800000"/>
            <a:headEnd/>
            <a:tailEnd/>
          </a:ln>
          <a:effectLst>
            <a:outerShdw blurRad="63500" dist="36147" dir="2700000" algn="ctr" rotWithShape="0">
              <a:srgbClr val="000000"/>
            </a:outerShdw>
          </a:effectLst>
        </p:spPr>
        <p:txBody>
          <a:bodyPr/>
          <a:lstStyle/>
          <a:p>
            <a:pPr marL="0" indent="0" algn="ctr">
              <a:lnSpc>
                <a:spcPct val="90000"/>
              </a:lnSpc>
              <a:spcBef>
                <a:spcPts val="1500"/>
              </a:spcBef>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mn-MN" sz="4800" b="1" i="1">
                <a:solidFill>
                  <a:schemeClr val="bg1"/>
                </a:solidFill>
                <a:latin typeface="Arial Mon" charset="0"/>
              </a:rPr>
              <a:t>Түлхүүр үг</a:t>
            </a:r>
            <a:r>
              <a:rPr lang="en-US" sz="4800" b="1" i="1">
                <a:solidFill>
                  <a:schemeClr val="bg1"/>
                </a:solidFill>
              </a:rPr>
              <a:t>: (</a:t>
            </a:r>
            <a:r>
              <a:rPr lang="mn-MN" sz="4800" b="1" i="1">
                <a:solidFill>
                  <a:schemeClr val="bg1"/>
                </a:solidFill>
                <a:latin typeface="Arial Mon" charset="0"/>
              </a:rPr>
              <a:t>Христийн</a:t>
            </a:r>
            <a:r>
              <a:rPr lang="en-US" sz="4800" b="1" i="1">
                <a:solidFill>
                  <a:schemeClr val="bg1"/>
                </a:solidFill>
                <a:latin typeface="Arial Mon" charset="0"/>
              </a:rPr>
              <a:t>)</a:t>
            </a:r>
          </a:p>
          <a:p>
            <a:pPr marL="0" indent="0" algn="ctr">
              <a:lnSpc>
                <a:spcPct val="90000"/>
              </a:lnSpc>
              <a:spcBef>
                <a:spcPts val="1500"/>
              </a:spcBef>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mn-MN" sz="4800" b="1" i="1">
                <a:solidFill>
                  <a:schemeClr val="bg1"/>
                </a:solidFill>
                <a:latin typeface="Arial Mon" charset="0"/>
              </a:rPr>
              <a:t>Аугаа ялалт</a:t>
            </a:r>
          </a:p>
        </p:txBody>
      </p:sp>
      <p:sp>
        <p:nvSpPr>
          <p:cNvPr id="6148" name="Text Box 4"/>
          <p:cNvSpPr txBox="1">
            <a:spLocks noChangeArrowheads="1"/>
          </p:cNvSpPr>
          <p:nvPr/>
        </p:nvSpPr>
        <p:spPr bwMode="auto">
          <a:xfrm>
            <a:off x="1143000" y="4114800"/>
            <a:ext cx="7086600" cy="2826031"/>
          </a:xfrm>
          <a:prstGeom prst="rect">
            <a:avLst/>
          </a:prstGeom>
          <a:solidFill>
            <a:srgbClr val="000090"/>
          </a:solidFill>
          <a:ln w="9360">
            <a:solidFill>
              <a:srgbClr val="000066"/>
            </a:solidFill>
            <a:miter lim="800000"/>
            <a:headEnd/>
            <a:tailEnd/>
          </a:ln>
          <a:effec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pPr algn="ctr">
              <a:spcBef>
                <a:spcPts val="600"/>
              </a:spcBef>
            </a:pPr>
            <a:r>
              <a:rPr lang="mn-MN" sz="3200" b="1" u="sng">
                <a:solidFill>
                  <a:srgbClr val="FFFFFF"/>
                </a:solidFill>
                <a:latin typeface="Arial"/>
                <a:cs typeface="Arial"/>
              </a:rPr>
              <a:t>Түлхүүр ишлэл</a:t>
            </a:r>
            <a:r>
              <a:rPr lang="mn-MN" sz="3200" b="1">
                <a:solidFill>
                  <a:srgbClr val="FFFFFF"/>
                </a:solidFill>
                <a:latin typeface="Arial"/>
                <a:cs typeface="Arial"/>
              </a:rPr>
              <a:t>:</a:t>
            </a:r>
          </a:p>
          <a:p>
            <a:pPr algn="ctr">
              <a:spcBef>
                <a:spcPts val="600"/>
              </a:spcBef>
            </a:pPr>
            <a:r>
              <a:rPr lang="mn-MN" sz="3200">
                <a:solidFill>
                  <a:srgbClr val="FFFFFF"/>
                </a:solidFill>
                <a:latin typeface="Arial"/>
                <a:cs typeface="Arial"/>
              </a:rPr>
              <a:t>“Тий</a:t>
            </a:r>
            <a:r>
              <a:rPr lang="en-US" sz="3200">
                <a:solidFill>
                  <a:srgbClr val="FFFFFF"/>
                </a:solidFill>
                <a:latin typeface="Arial"/>
                <a:cs typeface="Arial"/>
              </a:rPr>
              <a:t>мээс чи юу харснаа, юу байгааг болон эдгээрийн дараа юу тохиолдохыг бичигтүн ” (1:19)</a:t>
            </a:r>
          </a:p>
          <a:p>
            <a:pPr>
              <a:spcBef>
                <a:spcPts val="1500"/>
              </a:spcBef>
            </a:pPr>
            <a:endParaRPr lang="en-US" sz="3200">
              <a:solidFill>
                <a:srgbClr val="FFFFFF"/>
              </a:solidFill>
              <a:latin typeface="Arial"/>
              <a:cs typeface="Aria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fill="hold" nodeType="clickEffect">
                                  <p:stCondLst>
                                    <p:cond delay="0"/>
                                  </p:stCondLst>
                                  <p:childTnLst>
                                    <p:set>
                                      <p:cBhvr additive="repl">
                                        <p:cTn id="6" dur="1" fill="hold">
                                          <p:stCondLst>
                                            <p:cond delay="0"/>
                                          </p:stCondLst>
                                        </p:cTn>
                                        <p:tgtEl>
                                          <p:spTgt spid="6147"/>
                                        </p:tgtEl>
                                        <p:attrNameLst>
                                          <p:attrName>style.visibility</p:attrName>
                                        </p:attrNameLst>
                                      </p:cBhvr>
                                      <p:to>
                                        <p:strVal val="visible"/>
                                      </p:to>
                                    </p:set>
                                    <p:animEffect transition="in" filter="fade">
                                      <p:cBhvr additive="repl">
                                        <p:cTn id="7" dur="2000"/>
                                        <p:tgtEl>
                                          <p:spTgt spid="6147"/>
                                        </p:tgtEl>
                                      </p:cBhvr>
                                    </p:animEffect>
                                    <p:anim calcmode="lin" valueType="num">
                                      <p:cBhvr additive="repl">
                                        <p:cTn id="8" dur="2000" fill="hold"/>
                                        <p:tgtEl>
                                          <p:spTgt spid="6147"/>
                                        </p:tgtEl>
                                        <p:attrNameLst>
                                          <p:attrName>r</p:attrName>
                                        </p:attrNameLst>
                                      </p:cBhvr>
                                      <p:tavLst>
                                        <p:tav tm="100000">
                                          <p:val>
                                            <p:strVal val="720"/>
                                          </p:val>
                                        </p:tav>
                                        <p:tav>
                                          <p:val>
                                            <p:strVal val="0"/>
                                          </p:val>
                                        </p:tav>
                                      </p:tavLst>
                                    </p:anim>
                                    <p:anim calcmode="lin" valueType="num">
                                      <p:cBhvr additive="repl">
                                        <p:cTn id="9" dur="2000" fill="hold"/>
                                        <p:tgtEl>
                                          <p:spTgt spid="6147"/>
                                        </p:tgtEl>
                                        <p:attrNameLst>
                                          <p:attrName>ppt_h</p:attrName>
                                        </p:attrNameLst>
                                      </p:cBhvr>
                                      <p:tavLst>
                                        <p:tav tm="100000">
                                          <p:val>
                                            <p:fltVal val="0"/>
                                          </p:val>
                                        </p:tav>
                                        <p:tav>
                                          <p:val>
                                            <p:strVal val="#ppt_h"/>
                                          </p:val>
                                        </p:tav>
                                      </p:tavLst>
                                    </p:anim>
                                    <p:anim calcmode="lin" valueType="num">
                                      <p:cBhvr additive="repl">
                                        <p:cTn id="10" dur="2000" fill="hold"/>
                                        <p:tgtEl>
                                          <p:spTgt spid="6147"/>
                                        </p:tgtEl>
                                        <p:attrNameLst>
                                          <p:attrName>ppt_w</p:attrName>
                                        </p:attrNameLst>
                                      </p:cBhvr>
                                      <p:tavLst>
                                        <p:tav tm="100000">
                                          <p:val>
                                            <p:fltVal val="0"/>
                                          </p:val>
                                        </p:tav>
                                        <p:tav>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fill="hold" nodeType="clickEffect">
                                  <p:stCondLst>
                                    <p:cond delay="0"/>
                                  </p:stCondLst>
                                  <p:childTnLst>
                                    <p:set>
                                      <p:cBhvr additive="repl">
                                        <p:cTn id="14" dur="1" fill="hold">
                                          <p:stCondLst>
                                            <p:cond delay="0"/>
                                          </p:stCondLst>
                                        </p:cTn>
                                        <p:tgtEl>
                                          <p:spTgt spid="6147">
                                            <p:txEl>
                                              <p:pRg st="0" end="0"/>
                                            </p:txEl>
                                          </p:spTgt>
                                        </p:tgtEl>
                                        <p:attrNameLst>
                                          <p:attrName>style.visibility</p:attrName>
                                        </p:attrNameLst>
                                      </p:cBhvr>
                                      <p:to>
                                        <p:strVal val="visible"/>
                                      </p:to>
                                    </p:set>
                                    <p:animEffect transition="in" filter="fade">
                                      <p:cBhvr additive="repl">
                                        <p:cTn id="15" dur="2000"/>
                                        <p:tgtEl>
                                          <p:spTgt spid="6147">
                                            <p:txEl>
                                              <p:pRg st="0" end="0"/>
                                            </p:txEl>
                                          </p:spTgt>
                                        </p:tgtEl>
                                      </p:cBhvr>
                                    </p:animEffect>
                                    <p:anim calcmode="lin" valueType="num">
                                      <p:cBhvr additive="repl">
                                        <p:cTn id="16" dur="2000" fill="hold"/>
                                        <p:tgtEl>
                                          <p:spTgt spid="6147">
                                            <p:txEl>
                                              <p:pRg st="0" end="0"/>
                                            </p:txEl>
                                          </p:spTgt>
                                        </p:tgtEl>
                                        <p:attrNameLst>
                                          <p:attrName>r</p:attrName>
                                        </p:attrNameLst>
                                      </p:cBhvr>
                                      <p:tavLst>
                                        <p:tav tm="100000">
                                          <p:val>
                                            <p:strVal val="720"/>
                                          </p:val>
                                        </p:tav>
                                        <p:tav>
                                          <p:val>
                                            <p:strVal val="0"/>
                                          </p:val>
                                        </p:tav>
                                      </p:tavLst>
                                    </p:anim>
                                    <p:anim calcmode="lin" valueType="num">
                                      <p:cBhvr additive="repl">
                                        <p:cTn id="17" dur="2000" fill="hold"/>
                                        <p:tgtEl>
                                          <p:spTgt spid="6147">
                                            <p:txEl>
                                              <p:pRg st="0" end="0"/>
                                            </p:txEl>
                                          </p:spTgt>
                                        </p:tgtEl>
                                        <p:attrNameLst>
                                          <p:attrName>ppt_h</p:attrName>
                                        </p:attrNameLst>
                                      </p:cBhvr>
                                      <p:tavLst>
                                        <p:tav tm="100000">
                                          <p:val>
                                            <p:fltVal val="0"/>
                                          </p:val>
                                        </p:tav>
                                        <p:tav>
                                          <p:val>
                                            <p:strVal val="#ppt_h"/>
                                          </p:val>
                                        </p:tav>
                                      </p:tavLst>
                                    </p:anim>
                                    <p:anim calcmode="lin" valueType="num">
                                      <p:cBhvr additive="repl">
                                        <p:cTn id="18" dur="2000" fill="hold"/>
                                        <p:tgtEl>
                                          <p:spTgt spid="6147">
                                            <p:txEl>
                                              <p:pRg st="0" end="0"/>
                                            </p:txEl>
                                          </p:spTgt>
                                        </p:tgtEl>
                                        <p:attrNameLst>
                                          <p:attrName>ppt_w</p:attrName>
                                        </p:attrNameLst>
                                      </p:cBhvr>
                                      <p:tavLst>
                                        <p:tav tm="100000">
                                          <p:val>
                                            <p:fltVal val="0"/>
                                          </p:val>
                                        </p:tav>
                                        <p:tav>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entr" fill="hold" nodeType="clickEffect">
                                  <p:stCondLst>
                                    <p:cond delay="0"/>
                                  </p:stCondLst>
                                  <p:childTnLst>
                                    <p:set>
                                      <p:cBhvr additive="repl">
                                        <p:cTn id="22" dur="1" fill="hold">
                                          <p:stCondLst>
                                            <p:cond delay="0"/>
                                          </p:stCondLst>
                                        </p:cTn>
                                        <p:tgtEl>
                                          <p:spTgt spid="6147">
                                            <p:txEl>
                                              <p:pRg st="1" end="1"/>
                                            </p:txEl>
                                          </p:spTgt>
                                        </p:tgtEl>
                                        <p:attrNameLst>
                                          <p:attrName>style.visibility</p:attrName>
                                        </p:attrNameLst>
                                      </p:cBhvr>
                                      <p:to>
                                        <p:strVal val="visible"/>
                                      </p:to>
                                    </p:set>
                                    <p:animEffect transition="in" filter="fade">
                                      <p:cBhvr additive="repl">
                                        <p:cTn id="23" dur="2000"/>
                                        <p:tgtEl>
                                          <p:spTgt spid="6147">
                                            <p:txEl>
                                              <p:pRg st="1" end="1"/>
                                            </p:txEl>
                                          </p:spTgt>
                                        </p:tgtEl>
                                      </p:cBhvr>
                                    </p:animEffect>
                                    <p:anim calcmode="lin" valueType="num">
                                      <p:cBhvr additive="repl">
                                        <p:cTn id="24" dur="2000" fill="hold"/>
                                        <p:tgtEl>
                                          <p:spTgt spid="6147">
                                            <p:txEl>
                                              <p:pRg st="1" end="1"/>
                                            </p:txEl>
                                          </p:spTgt>
                                        </p:tgtEl>
                                        <p:attrNameLst>
                                          <p:attrName>r</p:attrName>
                                        </p:attrNameLst>
                                      </p:cBhvr>
                                      <p:tavLst>
                                        <p:tav tm="100000">
                                          <p:val>
                                            <p:strVal val="720"/>
                                          </p:val>
                                        </p:tav>
                                        <p:tav>
                                          <p:val>
                                            <p:strVal val="0"/>
                                          </p:val>
                                        </p:tav>
                                      </p:tavLst>
                                    </p:anim>
                                    <p:anim calcmode="lin" valueType="num">
                                      <p:cBhvr additive="repl">
                                        <p:cTn id="25" dur="2000" fill="hold"/>
                                        <p:tgtEl>
                                          <p:spTgt spid="6147">
                                            <p:txEl>
                                              <p:pRg st="1" end="1"/>
                                            </p:txEl>
                                          </p:spTgt>
                                        </p:tgtEl>
                                        <p:attrNameLst>
                                          <p:attrName>ppt_h</p:attrName>
                                        </p:attrNameLst>
                                      </p:cBhvr>
                                      <p:tavLst>
                                        <p:tav tm="100000">
                                          <p:val>
                                            <p:fltVal val="0"/>
                                          </p:val>
                                        </p:tav>
                                        <p:tav>
                                          <p:val>
                                            <p:strVal val="#ppt_h"/>
                                          </p:val>
                                        </p:tav>
                                      </p:tavLst>
                                    </p:anim>
                                    <p:anim calcmode="lin" valueType="num">
                                      <p:cBhvr additive="repl">
                                        <p:cTn id="26" dur="2000" fill="hold"/>
                                        <p:tgtEl>
                                          <p:spTgt spid="6147">
                                            <p:txEl>
                                              <p:pRg st="1" end="1"/>
                                            </p:txEl>
                                          </p:spTgt>
                                        </p:tgtEl>
                                        <p:attrNameLst>
                                          <p:attrName>ppt_w</p:attrName>
                                        </p:attrNameLst>
                                      </p:cBhvr>
                                      <p:tavLst>
                                        <p:tav tm="100000">
                                          <p:val>
                                            <p:fltVal val="0"/>
                                          </p:val>
                                        </p:tav>
                                        <p:tav>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685800" y="-76200"/>
            <a:ext cx="7772400" cy="762000"/>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4000" dirty="0">
                <a:latin typeface="Arial Mon" charset="0"/>
              </a:rPr>
              <a:t>Шүүлтийн агуулга</a:t>
            </a:r>
          </a:p>
        </p:txBody>
      </p:sp>
      <p:sp>
        <p:nvSpPr>
          <p:cNvPr id="146" name="Slide Number Placeholder 5"/>
          <p:cNvSpPr>
            <a:spLocks noGrp="1"/>
          </p:cNvSpPr>
          <p:nvPr>
            <p:ph type="sldNum" sz="quarter" idx="12"/>
          </p:nvPr>
        </p:nvSpPr>
        <p:spPr/>
        <p:txBody>
          <a:bodyPr/>
          <a:lstStyle/>
          <a:p>
            <a:fld id="{2C1FCB74-268B-104A-B9D8-EB6840274529}" type="slidenum">
              <a:rPr lang="en-US"/>
              <a:pPr/>
              <a:t>20</a:t>
            </a:fld>
            <a:endParaRPr lang="en-US"/>
          </a:p>
        </p:txBody>
      </p:sp>
      <p:graphicFrame>
        <p:nvGraphicFramePr>
          <p:cNvPr id="24578" name="Group 2"/>
          <p:cNvGraphicFramePr>
            <a:graphicFrameLocks noGrp="1"/>
          </p:cNvGraphicFramePr>
          <p:nvPr>
            <p:extLst>
              <p:ext uri="{D42A27DB-BD31-4B8C-83A1-F6EECF244321}">
                <p14:modId xmlns:p14="http://schemas.microsoft.com/office/powerpoint/2010/main" val="588187785"/>
              </p:ext>
            </p:extLst>
          </p:nvPr>
        </p:nvGraphicFramePr>
        <p:xfrm>
          <a:off x="0" y="685800"/>
          <a:ext cx="9145588" cy="6022022"/>
        </p:xfrm>
        <a:graphic>
          <a:graphicData uri="http://schemas.openxmlformats.org/drawingml/2006/table">
            <a:tbl>
              <a:tblPr/>
              <a:tblGrid>
                <a:gridCol w="390525"/>
                <a:gridCol w="2886075"/>
                <a:gridCol w="3211513"/>
                <a:gridCol w="2657475"/>
              </a:tblGrid>
              <a:tr h="514350">
                <a:tc>
                  <a:txBody>
                    <a:bodyPr/>
                    <a:lstStyle/>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2800" b="0" i="0" u="none" strike="noStrike" cap="none" normalizeH="0" baseline="0" dirty="0">
                        <a:ln>
                          <a:noFill/>
                        </a:ln>
                        <a:solidFill>
                          <a:schemeClr val="bg1"/>
                        </a:solidFill>
                        <a:effectLst/>
                        <a:latin typeface="Times New Roman" charset="0"/>
                        <a:ea typeface="ＭＳ Ｐゴシック" charset="0"/>
                        <a:cs typeface="MS Gothic" charset="0"/>
                      </a:endParaRPr>
                    </a:p>
                  </a:txBody>
                  <a:tcPr anchor="ctr" horzOverflow="overflow">
                    <a:lnL w="28440" cap="flat" cmpd="sng" algn="ctr">
                      <a:solidFill>
                        <a:srgbClr val="FFFF66"/>
                      </a:solidFill>
                      <a:prstDash val="solid"/>
                      <a:round/>
                      <a:headEnd type="none" w="med" len="med"/>
                      <a:tailEnd type="none" w="med" len="med"/>
                    </a:lnL>
                    <a:lnR w="12600" cap="flat" cmpd="sng" algn="ctr">
                      <a:solidFill>
                        <a:srgbClr val="FFFF66"/>
                      </a:solidFill>
                      <a:prstDash val="solid"/>
                      <a:round/>
                      <a:headEnd type="none" w="med" len="med"/>
                      <a:tailEnd type="none" w="med" len="med"/>
                    </a:lnR>
                    <a:lnT w="28440" cap="flat" cmpd="sng" algn="ctr">
                      <a:solidFill>
                        <a:srgbClr val="FFFF66"/>
                      </a:solidFill>
                      <a:prstDash val="solid"/>
                      <a:round/>
                      <a:headEnd type="none" w="med" len="med"/>
                      <a:tailEnd type="none" w="med" len="med"/>
                    </a:lnT>
                    <a:lnB w="12600" cap="flat" cmpd="sng" algn="ctr">
                      <a:solidFill>
                        <a:srgbClr val="FFFF66"/>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0" fontAlgn="base" latinLnBrk="0" hangingPunct="0">
                        <a:lnSpc>
                          <a:spcPct val="92000"/>
                        </a:lnSpc>
                        <a:spcBef>
                          <a:spcPct val="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mn-MN" sz="2800" b="1" i="0" u="none" strike="noStrike" cap="none" normalizeH="0" baseline="0">
                          <a:ln>
                            <a:noFill/>
                          </a:ln>
                          <a:solidFill>
                            <a:srgbClr val="FFFF66"/>
                          </a:solidFill>
                          <a:effectLst/>
                          <a:latin typeface="Arial Mon" charset="0"/>
                          <a:ea typeface="Osaka" charset="0"/>
                          <a:cs typeface="Osaka" charset="0"/>
                        </a:rPr>
                        <a:t>Лац </a:t>
                      </a:r>
                    </a:p>
                  </a:txBody>
                  <a:tcPr anchor="ctr" horzOverflow="overflow">
                    <a:lnL w="12600" cap="flat" cmpd="sng" algn="ctr">
                      <a:solidFill>
                        <a:srgbClr val="FFFF66"/>
                      </a:solidFill>
                      <a:prstDash val="solid"/>
                      <a:round/>
                      <a:headEnd type="none" w="med" len="med"/>
                      <a:tailEnd type="none" w="med" len="med"/>
                    </a:lnL>
                    <a:lnR w="12600" cap="flat" cmpd="sng" algn="ctr">
                      <a:solidFill>
                        <a:srgbClr val="FFFF66"/>
                      </a:solidFill>
                      <a:prstDash val="solid"/>
                      <a:round/>
                      <a:headEnd type="none" w="med" len="med"/>
                      <a:tailEnd type="none" w="med" len="med"/>
                    </a:lnR>
                    <a:lnT w="28440" cap="flat" cmpd="sng" algn="ctr">
                      <a:solidFill>
                        <a:srgbClr val="FFFF66"/>
                      </a:solidFill>
                      <a:prstDash val="solid"/>
                      <a:round/>
                      <a:headEnd type="none" w="med" len="med"/>
                      <a:tailEnd type="none" w="med" len="med"/>
                    </a:lnT>
                    <a:lnB w="12600" cap="flat" cmpd="sng" algn="ctr">
                      <a:solidFill>
                        <a:srgbClr val="FFFF66"/>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0" fontAlgn="base" latinLnBrk="0" hangingPunct="0">
                        <a:lnSpc>
                          <a:spcPct val="92000"/>
                        </a:lnSpc>
                        <a:spcBef>
                          <a:spcPct val="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mn-MN" sz="2800" b="1" i="0" u="none" strike="noStrike" cap="none" normalizeH="0" baseline="0">
                          <a:ln>
                            <a:noFill/>
                          </a:ln>
                          <a:solidFill>
                            <a:srgbClr val="FFFF66"/>
                          </a:solidFill>
                          <a:effectLst/>
                          <a:latin typeface="Arial Mon" charset="0"/>
                          <a:ea typeface="Osaka" charset="0"/>
                          <a:cs typeface="Osaka" charset="0"/>
                        </a:rPr>
                        <a:t>Бүрээ </a:t>
                      </a:r>
                    </a:p>
                  </a:txBody>
                  <a:tcPr anchor="ctr" horzOverflow="overflow">
                    <a:lnL w="12600" cap="flat" cmpd="sng" algn="ctr">
                      <a:solidFill>
                        <a:srgbClr val="FFFF66"/>
                      </a:solidFill>
                      <a:prstDash val="solid"/>
                      <a:round/>
                      <a:headEnd type="none" w="med" len="med"/>
                      <a:tailEnd type="none" w="med" len="med"/>
                    </a:lnL>
                    <a:lnR w="12600" cap="flat" cmpd="sng" algn="ctr">
                      <a:solidFill>
                        <a:srgbClr val="FFFF66"/>
                      </a:solidFill>
                      <a:prstDash val="solid"/>
                      <a:round/>
                      <a:headEnd type="none" w="med" len="med"/>
                      <a:tailEnd type="none" w="med" len="med"/>
                    </a:lnR>
                    <a:lnT w="28440" cap="flat" cmpd="sng" algn="ctr">
                      <a:solidFill>
                        <a:srgbClr val="FFFF66"/>
                      </a:solidFill>
                      <a:prstDash val="solid"/>
                      <a:round/>
                      <a:headEnd type="none" w="med" len="med"/>
                      <a:tailEnd type="none" w="med" len="med"/>
                    </a:lnT>
                    <a:lnB w="12600" cap="flat" cmpd="sng" algn="ctr">
                      <a:solidFill>
                        <a:srgbClr val="FFFF66"/>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0" fontAlgn="base" latinLnBrk="0" hangingPunct="0">
                        <a:lnSpc>
                          <a:spcPct val="92000"/>
                        </a:lnSpc>
                        <a:spcBef>
                          <a:spcPct val="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mn-MN" sz="2800" b="1" i="0" u="none" strike="noStrike" cap="none" normalizeH="0" baseline="0" dirty="0">
                          <a:ln>
                            <a:noFill/>
                          </a:ln>
                          <a:solidFill>
                            <a:srgbClr val="FFFF66"/>
                          </a:solidFill>
                          <a:effectLst/>
                          <a:latin typeface="Arial Mon" charset="0"/>
                          <a:ea typeface="Osaka" charset="0"/>
                          <a:cs typeface="Osaka" charset="0"/>
                        </a:rPr>
                        <a:t>Аяга </a:t>
                      </a:r>
                    </a:p>
                  </a:txBody>
                  <a:tcPr anchor="ctr" horzOverflow="overflow">
                    <a:lnL w="12600" cap="flat" cmpd="sng" algn="ctr">
                      <a:solidFill>
                        <a:srgbClr val="FFFF66"/>
                      </a:solidFill>
                      <a:prstDash val="solid"/>
                      <a:round/>
                      <a:headEnd type="none" w="med" len="med"/>
                      <a:tailEnd type="none" w="med" len="med"/>
                    </a:lnL>
                    <a:lnR w="28440" cap="flat" cmpd="sng" algn="ctr">
                      <a:solidFill>
                        <a:srgbClr val="FFFF66"/>
                      </a:solidFill>
                      <a:prstDash val="solid"/>
                      <a:round/>
                      <a:headEnd type="none" w="med" len="med"/>
                      <a:tailEnd type="none" w="med" len="med"/>
                    </a:lnR>
                    <a:lnT w="28440" cap="flat" cmpd="sng" algn="ctr">
                      <a:solidFill>
                        <a:srgbClr val="FFFF66"/>
                      </a:solidFill>
                      <a:prstDash val="solid"/>
                      <a:round/>
                      <a:headEnd type="none" w="med" len="med"/>
                      <a:tailEnd type="none" w="med" len="med"/>
                    </a:lnT>
                    <a:lnB w="12600" cap="flat" cmpd="sng" algn="ctr">
                      <a:solidFill>
                        <a:srgbClr val="FFFF66"/>
                      </a:solidFill>
                      <a:prstDash val="solid"/>
                      <a:round/>
                      <a:headEnd type="none" w="med" len="med"/>
                      <a:tailEnd type="none" w="med" len="med"/>
                    </a:lnB>
                    <a:lnTlToBr>
                      <a:noFill/>
                    </a:lnTlToBr>
                    <a:lnBlToTr>
                      <a:noFill/>
                    </a:lnBlToTr>
                    <a:solidFill>
                      <a:srgbClr val="000000"/>
                    </a:solidFill>
                  </a:tcPr>
                </a:tc>
              </a:tr>
              <a:tr h="584200">
                <a:tc>
                  <a:txBody>
                    <a:bodyPr/>
                    <a:lstStyle/>
                    <a:p>
                      <a:pPr marL="0" marR="0" lvl="0" indent="0" algn="ctr" defTabSz="457200" rtl="0" eaLnBrk="0" fontAlgn="base" latinLnBrk="0" hangingPunct="0">
                        <a:lnSpc>
                          <a:spcPct val="92000"/>
                        </a:lnSpc>
                        <a:spcBef>
                          <a:spcPct val="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800" b="1" i="0" u="none" strike="noStrike" cap="none" normalizeH="0" baseline="0" dirty="0">
                          <a:ln>
                            <a:noFill/>
                          </a:ln>
                          <a:solidFill>
                            <a:srgbClr val="FFFF66"/>
                          </a:solidFill>
                          <a:effectLst/>
                          <a:latin typeface="Arial Mon" charset="0"/>
                          <a:ea typeface="Osaka" charset="0"/>
                          <a:cs typeface="Osaka" charset="0"/>
                        </a:rPr>
                        <a:t>1</a:t>
                      </a:r>
                    </a:p>
                  </a:txBody>
                  <a:tcPr anchor="ctr" horzOverflow="overflow">
                    <a:lnL w="28440" cap="flat" cmpd="sng" algn="ctr">
                      <a:solidFill>
                        <a:srgbClr val="FFFF66"/>
                      </a:solidFill>
                      <a:prstDash val="solid"/>
                      <a:round/>
                      <a:headEnd type="none" w="med" len="med"/>
                      <a:tailEnd type="none" w="med" len="med"/>
                    </a:lnL>
                    <a:lnR w="12600" cap="flat" cmpd="sng" algn="ctr">
                      <a:solidFill>
                        <a:srgbClr val="FFFF66"/>
                      </a:solidFill>
                      <a:prstDash val="solid"/>
                      <a:round/>
                      <a:headEnd type="none" w="med" len="med"/>
                      <a:tailEnd type="none" w="med" len="med"/>
                    </a:lnR>
                    <a:lnT w="12600" cap="flat" cmpd="sng" algn="ctr">
                      <a:solidFill>
                        <a:srgbClr val="FFFF66"/>
                      </a:solidFill>
                      <a:prstDash val="solid"/>
                      <a:round/>
                      <a:headEnd type="none" w="med" len="med"/>
                      <a:tailEnd type="none" w="med" len="med"/>
                    </a:lnT>
                    <a:lnB w="12600" cap="flat" cmpd="sng" algn="ctr">
                      <a:solidFill>
                        <a:srgbClr val="FFFF66"/>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0" fontAlgn="base" latinLnBrk="0" hangingPunct="0">
                        <a:lnSpc>
                          <a:spcPct val="92000"/>
                        </a:lnSpc>
                        <a:spcBef>
                          <a:spcPct val="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mn-MN" sz="1600" b="1" i="0" u="none" strike="noStrike" cap="none" normalizeH="0" baseline="0" dirty="0">
                          <a:ln>
                            <a:noFill/>
                          </a:ln>
                          <a:solidFill>
                            <a:srgbClr val="FF0000"/>
                          </a:solidFill>
                          <a:effectLst/>
                          <a:latin typeface="Arial Mon" charset="0"/>
                          <a:ea typeface="Osaka" charset="0"/>
                          <a:cs typeface="Osaka" charset="0"/>
                        </a:rPr>
                        <a:t>Цагаан</a:t>
                      </a:r>
                      <a:r>
                        <a:rPr kumimoji="0" lang="en-US" sz="1600" b="1" i="0" u="none" strike="noStrike" cap="none" normalizeH="0" baseline="0" dirty="0">
                          <a:ln>
                            <a:noFill/>
                          </a:ln>
                          <a:solidFill>
                            <a:srgbClr val="FF0000"/>
                          </a:solidFill>
                          <a:effectLst/>
                          <a:latin typeface="Arial Mon" charset="0"/>
                          <a:ea typeface="Osaka" charset="0"/>
                          <a:cs typeface="Osaka" charset="0"/>
                        </a:rPr>
                        <a:t>: </a:t>
                      </a:r>
                      <a:r>
                        <a:rPr kumimoji="0" lang="mn-MN" sz="1600" b="1" i="0" u="none" strike="noStrike" cap="none" normalizeH="0" baseline="0" dirty="0">
                          <a:ln>
                            <a:noFill/>
                          </a:ln>
                          <a:solidFill>
                            <a:srgbClr val="FF0000"/>
                          </a:solidFill>
                          <a:effectLst/>
                          <a:latin typeface="Arial Mon" charset="0"/>
                          <a:ea typeface="Osaka" charset="0"/>
                          <a:cs typeface="Osaka" charset="0"/>
                        </a:rPr>
                        <a:t>Булаан эзлэгч</a:t>
                      </a:r>
                    </a:p>
                  </a:txBody>
                  <a:tcPr anchor="ctr" horzOverflow="overflow">
                    <a:lnL w="12600" cap="flat" cmpd="sng" algn="ctr">
                      <a:solidFill>
                        <a:srgbClr val="FFFF66"/>
                      </a:solidFill>
                      <a:prstDash val="solid"/>
                      <a:round/>
                      <a:headEnd type="none" w="med" len="med"/>
                      <a:tailEnd type="none" w="med" len="med"/>
                    </a:lnL>
                    <a:lnR w="12600" cap="flat" cmpd="sng" algn="ctr">
                      <a:solidFill>
                        <a:srgbClr val="FFFF66"/>
                      </a:solidFill>
                      <a:prstDash val="solid"/>
                      <a:round/>
                      <a:headEnd type="none" w="med" len="med"/>
                      <a:tailEnd type="none" w="med" len="med"/>
                    </a:lnR>
                    <a:lnT w="12600" cap="flat" cmpd="sng" algn="ctr">
                      <a:solidFill>
                        <a:srgbClr val="FFFF66"/>
                      </a:solidFill>
                      <a:prstDash val="solid"/>
                      <a:round/>
                      <a:headEnd type="none" w="med" len="med"/>
                      <a:tailEnd type="none" w="med" len="med"/>
                    </a:lnT>
                    <a:lnB w="12600" cap="flat" cmpd="sng" algn="ctr">
                      <a:solidFill>
                        <a:srgbClr val="FFFF6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0" fontAlgn="base" latinLnBrk="0" hangingPunct="0">
                        <a:lnSpc>
                          <a:spcPct val="92000"/>
                        </a:lnSpc>
                        <a:spcBef>
                          <a:spcPct val="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mn-MN" sz="1600" b="1" i="0" u="none" strike="noStrike" cap="none" normalizeH="0" baseline="0" dirty="0">
                          <a:ln>
                            <a:noFill/>
                          </a:ln>
                          <a:solidFill>
                            <a:srgbClr val="FFFF66"/>
                          </a:solidFill>
                          <a:effectLst/>
                          <a:latin typeface="Arial Mon" charset="0"/>
                          <a:ea typeface="Osaka" charset="0"/>
                          <a:cs typeface="Osaka" charset="0"/>
                        </a:rPr>
                        <a:t>Мөндөр ба гал</a:t>
                      </a:r>
                      <a:r>
                        <a:rPr kumimoji="0" lang="en-US" sz="1600" b="1" i="0" u="none" strike="noStrike" cap="none" normalizeH="0" baseline="0" dirty="0">
                          <a:ln>
                            <a:noFill/>
                          </a:ln>
                          <a:solidFill>
                            <a:srgbClr val="FFFF66"/>
                          </a:solidFill>
                          <a:effectLst/>
                          <a:latin typeface="Arial Mon" charset="0"/>
                          <a:ea typeface="Osaka" charset="0"/>
                          <a:cs typeface="Osaka" charset="0"/>
                        </a:rPr>
                        <a:t> : </a:t>
                      </a:r>
                      <a:r>
                        <a:rPr kumimoji="0" lang="mn-MN" sz="1600" b="1" i="0" u="none" strike="noStrike" cap="none" normalizeH="0" baseline="0" dirty="0">
                          <a:ln>
                            <a:noFill/>
                          </a:ln>
                          <a:solidFill>
                            <a:srgbClr val="FFFF66"/>
                          </a:solidFill>
                          <a:effectLst/>
                          <a:latin typeface="Arial Mon" charset="0"/>
                          <a:ea typeface="Osaka" charset="0"/>
                          <a:cs typeface="Osaka" charset="0"/>
                        </a:rPr>
                        <a:t>ургацын </a:t>
                      </a:r>
                      <a:r>
                        <a:rPr kumimoji="0" lang="en-US" sz="1600" b="1" i="0" u="none" strike="noStrike" cap="none" normalizeH="0" baseline="0" dirty="0">
                          <a:ln>
                            <a:noFill/>
                          </a:ln>
                          <a:solidFill>
                            <a:srgbClr val="FFFF66"/>
                          </a:solidFill>
                          <a:effectLst/>
                          <a:latin typeface="Arial Mon" charset="0"/>
                          <a:ea typeface="Osaka" charset="0"/>
                          <a:cs typeface="Osaka" charset="0"/>
                        </a:rPr>
                        <a:t>1/3</a:t>
                      </a:r>
                    </a:p>
                  </a:txBody>
                  <a:tcPr anchor="ctr" horzOverflow="overflow">
                    <a:lnL w="12600" cap="flat" cmpd="sng" algn="ctr">
                      <a:solidFill>
                        <a:srgbClr val="FFFF66"/>
                      </a:solidFill>
                      <a:prstDash val="solid"/>
                      <a:round/>
                      <a:headEnd type="none" w="med" len="med"/>
                      <a:tailEnd type="none" w="med" len="med"/>
                    </a:lnL>
                    <a:lnR w="12600" cap="flat" cmpd="sng" algn="ctr">
                      <a:solidFill>
                        <a:srgbClr val="FFFF66"/>
                      </a:solidFill>
                      <a:prstDash val="solid"/>
                      <a:round/>
                      <a:headEnd type="none" w="med" len="med"/>
                      <a:tailEnd type="none" w="med" len="med"/>
                    </a:lnR>
                    <a:lnT w="12600" cap="flat" cmpd="sng" algn="ctr">
                      <a:solidFill>
                        <a:srgbClr val="FFFF66"/>
                      </a:solidFill>
                      <a:prstDash val="solid"/>
                      <a:round/>
                      <a:headEnd type="none" w="med" len="med"/>
                      <a:tailEnd type="none" w="med" len="med"/>
                    </a:lnT>
                    <a:lnB w="126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2000"/>
                        </a:lnSpc>
                        <a:spcBef>
                          <a:spcPct val="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a:ln>
                            <a:noFill/>
                          </a:ln>
                          <a:solidFill>
                            <a:srgbClr val="FFFF66"/>
                          </a:solidFill>
                          <a:effectLst/>
                          <a:latin typeface="Arial Mon" charset="0"/>
                          <a:ea typeface="Osaka" charset="0"/>
                          <a:cs typeface="Osaka" charset="0"/>
                        </a:rPr>
                        <a:t>Sores</a:t>
                      </a:r>
                    </a:p>
                  </a:txBody>
                  <a:tcPr anchor="ctr" horzOverflow="overflow">
                    <a:lnL w="12600" cap="flat" cmpd="sng" algn="ctr">
                      <a:solidFill>
                        <a:srgbClr val="FFFF66"/>
                      </a:solidFill>
                      <a:prstDash val="solid"/>
                      <a:round/>
                      <a:headEnd type="none" w="med" len="med"/>
                      <a:tailEnd type="none" w="med" len="med"/>
                    </a:lnL>
                    <a:lnR w="28440" cap="flat" cmpd="sng" algn="ctr">
                      <a:solidFill>
                        <a:srgbClr val="FFFF66"/>
                      </a:solidFill>
                      <a:prstDash val="solid"/>
                      <a:round/>
                      <a:headEnd type="none" w="med" len="med"/>
                      <a:tailEnd type="none" w="med" len="med"/>
                    </a:lnR>
                    <a:lnT w="12600" cap="flat" cmpd="sng" algn="ctr">
                      <a:solidFill>
                        <a:srgbClr val="FFFF66"/>
                      </a:solidFill>
                      <a:prstDash val="solid"/>
                      <a:round/>
                      <a:headEnd type="none" w="med" len="med"/>
                      <a:tailEnd type="none" w="med" len="med"/>
                    </a:lnT>
                    <a:lnB w="12600" cap="flat" cmpd="sng" algn="ctr">
                      <a:solidFill>
                        <a:srgbClr val="FFFF66"/>
                      </a:solidFill>
                      <a:prstDash val="solid"/>
                      <a:round/>
                      <a:headEnd type="none" w="med" len="med"/>
                      <a:tailEnd type="none" w="med" len="med"/>
                    </a:lnB>
                    <a:lnTlToBr>
                      <a:noFill/>
                    </a:lnTlToBr>
                    <a:lnBlToTr>
                      <a:noFill/>
                    </a:lnBlToTr>
                    <a:noFill/>
                  </a:tcPr>
                </a:tc>
              </a:tr>
              <a:tr h="584200">
                <a:tc>
                  <a:txBody>
                    <a:bodyPr/>
                    <a:lstStyle/>
                    <a:p>
                      <a:pPr marL="0" marR="0" lvl="0" indent="0" algn="ctr" defTabSz="457200" rtl="0" eaLnBrk="0" fontAlgn="base" latinLnBrk="0" hangingPunct="0">
                        <a:lnSpc>
                          <a:spcPct val="92000"/>
                        </a:lnSpc>
                        <a:spcBef>
                          <a:spcPct val="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800" b="1" i="0" u="none" strike="noStrike" cap="none" normalizeH="0" baseline="0" dirty="0">
                          <a:ln>
                            <a:noFill/>
                          </a:ln>
                          <a:solidFill>
                            <a:srgbClr val="FFFF66"/>
                          </a:solidFill>
                          <a:effectLst/>
                          <a:latin typeface="Arial Mon" charset="0"/>
                          <a:ea typeface="Osaka" charset="0"/>
                          <a:cs typeface="Osaka" charset="0"/>
                        </a:rPr>
                        <a:t>2</a:t>
                      </a:r>
                    </a:p>
                  </a:txBody>
                  <a:tcPr anchor="ctr" horzOverflow="overflow">
                    <a:lnL w="28440" cap="flat" cmpd="sng" algn="ctr">
                      <a:solidFill>
                        <a:srgbClr val="FFFF66"/>
                      </a:solidFill>
                      <a:prstDash val="solid"/>
                      <a:round/>
                      <a:headEnd type="none" w="med" len="med"/>
                      <a:tailEnd type="none" w="med" len="med"/>
                    </a:lnL>
                    <a:lnR w="12600" cap="flat" cmpd="sng" algn="ctr">
                      <a:solidFill>
                        <a:srgbClr val="FFFF66"/>
                      </a:solidFill>
                      <a:prstDash val="solid"/>
                      <a:round/>
                      <a:headEnd type="none" w="med" len="med"/>
                      <a:tailEnd type="none" w="med" len="med"/>
                    </a:lnR>
                    <a:lnT w="12600" cap="flat" cmpd="sng" algn="ctr">
                      <a:solidFill>
                        <a:srgbClr val="FFFF66"/>
                      </a:solidFill>
                      <a:prstDash val="solid"/>
                      <a:round/>
                      <a:headEnd type="none" w="med" len="med"/>
                      <a:tailEnd type="none" w="med" len="med"/>
                    </a:lnT>
                    <a:lnB w="12600" cap="flat" cmpd="sng" algn="ctr">
                      <a:solidFill>
                        <a:srgbClr val="FFFF66"/>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0" fontAlgn="base" latinLnBrk="0" hangingPunct="0">
                        <a:lnSpc>
                          <a:spcPct val="92000"/>
                        </a:lnSpc>
                        <a:spcBef>
                          <a:spcPct val="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mn-MN" sz="1600" b="1" i="0" u="none" strike="noStrike" cap="none" normalizeH="0" baseline="0" dirty="0">
                          <a:ln>
                            <a:noFill/>
                          </a:ln>
                          <a:solidFill>
                            <a:srgbClr val="FFFF66"/>
                          </a:solidFill>
                          <a:effectLst/>
                          <a:latin typeface="Arial Mon" charset="0"/>
                          <a:ea typeface="Osaka" charset="0"/>
                          <a:cs typeface="Osaka" charset="0"/>
                        </a:rPr>
                        <a:t>Улаан</a:t>
                      </a:r>
                      <a:r>
                        <a:rPr kumimoji="0" lang="en-US" sz="1600" b="1" i="0" u="none" strike="noStrike" cap="none" normalizeH="0" baseline="0" dirty="0">
                          <a:ln>
                            <a:noFill/>
                          </a:ln>
                          <a:solidFill>
                            <a:srgbClr val="FFFF66"/>
                          </a:solidFill>
                          <a:effectLst/>
                          <a:latin typeface="Arial Mon" charset="0"/>
                          <a:ea typeface="Osaka" charset="0"/>
                          <a:cs typeface="Osaka" charset="0"/>
                        </a:rPr>
                        <a:t>: </a:t>
                      </a:r>
                      <a:r>
                        <a:rPr kumimoji="0" lang="mn-MN" sz="1600" b="1" i="0" u="none" strike="noStrike" cap="none" normalizeH="0" baseline="0" dirty="0">
                          <a:ln>
                            <a:noFill/>
                          </a:ln>
                          <a:solidFill>
                            <a:srgbClr val="FFFF66"/>
                          </a:solidFill>
                          <a:effectLst/>
                          <a:latin typeface="Arial Mon" charset="0"/>
                          <a:ea typeface="Osaka" charset="0"/>
                          <a:cs typeface="Osaka" charset="0"/>
                        </a:rPr>
                        <a:t>дайн</a:t>
                      </a:r>
                    </a:p>
                  </a:txBody>
                  <a:tcPr anchor="ctr" horzOverflow="overflow">
                    <a:lnL w="12600" cap="flat" cmpd="sng" algn="ctr">
                      <a:solidFill>
                        <a:srgbClr val="FFFF66"/>
                      </a:solidFill>
                      <a:prstDash val="solid"/>
                      <a:round/>
                      <a:headEnd type="none" w="med" len="med"/>
                      <a:tailEnd type="none" w="med" len="med"/>
                    </a:lnL>
                    <a:lnR w="12600" cap="flat" cmpd="sng" algn="ctr">
                      <a:solidFill>
                        <a:srgbClr val="FFFF66"/>
                      </a:solidFill>
                      <a:prstDash val="solid"/>
                      <a:round/>
                      <a:headEnd type="none" w="med" len="med"/>
                      <a:tailEnd type="none" w="med" len="med"/>
                    </a:lnR>
                    <a:lnT w="12600" cap="flat" cmpd="sng" algn="ctr">
                      <a:solidFill>
                        <a:srgbClr val="FFFF66"/>
                      </a:solidFill>
                      <a:prstDash val="solid"/>
                      <a:round/>
                      <a:headEnd type="none" w="med" len="med"/>
                      <a:tailEnd type="none" w="med" len="med"/>
                    </a:lnT>
                    <a:lnB w="12600" cap="flat" cmpd="sng" algn="ctr">
                      <a:solidFill>
                        <a:srgbClr val="FFFF66"/>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0" fontAlgn="base" latinLnBrk="0" hangingPunct="0">
                        <a:lnSpc>
                          <a:spcPct val="92000"/>
                        </a:lnSpc>
                        <a:spcBef>
                          <a:spcPct val="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mn-MN" sz="1600" b="1" i="0" u="none" strike="noStrike" cap="none" normalizeH="0" baseline="0" dirty="0">
                          <a:ln>
                            <a:noFill/>
                          </a:ln>
                          <a:solidFill>
                            <a:srgbClr val="FFCCFF"/>
                          </a:solidFill>
                          <a:effectLst/>
                          <a:latin typeface="Arial Mon" charset="0"/>
                          <a:ea typeface="Osaka" charset="0"/>
                          <a:cs typeface="Osaka" charset="0"/>
                        </a:rPr>
                        <a:t>Гал</a:t>
                      </a:r>
                      <a:r>
                        <a:rPr kumimoji="0" lang="en-US" sz="1600" b="1" i="0" u="none" strike="noStrike" cap="none" normalizeH="0" baseline="0" dirty="0">
                          <a:ln>
                            <a:noFill/>
                          </a:ln>
                          <a:solidFill>
                            <a:srgbClr val="FFCCFF"/>
                          </a:solidFill>
                          <a:effectLst/>
                          <a:latin typeface="Arial Mon" charset="0"/>
                          <a:ea typeface="Osaka" charset="0"/>
                          <a:cs typeface="Osaka" charset="0"/>
                        </a:rPr>
                        <a:t>: </a:t>
                      </a:r>
                      <a:r>
                        <a:rPr kumimoji="0" lang="mn-MN" sz="1600" b="1" i="0" u="none" strike="noStrike" cap="none" normalizeH="0" baseline="0" dirty="0">
                          <a:ln>
                            <a:noFill/>
                          </a:ln>
                          <a:solidFill>
                            <a:srgbClr val="FFCCFF"/>
                          </a:solidFill>
                          <a:effectLst/>
                          <a:latin typeface="Arial Mon" charset="0"/>
                          <a:ea typeface="Osaka" charset="0"/>
                          <a:cs typeface="Osaka" charset="0"/>
                        </a:rPr>
                        <a:t>далайн амьтдын </a:t>
                      </a:r>
                      <a:r>
                        <a:rPr kumimoji="0" lang="en-US" sz="1600" b="1" i="0" u="none" strike="noStrike" cap="none" normalizeH="0" baseline="0" dirty="0">
                          <a:ln>
                            <a:noFill/>
                          </a:ln>
                          <a:solidFill>
                            <a:srgbClr val="FFCCFF"/>
                          </a:solidFill>
                          <a:effectLst/>
                          <a:latin typeface="Arial Mon" charset="0"/>
                          <a:ea typeface="Osaka" charset="0"/>
                          <a:cs typeface="Osaka" charset="0"/>
                        </a:rPr>
                        <a:t>1/3</a:t>
                      </a:r>
                    </a:p>
                  </a:txBody>
                  <a:tcPr anchor="ctr" horzOverflow="overflow">
                    <a:lnL w="12600" cap="flat" cmpd="sng" algn="ctr">
                      <a:solidFill>
                        <a:srgbClr val="FFFF66"/>
                      </a:solidFill>
                      <a:prstDash val="solid"/>
                      <a:round/>
                      <a:headEnd type="none" w="med" len="med"/>
                      <a:tailEnd type="none" w="med" len="med"/>
                    </a:lnL>
                    <a:lnR w="12600" cap="flat" cmpd="sng" algn="ctr">
                      <a:solidFill>
                        <a:srgbClr val="FFFF66"/>
                      </a:solidFill>
                      <a:prstDash val="solid"/>
                      <a:round/>
                      <a:headEnd type="none" w="med" len="med"/>
                      <a:tailEnd type="none" w="med" len="med"/>
                    </a:lnR>
                    <a:lnT w="12600" cap="flat" cmpd="sng" algn="ctr">
                      <a:solidFill>
                        <a:srgbClr val="FFFF66"/>
                      </a:solidFill>
                      <a:prstDash val="solid"/>
                      <a:round/>
                      <a:headEnd type="none" w="med" len="med"/>
                      <a:tailEnd type="none" w="med" len="med"/>
                    </a:lnT>
                    <a:lnB w="12600" cap="flat" cmpd="sng" algn="ctr">
                      <a:solidFill>
                        <a:srgbClr val="FFFF66"/>
                      </a:solidFill>
                      <a:prstDash val="solid"/>
                      <a:round/>
                      <a:headEnd type="none" w="med" len="med"/>
                      <a:tailEnd type="none" w="med" len="med"/>
                    </a:lnB>
                    <a:lnTlToBr>
                      <a:noFill/>
                    </a:lnTlToBr>
                    <a:lnBlToTr>
                      <a:noFill/>
                    </a:lnBlToTr>
                    <a:gradFill flip="none" rotWithShape="1">
                      <a:gsLst>
                        <a:gs pos="0">
                          <a:srgbClr val="000090"/>
                        </a:gs>
                        <a:gs pos="100000">
                          <a:srgbClr val="FF0000"/>
                        </a:gs>
                      </a:gsLst>
                      <a:lin ang="6240000" scaled="0"/>
                      <a:tileRect/>
                    </a:gradFill>
                  </a:tcPr>
                </a:tc>
                <a:tc>
                  <a:txBody>
                    <a:bodyPr/>
                    <a:lstStyle/>
                    <a:p>
                      <a:pPr marL="0" marR="0" lvl="0" indent="0" algn="ctr" defTabSz="457200" rtl="0" eaLnBrk="0" fontAlgn="base" latinLnBrk="0" hangingPunct="0">
                        <a:lnSpc>
                          <a:spcPct val="92000"/>
                        </a:lnSpc>
                        <a:spcBef>
                          <a:spcPct val="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mn-MN" sz="1600" b="1" i="0" u="none" strike="noStrike" cap="none" normalizeH="0" baseline="0" dirty="0">
                          <a:ln>
                            <a:noFill/>
                          </a:ln>
                          <a:solidFill>
                            <a:srgbClr val="FFCCFF"/>
                          </a:solidFill>
                          <a:effectLst/>
                          <a:latin typeface="Arial Mon" charset="0"/>
                          <a:ea typeface="Osaka" charset="0"/>
                          <a:cs typeface="Osaka" charset="0"/>
                        </a:rPr>
                        <a:t>Тэнгис цус болно</a:t>
                      </a:r>
                    </a:p>
                  </a:txBody>
                  <a:tcPr anchor="ctr" horzOverflow="overflow">
                    <a:lnL w="12600" cap="flat" cmpd="sng" algn="ctr">
                      <a:solidFill>
                        <a:srgbClr val="FFFF66"/>
                      </a:solidFill>
                      <a:prstDash val="solid"/>
                      <a:round/>
                      <a:headEnd type="none" w="med" len="med"/>
                      <a:tailEnd type="none" w="med" len="med"/>
                    </a:lnL>
                    <a:lnR w="28440" cap="flat" cmpd="sng" algn="ctr">
                      <a:solidFill>
                        <a:srgbClr val="FFFF66"/>
                      </a:solidFill>
                      <a:prstDash val="solid"/>
                      <a:round/>
                      <a:headEnd type="none" w="med" len="med"/>
                      <a:tailEnd type="none" w="med" len="med"/>
                    </a:lnR>
                    <a:lnT w="12600" cap="flat" cmpd="sng" algn="ctr">
                      <a:solidFill>
                        <a:srgbClr val="FFFF66"/>
                      </a:solidFill>
                      <a:prstDash val="solid"/>
                      <a:round/>
                      <a:headEnd type="none" w="med" len="med"/>
                      <a:tailEnd type="none" w="med" len="med"/>
                    </a:lnT>
                    <a:lnB w="12600" cap="flat" cmpd="sng" algn="ctr">
                      <a:solidFill>
                        <a:srgbClr val="FFFF66"/>
                      </a:solidFill>
                      <a:prstDash val="solid"/>
                      <a:round/>
                      <a:headEnd type="none" w="med" len="med"/>
                      <a:tailEnd type="none" w="med" len="med"/>
                    </a:lnB>
                    <a:lnTlToBr>
                      <a:noFill/>
                    </a:lnTlToBr>
                    <a:lnBlToTr>
                      <a:noFill/>
                    </a:lnBlToTr>
                    <a:gradFill flip="none" rotWithShape="1">
                      <a:gsLst>
                        <a:gs pos="0">
                          <a:srgbClr val="000090"/>
                        </a:gs>
                        <a:gs pos="100000">
                          <a:srgbClr val="FF0000"/>
                        </a:gs>
                      </a:gsLst>
                      <a:lin ang="6240000" scaled="0"/>
                      <a:tileRect/>
                    </a:gradFill>
                  </a:tcPr>
                </a:tc>
              </a:tr>
              <a:tr h="584200">
                <a:tc>
                  <a:txBody>
                    <a:bodyPr/>
                    <a:lstStyle/>
                    <a:p>
                      <a:pPr marL="0" marR="0" lvl="0" indent="0" algn="ctr" defTabSz="457200" rtl="0" eaLnBrk="0" fontAlgn="base" latinLnBrk="0" hangingPunct="0">
                        <a:lnSpc>
                          <a:spcPct val="92000"/>
                        </a:lnSpc>
                        <a:spcBef>
                          <a:spcPct val="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800" b="1" i="0" u="none" strike="noStrike" cap="none" normalizeH="0" baseline="0" dirty="0">
                          <a:ln>
                            <a:noFill/>
                          </a:ln>
                          <a:solidFill>
                            <a:srgbClr val="FFFF66"/>
                          </a:solidFill>
                          <a:effectLst/>
                          <a:latin typeface="Arial Mon" charset="0"/>
                          <a:ea typeface="Osaka" charset="0"/>
                          <a:cs typeface="Osaka" charset="0"/>
                        </a:rPr>
                        <a:t>3</a:t>
                      </a:r>
                    </a:p>
                  </a:txBody>
                  <a:tcPr anchor="ctr" horzOverflow="overflow">
                    <a:lnL w="28440" cap="flat" cmpd="sng" algn="ctr">
                      <a:solidFill>
                        <a:srgbClr val="FFFF66"/>
                      </a:solidFill>
                      <a:prstDash val="solid"/>
                      <a:round/>
                      <a:headEnd type="none" w="med" len="med"/>
                      <a:tailEnd type="none" w="med" len="med"/>
                    </a:lnL>
                    <a:lnR w="12600" cap="flat" cmpd="sng" algn="ctr">
                      <a:solidFill>
                        <a:srgbClr val="FFFF66"/>
                      </a:solidFill>
                      <a:prstDash val="solid"/>
                      <a:round/>
                      <a:headEnd type="none" w="med" len="med"/>
                      <a:tailEnd type="none" w="med" len="med"/>
                    </a:lnR>
                    <a:lnT w="12600" cap="flat" cmpd="sng" algn="ctr">
                      <a:solidFill>
                        <a:srgbClr val="FFFF66"/>
                      </a:solidFill>
                      <a:prstDash val="solid"/>
                      <a:round/>
                      <a:headEnd type="none" w="med" len="med"/>
                      <a:tailEnd type="none" w="med" len="med"/>
                    </a:lnT>
                    <a:lnB w="12600" cap="flat" cmpd="sng" algn="ctr">
                      <a:solidFill>
                        <a:srgbClr val="FFFF66"/>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0" fontAlgn="base" latinLnBrk="0" hangingPunct="0">
                        <a:lnSpc>
                          <a:spcPct val="92000"/>
                        </a:lnSpc>
                        <a:spcBef>
                          <a:spcPct val="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mn-MN" sz="1600" b="1" i="0" u="none" strike="noStrike" cap="none" normalizeH="0" baseline="0" dirty="0">
                          <a:ln>
                            <a:noFill/>
                          </a:ln>
                          <a:solidFill>
                            <a:srgbClr val="FFFF66"/>
                          </a:solidFill>
                          <a:effectLst/>
                          <a:latin typeface="Arial Mon" charset="0"/>
                          <a:ea typeface="Osaka" charset="0"/>
                          <a:cs typeface="Osaka" charset="0"/>
                        </a:rPr>
                        <a:t>Хар</a:t>
                      </a:r>
                      <a:r>
                        <a:rPr kumimoji="0" lang="en-US" sz="1600" b="1" i="0" u="none" strike="noStrike" cap="none" normalizeH="0" baseline="0" dirty="0">
                          <a:ln>
                            <a:noFill/>
                          </a:ln>
                          <a:solidFill>
                            <a:srgbClr val="FFFF66"/>
                          </a:solidFill>
                          <a:effectLst/>
                          <a:latin typeface="Arial Mon" charset="0"/>
                          <a:ea typeface="Osaka" charset="0"/>
                          <a:cs typeface="Osaka" charset="0"/>
                        </a:rPr>
                        <a:t>: </a:t>
                      </a:r>
                      <a:r>
                        <a:rPr kumimoji="0" lang="mn-MN" sz="1600" b="1" i="0" u="none" strike="noStrike" cap="none" normalizeH="0" baseline="0" dirty="0">
                          <a:ln>
                            <a:noFill/>
                          </a:ln>
                          <a:solidFill>
                            <a:srgbClr val="FFFF66"/>
                          </a:solidFill>
                          <a:effectLst/>
                          <a:latin typeface="Arial Mon" charset="0"/>
                          <a:ea typeface="Osaka" charset="0"/>
                          <a:cs typeface="Osaka" charset="0"/>
                        </a:rPr>
                        <a:t>Өлсгөлөн</a:t>
                      </a:r>
                    </a:p>
                  </a:txBody>
                  <a:tcPr anchor="ctr" horzOverflow="overflow">
                    <a:lnL w="12600" cap="flat" cmpd="sng" algn="ctr">
                      <a:solidFill>
                        <a:srgbClr val="FFFF66"/>
                      </a:solidFill>
                      <a:prstDash val="solid"/>
                      <a:round/>
                      <a:headEnd type="none" w="med" len="med"/>
                      <a:tailEnd type="none" w="med" len="med"/>
                    </a:lnL>
                    <a:lnR w="12600" cap="flat" cmpd="sng" algn="ctr">
                      <a:solidFill>
                        <a:srgbClr val="FFFF66"/>
                      </a:solidFill>
                      <a:prstDash val="solid"/>
                      <a:round/>
                      <a:headEnd type="none" w="med" len="med"/>
                      <a:tailEnd type="none" w="med" len="med"/>
                    </a:lnR>
                    <a:lnT w="12600" cap="flat" cmpd="sng" algn="ctr">
                      <a:solidFill>
                        <a:srgbClr val="FFFF66"/>
                      </a:solidFill>
                      <a:prstDash val="solid"/>
                      <a:round/>
                      <a:headEnd type="none" w="med" len="med"/>
                      <a:tailEnd type="none" w="med" len="med"/>
                    </a:lnT>
                    <a:lnB w="12600" cap="flat" cmpd="sng" algn="ctr">
                      <a:solidFill>
                        <a:srgbClr val="FFFF66"/>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0" fontAlgn="base" latinLnBrk="0" hangingPunct="0">
                        <a:lnSpc>
                          <a:spcPct val="92000"/>
                        </a:lnSpc>
                        <a:spcBef>
                          <a:spcPct val="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mn-MN" sz="1600" b="1" i="0" u="none" strike="noStrike" cap="none" normalizeH="0" baseline="0" dirty="0">
                          <a:ln>
                            <a:noFill/>
                          </a:ln>
                          <a:solidFill>
                            <a:srgbClr val="000013"/>
                          </a:solidFill>
                          <a:effectLst/>
                          <a:latin typeface="Arial Mon" charset="0"/>
                          <a:ea typeface="Osaka" charset="0"/>
                          <a:cs typeface="Osaka" charset="0"/>
                        </a:rPr>
                        <a:t>Од</a:t>
                      </a:r>
                      <a:r>
                        <a:rPr kumimoji="0" lang="en-US" sz="1600" b="1" i="0" u="none" strike="noStrike" cap="none" normalizeH="0" baseline="0" dirty="0">
                          <a:ln>
                            <a:noFill/>
                          </a:ln>
                          <a:solidFill>
                            <a:srgbClr val="000013"/>
                          </a:solidFill>
                          <a:effectLst/>
                          <a:latin typeface="Arial Mon" charset="0"/>
                          <a:ea typeface="Osaka" charset="0"/>
                          <a:cs typeface="Osaka" charset="0"/>
                        </a:rPr>
                        <a:t>: </a:t>
                      </a:r>
                      <a:r>
                        <a:rPr kumimoji="0" lang="mn-MN" sz="1600" b="1" i="0" u="none" strike="noStrike" cap="none" normalizeH="0" baseline="0" dirty="0">
                          <a:ln>
                            <a:noFill/>
                          </a:ln>
                          <a:solidFill>
                            <a:srgbClr val="000013"/>
                          </a:solidFill>
                          <a:effectLst/>
                          <a:latin typeface="Arial Mon" charset="0"/>
                          <a:ea typeface="Osaka" charset="0"/>
                          <a:cs typeface="Osaka" charset="0"/>
                        </a:rPr>
                        <a:t>цэвэр усны </a:t>
                      </a:r>
                      <a:r>
                        <a:rPr kumimoji="0" lang="en-US" sz="1600" b="1" i="0" u="none" strike="noStrike" cap="none" normalizeH="0" baseline="0" dirty="0">
                          <a:ln>
                            <a:noFill/>
                          </a:ln>
                          <a:solidFill>
                            <a:srgbClr val="000013"/>
                          </a:solidFill>
                          <a:effectLst/>
                          <a:latin typeface="Arial Mon" charset="0"/>
                          <a:ea typeface="Osaka" charset="0"/>
                          <a:cs typeface="Osaka" charset="0"/>
                        </a:rPr>
                        <a:t>1/3</a:t>
                      </a:r>
                    </a:p>
                  </a:txBody>
                  <a:tcPr anchor="ctr" horzOverflow="overflow">
                    <a:lnL w="12600" cap="flat" cmpd="sng" algn="ctr">
                      <a:solidFill>
                        <a:srgbClr val="FFFF66"/>
                      </a:solidFill>
                      <a:prstDash val="solid"/>
                      <a:round/>
                      <a:headEnd type="none" w="med" len="med"/>
                      <a:tailEnd type="none" w="med" len="med"/>
                    </a:lnL>
                    <a:lnR w="12600" cap="flat" cmpd="sng" algn="ctr">
                      <a:solidFill>
                        <a:srgbClr val="FFFF66"/>
                      </a:solidFill>
                      <a:prstDash val="solid"/>
                      <a:round/>
                      <a:headEnd type="none" w="med" len="med"/>
                      <a:tailEnd type="none" w="med" len="med"/>
                    </a:lnR>
                    <a:lnT w="12600" cap="flat" cmpd="sng" algn="ctr">
                      <a:solidFill>
                        <a:srgbClr val="FFFF66"/>
                      </a:solidFill>
                      <a:prstDash val="solid"/>
                      <a:round/>
                      <a:headEnd type="none" w="med" len="med"/>
                      <a:tailEnd type="none" w="med" len="med"/>
                    </a:lnT>
                    <a:lnB w="12600" cap="flat" cmpd="sng" algn="ctr">
                      <a:solidFill>
                        <a:srgbClr val="FFFF66"/>
                      </a:solidFill>
                      <a:prstDash val="solid"/>
                      <a:round/>
                      <a:headEnd type="none" w="med" len="med"/>
                      <a:tailEnd type="none" w="med" len="med"/>
                    </a:lnB>
                    <a:lnTlToBr>
                      <a:noFill/>
                    </a:lnTlToBr>
                    <a:lnBlToTr>
                      <a:noFill/>
                    </a:lnBlToTr>
                    <a:blipFill dpi="0" rotWithShape="0">
                      <a:blip r:embed="rId5"/>
                      <a:srcRect/>
                      <a:tile tx="0" ty="0" sx="100000" sy="100000" flip="none" algn="tl"/>
                    </a:blipFill>
                  </a:tcPr>
                </a:tc>
                <a:tc>
                  <a:txBody>
                    <a:bodyPr/>
                    <a:lstStyle/>
                    <a:p>
                      <a:pPr marL="0" marR="0" lvl="0" indent="0" algn="ctr" defTabSz="457200" rtl="0" eaLnBrk="0" fontAlgn="base" latinLnBrk="0" hangingPunct="0">
                        <a:lnSpc>
                          <a:spcPct val="92000"/>
                        </a:lnSpc>
                        <a:spcBef>
                          <a:spcPct val="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mn-MN" sz="1600" b="1" i="0" u="none" strike="noStrike" cap="none" normalizeH="0" baseline="0">
                          <a:ln>
                            <a:noFill/>
                          </a:ln>
                          <a:solidFill>
                            <a:srgbClr val="000013"/>
                          </a:solidFill>
                          <a:effectLst/>
                          <a:latin typeface="Arial Mon" charset="0"/>
                          <a:ea typeface="Osaka" charset="0"/>
                          <a:cs typeface="Osaka" charset="0"/>
                        </a:rPr>
                        <a:t>Цэвэр ус цус болно</a:t>
                      </a:r>
                    </a:p>
                  </a:txBody>
                  <a:tcPr anchor="ctr" horzOverflow="overflow">
                    <a:lnL w="12600" cap="flat" cmpd="sng" algn="ctr">
                      <a:solidFill>
                        <a:srgbClr val="FFFF66"/>
                      </a:solidFill>
                      <a:prstDash val="solid"/>
                      <a:round/>
                      <a:headEnd type="none" w="med" len="med"/>
                      <a:tailEnd type="none" w="med" len="med"/>
                    </a:lnL>
                    <a:lnR w="28440" cap="flat" cmpd="sng" algn="ctr">
                      <a:solidFill>
                        <a:srgbClr val="FFFF66"/>
                      </a:solidFill>
                      <a:prstDash val="solid"/>
                      <a:round/>
                      <a:headEnd type="none" w="med" len="med"/>
                      <a:tailEnd type="none" w="med" len="med"/>
                    </a:lnR>
                    <a:lnT w="12600" cap="flat" cmpd="sng" algn="ctr">
                      <a:solidFill>
                        <a:srgbClr val="FFFF66"/>
                      </a:solidFill>
                      <a:prstDash val="solid"/>
                      <a:round/>
                      <a:headEnd type="none" w="med" len="med"/>
                      <a:tailEnd type="none" w="med" len="med"/>
                    </a:lnT>
                    <a:lnB w="12600" cap="flat" cmpd="sng" algn="ctr">
                      <a:solidFill>
                        <a:srgbClr val="FFFF66"/>
                      </a:solidFill>
                      <a:prstDash val="solid"/>
                      <a:round/>
                      <a:headEnd type="none" w="med" len="med"/>
                      <a:tailEnd type="none" w="med" len="med"/>
                    </a:lnB>
                    <a:lnTlToBr>
                      <a:noFill/>
                    </a:lnTlToBr>
                    <a:lnBlToTr>
                      <a:noFill/>
                    </a:lnBlToTr>
                    <a:blipFill dpi="0" rotWithShape="0">
                      <a:blip r:embed="rId5"/>
                      <a:srcRect/>
                      <a:tile tx="0" ty="0" sx="100000" sy="100000" flip="none" algn="tl"/>
                    </a:blipFill>
                  </a:tcPr>
                </a:tc>
              </a:tr>
              <a:tr h="584200">
                <a:tc>
                  <a:txBody>
                    <a:bodyPr/>
                    <a:lstStyle/>
                    <a:p>
                      <a:pPr marL="0" marR="0" lvl="0" indent="0" algn="ctr" defTabSz="457200" rtl="0" eaLnBrk="0" fontAlgn="base" latinLnBrk="0" hangingPunct="0">
                        <a:lnSpc>
                          <a:spcPct val="92000"/>
                        </a:lnSpc>
                        <a:spcBef>
                          <a:spcPct val="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800" b="1" i="0" u="none" strike="noStrike" cap="none" normalizeH="0" baseline="0" dirty="0">
                          <a:ln>
                            <a:noFill/>
                          </a:ln>
                          <a:solidFill>
                            <a:srgbClr val="FFFF66"/>
                          </a:solidFill>
                          <a:effectLst/>
                          <a:latin typeface="Arial Mon" charset="0"/>
                          <a:ea typeface="Osaka" charset="0"/>
                          <a:cs typeface="Osaka" charset="0"/>
                        </a:rPr>
                        <a:t>4</a:t>
                      </a:r>
                    </a:p>
                  </a:txBody>
                  <a:tcPr anchor="ctr" horzOverflow="overflow">
                    <a:lnL w="28440" cap="flat" cmpd="sng" algn="ctr">
                      <a:solidFill>
                        <a:srgbClr val="FFFF66"/>
                      </a:solidFill>
                      <a:prstDash val="solid"/>
                      <a:round/>
                      <a:headEnd type="none" w="med" len="med"/>
                      <a:tailEnd type="none" w="med" len="med"/>
                    </a:lnL>
                    <a:lnR w="12600" cap="flat" cmpd="sng" algn="ctr">
                      <a:solidFill>
                        <a:srgbClr val="FFFF66"/>
                      </a:solidFill>
                      <a:prstDash val="solid"/>
                      <a:round/>
                      <a:headEnd type="none" w="med" len="med"/>
                      <a:tailEnd type="none" w="med" len="med"/>
                    </a:lnR>
                    <a:lnT w="12600" cap="flat" cmpd="sng" algn="ctr">
                      <a:solidFill>
                        <a:srgbClr val="FFFF66"/>
                      </a:solidFill>
                      <a:prstDash val="solid"/>
                      <a:round/>
                      <a:headEnd type="none" w="med" len="med"/>
                      <a:tailEnd type="none" w="med" len="med"/>
                    </a:lnT>
                    <a:lnB w="12600" cap="flat" cmpd="sng" algn="ctr">
                      <a:solidFill>
                        <a:srgbClr val="FFFF66"/>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0" fontAlgn="base" latinLnBrk="0" hangingPunct="0">
                        <a:lnSpc>
                          <a:spcPct val="92000"/>
                        </a:lnSpc>
                        <a:spcBef>
                          <a:spcPct val="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mn-MN" sz="1600" b="1" i="0" u="none" strike="noStrike" cap="none" normalizeH="0" baseline="0" dirty="0">
                          <a:ln>
                            <a:noFill/>
                          </a:ln>
                          <a:solidFill>
                            <a:srgbClr val="FFFF66"/>
                          </a:solidFill>
                          <a:effectLst/>
                          <a:latin typeface="Arial Mon" charset="0"/>
                          <a:ea typeface="Osaka" charset="0"/>
                          <a:cs typeface="Osaka" charset="0"/>
                        </a:rPr>
                        <a:t>Цайвар ногоон морь</a:t>
                      </a:r>
                      <a:r>
                        <a:rPr kumimoji="0" lang="en-US" sz="1600" b="1" i="0" u="none" strike="noStrike" cap="none" normalizeH="0" baseline="0" dirty="0">
                          <a:ln>
                            <a:noFill/>
                          </a:ln>
                          <a:solidFill>
                            <a:srgbClr val="FFFF66"/>
                          </a:solidFill>
                          <a:effectLst/>
                          <a:latin typeface="Arial Mon" charset="0"/>
                          <a:ea typeface="Osaka" charset="0"/>
                          <a:cs typeface="Osaka" charset="0"/>
                        </a:rPr>
                        <a:t>: </a:t>
                      </a:r>
                      <a:r>
                        <a:rPr kumimoji="0" lang="mn-MN" sz="1600" b="1" i="0" u="none" strike="noStrike" cap="none" normalizeH="0" baseline="0" dirty="0">
                          <a:ln>
                            <a:noFill/>
                          </a:ln>
                          <a:solidFill>
                            <a:srgbClr val="FFFF66"/>
                          </a:solidFill>
                          <a:effectLst/>
                          <a:latin typeface="Arial Mon" charset="0"/>
                          <a:ea typeface="Osaka" charset="0"/>
                          <a:cs typeface="Osaka" charset="0"/>
                        </a:rPr>
                        <a:t>үхэл</a:t>
                      </a:r>
                    </a:p>
                  </a:txBody>
                  <a:tcPr anchor="ctr" horzOverflow="overflow">
                    <a:lnL w="12600" cap="flat" cmpd="sng" algn="ctr">
                      <a:solidFill>
                        <a:srgbClr val="FFFF66"/>
                      </a:solidFill>
                      <a:prstDash val="solid"/>
                      <a:round/>
                      <a:headEnd type="none" w="med" len="med"/>
                      <a:tailEnd type="none" w="med" len="med"/>
                    </a:lnL>
                    <a:lnR w="12600" cap="flat" cmpd="sng" algn="ctr">
                      <a:solidFill>
                        <a:srgbClr val="FFFF66"/>
                      </a:solidFill>
                      <a:prstDash val="solid"/>
                      <a:round/>
                      <a:headEnd type="none" w="med" len="med"/>
                      <a:tailEnd type="none" w="med" len="med"/>
                    </a:lnR>
                    <a:lnT w="12600" cap="flat" cmpd="sng" algn="ctr">
                      <a:solidFill>
                        <a:srgbClr val="FFFF66"/>
                      </a:solidFill>
                      <a:prstDash val="solid"/>
                      <a:round/>
                      <a:headEnd type="none" w="med" len="med"/>
                      <a:tailEnd type="none" w="med" len="med"/>
                    </a:lnT>
                    <a:lnB w="12600" cap="flat" cmpd="sng" algn="ctr">
                      <a:solidFill>
                        <a:srgbClr val="FFFF66"/>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457200" rtl="0" eaLnBrk="0" fontAlgn="base" latinLnBrk="0" hangingPunct="0">
                        <a:lnSpc>
                          <a:spcPct val="92000"/>
                        </a:lnSpc>
                        <a:spcBef>
                          <a:spcPct val="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mn-MN" sz="1600" b="1" i="0" u="none" strike="noStrike" cap="none" normalizeH="0" baseline="0" dirty="0">
                          <a:ln>
                            <a:noFill/>
                          </a:ln>
                          <a:solidFill>
                            <a:srgbClr val="FFFFFF"/>
                          </a:solidFill>
                          <a:effectLst/>
                          <a:latin typeface="Arial Mon" charset="0"/>
                          <a:ea typeface="Osaka" charset="0"/>
                          <a:cs typeface="Osaka" charset="0"/>
                        </a:rPr>
                        <a:t>Харанхуй</a:t>
                      </a:r>
                      <a:r>
                        <a:rPr kumimoji="0" lang="en-US" sz="1600" b="1" i="0" u="none" strike="noStrike" cap="none" normalizeH="0" baseline="0" dirty="0">
                          <a:ln>
                            <a:noFill/>
                          </a:ln>
                          <a:solidFill>
                            <a:srgbClr val="FFFFFF"/>
                          </a:solidFill>
                          <a:effectLst/>
                          <a:latin typeface="Arial Mon" charset="0"/>
                          <a:ea typeface="Osaka" charset="0"/>
                          <a:cs typeface="Osaka" charset="0"/>
                        </a:rPr>
                        <a:t>: </a:t>
                      </a:r>
                      <a:r>
                        <a:rPr kumimoji="0" lang="mn-MN" sz="1600" b="1" i="0" u="none" strike="noStrike" cap="none" normalizeH="0" baseline="0" dirty="0">
                          <a:ln>
                            <a:noFill/>
                          </a:ln>
                          <a:solidFill>
                            <a:srgbClr val="FFFFFF"/>
                          </a:solidFill>
                          <a:effectLst/>
                          <a:latin typeface="Arial Mon" charset="0"/>
                          <a:ea typeface="Osaka" charset="0"/>
                          <a:cs typeface="Osaka" charset="0"/>
                        </a:rPr>
                        <a:t>нар</a:t>
                      </a:r>
                      <a:r>
                        <a:rPr kumimoji="0" lang="en-US" sz="1600" b="1" i="0" u="none" strike="noStrike" cap="none" normalizeH="0" baseline="0" dirty="0">
                          <a:ln>
                            <a:noFill/>
                          </a:ln>
                          <a:solidFill>
                            <a:srgbClr val="FFFFFF"/>
                          </a:solidFill>
                          <a:effectLst/>
                          <a:latin typeface="Arial Mon" charset="0"/>
                          <a:ea typeface="Osaka" charset="0"/>
                          <a:cs typeface="Osaka" charset="0"/>
                        </a:rPr>
                        <a:t>, </a:t>
                      </a:r>
                      <a:r>
                        <a:rPr kumimoji="0" lang="mn-MN" sz="1600" b="1" i="0" u="none" strike="noStrike" cap="none" normalizeH="0" baseline="0" dirty="0">
                          <a:ln>
                            <a:noFill/>
                          </a:ln>
                          <a:solidFill>
                            <a:srgbClr val="FFFFFF"/>
                          </a:solidFill>
                          <a:effectLst/>
                          <a:latin typeface="Arial Mon" charset="0"/>
                          <a:ea typeface="Osaka" charset="0"/>
                          <a:cs typeface="Osaka" charset="0"/>
                        </a:rPr>
                        <a:t>сар</a:t>
                      </a:r>
                      <a:r>
                        <a:rPr kumimoji="0" lang="en-US" sz="1600" b="1" i="0" u="none" strike="noStrike" cap="none" normalizeH="0" baseline="0" dirty="0">
                          <a:ln>
                            <a:noFill/>
                          </a:ln>
                          <a:solidFill>
                            <a:srgbClr val="FFFFFF"/>
                          </a:solidFill>
                          <a:effectLst/>
                          <a:latin typeface="Arial Mon" charset="0"/>
                          <a:ea typeface="Osaka" charset="0"/>
                          <a:cs typeface="Osaka" charset="0"/>
                        </a:rPr>
                        <a:t>, </a:t>
                      </a:r>
                      <a:r>
                        <a:rPr kumimoji="0" lang="mn-MN" sz="1600" b="1" i="0" u="none" strike="noStrike" cap="none" normalizeH="0" baseline="0" dirty="0">
                          <a:ln>
                            <a:noFill/>
                          </a:ln>
                          <a:solidFill>
                            <a:srgbClr val="FFFFFF"/>
                          </a:solidFill>
                          <a:effectLst/>
                          <a:latin typeface="Arial Mon" charset="0"/>
                          <a:ea typeface="Osaka" charset="0"/>
                          <a:cs typeface="Osaka" charset="0"/>
                        </a:rPr>
                        <a:t>оддын </a:t>
                      </a:r>
                      <a:r>
                        <a:rPr kumimoji="0" lang="en-US" sz="1600" b="1" i="0" u="none" strike="noStrike" cap="none" normalizeH="0" baseline="0" dirty="0">
                          <a:ln>
                            <a:noFill/>
                          </a:ln>
                          <a:solidFill>
                            <a:srgbClr val="FFFFFF"/>
                          </a:solidFill>
                          <a:effectLst/>
                          <a:latin typeface="Arial Mon" charset="0"/>
                          <a:ea typeface="Osaka" charset="0"/>
                          <a:cs typeface="Osaka" charset="0"/>
                        </a:rPr>
                        <a:t>1/3</a:t>
                      </a:r>
                    </a:p>
                  </a:txBody>
                  <a:tcPr anchor="ctr" horzOverflow="overflow">
                    <a:lnL w="12600" cap="flat" cmpd="sng" algn="ctr">
                      <a:solidFill>
                        <a:srgbClr val="FFFF66"/>
                      </a:solidFill>
                      <a:prstDash val="solid"/>
                      <a:round/>
                      <a:headEnd type="none" w="med" len="med"/>
                      <a:tailEnd type="none" w="med" len="med"/>
                    </a:lnL>
                    <a:lnR w="12600" cap="flat" cmpd="sng" algn="ctr">
                      <a:solidFill>
                        <a:srgbClr val="FFFF66"/>
                      </a:solidFill>
                      <a:prstDash val="solid"/>
                      <a:round/>
                      <a:headEnd type="none" w="med" len="med"/>
                      <a:tailEnd type="none" w="med" len="med"/>
                    </a:lnR>
                    <a:lnT w="12600" cap="flat" cmpd="sng" algn="ctr">
                      <a:solidFill>
                        <a:srgbClr val="FFFF66"/>
                      </a:solidFill>
                      <a:prstDash val="solid"/>
                      <a:round/>
                      <a:headEnd type="none" w="med" len="med"/>
                      <a:tailEnd type="none" w="med" len="med"/>
                    </a:lnT>
                    <a:lnB w="12600" cap="flat" cmpd="sng" algn="ctr">
                      <a:solidFill>
                        <a:srgbClr val="FFFF66"/>
                      </a:solidFill>
                      <a:prstDash val="solid"/>
                      <a:round/>
                      <a:headEnd type="none" w="med" len="med"/>
                      <a:tailEnd type="none" w="med" len="med"/>
                    </a:lnB>
                    <a:lnTlToBr>
                      <a:noFill/>
                    </a:lnTlToBr>
                    <a:lnBlToTr>
                      <a:noFill/>
                    </a:lnBlToTr>
                    <a:gradFill flip="none" rotWithShape="1">
                      <a:gsLst>
                        <a:gs pos="0">
                          <a:srgbClr val="FF0000"/>
                        </a:gs>
                        <a:gs pos="80000">
                          <a:srgbClr val="000000"/>
                        </a:gs>
                      </a:gsLst>
                      <a:lin ang="0" scaled="1"/>
                      <a:tileRect/>
                    </a:gradFill>
                  </a:tcPr>
                </a:tc>
                <a:tc>
                  <a:txBody>
                    <a:bodyPr/>
                    <a:lstStyle/>
                    <a:p>
                      <a:pPr marL="0" marR="0" lvl="0" indent="0" algn="ctr" defTabSz="457200" rtl="0" eaLnBrk="0" fontAlgn="base" latinLnBrk="0" hangingPunct="0">
                        <a:lnSpc>
                          <a:spcPct val="92000"/>
                        </a:lnSpc>
                        <a:spcBef>
                          <a:spcPct val="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mn-MN" sz="1600" b="1" i="0" u="none" strike="noStrike" cap="none" normalizeH="0" baseline="0" dirty="0">
                          <a:ln>
                            <a:noFill/>
                          </a:ln>
                          <a:solidFill>
                            <a:srgbClr val="FFFFFF"/>
                          </a:solidFill>
                          <a:effectLst/>
                          <a:latin typeface="Arial Mon" charset="0"/>
                          <a:ea typeface="Osaka" charset="0"/>
                          <a:cs typeface="Osaka" charset="0"/>
                        </a:rPr>
                        <a:t>Хүмүүс наранд түлэгдэнэ</a:t>
                      </a:r>
                    </a:p>
                  </a:txBody>
                  <a:tcPr anchor="ctr" horzOverflow="overflow">
                    <a:lnL w="12600" cap="flat" cmpd="sng" algn="ctr">
                      <a:solidFill>
                        <a:srgbClr val="FFFF66"/>
                      </a:solidFill>
                      <a:prstDash val="solid"/>
                      <a:round/>
                      <a:headEnd type="none" w="med" len="med"/>
                      <a:tailEnd type="none" w="med" len="med"/>
                    </a:lnL>
                    <a:lnR w="28440" cap="flat" cmpd="sng" algn="ctr">
                      <a:solidFill>
                        <a:srgbClr val="FFFF66"/>
                      </a:solidFill>
                      <a:prstDash val="solid"/>
                      <a:round/>
                      <a:headEnd type="none" w="med" len="med"/>
                      <a:tailEnd type="none" w="med" len="med"/>
                    </a:lnR>
                    <a:lnT w="12600" cap="flat" cmpd="sng" algn="ctr">
                      <a:solidFill>
                        <a:srgbClr val="FFFF66"/>
                      </a:solidFill>
                      <a:prstDash val="solid"/>
                      <a:round/>
                      <a:headEnd type="none" w="med" len="med"/>
                      <a:tailEnd type="none" w="med" len="med"/>
                    </a:lnT>
                    <a:lnB w="12600" cap="flat" cmpd="sng" algn="ctr">
                      <a:solidFill>
                        <a:srgbClr val="FFFF66"/>
                      </a:solidFill>
                      <a:prstDash val="solid"/>
                      <a:round/>
                      <a:headEnd type="none" w="med" len="med"/>
                      <a:tailEnd type="none" w="med" len="med"/>
                    </a:lnB>
                    <a:lnTlToBr>
                      <a:noFill/>
                    </a:lnTlToBr>
                    <a:lnBlToTr>
                      <a:noFill/>
                    </a:lnBlToTr>
                    <a:gradFill flip="none" rotWithShape="1">
                      <a:gsLst>
                        <a:gs pos="0">
                          <a:srgbClr val="FF0000"/>
                        </a:gs>
                        <a:gs pos="80000">
                          <a:srgbClr val="000000"/>
                        </a:gs>
                      </a:gsLst>
                      <a:lin ang="0" scaled="1"/>
                      <a:tileRect/>
                    </a:gradFill>
                  </a:tcPr>
                </a:tc>
              </a:tr>
              <a:tr h="584200">
                <a:tc>
                  <a:txBody>
                    <a:bodyPr/>
                    <a:lstStyle/>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2800" b="0" i="0" u="none" strike="noStrike" cap="none" normalizeH="0" baseline="0" dirty="0">
                        <a:ln>
                          <a:noFill/>
                        </a:ln>
                        <a:solidFill>
                          <a:schemeClr val="bg1"/>
                        </a:solidFill>
                        <a:effectLst/>
                        <a:latin typeface="Times New Roman" charset="0"/>
                        <a:ea typeface="ＭＳ Ｐゴシック" charset="0"/>
                        <a:cs typeface="MS Gothic" charset="0"/>
                      </a:endParaRPr>
                    </a:p>
                  </a:txBody>
                  <a:tcPr anchor="ctr" horzOverflow="overflow">
                    <a:lnL w="28440" cap="flat" cmpd="sng" algn="ctr">
                      <a:solidFill>
                        <a:srgbClr val="FFFF66"/>
                      </a:solidFill>
                      <a:prstDash val="solid"/>
                      <a:round/>
                      <a:headEnd type="none" w="med" len="med"/>
                      <a:tailEnd type="none" w="med" len="med"/>
                    </a:lnL>
                    <a:lnR w="12600" cap="flat" cmpd="sng" algn="ctr">
                      <a:solidFill>
                        <a:srgbClr val="FFFF66"/>
                      </a:solidFill>
                      <a:prstDash val="solid"/>
                      <a:round/>
                      <a:headEnd type="none" w="med" len="med"/>
                      <a:tailEnd type="none" w="med" len="med"/>
                    </a:lnR>
                    <a:lnT w="12600" cap="flat" cmpd="sng" algn="ctr">
                      <a:solidFill>
                        <a:srgbClr val="FFFF66"/>
                      </a:solidFill>
                      <a:prstDash val="solid"/>
                      <a:round/>
                      <a:headEnd type="none" w="med" len="med"/>
                      <a:tailEnd type="none" w="med" len="med"/>
                    </a:lnT>
                    <a:lnB w="12600" cap="flat" cmpd="sng" algn="ctr">
                      <a:solidFill>
                        <a:srgbClr val="FFFF66"/>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Times New Roman" charset="0"/>
                        <a:ea typeface="ＭＳ Ｐゴシック" charset="0"/>
                        <a:cs typeface="MS Gothic" charset="0"/>
                      </a:endParaRPr>
                    </a:p>
                  </a:txBody>
                  <a:tcPr anchor="ctr" horzOverflow="overflow">
                    <a:lnL w="12600" cap="flat" cmpd="sng" algn="ctr">
                      <a:solidFill>
                        <a:srgbClr val="FFFF66"/>
                      </a:solidFill>
                      <a:prstDash val="solid"/>
                      <a:round/>
                      <a:headEnd type="none" w="med" len="med"/>
                      <a:tailEnd type="none" w="med" len="med"/>
                    </a:lnL>
                    <a:lnR w="12600" cap="flat" cmpd="sng" algn="ctr">
                      <a:solidFill>
                        <a:srgbClr val="FFFF66"/>
                      </a:solidFill>
                      <a:prstDash val="solid"/>
                      <a:round/>
                      <a:headEnd type="none" w="med" len="med"/>
                      <a:tailEnd type="none" w="med" len="med"/>
                    </a:lnR>
                    <a:lnT w="12600" cap="flat" cmpd="sng" algn="ctr">
                      <a:solidFill>
                        <a:srgbClr val="FFFF66"/>
                      </a:solidFill>
                      <a:prstDash val="solid"/>
                      <a:round/>
                      <a:headEnd type="none" w="med" len="med"/>
                      <a:tailEnd type="none" w="med" len="med"/>
                    </a:lnT>
                    <a:lnB w="12600" cap="flat" cmpd="sng" algn="ctr">
                      <a:solidFill>
                        <a:srgbClr val="FFFF66"/>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0" fontAlgn="base" latinLnBrk="0" hangingPunct="0">
                        <a:lnSpc>
                          <a:spcPct val="92000"/>
                        </a:lnSpc>
                        <a:spcBef>
                          <a:spcPct val="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a:ln>
                            <a:noFill/>
                          </a:ln>
                          <a:solidFill>
                            <a:srgbClr val="FFFF66"/>
                          </a:solidFill>
                          <a:effectLst/>
                          <a:latin typeface="Arial Mon" charset="0"/>
                          <a:ea typeface="Osaka" charset="0"/>
                          <a:cs typeface="Osaka" charset="0"/>
                        </a:rPr>
                        <a:t>( 5-</a:t>
                      </a:r>
                      <a:r>
                        <a:rPr kumimoji="0" lang="mn-MN" sz="1600" b="1" i="0" u="none" strike="noStrike" cap="none" normalizeH="0" baseline="0">
                          <a:ln>
                            <a:noFill/>
                          </a:ln>
                          <a:solidFill>
                            <a:srgbClr val="FFFF66"/>
                          </a:solidFill>
                          <a:effectLst/>
                          <a:latin typeface="Arial Mon" charset="0"/>
                          <a:ea typeface="Osaka" charset="0"/>
                          <a:cs typeface="Osaka" charset="0"/>
                        </a:rPr>
                        <a:t>7 р бүрээнүүд гай гамшиг авчирна</a:t>
                      </a:r>
                      <a:r>
                        <a:rPr kumimoji="0" lang="en-US" sz="1600" b="1" i="0" u="none" strike="noStrike" cap="none" normalizeH="0" baseline="0">
                          <a:ln>
                            <a:noFill/>
                          </a:ln>
                          <a:solidFill>
                            <a:srgbClr val="FFFF66"/>
                          </a:solidFill>
                          <a:effectLst/>
                          <a:latin typeface="Arial Mon" charset="0"/>
                          <a:ea typeface="Osaka" charset="0"/>
                          <a:cs typeface="Osaka" charset="0"/>
                        </a:rPr>
                        <a:t>)</a:t>
                      </a:r>
                    </a:p>
                  </a:txBody>
                  <a:tcPr anchor="ctr" horzOverflow="overflow">
                    <a:lnL w="12600" cap="flat" cmpd="sng" algn="ctr">
                      <a:solidFill>
                        <a:srgbClr val="FFFF66"/>
                      </a:solidFill>
                      <a:prstDash val="solid"/>
                      <a:round/>
                      <a:headEnd type="none" w="med" len="med"/>
                      <a:tailEnd type="none" w="med" len="med"/>
                    </a:lnL>
                    <a:lnR w="12600" cap="flat" cmpd="sng" algn="ctr">
                      <a:solidFill>
                        <a:srgbClr val="FFFF66"/>
                      </a:solidFill>
                      <a:prstDash val="solid"/>
                      <a:round/>
                      <a:headEnd type="none" w="med" len="med"/>
                      <a:tailEnd type="none" w="med" len="med"/>
                    </a:lnR>
                    <a:lnT w="12600" cap="flat" cmpd="sng" algn="ctr">
                      <a:solidFill>
                        <a:srgbClr val="FFFF66"/>
                      </a:solidFill>
                      <a:prstDash val="solid"/>
                      <a:round/>
                      <a:headEnd type="none" w="med" len="med"/>
                      <a:tailEnd type="none" w="med" len="med"/>
                    </a:lnT>
                    <a:lnB w="12600" cap="flat" cmpd="sng" algn="ctr">
                      <a:solidFill>
                        <a:srgbClr val="FFFF66"/>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2800" b="0" i="0" u="none" strike="noStrike" cap="none" normalizeH="0" baseline="0" dirty="0">
                        <a:ln>
                          <a:noFill/>
                        </a:ln>
                        <a:solidFill>
                          <a:schemeClr val="bg1"/>
                        </a:solidFill>
                        <a:effectLst/>
                        <a:latin typeface="Times New Roman" charset="0"/>
                        <a:ea typeface="ＭＳ Ｐゴシック" charset="0"/>
                        <a:cs typeface="MS Gothic" charset="0"/>
                      </a:endParaRPr>
                    </a:p>
                  </a:txBody>
                  <a:tcPr anchor="ctr" horzOverflow="overflow">
                    <a:lnL w="12600" cap="flat" cmpd="sng" algn="ctr">
                      <a:solidFill>
                        <a:srgbClr val="FFFF66"/>
                      </a:solidFill>
                      <a:prstDash val="solid"/>
                      <a:round/>
                      <a:headEnd type="none" w="med" len="med"/>
                      <a:tailEnd type="none" w="med" len="med"/>
                    </a:lnL>
                    <a:lnR w="28440" cap="flat" cmpd="sng" algn="ctr">
                      <a:solidFill>
                        <a:srgbClr val="FFFF66"/>
                      </a:solidFill>
                      <a:prstDash val="solid"/>
                      <a:round/>
                      <a:headEnd type="none" w="med" len="med"/>
                      <a:tailEnd type="none" w="med" len="med"/>
                    </a:lnR>
                    <a:lnT w="12600" cap="flat" cmpd="sng" algn="ctr">
                      <a:solidFill>
                        <a:srgbClr val="FFFF66"/>
                      </a:solidFill>
                      <a:prstDash val="solid"/>
                      <a:round/>
                      <a:headEnd type="none" w="med" len="med"/>
                      <a:tailEnd type="none" w="med" len="med"/>
                    </a:lnT>
                    <a:lnB w="12600" cap="flat" cmpd="sng" algn="ctr">
                      <a:solidFill>
                        <a:srgbClr val="FFFF66"/>
                      </a:solidFill>
                      <a:prstDash val="solid"/>
                      <a:round/>
                      <a:headEnd type="none" w="med" len="med"/>
                      <a:tailEnd type="none" w="med" len="med"/>
                    </a:lnB>
                    <a:lnTlToBr>
                      <a:noFill/>
                    </a:lnTlToBr>
                    <a:lnBlToTr>
                      <a:noFill/>
                    </a:lnBlToTr>
                    <a:solidFill>
                      <a:srgbClr val="000000"/>
                    </a:solidFill>
                  </a:tcPr>
                </a:tc>
              </a:tr>
              <a:tr h="828675">
                <a:tc>
                  <a:txBody>
                    <a:bodyPr/>
                    <a:lstStyle/>
                    <a:p>
                      <a:pPr marL="0" marR="0" lvl="0" indent="0" algn="ctr" defTabSz="457200" rtl="0" eaLnBrk="0" fontAlgn="base" latinLnBrk="0" hangingPunct="0">
                        <a:lnSpc>
                          <a:spcPct val="92000"/>
                        </a:lnSpc>
                        <a:spcBef>
                          <a:spcPct val="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800" b="1" i="0" u="none" strike="noStrike" cap="none" normalizeH="0" baseline="0" dirty="0">
                          <a:ln>
                            <a:noFill/>
                          </a:ln>
                          <a:solidFill>
                            <a:srgbClr val="FFFF66"/>
                          </a:solidFill>
                          <a:effectLst/>
                          <a:latin typeface="Arial Mon" charset="0"/>
                          <a:ea typeface="Osaka" charset="0"/>
                          <a:cs typeface="Osaka" charset="0"/>
                        </a:rPr>
                        <a:t>5</a:t>
                      </a:r>
                    </a:p>
                  </a:txBody>
                  <a:tcPr anchor="ctr" horzOverflow="overflow">
                    <a:lnL w="28440" cap="flat" cmpd="sng" algn="ctr">
                      <a:solidFill>
                        <a:srgbClr val="FFFF66"/>
                      </a:solidFill>
                      <a:prstDash val="solid"/>
                      <a:round/>
                      <a:headEnd type="none" w="med" len="med"/>
                      <a:tailEnd type="none" w="med" len="med"/>
                    </a:lnL>
                    <a:lnR w="12600" cap="flat" cmpd="sng" algn="ctr">
                      <a:solidFill>
                        <a:srgbClr val="FFFF66"/>
                      </a:solidFill>
                      <a:prstDash val="solid"/>
                      <a:round/>
                      <a:headEnd type="none" w="med" len="med"/>
                      <a:tailEnd type="none" w="med" len="med"/>
                    </a:lnR>
                    <a:lnT w="12600" cap="flat" cmpd="sng" algn="ctr">
                      <a:solidFill>
                        <a:srgbClr val="FFFF66"/>
                      </a:solidFill>
                      <a:prstDash val="solid"/>
                      <a:round/>
                      <a:headEnd type="none" w="med" len="med"/>
                      <a:tailEnd type="none" w="med" len="med"/>
                    </a:lnT>
                    <a:lnB w="12600" cap="flat" cmpd="sng" algn="ctr">
                      <a:solidFill>
                        <a:srgbClr val="FFFF66"/>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0" fontAlgn="base" latinLnBrk="0" hangingPunct="0">
                        <a:lnSpc>
                          <a:spcPct val="92000"/>
                        </a:lnSpc>
                        <a:spcBef>
                          <a:spcPct val="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mn-MN" sz="1600" b="1" i="0" u="none" strike="noStrike" cap="none" normalizeH="0" baseline="0">
                          <a:ln>
                            <a:noFill/>
                          </a:ln>
                          <a:solidFill>
                            <a:srgbClr val="FFFF66"/>
                          </a:solidFill>
                          <a:effectLst/>
                          <a:latin typeface="Arial Mon" charset="0"/>
                          <a:ea typeface="Osaka" charset="0"/>
                          <a:cs typeface="Osaka" charset="0"/>
                        </a:rPr>
                        <a:t>Алагдсан хүмүүс тайвширна</a:t>
                      </a:r>
                    </a:p>
                  </a:txBody>
                  <a:tcPr anchor="ctr" horzOverflow="overflow">
                    <a:lnL w="12600" cap="flat" cmpd="sng" algn="ctr">
                      <a:solidFill>
                        <a:srgbClr val="FFFF66"/>
                      </a:solidFill>
                      <a:prstDash val="solid"/>
                      <a:round/>
                      <a:headEnd type="none" w="med" len="med"/>
                      <a:tailEnd type="none" w="med" len="med"/>
                    </a:lnL>
                    <a:lnR w="12600" cap="flat" cmpd="sng" algn="ctr">
                      <a:solidFill>
                        <a:srgbClr val="FFFF66"/>
                      </a:solidFill>
                      <a:prstDash val="solid"/>
                      <a:round/>
                      <a:headEnd type="none" w="med" len="med"/>
                      <a:tailEnd type="none" w="med" len="med"/>
                    </a:lnR>
                    <a:lnT w="12600" cap="flat" cmpd="sng" algn="ctr">
                      <a:solidFill>
                        <a:srgbClr val="FFFF66"/>
                      </a:solidFill>
                      <a:prstDash val="solid"/>
                      <a:round/>
                      <a:headEnd type="none" w="med" len="med"/>
                      <a:tailEnd type="none" w="med" len="med"/>
                    </a:lnT>
                    <a:lnB w="126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2000"/>
                        </a:lnSpc>
                        <a:spcBef>
                          <a:spcPct val="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mn-MN" sz="1600" b="1" i="0" u="none" strike="noStrike" cap="none" normalizeH="0" baseline="0">
                          <a:ln>
                            <a:noFill/>
                          </a:ln>
                          <a:solidFill>
                            <a:srgbClr val="FFFF66"/>
                          </a:solidFill>
                          <a:effectLst/>
                          <a:latin typeface="Arial Mon" charset="0"/>
                          <a:ea typeface="Osaka" charset="0"/>
                          <a:cs typeface="Osaka" charset="0"/>
                        </a:rPr>
                        <a:t>Гамшиг</a:t>
                      </a:r>
                      <a:r>
                        <a:rPr kumimoji="0" lang="en-US" sz="1600" b="1" i="0" u="none" strike="noStrike" cap="none" normalizeH="0" baseline="0">
                          <a:ln>
                            <a:noFill/>
                          </a:ln>
                          <a:solidFill>
                            <a:srgbClr val="FFFF66"/>
                          </a:solidFill>
                          <a:effectLst/>
                          <a:latin typeface="Arial Mon" charset="0"/>
                          <a:ea typeface="Osaka" charset="0"/>
                          <a:cs typeface="Osaka" charset="0"/>
                        </a:rPr>
                        <a:t> #1: </a:t>
                      </a:r>
                      <a:r>
                        <a:rPr kumimoji="0" lang="mn-MN" sz="1600" b="1" i="0" u="none" strike="noStrike" cap="none" normalizeH="0" baseline="0">
                          <a:ln>
                            <a:noFill/>
                          </a:ln>
                          <a:solidFill>
                            <a:srgbClr val="FFFF66"/>
                          </a:solidFill>
                          <a:effectLst/>
                          <a:latin typeface="Arial Mon" charset="0"/>
                          <a:ea typeface="Osaka" charset="0"/>
                          <a:cs typeface="Osaka" charset="0"/>
                        </a:rPr>
                        <a:t>царцаа</a:t>
                      </a:r>
                    </a:p>
                  </a:txBody>
                  <a:tcPr anchor="ctr" horzOverflow="overflow">
                    <a:lnL w="12600" cap="flat" cmpd="sng" algn="ctr">
                      <a:solidFill>
                        <a:srgbClr val="FFFF66"/>
                      </a:solidFill>
                      <a:prstDash val="solid"/>
                      <a:round/>
                      <a:headEnd type="none" w="med" len="med"/>
                      <a:tailEnd type="none" w="med" len="med"/>
                    </a:lnL>
                    <a:lnR w="12600" cap="flat" cmpd="sng" algn="ctr">
                      <a:solidFill>
                        <a:srgbClr val="FFFF66"/>
                      </a:solidFill>
                      <a:prstDash val="solid"/>
                      <a:round/>
                      <a:headEnd type="none" w="med" len="med"/>
                      <a:tailEnd type="none" w="med" len="med"/>
                    </a:lnR>
                    <a:lnT w="12600" cap="flat" cmpd="sng" algn="ctr">
                      <a:solidFill>
                        <a:srgbClr val="FFFF66"/>
                      </a:solidFill>
                      <a:prstDash val="solid"/>
                      <a:round/>
                      <a:headEnd type="none" w="med" len="med"/>
                      <a:tailEnd type="none" w="med" len="med"/>
                    </a:lnT>
                    <a:lnB w="126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2000"/>
                        </a:lnSpc>
                        <a:spcBef>
                          <a:spcPct val="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mn-MN" sz="1600" b="1" i="0" u="none" strike="noStrike" cap="none" normalizeH="0" baseline="0">
                          <a:ln>
                            <a:noFill/>
                          </a:ln>
                          <a:solidFill>
                            <a:srgbClr val="FFFF66"/>
                          </a:solidFill>
                          <a:effectLst/>
                          <a:latin typeface="Arial Mon" charset="0"/>
                          <a:ea typeface="Osaka" charset="0"/>
                          <a:cs typeface="Osaka" charset="0"/>
                        </a:rPr>
                        <a:t>Араатны хаанчлалын харанхуй</a:t>
                      </a:r>
                    </a:p>
                  </a:txBody>
                  <a:tcPr anchor="ctr" horzOverflow="overflow">
                    <a:lnL w="12600" cap="flat" cmpd="sng" algn="ctr">
                      <a:solidFill>
                        <a:srgbClr val="FFFF66"/>
                      </a:solidFill>
                      <a:prstDash val="solid"/>
                      <a:round/>
                      <a:headEnd type="none" w="med" len="med"/>
                      <a:tailEnd type="none" w="med" len="med"/>
                    </a:lnL>
                    <a:lnR w="28440" cap="flat" cmpd="sng" algn="ctr">
                      <a:solidFill>
                        <a:srgbClr val="FFFF66"/>
                      </a:solidFill>
                      <a:prstDash val="solid"/>
                      <a:round/>
                      <a:headEnd type="none" w="med" len="med"/>
                      <a:tailEnd type="none" w="med" len="med"/>
                    </a:lnR>
                    <a:lnT w="12600" cap="flat" cmpd="sng" algn="ctr">
                      <a:solidFill>
                        <a:srgbClr val="FFFF66"/>
                      </a:solidFill>
                      <a:prstDash val="solid"/>
                      <a:round/>
                      <a:headEnd type="none" w="med" len="med"/>
                      <a:tailEnd type="none" w="med" len="med"/>
                    </a:lnT>
                    <a:lnB w="12600" cap="flat" cmpd="sng" algn="ctr">
                      <a:solidFill>
                        <a:srgbClr val="FFFF66"/>
                      </a:solidFill>
                      <a:prstDash val="solid"/>
                      <a:round/>
                      <a:headEnd type="none" w="med" len="med"/>
                      <a:tailEnd type="none" w="med" len="med"/>
                    </a:lnB>
                    <a:lnTlToBr>
                      <a:noFill/>
                    </a:lnTlToBr>
                    <a:lnBlToTr>
                      <a:noFill/>
                    </a:lnBlToTr>
                    <a:noFill/>
                  </a:tcPr>
                </a:tc>
              </a:tr>
              <a:tr h="584200">
                <a:tc>
                  <a:txBody>
                    <a:bodyPr/>
                    <a:lstStyle/>
                    <a:p>
                      <a:pPr marL="0" marR="0" lvl="0" indent="0" algn="ctr" defTabSz="457200" rtl="0" eaLnBrk="0" fontAlgn="base" latinLnBrk="0" hangingPunct="0">
                        <a:lnSpc>
                          <a:spcPct val="92000"/>
                        </a:lnSpc>
                        <a:spcBef>
                          <a:spcPct val="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800" b="1" i="0" u="none" strike="noStrike" cap="none" normalizeH="0" baseline="0" dirty="0">
                          <a:ln>
                            <a:noFill/>
                          </a:ln>
                          <a:solidFill>
                            <a:srgbClr val="FFFF66"/>
                          </a:solidFill>
                          <a:effectLst/>
                          <a:latin typeface="Arial Mon" charset="0"/>
                          <a:ea typeface="Osaka" charset="0"/>
                          <a:cs typeface="Osaka" charset="0"/>
                        </a:rPr>
                        <a:t>6</a:t>
                      </a:r>
                    </a:p>
                  </a:txBody>
                  <a:tcPr anchor="ctr" horzOverflow="overflow">
                    <a:lnL w="28440" cap="flat" cmpd="sng" algn="ctr">
                      <a:solidFill>
                        <a:srgbClr val="FFFF66"/>
                      </a:solidFill>
                      <a:prstDash val="solid"/>
                      <a:round/>
                      <a:headEnd type="none" w="med" len="med"/>
                      <a:tailEnd type="none" w="med" len="med"/>
                    </a:lnL>
                    <a:lnR w="12600" cap="flat" cmpd="sng" algn="ctr">
                      <a:solidFill>
                        <a:srgbClr val="FFFF66"/>
                      </a:solidFill>
                      <a:prstDash val="solid"/>
                      <a:round/>
                      <a:headEnd type="none" w="med" len="med"/>
                      <a:tailEnd type="none" w="med" len="med"/>
                    </a:lnR>
                    <a:lnT w="12600" cap="flat" cmpd="sng" algn="ctr">
                      <a:solidFill>
                        <a:srgbClr val="FFFF66"/>
                      </a:solidFill>
                      <a:prstDash val="solid"/>
                      <a:round/>
                      <a:headEnd type="none" w="med" len="med"/>
                      <a:tailEnd type="none" w="med" len="med"/>
                    </a:lnT>
                    <a:lnB w="12600" cap="flat" cmpd="sng" algn="ctr">
                      <a:solidFill>
                        <a:srgbClr val="FFFF66"/>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0" fontAlgn="base" latinLnBrk="0" hangingPunct="0">
                        <a:lnSpc>
                          <a:spcPct val="92000"/>
                        </a:lnSpc>
                        <a:spcBef>
                          <a:spcPct val="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mn-MN" sz="1600" b="1" i="0" u="none" strike="noStrike" cap="none" normalizeH="0" baseline="0">
                          <a:ln>
                            <a:noFill/>
                          </a:ln>
                          <a:solidFill>
                            <a:srgbClr val="FFFF66"/>
                          </a:solidFill>
                          <a:effectLst/>
                          <a:latin typeface="Arial Mon" charset="0"/>
                          <a:ea typeface="Osaka" charset="0"/>
                          <a:cs typeface="Osaka" charset="0"/>
                        </a:rPr>
                        <a:t>Уур хилэн</a:t>
                      </a:r>
                      <a:r>
                        <a:rPr kumimoji="0" lang="en-US" sz="1600" b="1" i="0" u="none" strike="noStrike" cap="none" normalizeH="0" baseline="0">
                          <a:ln>
                            <a:noFill/>
                          </a:ln>
                          <a:solidFill>
                            <a:srgbClr val="FFFF66"/>
                          </a:solidFill>
                          <a:effectLst/>
                          <a:latin typeface="Arial Mon" charset="0"/>
                          <a:ea typeface="Osaka" charset="0"/>
                          <a:cs typeface="Osaka" charset="0"/>
                        </a:rPr>
                        <a:t>: </a:t>
                      </a:r>
                      <a:r>
                        <a:rPr kumimoji="0" lang="mn-MN" sz="1600" b="1" i="0" u="none" strike="noStrike" cap="none" normalizeH="0" baseline="0">
                          <a:ln>
                            <a:noFill/>
                          </a:ln>
                          <a:solidFill>
                            <a:srgbClr val="FFFF66"/>
                          </a:solidFill>
                          <a:effectLst/>
                          <a:latin typeface="Arial Mon" charset="0"/>
                          <a:ea typeface="Osaka" charset="0"/>
                          <a:cs typeface="Osaka" charset="0"/>
                        </a:rPr>
                        <a:t>газар хөдлөт</a:t>
                      </a:r>
                      <a:r>
                        <a:rPr kumimoji="0" lang="en-US" sz="1600" b="1" i="0" u="none" strike="noStrike" cap="none" normalizeH="0" baseline="0">
                          <a:ln>
                            <a:noFill/>
                          </a:ln>
                          <a:solidFill>
                            <a:srgbClr val="FFFF66"/>
                          </a:solidFill>
                          <a:effectLst/>
                          <a:latin typeface="Arial Mon" charset="0"/>
                          <a:ea typeface="Osaka" charset="0"/>
                          <a:cs typeface="Osaka" charset="0"/>
                        </a:rPr>
                        <a:t>,</a:t>
                      </a:r>
                      <a:r>
                        <a:rPr kumimoji="0" lang="mn-MN" sz="1600" b="1" i="0" u="none" strike="noStrike" cap="none" normalizeH="0" baseline="0">
                          <a:ln>
                            <a:noFill/>
                          </a:ln>
                          <a:solidFill>
                            <a:srgbClr val="FFFF66"/>
                          </a:solidFill>
                          <a:effectLst/>
                          <a:latin typeface="Arial Mon" charset="0"/>
                          <a:ea typeface="Osaka" charset="0"/>
                          <a:cs typeface="Osaka" charset="0"/>
                        </a:rPr>
                        <a:t>тэмдгүүд</a:t>
                      </a:r>
                    </a:p>
                  </a:txBody>
                  <a:tcPr anchor="ctr" horzOverflow="overflow">
                    <a:lnL w="12600" cap="flat" cmpd="sng" algn="ctr">
                      <a:solidFill>
                        <a:srgbClr val="FFFF66"/>
                      </a:solidFill>
                      <a:prstDash val="solid"/>
                      <a:round/>
                      <a:headEnd type="none" w="med" len="med"/>
                      <a:tailEnd type="none" w="med" len="med"/>
                    </a:lnL>
                    <a:lnR w="12600" cap="flat" cmpd="sng" algn="ctr">
                      <a:solidFill>
                        <a:srgbClr val="FFFF66"/>
                      </a:solidFill>
                      <a:prstDash val="solid"/>
                      <a:round/>
                      <a:headEnd type="none" w="med" len="med"/>
                      <a:tailEnd type="none" w="med" len="med"/>
                    </a:lnR>
                    <a:lnT w="12600" cap="flat" cmpd="sng" algn="ctr">
                      <a:solidFill>
                        <a:srgbClr val="FFFF66"/>
                      </a:solidFill>
                      <a:prstDash val="solid"/>
                      <a:round/>
                      <a:headEnd type="none" w="med" len="med"/>
                      <a:tailEnd type="none" w="med" len="med"/>
                    </a:lnT>
                    <a:lnB w="126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2000"/>
                        </a:lnSpc>
                        <a:spcBef>
                          <a:spcPct val="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mn-MN" sz="1600" b="1" i="0" u="none" strike="noStrike" cap="none" normalizeH="0" baseline="0">
                          <a:ln>
                            <a:noFill/>
                          </a:ln>
                          <a:solidFill>
                            <a:srgbClr val="000013"/>
                          </a:solidFill>
                          <a:effectLst/>
                          <a:latin typeface="Arial Mon" charset="0"/>
                          <a:ea typeface="Osaka" charset="0"/>
                          <a:cs typeface="Osaka" charset="0"/>
                        </a:rPr>
                        <a:t>гамшиг</a:t>
                      </a:r>
                      <a:r>
                        <a:rPr kumimoji="0" lang="en-US" sz="1600" b="1" i="0" u="none" strike="noStrike" cap="none" normalizeH="0" baseline="0">
                          <a:ln>
                            <a:noFill/>
                          </a:ln>
                          <a:solidFill>
                            <a:srgbClr val="000013"/>
                          </a:solidFill>
                          <a:effectLst/>
                          <a:latin typeface="Arial Mon" charset="0"/>
                          <a:ea typeface="Osaka" charset="0"/>
                          <a:cs typeface="Osaka" charset="0"/>
                        </a:rPr>
                        <a:t> #2: </a:t>
                      </a:r>
                      <a:r>
                        <a:rPr kumimoji="0" lang="mn-MN" sz="1600" b="1" i="0" u="none" strike="noStrike" cap="none" normalizeH="0" baseline="0">
                          <a:ln>
                            <a:noFill/>
                          </a:ln>
                          <a:solidFill>
                            <a:srgbClr val="000013"/>
                          </a:solidFill>
                          <a:effectLst/>
                          <a:latin typeface="Arial Mon" charset="0"/>
                          <a:ea typeface="Osaka" charset="0"/>
                          <a:cs typeface="Osaka" charset="0"/>
                        </a:rPr>
                        <a:t>Евфрат </a:t>
                      </a:r>
                      <a:r>
                        <a:rPr kumimoji="0" lang="en-US" sz="1600" b="1" i="0" u="none" strike="noStrike" cap="none" normalizeH="0" baseline="0">
                          <a:ln>
                            <a:noFill/>
                          </a:ln>
                          <a:solidFill>
                            <a:srgbClr val="000013"/>
                          </a:solidFill>
                          <a:effectLst/>
                          <a:latin typeface="Arial Mon" charset="0"/>
                          <a:ea typeface="Osaka" charset="0"/>
                          <a:cs typeface="Osaka" charset="0"/>
                        </a:rPr>
                        <a:t> prep</a:t>
                      </a:r>
                    </a:p>
                  </a:txBody>
                  <a:tcPr anchor="ctr" horzOverflow="overflow">
                    <a:lnL w="12600" cap="flat" cmpd="sng" algn="ctr">
                      <a:solidFill>
                        <a:srgbClr val="FFFF66"/>
                      </a:solidFill>
                      <a:prstDash val="solid"/>
                      <a:round/>
                      <a:headEnd type="none" w="med" len="med"/>
                      <a:tailEnd type="none" w="med" len="med"/>
                    </a:lnL>
                    <a:lnR w="12600" cap="flat" cmpd="sng" algn="ctr">
                      <a:solidFill>
                        <a:srgbClr val="FFFF66"/>
                      </a:solidFill>
                      <a:prstDash val="solid"/>
                      <a:round/>
                      <a:headEnd type="none" w="med" len="med"/>
                      <a:tailEnd type="none" w="med" len="med"/>
                    </a:lnR>
                    <a:lnT w="12600" cap="flat" cmpd="sng" algn="ctr">
                      <a:solidFill>
                        <a:srgbClr val="FFFF66"/>
                      </a:solidFill>
                      <a:prstDash val="solid"/>
                      <a:round/>
                      <a:headEnd type="none" w="med" len="med"/>
                      <a:tailEnd type="none" w="med" len="med"/>
                    </a:lnT>
                    <a:lnB w="12600" cap="flat" cmpd="sng" algn="ctr">
                      <a:solidFill>
                        <a:srgbClr val="FFFF66"/>
                      </a:solidFill>
                      <a:prstDash val="solid"/>
                      <a:round/>
                      <a:headEnd type="none" w="med" len="med"/>
                      <a:tailEnd type="none" w="med" len="med"/>
                    </a:lnB>
                    <a:lnTlToBr>
                      <a:noFill/>
                    </a:lnTlToBr>
                    <a:lnBlToTr>
                      <a:noFill/>
                    </a:lnBlToTr>
                    <a:gradFill rotWithShape="0">
                      <a:gsLst>
                        <a:gs pos="0">
                          <a:srgbClr val="00FFFF"/>
                        </a:gs>
                        <a:gs pos="100000">
                          <a:srgbClr val="007575"/>
                        </a:gs>
                      </a:gsLst>
                      <a:lin ang="5400000" scaled="1"/>
                    </a:gradFill>
                  </a:tcPr>
                </a:tc>
                <a:tc>
                  <a:txBody>
                    <a:bodyPr/>
                    <a:lstStyle/>
                    <a:p>
                      <a:pPr marL="0" marR="0" lvl="0" indent="0" algn="ctr" defTabSz="457200" rtl="0" eaLnBrk="0" fontAlgn="base" latinLnBrk="0" hangingPunct="0">
                        <a:lnSpc>
                          <a:spcPct val="92000"/>
                        </a:lnSpc>
                        <a:spcBef>
                          <a:spcPct val="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mn-MN" sz="1600" b="1" i="0" u="none" strike="noStrike" cap="none" normalizeH="0" baseline="0">
                          <a:ln>
                            <a:noFill/>
                          </a:ln>
                          <a:solidFill>
                            <a:srgbClr val="000013"/>
                          </a:solidFill>
                          <a:effectLst/>
                          <a:latin typeface="Arial Mon" charset="0"/>
                          <a:ea typeface="Osaka" charset="0"/>
                          <a:cs typeface="Osaka" charset="0"/>
                        </a:rPr>
                        <a:t>Евфрат мөрөн хатна</a:t>
                      </a:r>
                    </a:p>
                  </a:txBody>
                  <a:tcPr anchor="ctr" horzOverflow="overflow">
                    <a:lnL w="12600" cap="flat" cmpd="sng" algn="ctr">
                      <a:solidFill>
                        <a:srgbClr val="FFFF66"/>
                      </a:solidFill>
                      <a:prstDash val="solid"/>
                      <a:round/>
                      <a:headEnd type="none" w="med" len="med"/>
                      <a:tailEnd type="none" w="med" len="med"/>
                    </a:lnL>
                    <a:lnR w="28440" cap="flat" cmpd="sng" algn="ctr">
                      <a:solidFill>
                        <a:srgbClr val="FFFF66"/>
                      </a:solidFill>
                      <a:prstDash val="solid"/>
                      <a:round/>
                      <a:headEnd type="none" w="med" len="med"/>
                      <a:tailEnd type="none" w="med" len="med"/>
                    </a:lnR>
                    <a:lnT w="12600" cap="flat" cmpd="sng" algn="ctr">
                      <a:solidFill>
                        <a:srgbClr val="FFFF66"/>
                      </a:solidFill>
                      <a:prstDash val="solid"/>
                      <a:round/>
                      <a:headEnd type="none" w="med" len="med"/>
                      <a:tailEnd type="none" w="med" len="med"/>
                    </a:lnT>
                    <a:lnB w="12600" cap="flat" cmpd="sng" algn="ctr">
                      <a:solidFill>
                        <a:srgbClr val="FFFF66"/>
                      </a:solidFill>
                      <a:prstDash val="solid"/>
                      <a:round/>
                      <a:headEnd type="none" w="med" len="med"/>
                      <a:tailEnd type="none" w="med" len="med"/>
                    </a:lnB>
                    <a:lnTlToBr>
                      <a:noFill/>
                    </a:lnTlToBr>
                    <a:lnBlToTr>
                      <a:noFill/>
                    </a:lnBlToTr>
                    <a:gradFill rotWithShape="0">
                      <a:gsLst>
                        <a:gs pos="0">
                          <a:srgbClr val="00FFFF"/>
                        </a:gs>
                        <a:gs pos="100000">
                          <a:srgbClr val="007575"/>
                        </a:gs>
                      </a:gsLst>
                      <a:lin ang="5400000" scaled="1"/>
                    </a:gradFill>
                  </a:tcPr>
                </a:tc>
              </a:tr>
              <a:tr h="584200">
                <a:tc>
                  <a:txBody>
                    <a:bodyPr/>
                    <a:lstStyle/>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2800" b="0" i="0" u="none" strike="noStrike" cap="none" normalizeH="0" baseline="0" dirty="0">
                        <a:ln>
                          <a:noFill/>
                        </a:ln>
                        <a:solidFill>
                          <a:schemeClr val="bg1"/>
                        </a:solidFill>
                        <a:effectLst/>
                        <a:latin typeface="Times New Roman" charset="0"/>
                        <a:ea typeface="ＭＳ Ｐゴシック" charset="0"/>
                        <a:cs typeface="MS Gothic" charset="0"/>
                      </a:endParaRPr>
                    </a:p>
                  </a:txBody>
                  <a:tcPr anchor="ctr" horzOverflow="overflow">
                    <a:lnL w="28440" cap="flat" cmpd="sng" algn="ctr">
                      <a:solidFill>
                        <a:srgbClr val="FFFF66"/>
                      </a:solidFill>
                      <a:prstDash val="solid"/>
                      <a:round/>
                      <a:headEnd type="none" w="med" len="med"/>
                      <a:tailEnd type="none" w="med" len="med"/>
                    </a:lnL>
                    <a:lnR w="12600" cap="flat" cmpd="sng" algn="ctr">
                      <a:solidFill>
                        <a:srgbClr val="FFFF66"/>
                      </a:solidFill>
                      <a:prstDash val="solid"/>
                      <a:round/>
                      <a:headEnd type="none" w="med" len="med"/>
                      <a:tailEnd type="none" w="med" len="med"/>
                    </a:lnR>
                    <a:lnT w="12600" cap="flat" cmpd="sng" algn="ctr">
                      <a:solidFill>
                        <a:srgbClr val="FFFF66"/>
                      </a:solidFill>
                      <a:prstDash val="solid"/>
                      <a:round/>
                      <a:headEnd type="none" w="med" len="med"/>
                      <a:tailEnd type="none" w="med" len="med"/>
                    </a:lnT>
                    <a:lnB w="12600" cap="flat" cmpd="sng" algn="ctr">
                      <a:solidFill>
                        <a:srgbClr val="FFFF66"/>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0" fontAlgn="base" latinLnBrk="0" hangingPunct="0">
                        <a:lnSpc>
                          <a:spcPct val="92000"/>
                        </a:lnSpc>
                        <a:spcBef>
                          <a:spcPct val="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a:ln>
                            <a:noFill/>
                          </a:ln>
                          <a:solidFill>
                            <a:srgbClr val="FFFF66"/>
                          </a:solidFill>
                          <a:effectLst/>
                          <a:latin typeface="Arial Mon" charset="0"/>
                          <a:ea typeface="Osaka" charset="0"/>
                          <a:cs typeface="Osaka" charset="0"/>
                        </a:rPr>
                        <a:t>(144,000 </a:t>
                      </a:r>
                      <a:r>
                        <a:rPr kumimoji="0" lang="mn-MN" sz="1600" b="1" i="0" u="none" strike="noStrike" cap="none" normalizeH="0" baseline="0">
                          <a:ln>
                            <a:noFill/>
                          </a:ln>
                          <a:solidFill>
                            <a:srgbClr val="FFFF66"/>
                          </a:solidFill>
                          <a:effectLst/>
                          <a:latin typeface="Verdana" charset="0"/>
                          <a:ea typeface="Osaka" charset="0"/>
                          <a:cs typeface="Osaka" charset="0"/>
                        </a:rPr>
                        <a:t>тамгалагдсан хүмүүс</a:t>
                      </a:r>
                      <a:r>
                        <a:rPr kumimoji="0" lang="en-US" sz="1600" b="1" i="0" u="none" strike="noStrike" cap="none" normalizeH="0" baseline="0">
                          <a:ln>
                            <a:noFill/>
                          </a:ln>
                          <a:solidFill>
                            <a:srgbClr val="FFFF66"/>
                          </a:solidFill>
                          <a:effectLst/>
                          <a:latin typeface="Arial Mon" charset="0"/>
                          <a:ea typeface="Osaka" charset="0"/>
                          <a:cs typeface="Osaka" charset="0"/>
                        </a:rPr>
                        <a:t>)</a:t>
                      </a:r>
                    </a:p>
                  </a:txBody>
                  <a:tcPr anchor="ctr" horzOverflow="overflow">
                    <a:lnL w="12600" cap="flat" cmpd="sng" algn="ctr">
                      <a:solidFill>
                        <a:srgbClr val="FFFF66"/>
                      </a:solidFill>
                      <a:prstDash val="solid"/>
                      <a:round/>
                      <a:headEnd type="none" w="med" len="med"/>
                      <a:tailEnd type="none" w="med" len="med"/>
                    </a:lnL>
                    <a:lnR w="12600" cap="flat" cmpd="sng" algn="ctr">
                      <a:solidFill>
                        <a:srgbClr val="FFFF66"/>
                      </a:solidFill>
                      <a:prstDash val="solid"/>
                      <a:round/>
                      <a:headEnd type="none" w="med" len="med"/>
                      <a:tailEnd type="none" w="med" len="med"/>
                    </a:lnR>
                    <a:lnT w="12600" cap="flat" cmpd="sng" algn="ctr">
                      <a:solidFill>
                        <a:srgbClr val="FFFF66"/>
                      </a:solidFill>
                      <a:prstDash val="solid"/>
                      <a:round/>
                      <a:headEnd type="none" w="med" len="med"/>
                      <a:tailEnd type="none" w="med" len="med"/>
                    </a:lnT>
                    <a:lnB w="12600" cap="flat" cmpd="sng" algn="ctr">
                      <a:solidFill>
                        <a:srgbClr val="FFFF66"/>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0" fontAlgn="base" latinLnBrk="0" hangingPunct="0">
                        <a:lnSpc>
                          <a:spcPct val="92000"/>
                        </a:lnSpc>
                        <a:spcBef>
                          <a:spcPct val="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a:ln>
                            <a:noFill/>
                          </a:ln>
                          <a:solidFill>
                            <a:srgbClr val="FFFF66"/>
                          </a:solidFill>
                          <a:effectLst/>
                          <a:latin typeface="Arial Mon" charset="0"/>
                          <a:ea typeface="Osaka" charset="0"/>
                          <a:cs typeface="Osaka" charset="0"/>
                        </a:rPr>
                        <a:t>(</a:t>
                      </a:r>
                      <a:r>
                        <a:rPr kumimoji="0" lang="mn-MN" sz="1600" b="1" i="0" u="none" strike="noStrike" cap="none" normalizeH="0" baseline="0">
                          <a:ln>
                            <a:noFill/>
                          </a:ln>
                          <a:solidFill>
                            <a:srgbClr val="FFFF66"/>
                          </a:solidFill>
                          <a:effectLst/>
                          <a:latin typeface="Arial Mon" charset="0"/>
                          <a:ea typeface="Osaka" charset="0"/>
                          <a:cs typeface="Osaka" charset="0"/>
                        </a:rPr>
                        <a:t>бүрээ</a:t>
                      </a:r>
                      <a:r>
                        <a:rPr kumimoji="0" lang="en-US" sz="1600" b="1" i="0" u="none" strike="noStrike" cap="none" normalizeH="0" baseline="0">
                          <a:ln>
                            <a:noFill/>
                          </a:ln>
                          <a:solidFill>
                            <a:srgbClr val="FFFF66"/>
                          </a:solidFill>
                          <a:effectLst/>
                          <a:latin typeface="Arial Mon" charset="0"/>
                          <a:ea typeface="Osaka" charset="0"/>
                          <a:cs typeface="Osaka" charset="0"/>
                        </a:rPr>
                        <a:t> #7 = </a:t>
                      </a:r>
                      <a:r>
                        <a:rPr kumimoji="0" lang="mn-MN" sz="1600" b="1" i="0" u="none" strike="noStrike" cap="none" normalizeH="0" baseline="0">
                          <a:ln>
                            <a:noFill/>
                          </a:ln>
                          <a:solidFill>
                            <a:srgbClr val="FFFF66"/>
                          </a:solidFill>
                          <a:effectLst/>
                          <a:latin typeface="Arial Mon" charset="0"/>
                          <a:ea typeface="Osaka" charset="0"/>
                          <a:cs typeface="Osaka" charset="0"/>
                        </a:rPr>
                        <a:t>нууц үйл  явдал</a:t>
                      </a:r>
                      <a:r>
                        <a:rPr kumimoji="0" lang="en-US" sz="1600" b="1" i="0" u="none" strike="noStrike" cap="none" normalizeH="0" baseline="0">
                          <a:ln>
                            <a:noFill/>
                          </a:ln>
                          <a:solidFill>
                            <a:srgbClr val="FFFF66"/>
                          </a:solidFill>
                          <a:effectLst/>
                          <a:latin typeface="Arial Mon" charset="0"/>
                          <a:ea typeface="Osaka" charset="0"/>
                          <a:cs typeface="Osaka" charset="0"/>
                        </a:rPr>
                        <a:t>)</a:t>
                      </a:r>
                    </a:p>
                  </a:txBody>
                  <a:tcPr anchor="ctr" horzOverflow="overflow">
                    <a:lnL w="12600" cap="flat" cmpd="sng" algn="ctr">
                      <a:solidFill>
                        <a:srgbClr val="FFFF66"/>
                      </a:solidFill>
                      <a:prstDash val="solid"/>
                      <a:round/>
                      <a:headEnd type="none" w="med" len="med"/>
                      <a:tailEnd type="none" w="med" len="med"/>
                    </a:lnL>
                    <a:lnR w="12600" cap="flat" cmpd="sng" algn="ctr">
                      <a:solidFill>
                        <a:srgbClr val="FFFF66"/>
                      </a:solidFill>
                      <a:prstDash val="solid"/>
                      <a:round/>
                      <a:headEnd type="none" w="med" len="med"/>
                      <a:tailEnd type="none" w="med" len="med"/>
                    </a:lnR>
                    <a:lnT w="12600" cap="flat" cmpd="sng" algn="ctr">
                      <a:solidFill>
                        <a:srgbClr val="FFFF66"/>
                      </a:solidFill>
                      <a:prstDash val="solid"/>
                      <a:round/>
                      <a:headEnd type="none" w="med" len="med"/>
                      <a:tailEnd type="none" w="med" len="med"/>
                    </a:lnT>
                    <a:lnB w="12600" cap="flat" cmpd="sng" algn="ctr">
                      <a:solidFill>
                        <a:srgbClr val="FFFF66"/>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2800" b="0" i="0" u="none" strike="noStrike" cap="none" normalizeH="0" baseline="0" dirty="0">
                        <a:ln>
                          <a:noFill/>
                        </a:ln>
                        <a:solidFill>
                          <a:schemeClr val="bg1"/>
                        </a:solidFill>
                        <a:effectLst/>
                        <a:latin typeface="Times New Roman" charset="0"/>
                        <a:ea typeface="ＭＳ Ｐゴシック" charset="0"/>
                        <a:cs typeface="MS Gothic" charset="0"/>
                      </a:endParaRPr>
                    </a:p>
                  </a:txBody>
                  <a:tcPr anchor="ctr" horzOverflow="overflow">
                    <a:lnL w="12600" cap="flat" cmpd="sng" algn="ctr">
                      <a:solidFill>
                        <a:srgbClr val="FFFF66"/>
                      </a:solidFill>
                      <a:prstDash val="solid"/>
                      <a:round/>
                      <a:headEnd type="none" w="med" len="med"/>
                      <a:tailEnd type="none" w="med" len="med"/>
                    </a:lnL>
                    <a:lnR w="28440" cap="flat" cmpd="sng" algn="ctr">
                      <a:solidFill>
                        <a:srgbClr val="FFFF66"/>
                      </a:solidFill>
                      <a:prstDash val="solid"/>
                      <a:round/>
                      <a:headEnd type="none" w="med" len="med"/>
                      <a:tailEnd type="none" w="med" len="med"/>
                    </a:lnR>
                    <a:lnT w="12600" cap="flat" cmpd="sng" algn="ctr">
                      <a:solidFill>
                        <a:srgbClr val="FFFF66"/>
                      </a:solidFill>
                      <a:prstDash val="solid"/>
                      <a:round/>
                      <a:headEnd type="none" w="med" len="med"/>
                      <a:tailEnd type="none" w="med" len="med"/>
                    </a:lnT>
                    <a:lnB w="12600" cap="flat" cmpd="sng" algn="ctr">
                      <a:solidFill>
                        <a:srgbClr val="FFFF66"/>
                      </a:solidFill>
                      <a:prstDash val="solid"/>
                      <a:round/>
                      <a:headEnd type="none" w="med" len="med"/>
                      <a:tailEnd type="none" w="med" len="med"/>
                    </a:lnB>
                    <a:lnTlToBr>
                      <a:noFill/>
                    </a:lnTlToBr>
                    <a:lnBlToTr>
                      <a:noFill/>
                    </a:lnBlToTr>
                    <a:solidFill>
                      <a:srgbClr val="000000"/>
                    </a:solidFill>
                  </a:tcPr>
                </a:tc>
              </a:tr>
              <a:tr h="585788">
                <a:tc>
                  <a:txBody>
                    <a:bodyPr/>
                    <a:lstStyle/>
                    <a:p>
                      <a:pPr marL="0" marR="0" lvl="0" indent="0" algn="ctr" defTabSz="457200" rtl="0" eaLnBrk="0" fontAlgn="base" latinLnBrk="0" hangingPunct="0">
                        <a:lnSpc>
                          <a:spcPct val="92000"/>
                        </a:lnSpc>
                        <a:spcBef>
                          <a:spcPct val="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800" b="1" i="0" u="none" strike="noStrike" cap="none" normalizeH="0" baseline="0" dirty="0">
                          <a:ln>
                            <a:noFill/>
                          </a:ln>
                          <a:solidFill>
                            <a:srgbClr val="FFFF66"/>
                          </a:solidFill>
                          <a:effectLst/>
                          <a:latin typeface="Arial Mon" charset="0"/>
                          <a:ea typeface="Osaka" charset="0"/>
                          <a:cs typeface="Osaka" charset="0"/>
                        </a:rPr>
                        <a:t>7</a:t>
                      </a:r>
                    </a:p>
                  </a:txBody>
                  <a:tcPr anchor="ctr" horzOverflow="overflow">
                    <a:lnL w="28440" cap="flat" cmpd="sng" algn="ctr">
                      <a:solidFill>
                        <a:srgbClr val="FFFF66"/>
                      </a:solidFill>
                      <a:prstDash val="solid"/>
                      <a:round/>
                      <a:headEnd type="none" w="med" len="med"/>
                      <a:tailEnd type="none" w="med" len="med"/>
                    </a:lnL>
                    <a:lnR w="12600" cap="flat" cmpd="sng" algn="ctr">
                      <a:solidFill>
                        <a:srgbClr val="FFFF66"/>
                      </a:solidFill>
                      <a:prstDash val="solid"/>
                      <a:round/>
                      <a:headEnd type="none" w="med" len="med"/>
                      <a:tailEnd type="none" w="med" len="med"/>
                    </a:lnR>
                    <a:lnT w="12600" cap="flat" cmpd="sng" algn="ctr">
                      <a:solidFill>
                        <a:srgbClr val="FFFF66"/>
                      </a:solidFill>
                      <a:prstDash val="solid"/>
                      <a:round/>
                      <a:headEnd type="none" w="med" len="med"/>
                      <a:tailEnd type="none" w="med" len="med"/>
                    </a:lnT>
                    <a:lnB w="28440" cap="flat" cmpd="sng" algn="ctr">
                      <a:solidFill>
                        <a:srgbClr val="FFFF66"/>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0" fontAlgn="base" latinLnBrk="0" hangingPunct="0">
                        <a:lnSpc>
                          <a:spcPct val="92000"/>
                        </a:lnSpc>
                        <a:spcBef>
                          <a:spcPct val="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a:ln>
                            <a:noFill/>
                          </a:ln>
                          <a:solidFill>
                            <a:srgbClr val="FFFF66"/>
                          </a:solidFill>
                          <a:effectLst/>
                          <a:latin typeface="Arial Mon" charset="0"/>
                          <a:ea typeface="Osaka" charset="0"/>
                          <a:cs typeface="Osaka" charset="0"/>
                        </a:rPr>
                        <a:t>1/2 </a:t>
                      </a:r>
                      <a:r>
                        <a:rPr kumimoji="0" lang="mn-MN" sz="1600" b="1" i="0" u="none" strike="noStrike" cap="none" normalizeH="0" baseline="0">
                          <a:ln>
                            <a:noFill/>
                          </a:ln>
                          <a:solidFill>
                            <a:srgbClr val="FFFF66"/>
                          </a:solidFill>
                          <a:effectLst/>
                          <a:latin typeface="Arial Mon" charset="0"/>
                          <a:ea typeface="Osaka" charset="0"/>
                          <a:cs typeface="Osaka" charset="0"/>
                        </a:rPr>
                        <a:t>анир чимээгүй байдал</a:t>
                      </a:r>
                    </a:p>
                  </a:txBody>
                  <a:tcPr anchor="ctr" horzOverflow="overflow">
                    <a:lnL w="12600" cap="flat" cmpd="sng" algn="ctr">
                      <a:solidFill>
                        <a:srgbClr val="FFFF66"/>
                      </a:solidFill>
                      <a:prstDash val="solid"/>
                      <a:round/>
                      <a:headEnd type="none" w="med" len="med"/>
                      <a:tailEnd type="none" w="med" len="med"/>
                    </a:lnL>
                    <a:lnR w="12600" cap="flat" cmpd="sng" algn="ctr">
                      <a:solidFill>
                        <a:srgbClr val="FFFF66"/>
                      </a:solidFill>
                      <a:prstDash val="solid"/>
                      <a:round/>
                      <a:headEnd type="none" w="med" len="med"/>
                      <a:tailEnd type="none" w="med" len="med"/>
                    </a:lnR>
                    <a:lnT w="12600" cap="flat" cmpd="sng" algn="ctr">
                      <a:solidFill>
                        <a:srgbClr val="FFFF66"/>
                      </a:solidFill>
                      <a:prstDash val="solid"/>
                      <a:round/>
                      <a:headEnd type="none" w="med" len="med"/>
                      <a:tailEnd type="none" w="med" len="med"/>
                    </a:lnT>
                    <a:lnB w="2844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2000"/>
                        </a:lnSpc>
                        <a:spcBef>
                          <a:spcPct val="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mn-MN" sz="1600" b="1" i="0" u="none" strike="noStrike" cap="none" normalizeH="0" baseline="0">
                          <a:ln>
                            <a:noFill/>
                          </a:ln>
                          <a:solidFill>
                            <a:srgbClr val="FFFF66"/>
                          </a:solidFill>
                          <a:effectLst/>
                          <a:latin typeface="Arial Mon" charset="0"/>
                          <a:ea typeface="Osaka" charset="0"/>
                          <a:cs typeface="Osaka" charset="0"/>
                        </a:rPr>
                        <a:t>гамшиг</a:t>
                      </a:r>
                      <a:r>
                        <a:rPr kumimoji="0" lang="en-US" sz="1600" b="1" i="0" u="none" strike="noStrike" cap="none" normalizeH="0" baseline="0">
                          <a:ln>
                            <a:noFill/>
                          </a:ln>
                          <a:solidFill>
                            <a:srgbClr val="FFFF66"/>
                          </a:solidFill>
                          <a:effectLst/>
                          <a:latin typeface="Arial Mon" charset="0"/>
                          <a:ea typeface="Osaka" charset="0"/>
                          <a:cs typeface="Osaka" charset="0"/>
                        </a:rPr>
                        <a:t> #3: victory imminent</a:t>
                      </a:r>
                    </a:p>
                  </a:txBody>
                  <a:tcPr anchor="ctr" horzOverflow="overflow">
                    <a:lnL w="12600" cap="flat" cmpd="sng" algn="ctr">
                      <a:solidFill>
                        <a:srgbClr val="FFFF66"/>
                      </a:solidFill>
                      <a:prstDash val="solid"/>
                      <a:round/>
                      <a:headEnd type="none" w="med" len="med"/>
                      <a:tailEnd type="none" w="med" len="med"/>
                    </a:lnL>
                    <a:lnR w="12600" cap="flat" cmpd="sng" algn="ctr">
                      <a:solidFill>
                        <a:srgbClr val="FFFF66"/>
                      </a:solidFill>
                      <a:prstDash val="solid"/>
                      <a:round/>
                      <a:headEnd type="none" w="med" len="med"/>
                      <a:tailEnd type="none" w="med" len="med"/>
                    </a:lnR>
                    <a:lnT w="12600" cap="flat" cmpd="sng" algn="ctr">
                      <a:solidFill>
                        <a:srgbClr val="FFFF66"/>
                      </a:solidFill>
                      <a:prstDash val="solid"/>
                      <a:round/>
                      <a:headEnd type="none" w="med" len="med"/>
                      <a:tailEnd type="none" w="med" len="med"/>
                    </a:lnT>
                    <a:lnB w="2844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1000"/>
                        </a:lnSpc>
                        <a:spcBef>
                          <a:spcPct val="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mn-MN" sz="1400" b="1" i="0" u="none" strike="noStrike" cap="none" normalizeH="0" baseline="0" dirty="0">
                          <a:ln>
                            <a:noFill/>
                          </a:ln>
                          <a:solidFill>
                            <a:srgbClr val="FFFF66"/>
                          </a:solidFill>
                          <a:effectLst/>
                          <a:latin typeface="Verdana" charset="0"/>
                          <a:ea typeface="Osaka" charset="0"/>
                          <a:cs typeface="Osaka" charset="0"/>
                        </a:rPr>
                        <a:t>Газар хөдлөлт ба мөндөр</a:t>
                      </a:r>
                    </a:p>
                  </a:txBody>
                  <a:tcPr anchor="ctr" horzOverflow="overflow">
                    <a:lnL w="12600" cap="flat" cmpd="sng" algn="ctr">
                      <a:solidFill>
                        <a:srgbClr val="FFFF66"/>
                      </a:solidFill>
                      <a:prstDash val="solid"/>
                      <a:round/>
                      <a:headEnd type="none" w="med" len="med"/>
                      <a:tailEnd type="none" w="med" len="med"/>
                    </a:lnL>
                    <a:lnR w="28440" cap="flat" cmpd="sng" algn="ctr">
                      <a:solidFill>
                        <a:srgbClr val="FFFF66"/>
                      </a:solidFill>
                      <a:prstDash val="solid"/>
                      <a:round/>
                      <a:headEnd type="none" w="med" len="med"/>
                      <a:tailEnd type="none" w="med" len="med"/>
                    </a:lnR>
                    <a:lnT w="12600" cap="flat" cmpd="sng" algn="ctr">
                      <a:solidFill>
                        <a:srgbClr val="FFFF66"/>
                      </a:solidFill>
                      <a:prstDash val="solid"/>
                      <a:round/>
                      <a:headEnd type="none" w="med" len="med"/>
                      <a:tailEnd type="none" w="med" len="med"/>
                    </a:lnT>
                    <a:lnB w="28440" cap="flat" cmpd="sng" algn="ctr">
                      <a:solidFill>
                        <a:srgbClr val="FFFF66"/>
                      </a:solidFill>
                      <a:prstDash val="solid"/>
                      <a:round/>
                      <a:headEnd type="none" w="med" len="med"/>
                      <a:tailEnd type="none" w="med" len="med"/>
                    </a:lnB>
                    <a:lnTlToBr>
                      <a:noFill/>
                    </a:lnTlToBr>
                    <a:lnBlToTr>
                      <a:noFill/>
                    </a:lnBlToTr>
                    <a:noFill/>
                  </a:tcPr>
                </a:tc>
              </a:tr>
            </a:tbl>
          </a:graphicData>
        </a:graphic>
      </p:graphicFrame>
      <p:sp>
        <p:nvSpPr>
          <p:cNvPr id="24713" name="Text Box 137"/>
          <p:cNvSpPr txBox="1">
            <a:spLocks noChangeArrowheads="1"/>
          </p:cNvSpPr>
          <p:nvPr/>
        </p:nvSpPr>
        <p:spPr bwMode="auto">
          <a:xfrm>
            <a:off x="8434388" y="77788"/>
            <a:ext cx="6889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pPr algn="ctr"/>
            <a:r>
              <a:rPr lang="en-US" b="1">
                <a:solidFill>
                  <a:srgbClr val="FFFF66"/>
                </a:solidFill>
                <a:latin typeface="Arial Mon" charset="0"/>
              </a:rPr>
              <a:t>338</a:t>
            </a:r>
          </a:p>
        </p:txBody>
      </p:sp>
      <p:grpSp>
        <p:nvGrpSpPr>
          <p:cNvPr id="24714" name="Group 138"/>
          <p:cNvGrpSpPr>
            <a:grpSpLocks/>
          </p:cNvGrpSpPr>
          <p:nvPr/>
        </p:nvGrpSpPr>
        <p:grpSpPr bwMode="auto">
          <a:xfrm>
            <a:off x="165099" y="1219200"/>
            <a:ext cx="596901" cy="2133601"/>
            <a:chOff x="190" y="864"/>
            <a:chExt cx="376" cy="1344"/>
          </a:xfrm>
        </p:grpSpPr>
        <p:sp>
          <p:nvSpPr>
            <p:cNvPr id="24715" name="AutoShape 139"/>
            <p:cNvSpPr>
              <a:spLocks/>
            </p:cNvSpPr>
            <p:nvPr/>
          </p:nvSpPr>
          <p:spPr bwMode="auto">
            <a:xfrm>
              <a:off x="518" y="1008"/>
              <a:ext cx="48" cy="1200"/>
            </a:xfrm>
            <a:prstGeom prst="leftBracket">
              <a:avLst>
                <a:gd name="adj" fmla="val 208333"/>
              </a:avLst>
            </a:prstGeom>
            <a:noFill/>
            <a:ln w="57240">
              <a:solidFill>
                <a:srgbClr val="FFCCFF"/>
              </a:solidFill>
              <a:miter lim="800000"/>
              <a:headEnd/>
              <a:tailEnd/>
            </a:ln>
            <a:effectLst>
              <a:outerShdw blurRad="63500" dist="17819" dir="2700000" algn="ctr" rotWithShape="0">
                <a:srgbClr val="000013">
                  <a:alpha val="74998"/>
                </a:srgb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716" name="Text Box 140"/>
            <p:cNvSpPr txBox="1">
              <a:spLocks noChangeArrowheads="1"/>
            </p:cNvSpPr>
            <p:nvPr/>
          </p:nvSpPr>
          <p:spPr bwMode="auto">
            <a:xfrm rot="16200000">
              <a:off x="-205" y="1259"/>
              <a:ext cx="1079" cy="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r>
                <a:rPr lang="mn-MN" b="1" dirty="0">
                  <a:solidFill>
                    <a:srgbClr val="FFCCFF"/>
                  </a:solidFill>
                  <a:latin typeface="Arial Mon" charset="0"/>
                </a:rPr>
                <a:t>морьд</a:t>
              </a:r>
            </a:p>
          </p:txBody>
        </p:sp>
      </p:grpSp>
      <p:sp>
        <p:nvSpPr>
          <p:cNvPr id="24717" name="Text Box 141"/>
          <p:cNvSpPr txBox="1">
            <a:spLocks noChangeArrowheads="1"/>
          </p:cNvSpPr>
          <p:nvPr/>
        </p:nvSpPr>
        <p:spPr bwMode="auto">
          <a:xfrm>
            <a:off x="0" y="6551613"/>
            <a:ext cx="91440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pPr algn="r">
              <a:spcBef>
                <a:spcPts val="750"/>
              </a:spcBef>
            </a:pPr>
            <a:r>
              <a:rPr lang="en-US" sz="1200" dirty="0">
                <a:solidFill>
                  <a:srgbClr val="FFFF66"/>
                </a:solidFill>
                <a:latin typeface="Arial Mon" charset="0"/>
              </a:rPr>
              <a:t>Adapted from Robert </a:t>
            </a:r>
            <a:r>
              <a:rPr lang="en-US" sz="1200" dirty="0" err="1">
                <a:solidFill>
                  <a:srgbClr val="FFFF66"/>
                </a:solidFill>
                <a:latin typeface="Arial Mon" charset="0"/>
              </a:rPr>
              <a:t>Gromacki</a:t>
            </a:r>
            <a:r>
              <a:rPr lang="en-US" sz="1200" dirty="0">
                <a:solidFill>
                  <a:srgbClr val="FFFF66"/>
                </a:solidFill>
                <a:latin typeface="Arial Mon" charset="0"/>
              </a:rPr>
              <a:t>, </a:t>
            </a:r>
            <a:r>
              <a:rPr lang="en-US" sz="1200" i="1" dirty="0">
                <a:solidFill>
                  <a:srgbClr val="FFFF66"/>
                </a:solidFill>
                <a:latin typeface="Arial Mon" charset="0"/>
              </a:rPr>
              <a:t>NT Survey</a:t>
            </a:r>
            <a:r>
              <a:rPr lang="en-US" sz="1200" dirty="0">
                <a:solidFill>
                  <a:srgbClr val="FFFF66"/>
                </a:solidFill>
                <a:latin typeface="Arial Mon" charset="0"/>
              </a:rPr>
              <a:t> and Wayne House, </a:t>
            </a:r>
            <a:r>
              <a:rPr lang="en-US" sz="1200" i="1" dirty="0">
                <a:solidFill>
                  <a:srgbClr val="FFFF66"/>
                </a:solidFill>
                <a:latin typeface="Arial Mon" charset="0"/>
              </a:rPr>
              <a:t>Chronological &amp; Background Charts of the NT</a:t>
            </a:r>
            <a:r>
              <a:rPr lang="en-US" sz="1200" dirty="0">
                <a:solidFill>
                  <a:srgbClr val="FFFF66"/>
                </a:solidFill>
                <a:latin typeface="Arial Mon" charset="0"/>
              </a:rPr>
              <a:t>, 19</a:t>
            </a:r>
          </a:p>
        </p:txBody>
      </p:sp>
      <p:grpSp>
        <p:nvGrpSpPr>
          <p:cNvPr id="24718" name="Group 142"/>
          <p:cNvGrpSpPr>
            <a:grpSpLocks/>
          </p:cNvGrpSpPr>
          <p:nvPr/>
        </p:nvGrpSpPr>
        <p:grpSpPr bwMode="auto">
          <a:xfrm>
            <a:off x="2965450" y="4000500"/>
            <a:ext cx="615950" cy="2628900"/>
            <a:chOff x="1868" y="2520"/>
            <a:chExt cx="388" cy="1656"/>
          </a:xfrm>
        </p:grpSpPr>
        <p:sp>
          <p:nvSpPr>
            <p:cNvPr id="24719" name="AutoShape 143"/>
            <p:cNvSpPr>
              <a:spLocks/>
            </p:cNvSpPr>
            <p:nvPr/>
          </p:nvSpPr>
          <p:spPr bwMode="auto">
            <a:xfrm>
              <a:off x="2208" y="2688"/>
              <a:ext cx="49" cy="1392"/>
            </a:xfrm>
            <a:prstGeom prst="leftBracket">
              <a:avLst>
                <a:gd name="adj" fmla="val 236735"/>
              </a:avLst>
            </a:prstGeom>
            <a:noFill/>
            <a:ln w="57240">
              <a:solidFill>
                <a:srgbClr val="FFCCFF"/>
              </a:solidFill>
              <a:miter lim="800000"/>
              <a:headEnd/>
              <a:tailEnd/>
            </a:ln>
            <a:effectLst>
              <a:outerShdw blurRad="63500" dist="17819" dir="2700000" algn="ctr" rotWithShape="0">
                <a:srgbClr val="000013">
                  <a:alpha val="74998"/>
                </a:srgb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720" name="Text Box 144"/>
            <p:cNvSpPr txBox="1">
              <a:spLocks noChangeArrowheads="1"/>
            </p:cNvSpPr>
            <p:nvPr/>
          </p:nvSpPr>
          <p:spPr bwMode="auto">
            <a:xfrm rot="16200000">
              <a:off x="1184" y="3205"/>
              <a:ext cx="1657" cy="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r>
                <a:rPr lang="mn-MN" b="1">
                  <a:solidFill>
                    <a:srgbClr val="FFCCFF"/>
                  </a:solidFill>
                  <a:latin typeface="Arial Mon" charset="0"/>
                </a:rPr>
                <a:t>гамшгууд</a:t>
              </a:r>
            </a:p>
          </p:txBody>
        </p:sp>
      </p:grpSp>
    </p:spTree>
  </p:cSld>
  <p:clrMapOvr>
    <a:overrideClrMapping bg1="dk2" tx1="lt1" bg2="dk1" tx2="lt2" accent1="accent1" accent2="accent2" accent3="accent3" accent4="accent4" accent5="accent5" accent6="accent6" hlink="hlink" folHlink="folHlink"/>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additive="repl">
                                        <p:cTn id="6" dur="1" fill="hold">
                                          <p:stCondLst>
                                            <p:cond delay="0"/>
                                          </p:stCondLst>
                                        </p:cTn>
                                        <p:tgtEl>
                                          <p:spTgt spid="24578"/>
                                        </p:tgtEl>
                                        <p:attrNameLst>
                                          <p:attrName>style.visibility</p:attrName>
                                        </p:attrNameLst>
                                      </p:cBhvr>
                                      <p:to>
                                        <p:strVal val="visible"/>
                                      </p:to>
                                    </p:set>
                                    <p:animEffect transition="in" filter="wheel(4)">
                                      <p:cBhvr additive="repl">
                                        <p:cTn id="7"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Slide Number Placeholder 4"/>
          <p:cNvSpPr>
            <a:spLocks noGrp="1"/>
          </p:cNvSpPr>
          <p:nvPr>
            <p:ph type="sldNum" idx="12"/>
          </p:nvPr>
        </p:nvSpPr>
        <p:spPr/>
        <p:txBody>
          <a:bodyPr/>
          <a:lstStyle/>
          <a:p>
            <a:fld id="{38EF582D-42FE-BF46-8863-F9C5178A4020}" type="slidenum">
              <a:rPr lang="en-US"/>
              <a:pPr/>
              <a:t>21</a:t>
            </a:fld>
            <a:endParaRPr lang="en-US"/>
          </a:p>
        </p:txBody>
      </p:sp>
      <p:pic>
        <p:nvPicPr>
          <p:cNvPr id="2560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915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5602" name="Rectangle 2"/>
          <p:cNvSpPr>
            <a:spLocks noGrp="1" noChangeArrowheads="1"/>
          </p:cNvSpPr>
          <p:nvPr>
            <p:ph type="title" idx="4294967295"/>
          </p:nvPr>
        </p:nvSpPr>
        <p:spPr>
          <a:xfrm>
            <a:off x="0" y="3352800"/>
            <a:ext cx="3962400" cy="3505200"/>
          </a:xfrm>
          <a:noFill/>
          <a:ln>
            <a:noFill/>
          </a:ln>
          <a:effectLst>
            <a:outerShdw blurRad="63500" dist="36147" dir="2700000" algn="ctr" rotWithShape="0">
              <a:srgbClr val="000000">
                <a:alpha val="74998"/>
              </a:srgbClr>
            </a:outerShdw>
          </a:effectLst>
        </p:spPr>
        <p:txBody>
          <a:bodyPr vert="horz" wrap="square" lIns="90000" tIns="46800" rIns="90000" bIns="46800" numCol="1" anchor="ctr" anchorCtr="0" compatLnSpc="1">
            <a:prstTxWarp prst="textNoShape">
              <a:avLst/>
            </a:prstTxWarp>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4000" b="1" kern="1200">
                <a:solidFill>
                  <a:srgbClr val="FFFFFF"/>
                </a:solidFill>
                <a:effectLst>
                  <a:glow rad="228600">
                    <a:schemeClr val="tx1"/>
                  </a:glow>
                </a:effectLst>
                <a:latin typeface="Arial" charset="0"/>
                <a:ea typeface="ＭＳ Ｐゴシック" charset="0"/>
                <a:cs typeface="MS Gothic" charset="0"/>
              </a:rPr>
              <a:t>Дэлгэсэн бяцхан номтой тэнгэр элч</a:t>
            </a:r>
            <a:r>
              <a:rPr lang="en-US" sz="4000" b="1" kern="1200">
                <a:solidFill>
                  <a:srgbClr val="FFFFFF"/>
                </a:solidFill>
                <a:effectLst>
                  <a:glow rad="228600">
                    <a:schemeClr val="tx1"/>
                  </a:glow>
                </a:effectLst>
                <a:latin typeface="Arial" charset="0"/>
                <a:ea typeface="ＭＳ Ｐゴシック" charset="0"/>
                <a:cs typeface="MS Gothic" charset="0"/>
              </a:rPr>
              <a:t> (10:1)</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Slide Number Placeholder 4"/>
          <p:cNvSpPr>
            <a:spLocks noGrp="1"/>
          </p:cNvSpPr>
          <p:nvPr>
            <p:ph type="sldNum" idx="12"/>
          </p:nvPr>
        </p:nvSpPr>
        <p:spPr/>
        <p:txBody>
          <a:bodyPr/>
          <a:lstStyle/>
          <a:p>
            <a:fld id="{725BD967-EA49-FF4E-80B2-7E3889DA1C70}" type="slidenum">
              <a:rPr lang="en-US"/>
              <a:pPr/>
              <a:t>22</a:t>
            </a:fld>
            <a:endParaRPr lang="en-US"/>
          </a:p>
        </p:txBody>
      </p:sp>
      <p:pic>
        <p:nvPicPr>
          <p:cNvPr id="26625"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6626" name="Rectangle 2"/>
          <p:cNvSpPr>
            <a:spLocks noGrp="1" noChangeArrowheads="1"/>
          </p:cNvSpPr>
          <p:nvPr>
            <p:ph type="title" idx="4294967295"/>
          </p:nvPr>
        </p:nvSpPr>
        <p:spPr>
          <a:xfrm>
            <a:off x="2057400" y="0"/>
            <a:ext cx="4876800" cy="1752600"/>
          </a:xfrm>
          <a:noFill/>
          <a:ln>
            <a:noFill/>
          </a:ln>
          <a:effectLst>
            <a:outerShdw blurRad="63500" dist="36147" dir="2700000" algn="ctr" rotWithShape="0">
              <a:srgbClr val="000000">
                <a:alpha val="74998"/>
              </a:srgbClr>
            </a:outerShdw>
          </a:effectLst>
        </p:spPr>
        <p:txBody>
          <a:bodyPr vert="horz" wrap="square" lIns="90000" tIns="46800" rIns="90000" bIns="46800" numCol="1" anchor="ctr" anchorCtr="0" compatLnSpc="1">
            <a:prstTxWarp prst="textNoShape">
              <a:avLst/>
            </a:prstTxWarp>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4000" b="1" kern="1200">
                <a:solidFill>
                  <a:srgbClr val="FFFFFF"/>
                </a:solidFill>
                <a:effectLst>
                  <a:glow rad="228600">
                    <a:schemeClr val="tx1"/>
                  </a:glow>
                </a:effectLst>
                <a:latin typeface="Arial" charset="0"/>
                <a:ea typeface="ＭＳ Ｐゴシック" charset="0"/>
                <a:cs typeface="MS Gothic" charset="0"/>
              </a:rPr>
              <a:t>Чидун модод</a:t>
            </a:r>
            <a:r>
              <a:rPr lang="en-US" sz="4000" b="1" kern="1200">
                <a:solidFill>
                  <a:srgbClr val="FFFFFF"/>
                </a:solidFill>
                <a:effectLst>
                  <a:glow rad="228600">
                    <a:schemeClr val="tx1"/>
                  </a:glow>
                </a:effectLst>
                <a:latin typeface="Arial" charset="0"/>
                <a:ea typeface="ＭＳ Ｐゴシック" charset="0"/>
                <a:cs typeface="MS Gothic" charset="0"/>
              </a:rPr>
              <a:t> (11:4)</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Slide Number Placeholder 4"/>
          <p:cNvSpPr>
            <a:spLocks noGrp="1"/>
          </p:cNvSpPr>
          <p:nvPr>
            <p:ph type="sldNum" idx="12"/>
          </p:nvPr>
        </p:nvSpPr>
        <p:spPr/>
        <p:txBody>
          <a:bodyPr/>
          <a:lstStyle/>
          <a:p>
            <a:fld id="{39076E5D-E839-7947-AAC1-1B094E36E642}" type="slidenum">
              <a:rPr lang="en-US"/>
              <a:pPr/>
              <a:t>23</a:t>
            </a:fld>
            <a:endParaRPr lang="en-US"/>
          </a:p>
        </p:txBody>
      </p:sp>
      <p:sp>
        <p:nvSpPr>
          <p:cNvPr id="27649" name="Rectangle 1"/>
          <p:cNvSpPr>
            <a:spLocks noGrp="1" noChangeArrowheads="1"/>
          </p:cNvSpPr>
          <p:nvPr>
            <p:ph type="title" idx="4294967295"/>
          </p:nvPr>
        </p:nvSpPr>
        <p:spPr>
          <a:xfrm>
            <a:off x="5105400" y="457200"/>
            <a:ext cx="4038600" cy="3810000"/>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4000" b="1">
                <a:solidFill>
                  <a:srgbClr val="FFFFFF"/>
                </a:solidFill>
                <a:latin typeface="Arial" charset="0"/>
              </a:rPr>
              <a:t>Эмэгтэй ба Луу</a:t>
            </a:r>
            <a:r>
              <a:rPr lang="en-US" sz="4000" b="1">
                <a:solidFill>
                  <a:srgbClr val="FFFFFF"/>
                </a:solidFill>
                <a:latin typeface="Arial" charset="0"/>
              </a:rPr>
              <a:t> (12:1-6)</a:t>
            </a: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5037138"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Slide Number Placeholder 4"/>
          <p:cNvSpPr>
            <a:spLocks noGrp="1"/>
          </p:cNvSpPr>
          <p:nvPr>
            <p:ph type="sldNum" idx="12"/>
          </p:nvPr>
        </p:nvSpPr>
        <p:spPr/>
        <p:txBody>
          <a:bodyPr/>
          <a:lstStyle/>
          <a:p>
            <a:fld id="{7CD64316-C70A-3E46-81BB-BCEF595D1A2E}" type="slidenum">
              <a:rPr lang="en-US"/>
              <a:pPr/>
              <a:t>24</a:t>
            </a:fld>
            <a:endParaRPr lang="en-US"/>
          </a:p>
        </p:txBody>
      </p:sp>
      <p:pic>
        <p:nvPicPr>
          <p:cNvPr id="28673"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6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8674" name="Rectangle 2"/>
          <p:cNvSpPr>
            <a:spLocks noGrp="1" noChangeArrowheads="1"/>
          </p:cNvSpPr>
          <p:nvPr>
            <p:ph type="title" idx="4294967295"/>
          </p:nvPr>
        </p:nvSpPr>
        <p:spPr>
          <a:xfrm>
            <a:off x="5029200" y="4114800"/>
            <a:ext cx="4114800" cy="2590800"/>
          </a:xfrm>
          <a:noFill/>
          <a:ln>
            <a:noFill/>
          </a:ln>
          <a:effectLst>
            <a:outerShdw blurRad="63500" dist="36147" dir="2700000" algn="ctr" rotWithShape="0">
              <a:srgbClr val="000000">
                <a:alpha val="74998"/>
              </a:srgbClr>
            </a:outerShdw>
          </a:effectLst>
        </p:spPr>
        <p:txBody>
          <a:bodyPr vert="horz" wrap="square" lIns="90000" tIns="46800" rIns="90000" bIns="46800" numCol="1" anchor="ctr" anchorCtr="0" compatLnSpc="1">
            <a:prstTxWarp prst="textNoShape">
              <a:avLst/>
            </a:prstTxWarp>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4000" b="1" kern="1200">
                <a:solidFill>
                  <a:srgbClr val="FFFFFF"/>
                </a:solidFill>
                <a:effectLst>
                  <a:glow rad="228600">
                    <a:schemeClr val="tx1"/>
                  </a:glow>
                </a:effectLst>
                <a:latin typeface="Arial" charset="0"/>
                <a:ea typeface="ＭＳ Ｐゴシック" charset="0"/>
                <a:cs typeface="MS Gothic" charset="0"/>
              </a:rPr>
              <a:t>Сатан ялагдан дэлхий рүү хаягдана</a:t>
            </a:r>
            <a:r>
              <a:rPr lang="en-US" sz="4000" b="1" kern="1200">
                <a:solidFill>
                  <a:srgbClr val="FFFFFF"/>
                </a:solidFill>
                <a:effectLst>
                  <a:glow rad="228600">
                    <a:schemeClr val="tx1"/>
                  </a:glow>
                </a:effectLst>
                <a:latin typeface="Arial" charset="0"/>
                <a:ea typeface="ＭＳ Ｐゴシック" charset="0"/>
                <a:cs typeface="MS Gothic" charset="0"/>
              </a:rPr>
              <a:t> (12:7-13)</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Slide Number Placeholder 4"/>
          <p:cNvSpPr>
            <a:spLocks noGrp="1"/>
          </p:cNvSpPr>
          <p:nvPr>
            <p:ph type="sldNum" idx="12"/>
          </p:nvPr>
        </p:nvSpPr>
        <p:spPr/>
        <p:txBody>
          <a:bodyPr/>
          <a:lstStyle/>
          <a:p>
            <a:fld id="{37B3F68F-2803-C14B-A227-920F37BE3EFE}" type="slidenum">
              <a:rPr lang="en-US"/>
              <a:pPr/>
              <a:t>25</a:t>
            </a:fld>
            <a:endParaRPr lang="en-US"/>
          </a:p>
        </p:txBody>
      </p:sp>
      <p:pic>
        <p:nvPicPr>
          <p:cNvPr id="2969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9698" name="Rectangle 2"/>
          <p:cNvSpPr>
            <a:spLocks noGrp="1" noChangeArrowheads="1"/>
          </p:cNvSpPr>
          <p:nvPr>
            <p:ph type="title" idx="4294967295"/>
          </p:nvPr>
        </p:nvSpPr>
        <p:spPr>
          <a:xfrm>
            <a:off x="0" y="0"/>
            <a:ext cx="4800600" cy="1066800"/>
          </a:xfrm>
          <a:noFill/>
          <a:ln>
            <a:noFill/>
          </a:ln>
          <a:effectLst>
            <a:outerShdw blurRad="63500" dist="36147" dir="2700000" algn="ctr" rotWithShape="0">
              <a:srgbClr val="000000">
                <a:alpha val="74998"/>
              </a:srgbClr>
            </a:outerShdw>
          </a:effectLst>
        </p:spPr>
        <p:txBody>
          <a:bodyPr vert="horz" wrap="square" lIns="90000" tIns="46800" rIns="90000" bIns="46800" numCol="1" anchor="ctr" anchorCtr="0" compatLnSpc="1">
            <a:prstTxWarp prst="textNoShape">
              <a:avLst/>
            </a:prstTxWarp>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4000" b="1" kern="1200">
                <a:solidFill>
                  <a:srgbClr val="FFFFFF"/>
                </a:solidFill>
                <a:effectLst>
                  <a:glow rad="228600">
                    <a:schemeClr val="tx1"/>
                  </a:glow>
                </a:effectLst>
                <a:latin typeface="Arial" charset="0"/>
                <a:ea typeface="ＭＳ Ｐゴシック" charset="0"/>
                <a:cs typeface="MS Gothic" charset="0"/>
              </a:rPr>
              <a:t>Араатнууд.Илч</a:t>
            </a:r>
            <a:r>
              <a:rPr lang="en-US" sz="4000" b="1" kern="1200">
                <a:solidFill>
                  <a:srgbClr val="FFFFFF"/>
                </a:solidFill>
                <a:effectLst>
                  <a:glow rad="228600">
                    <a:schemeClr val="tx1"/>
                  </a:glow>
                </a:effectLst>
                <a:latin typeface="Arial" charset="0"/>
                <a:ea typeface="ＭＳ Ｐゴシック" charset="0"/>
                <a:cs typeface="MS Gothic" charset="0"/>
              </a:rPr>
              <a:t> 13</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Slide Number Placeholder 4"/>
          <p:cNvSpPr>
            <a:spLocks noGrp="1"/>
          </p:cNvSpPr>
          <p:nvPr>
            <p:ph type="sldNum" idx="12"/>
          </p:nvPr>
        </p:nvSpPr>
        <p:spPr/>
        <p:txBody>
          <a:bodyPr/>
          <a:lstStyle/>
          <a:p>
            <a:fld id="{08CE346C-EE1F-874A-BDC2-939C8342486E}" type="slidenum">
              <a:rPr lang="en-US"/>
              <a:pPr/>
              <a:t>26</a:t>
            </a:fld>
            <a:endParaRPr lang="en-US"/>
          </a:p>
        </p:txBody>
      </p:sp>
      <p:pic>
        <p:nvPicPr>
          <p:cNvPr id="3072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934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22" name="Rectangle 2"/>
          <p:cNvSpPr>
            <a:spLocks noGrp="1" noChangeArrowheads="1"/>
          </p:cNvSpPr>
          <p:nvPr>
            <p:ph type="title" idx="4294967295"/>
          </p:nvPr>
        </p:nvSpPr>
        <p:spPr>
          <a:xfrm>
            <a:off x="0" y="104774"/>
            <a:ext cx="6477000" cy="1190626"/>
          </a:xfrm>
          <a:noFill/>
          <a:ln>
            <a:noFill/>
          </a:ln>
          <a:effectLst>
            <a:outerShdw blurRad="63500" dist="36147" dir="2700000" algn="ctr" rotWithShape="0">
              <a:srgbClr val="000000">
                <a:alpha val="74998"/>
              </a:srgbClr>
            </a:outerShdw>
          </a:effectLst>
        </p:spPr>
        <p:txBody>
          <a:bodyPr vert="horz" wrap="square" lIns="90000" tIns="46800" rIns="90000" bIns="46800" numCol="1" anchor="ctr" anchorCtr="0" compatLnSpc="1">
            <a:prstTxWarp prst="textNoShape">
              <a:avLst/>
            </a:prstTxWarp>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4000" b="1" kern="1200">
                <a:solidFill>
                  <a:srgbClr val="FFFFFF"/>
                </a:solidFill>
                <a:effectLst>
                  <a:glow rad="228600">
                    <a:schemeClr val="tx1"/>
                  </a:glow>
                </a:effectLst>
                <a:latin typeface="Arial" charset="0"/>
                <a:ea typeface="ＭＳ Ｐゴシック" charset="0"/>
                <a:cs typeface="MS Gothic" charset="0"/>
              </a:rPr>
              <a:t>Тамгалагдсан</a:t>
            </a:r>
            <a:r>
              <a:rPr lang="en-US" sz="4000" b="1" kern="1200">
                <a:solidFill>
                  <a:srgbClr val="FFFFFF"/>
                </a:solidFill>
                <a:effectLst>
                  <a:glow rad="228600">
                    <a:schemeClr val="tx1"/>
                  </a:glow>
                </a:effectLst>
                <a:latin typeface="Arial" charset="0"/>
                <a:ea typeface="ＭＳ Ｐゴシック" charset="0"/>
                <a:cs typeface="MS Gothic" charset="0"/>
              </a:rPr>
              <a:t> 144,000</a:t>
            </a:r>
            <a:r>
              <a:rPr lang="mn-MN" sz="4000" b="1" kern="1200">
                <a:solidFill>
                  <a:srgbClr val="FFFFFF"/>
                </a:solidFill>
                <a:effectLst>
                  <a:glow rad="228600">
                    <a:schemeClr val="tx1"/>
                  </a:glow>
                </a:effectLst>
                <a:latin typeface="Arial" charset="0"/>
                <a:ea typeface="ＭＳ Ｐゴシック" charset="0"/>
                <a:cs typeface="MS Gothic" charset="0"/>
              </a:rPr>
              <a:t> хүн</a:t>
            </a:r>
            <a:r>
              <a:rPr lang="en-US" sz="4000" b="1" kern="1200">
                <a:solidFill>
                  <a:srgbClr val="FFFFFF"/>
                </a:solidFill>
                <a:effectLst>
                  <a:glow rad="228600">
                    <a:schemeClr val="tx1"/>
                  </a:glow>
                </a:effectLst>
                <a:latin typeface="Arial" charset="0"/>
                <a:ea typeface="ＭＳ Ｐゴシック" charset="0"/>
                <a:cs typeface="MS Gothic" charset="0"/>
              </a:rPr>
              <a:t> (14:1-8)</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Slide Number Placeholder 4"/>
          <p:cNvSpPr>
            <a:spLocks noGrp="1"/>
          </p:cNvSpPr>
          <p:nvPr>
            <p:ph type="sldNum" idx="12"/>
          </p:nvPr>
        </p:nvSpPr>
        <p:spPr/>
        <p:txBody>
          <a:bodyPr/>
          <a:lstStyle/>
          <a:p>
            <a:fld id="{B625FB87-AA35-EC4B-A82A-0B2A4D0CE86A}" type="slidenum">
              <a:rPr lang="en-US"/>
              <a:pPr/>
              <a:t>27</a:t>
            </a:fld>
            <a:endParaRPr lang="en-US"/>
          </a:p>
        </p:txBody>
      </p:sp>
      <p:pic>
        <p:nvPicPr>
          <p:cNvPr id="31745"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1746" name="Rectangle 2"/>
          <p:cNvSpPr>
            <a:spLocks noGrp="1" noChangeArrowheads="1"/>
          </p:cNvSpPr>
          <p:nvPr>
            <p:ph type="title" idx="4294967295"/>
          </p:nvPr>
        </p:nvSpPr>
        <p:spPr>
          <a:xfrm>
            <a:off x="5105400" y="5334000"/>
            <a:ext cx="4038600" cy="1371600"/>
          </a:xfrm>
          <a:noFill/>
          <a:ln>
            <a:noFill/>
          </a:ln>
          <a:effectLst>
            <a:outerShdw blurRad="63500" dist="36147" dir="2700000" algn="ctr" rotWithShape="0">
              <a:srgbClr val="000000">
                <a:alpha val="74998"/>
              </a:srgbClr>
            </a:outerShdw>
          </a:effectLst>
        </p:spPr>
        <p:txBody>
          <a:bodyPr vert="horz" wrap="square" lIns="90000" tIns="46800" rIns="90000" bIns="46800" numCol="1" anchor="ctr" anchorCtr="0" compatLnSpc="1">
            <a:prstTxWarp prst="textNoShape">
              <a:avLst/>
            </a:prstTxWarp>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4000" b="1" kern="1200">
                <a:solidFill>
                  <a:srgbClr val="FFFFFF"/>
                </a:solidFill>
                <a:effectLst>
                  <a:glow rad="228600">
                    <a:schemeClr val="tx1"/>
                  </a:glow>
                </a:effectLst>
                <a:latin typeface="Arial" charset="0"/>
                <a:ea typeface="ＭＳ Ｐゴシック" charset="0"/>
                <a:cs typeface="MS Gothic" charset="0"/>
              </a:rPr>
              <a:t>Аягууд</a:t>
            </a:r>
            <a:r>
              <a:rPr lang="en-US" sz="4000" b="1" kern="1200">
                <a:solidFill>
                  <a:srgbClr val="FFFFFF"/>
                </a:solidFill>
                <a:effectLst>
                  <a:glow rad="228600">
                    <a:schemeClr val="tx1"/>
                  </a:glow>
                </a:effectLst>
                <a:latin typeface="Arial" charset="0"/>
                <a:ea typeface="ＭＳ Ｐゴシック" charset="0"/>
                <a:cs typeface="MS Gothic" charset="0"/>
              </a:rPr>
              <a:t> </a:t>
            </a:r>
            <a:br>
              <a:rPr lang="en-US" sz="4000" b="1" kern="1200">
                <a:solidFill>
                  <a:srgbClr val="FFFFFF"/>
                </a:solidFill>
                <a:effectLst>
                  <a:glow rad="228600">
                    <a:schemeClr val="tx1"/>
                  </a:glow>
                </a:effectLst>
                <a:latin typeface="Arial" charset="0"/>
                <a:ea typeface="ＭＳ Ｐゴシック" charset="0"/>
                <a:cs typeface="MS Gothic" charset="0"/>
              </a:rPr>
            </a:br>
            <a:r>
              <a:rPr lang="en-US" sz="4000" b="1" kern="1200">
                <a:solidFill>
                  <a:srgbClr val="FFFFFF"/>
                </a:solidFill>
                <a:effectLst>
                  <a:glow rad="228600">
                    <a:schemeClr val="tx1"/>
                  </a:glow>
                </a:effectLst>
                <a:latin typeface="Arial" charset="0"/>
                <a:ea typeface="ＭＳ Ｐゴシック" charset="0"/>
                <a:cs typeface="MS Gothic" charset="0"/>
              </a:rPr>
              <a:t>(</a:t>
            </a:r>
            <a:r>
              <a:rPr lang="mn-MN" sz="4000" b="1" kern="1200">
                <a:solidFill>
                  <a:srgbClr val="FFFFFF"/>
                </a:solidFill>
                <a:effectLst>
                  <a:glow rad="228600">
                    <a:schemeClr val="tx1"/>
                  </a:glow>
                </a:effectLst>
                <a:latin typeface="Arial" charset="0"/>
                <a:ea typeface="ＭＳ Ｐゴシック" charset="0"/>
                <a:cs typeface="MS Gothic" charset="0"/>
              </a:rPr>
              <a:t>Илч</a:t>
            </a:r>
            <a:r>
              <a:rPr lang="en-US" sz="4000" b="1" kern="1200">
                <a:solidFill>
                  <a:srgbClr val="FFFFFF"/>
                </a:solidFill>
                <a:effectLst>
                  <a:glow rad="228600">
                    <a:schemeClr val="tx1"/>
                  </a:glow>
                </a:effectLst>
                <a:latin typeface="Arial" charset="0"/>
                <a:ea typeface="ＭＳ Ｐゴシック" charset="0"/>
                <a:cs typeface="MS Gothic" charset="0"/>
              </a:rPr>
              <a:t>. 15-16)</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Slide Number Placeholder 4"/>
          <p:cNvSpPr>
            <a:spLocks noGrp="1"/>
          </p:cNvSpPr>
          <p:nvPr>
            <p:ph type="sldNum" idx="12"/>
          </p:nvPr>
        </p:nvSpPr>
        <p:spPr/>
        <p:txBody>
          <a:bodyPr/>
          <a:lstStyle/>
          <a:p>
            <a:fld id="{86409AD1-589F-204A-8FF1-B8235A135F83}" type="slidenum">
              <a:rPr lang="en-US"/>
              <a:pPr/>
              <a:t>28</a:t>
            </a:fld>
            <a:endParaRPr lang="en-US"/>
          </a:p>
        </p:txBody>
      </p:sp>
      <p:sp>
        <p:nvSpPr>
          <p:cNvPr id="32769" name="Rectangle 1"/>
          <p:cNvSpPr>
            <a:spLocks noGrp="1" noChangeArrowheads="1"/>
          </p:cNvSpPr>
          <p:nvPr>
            <p:ph type="title" idx="4294967295"/>
          </p:nvPr>
        </p:nvSpPr>
        <p:spPr>
          <a:xfrm>
            <a:off x="6172200" y="457200"/>
            <a:ext cx="2971800" cy="3733800"/>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4000" b="1">
                <a:solidFill>
                  <a:srgbClr val="FFFFFF"/>
                </a:solidFill>
                <a:latin typeface="Arial" charset="0"/>
              </a:rPr>
              <a:t>Янхан ба араатан</a:t>
            </a:r>
            <a:r>
              <a:rPr lang="en-US" sz="4000" b="1">
                <a:solidFill>
                  <a:srgbClr val="FFFFFF"/>
                </a:solidFill>
                <a:latin typeface="Arial" charset="0"/>
              </a:rPr>
              <a:t> </a:t>
            </a:r>
            <a:br>
              <a:rPr lang="en-US" sz="4000" b="1">
                <a:solidFill>
                  <a:srgbClr val="FFFFFF"/>
                </a:solidFill>
                <a:latin typeface="Arial" charset="0"/>
              </a:rPr>
            </a:br>
            <a:r>
              <a:rPr lang="en-US" sz="3200" b="1">
                <a:solidFill>
                  <a:srgbClr val="FFFFFF"/>
                </a:solidFill>
                <a:latin typeface="Arial" charset="0"/>
              </a:rPr>
              <a:t>(</a:t>
            </a:r>
            <a:r>
              <a:rPr lang="mn-MN" sz="3200" b="1">
                <a:solidFill>
                  <a:srgbClr val="FFFFFF"/>
                </a:solidFill>
                <a:latin typeface="Arial" charset="0"/>
              </a:rPr>
              <a:t>Илч</a:t>
            </a:r>
            <a:r>
              <a:rPr lang="en-US" sz="3200" b="1">
                <a:solidFill>
                  <a:srgbClr val="FFFFFF"/>
                </a:solidFill>
                <a:latin typeface="Arial" charset="0"/>
              </a:rPr>
              <a:t>. 17-18)</a:t>
            </a:r>
          </a:p>
        </p:txBody>
      </p:sp>
      <p:pic>
        <p:nvPicPr>
          <p:cNvPr id="3277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6223000" cy="6858000"/>
          </a:xfrm>
          <a:prstGeom prst="rect">
            <a:avLst/>
          </a:prstGeom>
          <a:noFill/>
          <a:ln>
            <a:noFill/>
          </a:ln>
          <a:effectLst/>
          <a:extLst>
            <a:ext uri="{909E8E84-426E-40dd-AFC4-6F175D3DCCD1}">
              <a14:hiddenFill xmlns:a14="http://schemas.microsoft.com/office/drawing/2010/main">
                <a:blipFill dpi="0" rotWithShape="0">
                  <a:blip/>
                  <a:srcRect t="13782" b="13242"/>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Slide Number Placeholder 4"/>
          <p:cNvSpPr>
            <a:spLocks noGrp="1"/>
          </p:cNvSpPr>
          <p:nvPr>
            <p:ph type="sldNum" idx="12"/>
          </p:nvPr>
        </p:nvSpPr>
        <p:spPr/>
        <p:txBody>
          <a:bodyPr/>
          <a:lstStyle/>
          <a:p>
            <a:fld id="{B3694920-2511-2D43-83D5-06044B00C26E}" type="slidenum">
              <a:rPr lang="en-US"/>
              <a:pPr/>
              <a:t>29</a:t>
            </a:fld>
            <a:endParaRPr lang="en-US"/>
          </a:p>
        </p:txBody>
      </p:sp>
      <p:sp>
        <p:nvSpPr>
          <p:cNvPr id="33793" name="Rectangle 1"/>
          <p:cNvSpPr>
            <a:spLocks noGrp="1" noChangeArrowheads="1"/>
          </p:cNvSpPr>
          <p:nvPr>
            <p:ph type="title" idx="4294967295"/>
          </p:nvPr>
        </p:nvSpPr>
        <p:spPr>
          <a:xfrm>
            <a:off x="5105400" y="896938"/>
            <a:ext cx="4038600" cy="4360862"/>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a:solidFill>
                  <a:srgbClr val="FFFFFF"/>
                </a:solidFill>
                <a:latin typeface="Arial" charset="0"/>
              </a:rPr>
              <a:t>“… </a:t>
            </a:r>
            <a:r>
              <a:rPr lang="mn-MN" sz="3600" b="1">
                <a:solidFill>
                  <a:srgbClr val="FFFFFF"/>
                </a:solidFill>
                <a:latin typeface="Arial" charset="0"/>
              </a:rPr>
              <a:t>цагаан зүсмийн морь байлаа. Түүн дээр суусан нь “Итгэмжит бөгөөд Үнэн”</a:t>
            </a:r>
            <a:r>
              <a:rPr lang="en-US" sz="3600" b="1">
                <a:solidFill>
                  <a:srgbClr val="FFFFFF"/>
                </a:solidFill>
                <a:latin typeface="Arial" charset="0"/>
              </a:rPr>
              <a:t/>
            </a:r>
            <a:br>
              <a:rPr lang="en-US" sz="3600" b="1">
                <a:solidFill>
                  <a:srgbClr val="FFFFFF"/>
                </a:solidFill>
                <a:latin typeface="Arial" charset="0"/>
              </a:rPr>
            </a:br>
            <a:r>
              <a:rPr lang="en-US" sz="3600" b="1">
                <a:solidFill>
                  <a:srgbClr val="FFFFFF"/>
                </a:solidFill>
                <a:latin typeface="Arial" charset="0"/>
              </a:rPr>
              <a:t>(19:11)</a:t>
            </a:r>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4872038"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 name="Slide Number Placeholder 8"/>
          <p:cNvSpPr>
            <a:spLocks noGrp="1"/>
          </p:cNvSpPr>
          <p:nvPr>
            <p:ph type="sldNum" idx="12"/>
          </p:nvPr>
        </p:nvSpPr>
        <p:spPr/>
        <p:txBody>
          <a:bodyPr/>
          <a:lstStyle/>
          <a:p>
            <a:fld id="{F6715EE8-BBB7-5345-A1B3-02B2A5991AB0}" type="slidenum">
              <a:rPr lang="en-US"/>
              <a:pPr/>
              <a:t>3</a:t>
            </a:fld>
            <a:endParaRPr lang="en-US"/>
          </a:p>
        </p:txBody>
      </p:sp>
      <p:sp>
        <p:nvSpPr>
          <p:cNvPr id="7169" name="Rectangle 1"/>
          <p:cNvSpPr>
            <a:spLocks noGrp="1" noChangeArrowheads="1"/>
          </p:cNvSpPr>
          <p:nvPr>
            <p:ph type="title"/>
          </p:nvPr>
        </p:nvSpPr>
        <p:spPr>
          <a:xfrm>
            <a:off x="685800" y="274638"/>
            <a:ext cx="7772400" cy="792162"/>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a:solidFill>
                  <a:srgbClr val="FFFF66"/>
                </a:solidFill>
              </a:rPr>
              <a:t>Маш олон тэмдгүүд</a:t>
            </a:r>
            <a:r>
              <a:rPr lang="en-US">
                <a:solidFill>
                  <a:srgbClr val="FFFF66"/>
                </a:solidFill>
              </a:rPr>
              <a:t>,</a:t>
            </a:r>
          </a:p>
        </p:txBody>
      </p:sp>
      <p:pic>
        <p:nvPicPr>
          <p:cNvPr id="7170" name="Picture 2">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52600" y="2343150"/>
            <a:ext cx="1676400" cy="1257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71" name="Picture 3">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23850" y="836613"/>
            <a:ext cx="1244600" cy="1079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72" name="Picture 4">
            <a:hlinkClick r:id="rId7"/>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55650" y="1844675"/>
            <a:ext cx="1320800" cy="990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73" name="Picture 5">
            <a:hlinkClick r:id="rId9"/>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2700" y="2565400"/>
            <a:ext cx="1760538" cy="21701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74" name="Picture 6">
            <a:hlinkClick r:id="rId11"/>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5003800" y="2924175"/>
            <a:ext cx="1811338" cy="2160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75" name="Picture 7">
            <a:hlinkClick r:id="rId13"/>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2700338" y="1484313"/>
            <a:ext cx="2089150" cy="11128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76" name="Picture 8">
            <a:hlinkClick r:id="rId15"/>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6732588" y="4221163"/>
            <a:ext cx="2232025" cy="2079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77" name="Picture 9">
            <a:hlinkClick r:id="rId17"/>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971550" y="4797425"/>
            <a:ext cx="1363663" cy="1727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78" name="Picture 10">
            <a:hlinkClick r:id="rId19"/>
          </p:cNvPr>
          <p:cNvPicPr>
            <a:picLocks noChangeAspect="1" noChangeArrowheads="1"/>
          </p:cNvPicPr>
          <p:nvPr/>
        </p:nvPicPr>
        <p:blipFill>
          <a:blip r:embed="rId20">
            <a:extLst>
              <a:ext uri="{28A0092B-C50C-407E-A947-70E740481C1C}">
                <a14:useLocalDpi xmlns:a14="http://schemas.microsoft.com/office/drawing/2010/main"/>
              </a:ext>
            </a:extLst>
          </a:blip>
          <a:srcRect/>
          <a:stretch>
            <a:fillRect/>
          </a:stretch>
        </p:blipFill>
        <p:spPr bwMode="auto">
          <a:xfrm>
            <a:off x="6227763" y="1700213"/>
            <a:ext cx="2439987" cy="21955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79" name="Picture 11">
            <a:hlinkClick r:id="rId21"/>
          </p:cNvPr>
          <p:cNvPicPr>
            <a:picLocks noChangeAspect="1" noChangeArrowheads="1"/>
          </p:cNvPicPr>
          <p:nvPr/>
        </p:nvPicPr>
        <p:blipFill>
          <a:blip r:embed="rId22">
            <a:extLst>
              <a:ext uri="{28A0092B-C50C-407E-A947-70E740481C1C}">
                <a14:useLocalDpi xmlns:a14="http://schemas.microsoft.com/office/drawing/2010/main"/>
              </a:ext>
            </a:extLst>
          </a:blip>
          <a:srcRect/>
          <a:stretch>
            <a:fillRect/>
          </a:stretch>
        </p:blipFill>
        <p:spPr bwMode="auto">
          <a:xfrm>
            <a:off x="539750" y="5661025"/>
            <a:ext cx="781050" cy="1019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80" name="Picture 12"/>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2555875" y="3429000"/>
            <a:ext cx="2343150" cy="3238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81" name="Picture 13">
            <a:hlinkClick r:id="rId24"/>
          </p:cNvPr>
          <p:cNvPicPr>
            <a:picLocks noChangeAspect="1" noChangeArrowheads="1"/>
          </p:cNvPicPr>
          <p:nvPr/>
        </p:nvPicPr>
        <p:blipFill>
          <a:blip r:embed="rId25">
            <a:extLst>
              <a:ext uri="{28A0092B-C50C-407E-A947-70E740481C1C}">
                <a14:useLocalDpi xmlns:a14="http://schemas.microsoft.com/office/drawing/2010/main"/>
              </a:ext>
            </a:extLst>
          </a:blip>
          <a:srcRect/>
          <a:stretch>
            <a:fillRect/>
          </a:stretch>
        </p:blipFill>
        <p:spPr bwMode="auto">
          <a:xfrm>
            <a:off x="4643438" y="5373688"/>
            <a:ext cx="1222375" cy="1222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82" name="Picture 14">
            <a:hlinkClick r:id="rId26"/>
          </p:cNvPr>
          <p:cNvPicPr>
            <a:picLocks noChangeAspect="1" noChangeArrowheads="1"/>
          </p:cNvPicPr>
          <p:nvPr/>
        </p:nvPicPr>
        <p:blipFill>
          <a:blip r:embed="rId27">
            <a:extLst>
              <a:ext uri="{28A0092B-C50C-407E-A947-70E740481C1C}">
                <a14:useLocalDpi xmlns:a14="http://schemas.microsoft.com/office/drawing/2010/main"/>
              </a:ext>
            </a:extLst>
          </a:blip>
          <a:srcRect/>
          <a:stretch>
            <a:fillRect/>
          </a:stretch>
        </p:blipFill>
        <p:spPr bwMode="auto">
          <a:xfrm>
            <a:off x="4787900" y="2205038"/>
            <a:ext cx="1152525" cy="946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83" name="Picture 15">
            <a:hlinkClick r:id="rId28"/>
          </p:cNvPr>
          <p:cNvPicPr>
            <a:picLocks noChangeAspect="1" noChangeArrowheads="1"/>
          </p:cNvPicPr>
          <p:nvPr/>
        </p:nvPicPr>
        <p:blipFill>
          <a:blip r:embed="rId29">
            <a:extLst>
              <a:ext uri="{28A0092B-C50C-407E-A947-70E740481C1C}">
                <a14:useLocalDpi xmlns:a14="http://schemas.microsoft.com/office/drawing/2010/main"/>
              </a:ext>
            </a:extLst>
          </a:blip>
          <a:srcRect/>
          <a:stretch>
            <a:fillRect/>
          </a:stretch>
        </p:blipFill>
        <p:spPr bwMode="auto">
          <a:xfrm>
            <a:off x="4787900" y="1628775"/>
            <a:ext cx="1190625" cy="457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84" name="Picture 16">
            <a:hlinkClick r:id="rId30"/>
          </p:cNvPr>
          <p:cNvPicPr>
            <a:picLocks noChangeAspect="1" noChangeArrowheads="1"/>
          </p:cNvPicPr>
          <p:nvPr/>
        </p:nvPicPr>
        <p:blipFill>
          <a:blip r:embed="rId31">
            <a:extLst>
              <a:ext uri="{28A0092B-C50C-407E-A947-70E740481C1C}">
                <a14:useLocalDpi xmlns:a14="http://schemas.microsoft.com/office/drawing/2010/main"/>
              </a:ext>
            </a:extLst>
          </a:blip>
          <a:srcRect/>
          <a:stretch>
            <a:fillRect/>
          </a:stretch>
        </p:blipFill>
        <p:spPr bwMode="auto">
          <a:xfrm>
            <a:off x="7740650" y="692150"/>
            <a:ext cx="1182688" cy="14398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85" name="Rectangle 17"/>
          <p:cNvSpPr>
            <a:spLocks noChangeArrowheads="1"/>
          </p:cNvSpPr>
          <p:nvPr/>
        </p:nvSpPr>
        <p:spPr bwMode="auto">
          <a:xfrm>
            <a:off x="755650" y="946150"/>
            <a:ext cx="7772400"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4400">
                <a:solidFill>
                  <a:srgbClr val="FFFF66"/>
                </a:solidFill>
              </a:rPr>
              <a:t/>
            </a:r>
            <a:br>
              <a:rPr lang="mn-MN" sz="4400">
                <a:solidFill>
                  <a:srgbClr val="FFFF66"/>
                </a:solidFill>
              </a:rPr>
            </a:br>
            <a:r>
              <a:rPr lang="mn-MN" sz="4400">
                <a:solidFill>
                  <a:srgbClr val="FFFF66"/>
                </a:solidFill>
              </a:rPr>
              <a:t>Олон тайлбарууд</a:t>
            </a:r>
            <a:r>
              <a:rPr lang="en-US" sz="4400">
                <a:solidFill>
                  <a:srgbClr val="FFFF66"/>
                </a:solidFill>
              </a:rPr>
              <a:t>!</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7171"/>
                                        </p:tgtEl>
                                        <p:attrNameLst>
                                          <p:attrName>style.visibility</p:attrName>
                                        </p:attrNameLst>
                                      </p:cBhvr>
                                      <p:to>
                                        <p:strVal val="visible"/>
                                      </p:to>
                                    </p:set>
                                    <p:anim calcmode="lin" valueType="num">
                                      <p:cBhvr additive="repl">
                                        <p:cTn id="7" dur="500" fill="hold"/>
                                        <p:tgtEl>
                                          <p:spTgt spid="7171"/>
                                        </p:tgtEl>
                                        <p:attrNameLst>
                                          <p:attrName>ppt_x</p:attrName>
                                        </p:attrNameLst>
                                      </p:cBhvr>
                                      <p:tavLst>
                                        <p:tav tm="100000">
                                          <p:val>
                                            <p:strVal val="#ppt_x"/>
                                          </p:val>
                                        </p:tav>
                                        <p:tav>
                                          <p:val>
                                            <p:strVal val="#ppt_x"/>
                                          </p:val>
                                        </p:tav>
                                      </p:tavLst>
                                    </p:anim>
                                    <p:anim calcmode="lin" valueType="num">
                                      <p:cBhvr additive="repl">
                                        <p:cTn id="8" dur="500" fill="hold"/>
                                        <p:tgtEl>
                                          <p:spTgt spid="7171"/>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additive="repl">
                                        <p:cTn id="12" dur="1" fill="hold">
                                          <p:stCondLst>
                                            <p:cond delay="0"/>
                                          </p:stCondLst>
                                        </p:cTn>
                                        <p:tgtEl>
                                          <p:spTgt spid="7184"/>
                                        </p:tgtEl>
                                        <p:attrNameLst>
                                          <p:attrName>style.visibility</p:attrName>
                                        </p:attrNameLst>
                                      </p:cBhvr>
                                      <p:to>
                                        <p:strVal val="visible"/>
                                      </p:to>
                                    </p:set>
                                    <p:animEffect transition="in" filter="checkerboard(across)">
                                      <p:cBhvr additive="repl">
                                        <p:cTn id="13" dur="500"/>
                                        <p:tgtEl>
                                          <p:spTgt spid="718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ntr" fill="hold" nodeType="clickEffect">
                                  <p:stCondLst>
                                    <p:cond delay="0"/>
                                  </p:stCondLst>
                                  <p:childTnLst>
                                    <p:set>
                                      <p:cBhvr additive="repl">
                                        <p:cTn id="17" dur="1" fill="hold">
                                          <p:stCondLst>
                                            <p:cond delay="0"/>
                                          </p:stCondLst>
                                        </p:cTn>
                                        <p:tgtEl>
                                          <p:spTgt spid="7170"/>
                                        </p:tgtEl>
                                        <p:attrNameLst>
                                          <p:attrName>style.visibility</p:attrName>
                                        </p:attrNameLst>
                                      </p:cBhvr>
                                      <p:to>
                                        <p:strVal val="visible"/>
                                      </p:to>
                                    </p:set>
                                    <p:anim calcmode="lin" valueType="num">
                                      <p:cBhvr additive="repl">
                                        <p:cTn id="18" dur="1000" fill="hold"/>
                                        <p:tgtEl>
                                          <p:spTgt spid="7170"/>
                                        </p:tgtEl>
                                        <p:attrNameLst>
                                          <p:attrName>ppt_w</p:attrName>
                                        </p:attrNameLst>
                                      </p:cBhvr>
                                      <p:tavLst>
                                        <p:tav tm="100000">
                                          <p:val>
                                            <p:strVal val="#ppt_w*0.70"/>
                                          </p:val>
                                        </p:tav>
                                        <p:tav>
                                          <p:val>
                                            <p:strVal val="#ppt_w"/>
                                          </p:val>
                                        </p:tav>
                                      </p:tavLst>
                                    </p:anim>
                                    <p:anim calcmode="lin" valueType="num">
                                      <p:cBhvr additive="repl">
                                        <p:cTn id="19" dur="1000" fill="hold"/>
                                        <p:tgtEl>
                                          <p:spTgt spid="7170"/>
                                        </p:tgtEl>
                                        <p:attrNameLst>
                                          <p:attrName>ppt_h</p:attrName>
                                        </p:attrNameLst>
                                      </p:cBhvr>
                                      <p:tavLst>
                                        <p:tav tm="100000">
                                          <p:val>
                                            <p:strVal val="#ppt_h"/>
                                          </p:val>
                                        </p:tav>
                                        <p:tav>
                                          <p:val>
                                            <p:strVal val="#ppt_h"/>
                                          </p:val>
                                        </p:tav>
                                      </p:tavLst>
                                    </p:anim>
                                    <p:animEffect transition="in" filter="fade">
                                      <p:cBhvr additive="repl">
                                        <p:cTn id="20" dur="1000"/>
                                        <p:tgtEl>
                                          <p:spTgt spid="717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5" presetClass="entr" fill="hold" nodeType="clickEffect">
                                  <p:stCondLst>
                                    <p:cond delay="0"/>
                                  </p:stCondLst>
                                  <p:childTnLst>
                                    <p:set>
                                      <p:cBhvr additive="repl">
                                        <p:cTn id="24" dur="1" fill="hold">
                                          <p:stCondLst>
                                            <p:cond delay="0"/>
                                          </p:stCondLst>
                                        </p:cTn>
                                        <p:tgtEl>
                                          <p:spTgt spid="7178"/>
                                        </p:tgtEl>
                                        <p:attrNameLst>
                                          <p:attrName>style.visibility</p:attrName>
                                        </p:attrNameLst>
                                      </p:cBhvr>
                                      <p:to>
                                        <p:strVal val="visible"/>
                                      </p:to>
                                    </p:set>
                                    <p:anim calcmode="lin" valueType="num">
                                      <p:cBhvr additive="repl">
                                        <p:cTn id="25" dur="1000" fill="hold"/>
                                        <p:tgtEl>
                                          <p:spTgt spid="7178"/>
                                        </p:tgtEl>
                                        <p:attrNameLst>
                                          <p:attrName>ppt_w</p:attrName>
                                        </p:attrNameLst>
                                      </p:cBhvr>
                                      <p:tavLst>
                                        <p:tav tm="100000">
                                          <p:val>
                                            <p:strVal val="#ppt_w*0.70"/>
                                          </p:val>
                                        </p:tav>
                                        <p:tav>
                                          <p:val>
                                            <p:strVal val="#ppt_w"/>
                                          </p:val>
                                        </p:tav>
                                      </p:tavLst>
                                    </p:anim>
                                    <p:anim calcmode="lin" valueType="num">
                                      <p:cBhvr additive="repl">
                                        <p:cTn id="26" dur="1000" fill="hold"/>
                                        <p:tgtEl>
                                          <p:spTgt spid="7178"/>
                                        </p:tgtEl>
                                        <p:attrNameLst>
                                          <p:attrName>ppt_h</p:attrName>
                                        </p:attrNameLst>
                                      </p:cBhvr>
                                      <p:tavLst>
                                        <p:tav tm="100000">
                                          <p:val>
                                            <p:strVal val="#ppt_h"/>
                                          </p:val>
                                        </p:tav>
                                        <p:tav>
                                          <p:val>
                                            <p:strVal val="#ppt_h"/>
                                          </p:val>
                                        </p:tav>
                                      </p:tavLst>
                                    </p:anim>
                                    <p:animEffect transition="in" filter="fade">
                                      <p:cBhvr additive="repl">
                                        <p:cTn id="27" dur="1000"/>
                                        <p:tgtEl>
                                          <p:spTgt spid="717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3" presetClass="entr" fill="hold" nodeType="clickEffect">
                                  <p:stCondLst>
                                    <p:cond delay="0"/>
                                  </p:stCondLst>
                                  <p:childTnLst>
                                    <p:set>
                                      <p:cBhvr additive="repl">
                                        <p:cTn id="31" dur="1" fill="hold">
                                          <p:stCondLst>
                                            <p:cond delay="0"/>
                                          </p:stCondLst>
                                        </p:cTn>
                                        <p:tgtEl>
                                          <p:spTgt spid="7185"/>
                                        </p:tgtEl>
                                        <p:attrNameLst>
                                          <p:attrName>style.visibility</p:attrName>
                                        </p:attrNameLst>
                                      </p:cBhvr>
                                      <p:to>
                                        <p:strVal val="visible"/>
                                      </p:to>
                                    </p:set>
                                    <p:animEffect transition="in" filter="fade">
                                      <p:cBhvr additive="repl">
                                        <p:cTn id="32" dur="100"/>
                                        <p:tgtEl>
                                          <p:spTgt spid="7185"/>
                                        </p:tgtEl>
                                      </p:cBhvr>
                                    </p:animEffect>
                                    <p:anim calcmode="lin" valueType="num">
                                      <p:cBhvr additive="repl">
                                        <p:cTn id="33" dur="400" fill="hold"/>
                                        <p:tgtEl>
                                          <p:spTgt spid="7185"/>
                                        </p:tgtEl>
                                        <p:attrNameLst>
                                          <p:attrName>ppt_x</p:attrName>
                                        </p:attrNameLst>
                                      </p:cBhvr>
                                      <p:tavLst>
                                        <p:tav tm="100000">
                                          <p:val>
                                            <p:strVal val="#ppt_x"/>
                                          </p:val>
                                        </p:tav>
                                        <p:tav>
                                          <p:val>
                                            <p:strVal val="#ppt_x"/>
                                          </p:val>
                                        </p:tav>
                                      </p:tavLst>
                                    </p:anim>
                                    <p:anim calcmode="lin" valueType="num">
                                      <p:cBhvr additive="repl">
                                        <p:cTn id="34" dur="400" fill="hold"/>
                                        <p:tgtEl>
                                          <p:spTgt spid="7185"/>
                                        </p:tgtEl>
                                        <p:attrNameLst>
                                          <p:attrName>ppt_y</p:attrName>
                                        </p:attrNameLst>
                                      </p:cBhvr>
                                      <p:tavLst>
                                        <p:tav tm="100000">
                                          <p:val>
                                            <p:strVal val="#ppt_y+0.31"/>
                                          </p:val>
                                        </p:tav>
                                        <p:tav>
                                          <p:val>
                                            <p:strVal val="#ppt_y+0.31"/>
                                          </p:val>
                                        </p:tav>
                                      </p:tavLst>
                                    </p:anim>
                                    <p:anim calcmode="lin" valueType="num">
                                      <p:cBhvr additive="repl">
                                        <p:cTn id="35" dur="600" decel="50000" fill="hold">
                                          <p:stCondLst>
                                            <p:cond delay="0"/>
                                          </p:stCondLst>
                                        </p:cTn>
                                        <p:tgtEl>
                                          <p:spTgt spid="7185"/>
                                        </p:tgtEl>
                                        <p:attrNameLst>
                                          <p:attrName>ppt_x</p:attrName>
                                        </p:attrNameLst>
                                      </p:cBhvr>
                                      <p:tavLst>
                                        <p:tav tm="5000">
                                          <p:val>
                                            <p:strVal val="#ppt_x"/>
                                          </p:val>
                                        </p:tav>
                                        <p:tav tm="10000">
                                          <p:val>
                                            <p:strVal val="#ppt_x+0.0242"/>
                                          </p:val>
                                        </p:tav>
                                        <p:tav tm="15000">
                                          <p:val>
                                            <p:strVal val="#ppt_x+0.0479"/>
                                          </p:val>
                                        </p:tav>
                                        <p:tav tm="20000">
                                          <p:val>
                                            <p:strVal val="#ppt_x+0.0704"/>
                                          </p:val>
                                        </p:tav>
                                        <p:tav tm="25000">
                                          <p:val>
                                            <p:strVal val="#ppt_x+0.0911"/>
                                          </p:val>
                                        </p:tav>
                                        <p:tav tm="30000">
                                          <p:val>
                                            <p:strVal val="#ppt_x+0.1096"/>
                                          </p:val>
                                        </p:tav>
                                        <p:tav tm="35000">
                                          <p:val>
                                            <p:strVal val="#ppt_x+0.1254"/>
                                          </p:val>
                                        </p:tav>
                                        <p:tav tm="40000">
                                          <p:val>
                                            <p:strVal val="#ppt_x+0.1381"/>
                                          </p:val>
                                        </p:tav>
                                        <p:tav tm="45000">
                                          <p:val>
                                            <p:strVal val="#ppt_x+0.1474"/>
                                          </p:val>
                                        </p:tav>
                                        <p:tav tm="50000">
                                          <p:val>
                                            <p:strVal val="#ppt_x+0.1531"/>
                                          </p:val>
                                        </p:tav>
                                        <p:tav tm="55000">
                                          <p:val>
                                            <p:strVal val="#ppt_x+0.1550"/>
                                          </p:val>
                                        </p:tav>
                                        <p:tav tm="60000">
                                          <p:val>
                                            <p:strVal val="#ppt_x+0.1531"/>
                                          </p:val>
                                        </p:tav>
                                        <p:tav tm="65000">
                                          <p:val>
                                            <p:strVal val="#ppt_x+0.1474"/>
                                          </p:val>
                                        </p:tav>
                                        <p:tav tm="70000">
                                          <p:val>
                                            <p:strVal val="#ppt_x+0.1381"/>
                                          </p:val>
                                        </p:tav>
                                        <p:tav tm="75000">
                                          <p:val>
                                            <p:strVal val="#ppt_x+0.1254"/>
                                          </p:val>
                                        </p:tav>
                                        <p:tav tm="80000">
                                          <p:val>
                                            <p:strVal val="#ppt_x+0.1096"/>
                                          </p:val>
                                        </p:tav>
                                        <p:tav tm="85000">
                                          <p:val>
                                            <p:strVal val="#ppt_x+0.0911"/>
                                          </p:val>
                                        </p:tav>
                                        <p:tav tm="90000">
                                          <p:val>
                                            <p:strVal val="#ppt_x+0.0704"/>
                                          </p:val>
                                        </p:tav>
                                        <p:tav tm="95000">
                                          <p:val>
                                            <p:strVal val="#ppt_x+0.0479"/>
                                          </p:val>
                                        </p:tav>
                                        <p:tav tm="100000">
                                          <p:val>
                                            <p:strVal val="#ppt_x+0.0242"/>
                                          </p:val>
                                        </p:tav>
                                        <p:tav>
                                          <p:val>
                                            <p:strVal val="#ppt_x"/>
                                          </p:val>
                                        </p:tav>
                                      </p:tavLst>
                                    </p:anim>
                                    <p:anim calcmode="lin" valueType="num">
                                      <p:cBhvr additive="repl">
                                        <p:cTn id="36" dur="600" decel="50000" fill="hold">
                                          <p:stCondLst>
                                            <p:cond delay="0"/>
                                          </p:stCondLst>
                                        </p:cTn>
                                        <p:tgtEl>
                                          <p:spTgt spid="7185"/>
                                        </p:tgtEl>
                                        <p:attrNameLst>
                                          <p:attrName>ppt_y</p:attrName>
                                        </p:attrNameLst>
                                      </p:cBhvr>
                                      <p:tavLst>
                                        <p:tav tm="5000">
                                          <p:val>
                                            <p:strVal val="#ppt_y+0.31"/>
                                          </p:val>
                                        </p:tav>
                                        <p:tav tm="10000">
                                          <p:val>
                                            <p:strVal val="#ppt_y+0.308"/>
                                          </p:val>
                                        </p:tav>
                                        <p:tav tm="15000">
                                          <p:val>
                                            <p:strVal val="#ppt_y+0.3024"/>
                                          </p:val>
                                        </p:tav>
                                        <p:tav tm="20000">
                                          <p:val>
                                            <p:strVal val="#ppt_y+0.2931"/>
                                          </p:val>
                                        </p:tav>
                                        <p:tav tm="25000">
                                          <p:val>
                                            <p:strVal val="#ppt_y+0.2804"/>
                                          </p:val>
                                        </p:tav>
                                        <p:tav tm="30000">
                                          <p:val>
                                            <p:strVal val="#ppt_y+0.2646"/>
                                          </p:val>
                                        </p:tav>
                                        <p:tav tm="35000">
                                          <p:val>
                                            <p:strVal val="#ppt_y+0.2461"/>
                                          </p:val>
                                        </p:tav>
                                        <p:tav tm="40000">
                                          <p:val>
                                            <p:strVal val="#ppt_y+0.2253"/>
                                          </p:val>
                                        </p:tav>
                                        <p:tav tm="45000">
                                          <p:val>
                                            <p:strVal val="#ppt_y+0.2029"/>
                                          </p:val>
                                        </p:tav>
                                        <p:tav tm="50000">
                                          <p:val>
                                            <p:strVal val="#ppt_y+0.1792"/>
                                          </p:val>
                                        </p:tav>
                                        <p:tav tm="55000">
                                          <p:val>
                                            <p:strVal val="#ppt_y+0.155"/>
                                          </p:val>
                                        </p:tav>
                                        <p:tav tm="60000">
                                          <p:val>
                                            <p:strVal val="#ppt_y+0.1307"/>
                                          </p:val>
                                        </p:tav>
                                        <p:tav tm="65000">
                                          <p:val>
                                            <p:strVal val="#ppt_y+0.1071"/>
                                          </p:val>
                                        </p:tav>
                                        <p:tav tm="70000">
                                          <p:val>
                                            <p:strVal val="#ppt_y+0.0846"/>
                                          </p:val>
                                        </p:tav>
                                        <p:tav tm="75000">
                                          <p:val>
                                            <p:strVal val="#ppt_y+0.0639"/>
                                          </p:val>
                                        </p:tav>
                                        <p:tav tm="80000">
                                          <p:val>
                                            <p:strVal val="#ppt_y+0.0454"/>
                                          </p:val>
                                        </p:tav>
                                        <p:tav tm="85000">
                                          <p:val>
                                            <p:strVal val="#ppt_y+0.0296"/>
                                          </p:val>
                                        </p:tav>
                                        <p:tav tm="90000">
                                          <p:val>
                                            <p:strVal val="#ppt_y+0.0169"/>
                                          </p:val>
                                        </p:tav>
                                        <p:tav tm="95000">
                                          <p:val>
                                            <p:strVal val="#ppt_y+0.0076"/>
                                          </p:val>
                                        </p:tav>
                                        <p:tav tm="100000">
                                          <p:val>
                                            <p:strVal val="#ppt_y+0.0019"/>
                                          </p:val>
                                        </p:tav>
                                        <p:tav>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8" presetClass="entr" presetSubtype="16" fill="hold" nodeType="clickEffect">
                                  <p:stCondLst>
                                    <p:cond delay="0"/>
                                  </p:stCondLst>
                                  <p:childTnLst>
                                    <p:set>
                                      <p:cBhvr additive="repl">
                                        <p:cTn id="40" dur="1" fill="hold">
                                          <p:stCondLst>
                                            <p:cond delay="0"/>
                                          </p:stCondLst>
                                        </p:cTn>
                                        <p:tgtEl>
                                          <p:spTgt spid="7173"/>
                                        </p:tgtEl>
                                        <p:attrNameLst>
                                          <p:attrName>style.visibility</p:attrName>
                                        </p:attrNameLst>
                                      </p:cBhvr>
                                      <p:to>
                                        <p:strVal val="visible"/>
                                      </p:to>
                                    </p:set>
                                    <p:animEffect transition="in" filter="diamond(in)">
                                      <p:cBhvr additive="repl">
                                        <p:cTn id="41" dur="2000"/>
                                        <p:tgtEl>
                                          <p:spTgt spid="717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5" presetClass="entr" fill="hold" nodeType="clickEffect">
                                  <p:stCondLst>
                                    <p:cond delay="0"/>
                                  </p:stCondLst>
                                  <p:childTnLst>
                                    <p:set>
                                      <p:cBhvr additive="repl">
                                        <p:cTn id="45" dur="1" fill="hold">
                                          <p:stCondLst>
                                            <p:cond delay="0"/>
                                          </p:stCondLst>
                                        </p:cTn>
                                        <p:tgtEl>
                                          <p:spTgt spid="7177"/>
                                        </p:tgtEl>
                                        <p:attrNameLst>
                                          <p:attrName>style.visibility</p:attrName>
                                        </p:attrNameLst>
                                      </p:cBhvr>
                                      <p:to>
                                        <p:strVal val="visible"/>
                                      </p:to>
                                    </p:set>
                                    <p:animEffect transition="in" filter="fade">
                                      <p:cBhvr additive="repl">
                                        <p:cTn id="46" dur="2000"/>
                                        <p:tgtEl>
                                          <p:spTgt spid="7177"/>
                                        </p:tgtEl>
                                      </p:cBhvr>
                                    </p:animEffect>
                                    <p:anim calcmode="lin" valueType="num">
                                      <p:cBhvr additive="repl">
                                        <p:cTn id="47" dur="2000" fill="hold"/>
                                        <p:tgtEl>
                                          <p:spTgt spid="7177"/>
                                        </p:tgtEl>
                                        <p:attrNameLst>
                                          <p:attrName>r</p:attrName>
                                        </p:attrNameLst>
                                      </p:cBhvr>
                                      <p:tavLst>
                                        <p:tav tm="100000">
                                          <p:val>
                                            <p:strVal val="720"/>
                                          </p:val>
                                        </p:tav>
                                        <p:tav>
                                          <p:val>
                                            <p:strVal val="0"/>
                                          </p:val>
                                        </p:tav>
                                      </p:tavLst>
                                    </p:anim>
                                    <p:anim calcmode="lin" valueType="num">
                                      <p:cBhvr additive="repl">
                                        <p:cTn id="48" dur="2000" fill="hold"/>
                                        <p:tgtEl>
                                          <p:spTgt spid="7177"/>
                                        </p:tgtEl>
                                        <p:attrNameLst>
                                          <p:attrName>ppt_h</p:attrName>
                                        </p:attrNameLst>
                                      </p:cBhvr>
                                      <p:tavLst>
                                        <p:tav tm="100000">
                                          <p:val>
                                            <p:fltVal val="0"/>
                                          </p:val>
                                        </p:tav>
                                        <p:tav>
                                          <p:val>
                                            <p:strVal val="#ppt_h"/>
                                          </p:val>
                                        </p:tav>
                                      </p:tavLst>
                                    </p:anim>
                                    <p:anim calcmode="lin" valueType="num">
                                      <p:cBhvr additive="repl">
                                        <p:cTn id="49" dur="2000" fill="hold"/>
                                        <p:tgtEl>
                                          <p:spTgt spid="7177"/>
                                        </p:tgtEl>
                                        <p:attrNameLst>
                                          <p:attrName>ppt_w</p:attrName>
                                        </p:attrNameLst>
                                      </p:cBhvr>
                                      <p:tavLst>
                                        <p:tav tm="100000">
                                          <p:val>
                                            <p:fltVal val="0"/>
                                          </p:val>
                                        </p:tav>
                                        <p:tav>
                                          <p:val>
                                            <p:strVal val="#ppt_w"/>
                                          </p:val>
                                        </p:tav>
                                      </p:tavLst>
                                    </p:anim>
                                  </p:childTnLst>
                                </p:cTn>
                              </p:par>
                              <p:par>
                                <p:cTn id="50" presetID="35" presetClass="entr" fill="hold" nodeType="withEffect">
                                  <p:stCondLst>
                                    <p:cond delay="0"/>
                                  </p:stCondLst>
                                  <p:childTnLst>
                                    <p:set>
                                      <p:cBhvr additive="repl">
                                        <p:cTn id="51" dur="1" fill="hold">
                                          <p:stCondLst>
                                            <p:cond delay="0"/>
                                          </p:stCondLst>
                                        </p:cTn>
                                        <p:tgtEl>
                                          <p:spTgt spid="7179"/>
                                        </p:tgtEl>
                                        <p:attrNameLst>
                                          <p:attrName>style.visibility</p:attrName>
                                        </p:attrNameLst>
                                      </p:cBhvr>
                                      <p:to>
                                        <p:strVal val="visible"/>
                                      </p:to>
                                    </p:set>
                                    <p:animEffect transition="in" filter="fade">
                                      <p:cBhvr additive="repl">
                                        <p:cTn id="52" dur="2000"/>
                                        <p:tgtEl>
                                          <p:spTgt spid="7179"/>
                                        </p:tgtEl>
                                      </p:cBhvr>
                                    </p:animEffect>
                                    <p:anim calcmode="lin" valueType="num">
                                      <p:cBhvr additive="repl">
                                        <p:cTn id="53" dur="2000" fill="hold"/>
                                        <p:tgtEl>
                                          <p:spTgt spid="7179"/>
                                        </p:tgtEl>
                                        <p:attrNameLst>
                                          <p:attrName>r</p:attrName>
                                        </p:attrNameLst>
                                      </p:cBhvr>
                                      <p:tavLst>
                                        <p:tav tm="100000">
                                          <p:val>
                                            <p:strVal val="720"/>
                                          </p:val>
                                        </p:tav>
                                        <p:tav>
                                          <p:val>
                                            <p:strVal val="0"/>
                                          </p:val>
                                        </p:tav>
                                      </p:tavLst>
                                    </p:anim>
                                    <p:anim calcmode="lin" valueType="num">
                                      <p:cBhvr additive="repl">
                                        <p:cTn id="54" dur="2000" fill="hold"/>
                                        <p:tgtEl>
                                          <p:spTgt spid="7179"/>
                                        </p:tgtEl>
                                        <p:attrNameLst>
                                          <p:attrName>ppt_h</p:attrName>
                                        </p:attrNameLst>
                                      </p:cBhvr>
                                      <p:tavLst>
                                        <p:tav tm="100000">
                                          <p:val>
                                            <p:fltVal val="0"/>
                                          </p:val>
                                        </p:tav>
                                        <p:tav>
                                          <p:val>
                                            <p:strVal val="#ppt_h"/>
                                          </p:val>
                                        </p:tav>
                                      </p:tavLst>
                                    </p:anim>
                                    <p:anim calcmode="lin" valueType="num">
                                      <p:cBhvr additive="repl">
                                        <p:cTn id="55" dur="2000" fill="hold"/>
                                        <p:tgtEl>
                                          <p:spTgt spid="7179"/>
                                        </p:tgtEl>
                                        <p:attrNameLst>
                                          <p:attrName>ppt_w</p:attrName>
                                        </p:attrNameLst>
                                      </p:cBhvr>
                                      <p:tavLst>
                                        <p:tav tm="100000">
                                          <p:val>
                                            <p:fltVal val="0"/>
                                          </p:val>
                                        </p:tav>
                                        <p:tav>
                                          <p:val>
                                            <p:strVal val="#ppt_w"/>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nodeType="clickEffect">
                                  <p:stCondLst>
                                    <p:cond delay="0"/>
                                  </p:stCondLst>
                                  <p:childTnLst>
                                    <p:set>
                                      <p:cBhvr additive="repl">
                                        <p:cTn id="59" dur="1" fill="hold">
                                          <p:stCondLst>
                                            <p:cond delay="0"/>
                                          </p:stCondLst>
                                        </p:cTn>
                                        <p:tgtEl>
                                          <p:spTgt spid="7180"/>
                                        </p:tgtEl>
                                        <p:attrNameLst>
                                          <p:attrName>style.visibility</p:attrName>
                                        </p:attrNameLst>
                                      </p:cBhvr>
                                      <p:to>
                                        <p:strVal val="visible"/>
                                      </p:to>
                                    </p:set>
                                    <p:animEffect transition="in" filter="blinds(horizontal)">
                                      <p:cBhvr additive="repl">
                                        <p:cTn id="60" dur="500"/>
                                        <p:tgtEl>
                                          <p:spTgt spid="7180"/>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5" presetClass="entr" fill="hold" nodeType="clickEffect">
                                  <p:stCondLst>
                                    <p:cond delay="0"/>
                                  </p:stCondLst>
                                  <p:childTnLst>
                                    <p:set>
                                      <p:cBhvr additive="repl">
                                        <p:cTn id="64" dur="1" fill="hold">
                                          <p:stCondLst>
                                            <p:cond delay="0"/>
                                          </p:stCondLst>
                                        </p:cTn>
                                        <p:tgtEl>
                                          <p:spTgt spid="7172"/>
                                        </p:tgtEl>
                                        <p:attrNameLst>
                                          <p:attrName>style.visibility</p:attrName>
                                        </p:attrNameLst>
                                      </p:cBhvr>
                                      <p:to>
                                        <p:strVal val="visible"/>
                                      </p:to>
                                    </p:set>
                                    <p:anim calcmode="lin" valueType="num">
                                      <p:cBhvr additive="repl">
                                        <p:cTn id="65" dur="500" decel="50000" fill="hold">
                                          <p:stCondLst>
                                            <p:cond delay="0"/>
                                          </p:stCondLst>
                                        </p:cTn>
                                        <p:tgtEl>
                                          <p:spTgt spid="7172"/>
                                        </p:tgtEl>
                                        <p:attrNameLst>
                                          <p:attrName>r</p:attrName>
                                        </p:attrNameLst>
                                      </p:cBhvr>
                                      <p:tavLst>
                                        <p:tav tm="100000">
                                          <p:val>
                                            <p:strVal val="-90"/>
                                          </p:val>
                                        </p:tav>
                                        <p:tav>
                                          <p:val>
                                            <p:strVal val="0"/>
                                          </p:val>
                                        </p:tav>
                                      </p:tavLst>
                                    </p:anim>
                                    <p:anim calcmode="lin" valueType="num">
                                      <p:cBhvr additive="repl">
                                        <p:cTn id="66" dur="500" decel="50000" fill="hold">
                                          <p:stCondLst>
                                            <p:cond delay="0"/>
                                          </p:stCondLst>
                                        </p:cTn>
                                        <p:tgtEl>
                                          <p:spTgt spid="7172"/>
                                        </p:tgtEl>
                                        <p:attrNameLst>
                                          <p:attrName>ppt_w</p:attrName>
                                        </p:attrNameLst>
                                      </p:cBhvr>
                                      <p:tavLst>
                                        <p:tav tm="100000">
                                          <p:val>
                                            <p:strVal val="#ppt_w"/>
                                          </p:val>
                                        </p:tav>
                                        <p:tav>
                                          <p:val>
                                            <p:strVal val="#ppt_w*.05"/>
                                          </p:val>
                                        </p:tav>
                                      </p:tavLst>
                                    </p:anim>
                                    <p:anim calcmode="lin" valueType="num">
                                      <p:cBhvr additive="repl">
                                        <p:cTn id="67" dur="500" accel="50000" fill="hold">
                                          <p:stCondLst>
                                            <p:cond delay="0"/>
                                          </p:stCondLst>
                                        </p:cTn>
                                        <p:tgtEl>
                                          <p:spTgt spid="7172"/>
                                        </p:tgtEl>
                                        <p:attrNameLst>
                                          <p:attrName>ppt_w</p:attrName>
                                        </p:attrNameLst>
                                      </p:cBhvr>
                                      <p:tavLst>
                                        <p:tav tm="100000">
                                          <p:val>
                                            <p:strVal val="#ppt_w*.05"/>
                                          </p:val>
                                        </p:tav>
                                        <p:tav>
                                          <p:val>
                                            <p:strVal val="#ppt_w"/>
                                          </p:val>
                                        </p:tav>
                                      </p:tavLst>
                                    </p:anim>
                                    <p:anim calcmode="lin" valueType="num">
                                      <p:cBhvr additive="repl">
                                        <p:cTn id="68" dur="1000" fill="hold"/>
                                        <p:tgtEl>
                                          <p:spTgt spid="7172"/>
                                        </p:tgtEl>
                                        <p:attrNameLst>
                                          <p:attrName>ppt_h</p:attrName>
                                        </p:attrNameLst>
                                      </p:cBhvr>
                                      <p:tavLst>
                                        <p:tav tm="100000">
                                          <p:val>
                                            <p:strVal val="#ppt_h"/>
                                          </p:val>
                                        </p:tav>
                                        <p:tav>
                                          <p:val>
                                            <p:strVal val="#ppt_h"/>
                                          </p:val>
                                        </p:tav>
                                      </p:tavLst>
                                    </p:anim>
                                    <p:anim calcmode="lin" valueType="num">
                                      <p:cBhvr additive="repl">
                                        <p:cTn id="69" dur="500" decel="50000" fill="hold">
                                          <p:stCondLst>
                                            <p:cond delay="0"/>
                                          </p:stCondLst>
                                        </p:cTn>
                                        <p:tgtEl>
                                          <p:spTgt spid="7172"/>
                                        </p:tgtEl>
                                        <p:attrNameLst>
                                          <p:attrName>ppt_x</p:attrName>
                                        </p:attrNameLst>
                                      </p:cBhvr>
                                      <p:tavLst>
                                        <p:tav tm="100000">
                                          <p:val>
                                            <p:strVal val="#ppt_x+.4"/>
                                          </p:val>
                                        </p:tav>
                                        <p:tav>
                                          <p:val>
                                            <p:strVal val="#ppt_x"/>
                                          </p:val>
                                        </p:tav>
                                      </p:tavLst>
                                    </p:anim>
                                    <p:anim calcmode="lin" valueType="num">
                                      <p:cBhvr additive="repl">
                                        <p:cTn id="70" dur="500" decel="50000" fill="hold">
                                          <p:stCondLst>
                                            <p:cond delay="0"/>
                                          </p:stCondLst>
                                        </p:cTn>
                                        <p:tgtEl>
                                          <p:spTgt spid="7172"/>
                                        </p:tgtEl>
                                        <p:attrNameLst>
                                          <p:attrName>ppt_y</p:attrName>
                                        </p:attrNameLst>
                                      </p:cBhvr>
                                      <p:tavLst>
                                        <p:tav tm="100000">
                                          <p:val>
                                            <p:strVal val="#ppt_y-.2"/>
                                          </p:val>
                                        </p:tav>
                                        <p:tav>
                                          <p:val>
                                            <p:strVal val="#ppt_y+.1"/>
                                          </p:val>
                                        </p:tav>
                                      </p:tavLst>
                                    </p:anim>
                                    <p:anim calcmode="lin" valueType="num">
                                      <p:cBhvr additive="repl">
                                        <p:cTn id="71" dur="500" accel="50000" fill="hold">
                                          <p:stCondLst>
                                            <p:cond delay="0"/>
                                          </p:stCondLst>
                                        </p:cTn>
                                        <p:tgtEl>
                                          <p:spTgt spid="7172"/>
                                        </p:tgtEl>
                                        <p:attrNameLst>
                                          <p:attrName>ppt_y</p:attrName>
                                        </p:attrNameLst>
                                      </p:cBhvr>
                                      <p:tavLst>
                                        <p:tav tm="100000">
                                          <p:val>
                                            <p:strVal val="#ppt_y+.1"/>
                                          </p:val>
                                        </p:tav>
                                        <p:tav>
                                          <p:val>
                                            <p:strVal val="#ppt_y"/>
                                          </p:val>
                                        </p:tav>
                                      </p:tavLst>
                                    </p:anim>
                                    <p:animEffect transition="in" filter="fade">
                                      <p:cBhvr additive="repl">
                                        <p:cTn id="72" dur="1000" decel="50000">
                                          <p:stCondLst>
                                            <p:cond delay="0"/>
                                          </p:stCondLst>
                                        </p:cTn>
                                        <p:tgtEl>
                                          <p:spTgt spid="717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3" presetClass="entr" presetSubtype="16" fill="hold" nodeType="clickEffect">
                                  <p:stCondLst>
                                    <p:cond delay="0"/>
                                  </p:stCondLst>
                                  <p:childTnLst>
                                    <p:set>
                                      <p:cBhvr additive="repl">
                                        <p:cTn id="76" dur="1" fill="hold">
                                          <p:stCondLst>
                                            <p:cond delay="0"/>
                                          </p:stCondLst>
                                        </p:cTn>
                                        <p:tgtEl>
                                          <p:spTgt spid="7181"/>
                                        </p:tgtEl>
                                        <p:attrNameLst>
                                          <p:attrName>style.visibility</p:attrName>
                                        </p:attrNameLst>
                                      </p:cBhvr>
                                      <p:to>
                                        <p:strVal val="visible"/>
                                      </p:to>
                                    </p:set>
                                    <p:anim calcmode="lin" valueType="num">
                                      <p:cBhvr additive="repl">
                                        <p:cTn id="77" dur="500" fill="hold"/>
                                        <p:tgtEl>
                                          <p:spTgt spid="7181"/>
                                        </p:tgtEl>
                                        <p:attrNameLst>
                                          <p:attrName>ppt_w</p:attrName>
                                        </p:attrNameLst>
                                      </p:cBhvr>
                                      <p:tavLst>
                                        <p:tav tm="100000">
                                          <p:val>
                                            <p:fltVal val="0"/>
                                          </p:val>
                                        </p:tav>
                                        <p:tav>
                                          <p:val>
                                            <p:strVal val="#ppt_w"/>
                                          </p:val>
                                        </p:tav>
                                      </p:tavLst>
                                    </p:anim>
                                    <p:anim calcmode="lin" valueType="num">
                                      <p:cBhvr additive="repl">
                                        <p:cTn id="78" dur="500" fill="hold"/>
                                        <p:tgtEl>
                                          <p:spTgt spid="7181"/>
                                        </p:tgtEl>
                                        <p:attrNameLst>
                                          <p:attrName>ppt_h</p:attrName>
                                        </p:attrNameLst>
                                      </p:cBhvr>
                                      <p:tavLst>
                                        <p:tav tm="100000">
                                          <p:val>
                                            <p:fltVal val="0"/>
                                          </p:val>
                                        </p:tav>
                                        <p:tav>
                                          <p:val>
                                            <p:strVal val="#ppt_h"/>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50" presetClass="entr" decel="100000" fill="hold" nodeType="clickEffect">
                                  <p:stCondLst>
                                    <p:cond delay="0"/>
                                  </p:stCondLst>
                                  <p:childTnLst>
                                    <p:set>
                                      <p:cBhvr additive="repl">
                                        <p:cTn id="82" dur="1" fill="hold">
                                          <p:stCondLst>
                                            <p:cond delay="0"/>
                                          </p:stCondLst>
                                        </p:cTn>
                                        <p:tgtEl>
                                          <p:spTgt spid="7175"/>
                                        </p:tgtEl>
                                        <p:attrNameLst>
                                          <p:attrName>style.visibility</p:attrName>
                                        </p:attrNameLst>
                                      </p:cBhvr>
                                      <p:to>
                                        <p:strVal val="visible"/>
                                      </p:to>
                                    </p:set>
                                    <p:anim calcmode="lin" valueType="num">
                                      <p:cBhvr additive="repl">
                                        <p:cTn id="83" dur="1000" fill="hold"/>
                                        <p:tgtEl>
                                          <p:spTgt spid="7175"/>
                                        </p:tgtEl>
                                        <p:attrNameLst>
                                          <p:attrName>ppt_w</p:attrName>
                                        </p:attrNameLst>
                                      </p:cBhvr>
                                      <p:tavLst>
                                        <p:tav tm="100000">
                                          <p:val>
                                            <p:strVal val="#ppt_w+.3"/>
                                          </p:val>
                                        </p:tav>
                                        <p:tav>
                                          <p:val>
                                            <p:strVal val="#ppt_w"/>
                                          </p:val>
                                        </p:tav>
                                      </p:tavLst>
                                    </p:anim>
                                    <p:anim calcmode="lin" valueType="num">
                                      <p:cBhvr additive="repl">
                                        <p:cTn id="84" dur="1000" fill="hold"/>
                                        <p:tgtEl>
                                          <p:spTgt spid="7175"/>
                                        </p:tgtEl>
                                        <p:attrNameLst>
                                          <p:attrName>ppt_h</p:attrName>
                                        </p:attrNameLst>
                                      </p:cBhvr>
                                      <p:tavLst>
                                        <p:tav tm="100000">
                                          <p:val>
                                            <p:strVal val="#ppt_h"/>
                                          </p:val>
                                        </p:tav>
                                        <p:tav>
                                          <p:val>
                                            <p:strVal val="#ppt_h"/>
                                          </p:val>
                                        </p:tav>
                                      </p:tavLst>
                                    </p:anim>
                                    <p:animEffect transition="in" filter="fade">
                                      <p:cBhvr additive="repl">
                                        <p:cTn id="85" dur="1000"/>
                                        <p:tgtEl>
                                          <p:spTgt spid="7175"/>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4" fill="hold" nodeType="clickEffect">
                                  <p:stCondLst>
                                    <p:cond delay="0"/>
                                  </p:stCondLst>
                                  <p:childTnLst>
                                    <p:set>
                                      <p:cBhvr additive="repl">
                                        <p:cTn id="89" dur="1" fill="hold">
                                          <p:stCondLst>
                                            <p:cond delay="0"/>
                                          </p:stCondLst>
                                        </p:cTn>
                                        <p:tgtEl>
                                          <p:spTgt spid="7183"/>
                                        </p:tgtEl>
                                        <p:attrNameLst>
                                          <p:attrName>style.visibility</p:attrName>
                                        </p:attrNameLst>
                                      </p:cBhvr>
                                      <p:to>
                                        <p:strVal val="visible"/>
                                      </p:to>
                                    </p:set>
                                    <p:anim calcmode="lin" valueType="num">
                                      <p:cBhvr additive="repl">
                                        <p:cTn id="90" dur="500" fill="hold"/>
                                        <p:tgtEl>
                                          <p:spTgt spid="7183"/>
                                        </p:tgtEl>
                                        <p:attrNameLst>
                                          <p:attrName>ppt_x</p:attrName>
                                        </p:attrNameLst>
                                      </p:cBhvr>
                                      <p:tavLst>
                                        <p:tav tm="100000">
                                          <p:val>
                                            <p:strVal val="#ppt_x"/>
                                          </p:val>
                                        </p:tav>
                                        <p:tav>
                                          <p:val>
                                            <p:strVal val="#ppt_x"/>
                                          </p:val>
                                        </p:tav>
                                      </p:tavLst>
                                    </p:anim>
                                    <p:anim calcmode="lin" valueType="num">
                                      <p:cBhvr additive="repl">
                                        <p:cTn id="91" dur="500" fill="hold"/>
                                        <p:tgtEl>
                                          <p:spTgt spid="7183"/>
                                        </p:tgtEl>
                                        <p:attrNameLst>
                                          <p:attrName>ppt_y</p:attrName>
                                        </p:attrNameLst>
                                      </p:cBhvr>
                                      <p:tavLst>
                                        <p:tav tm="100000">
                                          <p:val>
                                            <p:strVal val="1+#ppt_h/2"/>
                                          </p:val>
                                        </p:tav>
                                        <p:tav>
                                          <p:val>
                                            <p:strVal val="#ppt_y"/>
                                          </p:val>
                                        </p:tav>
                                      </p:tavLst>
                                    </p:anim>
                                  </p:childTnLst>
                                </p:cTn>
                              </p:par>
                              <p:par>
                                <p:cTn id="92" presetID="2" presetClass="entr" presetSubtype="4" fill="hold" nodeType="withEffect">
                                  <p:stCondLst>
                                    <p:cond delay="0"/>
                                  </p:stCondLst>
                                  <p:childTnLst>
                                    <p:set>
                                      <p:cBhvr additive="repl">
                                        <p:cTn id="93" dur="1" fill="hold">
                                          <p:stCondLst>
                                            <p:cond delay="0"/>
                                          </p:stCondLst>
                                        </p:cTn>
                                        <p:tgtEl>
                                          <p:spTgt spid="7182"/>
                                        </p:tgtEl>
                                        <p:attrNameLst>
                                          <p:attrName>style.visibility</p:attrName>
                                        </p:attrNameLst>
                                      </p:cBhvr>
                                      <p:to>
                                        <p:strVal val="visible"/>
                                      </p:to>
                                    </p:set>
                                    <p:anim calcmode="lin" valueType="num">
                                      <p:cBhvr additive="repl">
                                        <p:cTn id="94" dur="500" fill="hold"/>
                                        <p:tgtEl>
                                          <p:spTgt spid="7182"/>
                                        </p:tgtEl>
                                        <p:attrNameLst>
                                          <p:attrName>ppt_x</p:attrName>
                                        </p:attrNameLst>
                                      </p:cBhvr>
                                      <p:tavLst>
                                        <p:tav tm="100000">
                                          <p:val>
                                            <p:strVal val="#ppt_x"/>
                                          </p:val>
                                        </p:tav>
                                        <p:tav>
                                          <p:val>
                                            <p:strVal val="#ppt_x"/>
                                          </p:val>
                                        </p:tav>
                                      </p:tavLst>
                                    </p:anim>
                                    <p:anim calcmode="lin" valueType="num">
                                      <p:cBhvr additive="repl">
                                        <p:cTn id="95" dur="500" fill="hold"/>
                                        <p:tgtEl>
                                          <p:spTgt spid="7182"/>
                                        </p:tgtEl>
                                        <p:attrNameLst>
                                          <p:attrName>ppt_y</p:attrName>
                                        </p:attrNameLst>
                                      </p:cBhvr>
                                      <p:tavLst>
                                        <p:tav tm="100000">
                                          <p:val>
                                            <p:strVal val="1+#ppt_h/2"/>
                                          </p:val>
                                        </p:tav>
                                        <p:tav>
                                          <p:val>
                                            <p:strVal val="#ppt_y"/>
                                          </p:val>
                                        </p:tav>
                                      </p:tavLst>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ntr" presetSubtype="4" fill="hold" nodeType="clickEffect">
                                  <p:stCondLst>
                                    <p:cond delay="0"/>
                                  </p:stCondLst>
                                  <p:childTnLst>
                                    <p:set>
                                      <p:cBhvr additive="repl">
                                        <p:cTn id="99" dur="1" fill="hold">
                                          <p:stCondLst>
                                            <p:cond delay="0"/>
                                          </p:stCondLst>
                                        </p:cTn>
                                        <p:tgtEl>
                                          <p:spTgt spid="7174"/>
                                        </p:tgtEl>
                                        <p:attrNameLst>
                                          <p:attrName>style.visibility</p:attrName>
                                        </p:attrNameLst>
                                      </p:cBhvr>
                                      <p:to>
                                        <p:strVal val="visible"/>
                                      </p:to>
                                    </p:set>
                                    <p:anim calcmode="lin" valueType="num">
                                      <p:cBhvr additive="repl">
                                        <p:cTn id="100" dur="500" fill="hold"/>
                                        <p:tgtEl>
                                          <p:spTgt spid="7174"/>
                                        </p:tgtEl>
                                        <p:attrNameLst>
                                          <p:attrName>ppt_x</p:attrName>
                                        </p:attrNameLst>
                                      </p:cBhvr>
                                      <p:tavLst>
                                        <p:tav tm="100000">
                                          <p:val>
                                            <p:strVal val="#ppt_x"/>
                                          </p:val>
                                        </p:tav>
                                        <p:tav>
                                          <p:val>
                                            <p:strVal val="#ppt_x"/>
                                          </p:val>
                                        </p:tav>
                                      </p:tavLst>
                                    </p:anim>
                                    <p:anim calcmode="lin" valueType="num">
                                      <p:cBhvr additive="repl">
                                        <p:cTn id="101" dur="500" fill="hold"/>
                                        <p:tgtEl>
                                          <p:spTgt spid="7174"/>
                                        </p:tgtEl>
                                        <p:attrNameLst>
                                          <p:attrName>ppt_y</p:attrName>
                                        </p:attrNameLst>
                                      </p:cBhvr>
                                      <p:tavLst>
                                        <p:tav tm="100000">
                                          <p:val>
                                            <p:strVal val="1+#ppt_h/2"/>
                                          </p:val>
                                        </p:tav>
                                        <p:tav>
                                          <p:val>
                                            <p:strVal val="#ppt_y"/>
                                          </p:val>
                                        </p:tav>
                                      </p:tavLst>
                                    </p:anim>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0" presetClass="entr" fill="hold" nodeType="clickEffect">
                                  <p:stCondLst>
                                    <p:cond delay="0"/>
                                  </p:stCondLst>
                                  <p:childTnLst>
                                    <p:set>
                                      <p:cBhvr additive="repl">
                                        <p:cTn id="105" dur="1" fill="hold">
                                          <p:stCondLst>
                                            <p:cond delay="0"/>
                                          </p:stCondLst>
                                        </p:cTn>
                                        <p:tgtEl>
                                          <p:spTgt spid="7176"/>
                                        </p:tgtEl>
                                        <p:attrNameLst>
                                          <p:attrName>style.visibility</p:attrName>
                                        </p:attrNameLst>
                                      </p:cBhvr>
                                      <p:to>
                                        <p:strVal val="visible"/>
                                      </p:to>
                                    </p:set>
                                    <p:animEffect transition="in" filter="fade">
                                      <p:cBhvr additive="repl">
                                        <p:cTn id="106" dur="20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Slide Number Placeholder 4"/>
          <p:cNvSpPr>
            <a:spLocks noGrp="1"/>
          </p:cNvSpPr>
          <p:nvPr>
            <p:ph type="sldNum" idx="12"/>
          </p:nvPr>
        </p:nvSpPr>
        <p:spPr/>
        <p:txBody>
          <a:bodyPr/>
          <a:lstStyle/>
          <a:p>
            <a:fld id="{AE284B17-DB7B-8447-8708-92C52A75B9A7}" type="slidenum">
              <a:rPr lang="en-US"/>
              <a:pPr/>
              <a:t>30</a:t>
            </a:fld>
            <a:endParaRPr lang="en-US"/>
          </a:p>
        </p:txBody>
      </p:sp>
      <p:sp>
        <p:nvSpPr>
          <p:cNvPr id="34817" name="Rectangle 1"/>
          <p:cNvSpPr>
            <a:spLocks noGrp="1" noChangeArrowheads="1"/>
          </p:cNvSpPr>
          <p:nvPr>
            <p:ph type="title" idx="4294967295"/>
          </p:nvPr>
        </p:nvSpPr>
        <p:spPr>
          <a:xfrm>
            <a:off x="5105400" y="744538"/>
            <a:ext cx="4038600" cy="4360862"/>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a:solidFill>
                  <a:srgbClr val="FFFFFF"/>
                </a:solidFill>
                <a:latin typeface="Verdana" charset="0"/>
              </a:rPr>
              <a:t>Өнөөх араатан болоод түүнтэй хамт хуурамч эш үзүүлэгч баригдав.</a:t>
            </a:r>
            <a:br>
              <a:rPr lang="en-US" sz="3600" b="1">
                <a:solidFill>
                  <a:srgbClr val="FFFFFF"/>
                </a:solidFill>
                <a:latin typeface="Verdana" charset="0"/>
              </a:rPr>
            </a:br>
            <a:r>
              <a:rPr lang="en-US" sz="3600" b="1">
                <a:solidFill>
                  <a:srgbClr val="FFFFFF"/>
                </a:solidFill>
                <a:latin typeface="Verdana" charset="0"/>
              </a:rPr>
              <a:t>(19:20)</a:t>
            </a:r>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5024438"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2" name="Slide Number Placeholder 5"/>
          <p:cNvSpPr>
            <a:spLocks noGrp="1"/>
          </p:cNvSpPr>
          <p:nvPr>
            <p:ph type="sldNum" idx="12"/>
          </p:nvPr>
        </p:nvSpPr>
        <p:spPr/>
        <p:txBody>
          <a:bodyPr/>
          <a:lstStyle/>
          <a:p>
            <a:fld id="{669B5924-FD01-6543-BABC-58797AAC927B}" type="slidenum">
              <a:rPr lang="en-US"/>
              <a:pPr/>
              <a:t>31</a:t>
            </a:fld>
            <a:endParaRPr lang="en-US"/>
          </a:p>
        </p:txBody>
      </p:sp>
      <p:sp>
        <p:nvSpPr>
          <p:cNvPr id="35841" name="Rectangle 1"/>
          <p:cNvSpPr>
            <a:spLocks noGrp="1" noChangeArrowheads="1"/>
          </p:cNvSpPr>
          <p:nvPr>
            <p:ph type="title" idx="4294967295"/>
          </p:nvPr>
        </p:nvSpPr>
        <p:spPr>
          <a:xfrm>
            <a:off x="990600" y="0"/>
            <a:ext cx="7315200" cy="2133600"/>
          </a:xfrm>
          <a:gradFill rotWithShape="0">
            <a:gsLst>
              <a:gs pos="0">
                <a:srgbClr val="AC1D73"/>
              </a:gs>
              <a:gs pos="100000">
                <a:srgbClr val="AC1D73">
                  <a:gamma/>
                  <a:shade val="46275"/>
                  <a:invGamma/>
                </a:srgbClr>
              </a:gs>
            </a:gsLst>
            <a:path path="shape">
              <a:fillToRect l="50000" t="50000" r="50000" b="50000"/>
            </a:path>
          </a:gradFill>
          <a:ln>
            <a:noFill/>
          </a:ln>
          <a:effectLst>
            <a:outerShdw blurRad="63500" dist="107763" dir="13500000" algn="ctr" rotWithShape="0">
              <a:schemeClr val="tx2">
                <a:alpha val="74998"/>
              </a:schemeClr>
            </a:outerShdw>
          </a:effectLst>
        </p:spPr>
        <p:txBody>
          <a:bodyPr vert="horz" wrap="square" lIns="91440" tIns="45720" rIns="91440" bIns="45720" numCol="1" anchor="ctr" anchorCtr="0" compatLnSpc="1">
            <a:prstTxWarp prst="textNoShape">
              <a:avLst/>
            </a:prstTxWarp>
          </a:bodyPr>
          <a:lstStyle/>
          <a:p>
            <a:r>
              <a:rPr lang="mn-MN" sz="4800" b="1" dirty="0">
                <a:solidFill>
                  <a:schemeClr val="bg1"/>
                </a:solidFill>
                <a:effectLst>
                  <a:outerShdw blurRad="38100" dist="38100" dir="2700000" algn="tl">
                    <a:srgbClr val="000000"/>
                  </a:outerShdw>
                </a:effectLst>
              </a:rPr>
              <a:t>Ирээдүйн үйл явдлууд</a:t>
            </a:r>
            <a:r>
              <a:rPr lang="en-US" sz="4800" b="1" dirty="0">
                <a:solidFill>
                  <a:schemeClr val="bg1"/>
                </a:solidFill>
                <a:effectLst>
                  <a:outerShdw blurRad="38100" dist="38100" dir="2700000" algn="tl">
                    <a:srgbClr val="000000"/>
                  </a:outerShdw>
                </a:effectLst>
              </a:rPr>
              <a:t/>
            </a:r>
            <a:br>
              <a:rPr lang="en-US" sz="4800" b="1" dirty="0">
                <a:solidFill>
                  <a:schemeClr val="bg1"/>
                </a:solidFill>
                <a:effectLst>
                  <a:outerShdw blurRad="38100" dist="38100" dir="2700000" algn="tl">
                    <a:srgbClr val="000000"/>
                  </a:outerShdw>
                </a:effectLst>
              </a:rPr>
            </a:br>
            <a:r>
              <a:rPr lang="en-US" sz="4800" b="1" dirty="0">
                <a:solidFill>
                  <a:schemeClr val="bg1"/>
                </a:solidFill>
                <a:effectLst>
                  <a:outerShdw blurRad="38100" dist="38100" dir="2700000" algn="tl">
                    <a:srgbClr val="000000"/>
                  </a:outerShdw>
                </a:effectLst>
              </a:rPr>
              <a:t>(</a:t>
            </a:r>
            <a:r>
              <a:rPr lang="mn-MN" sz="4800" b="1" dirty="0">
                <a:solidFill>
                  <a:schemeClr val="bg1"/>
                </a:solidFill>
                <a:effectLst>
                  <a:outerShdw blurRad="38100" dist="38100" dir="2700000" algn="tl">
                    <a:srgbClr val="000000"/>
                  </a:outerShdw>
                </a:effectLst>
              </a:rPr>
              <a:t>Илч</a:t>
            </a:r>
            <a:r>
              <a:rPr lang="en-US" sz="4800" b="1" dirty="0">
                <a:solidFill>
                  <a:schemeClr val="bg1"/>
                </a:solidFill>
                <a:effectLst>
                  <a:outerShdw blurRad="38100" dist="38100" dir="2700000" algn="tl">
                    <a:srgbClr val="000000"/>
                  </a:outerShdw>
                </a:effectLst>
              </a:rPr>
              <a:t>. 19-20)</a:t>
            </a:r>
          </a:p>
        </p:txBody>
      </p:sp>
      <p:grpSp>
        <p:nvGrpSpPr>
          <p:cNvPr id="35842" name="Group 2"/>
          <p:cNvGrpSpPr>
            <a:grpSpLocks/>
          </p:cNvGrpSpPr>
          <p:nvPr/>
        </p:nvGrpSpPr>
        <p:grpSpPr bwMode="auto">
          <a:xfrm>
            <a:off x="5835650" y="2133600"/>
            <a:ext cx="3382963" cy="4722813"/>
            <a:chOff x="3676" y="1344"/>
            <a:chExt cx="2131" cy="2975"/>
          </a:xfrm>
        </p:grpSpPr>
        <p:pic>
          <p:nvPicPr>
            <p:cNvPr id="35843"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44" y="1344"/>
              <a:ext cx="2016" cy="2976"/>
            </a:xfrm>
            <a:prstGeom prst="rect">
              <a:avLst/>
            </a:prstGeom>
            <a:noFill/>
            <a:ln>
              <a:noFill/>
            </a:ln>
            <a:effectLst/>
            <a:extLst>
              <a:ext uri="{909E8E84-426E-40dd-AFC4-6F175D3DCCD1}">
                <a14:hiddenFill xmlns:a14="http://schemas.microsoft.com/office/drawing/2010/main">
                  <a:blipFill dpi="0" rotWithShape="0">
                    <a:blip/>
                    <a:srcRect l="14691" t="13847" r="18367"/>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5844" name="Rectangle 4"/>
            <p:cNvSpPr>
              <a:spLocks noChangeArrowheads="1"/>
            </p:cNvSpPr>
            <p:nvPr/>
          </p:nvSpPr>
          <p:spPr bwMode="auto">
            <a:xfrm>
              <a:off x="3676" y="1920"/>
              <a:ext cx="2132" cy="1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2800" b="1">
                  <a:solidFill>
                    <a:srgbClr val="FFFFFF"/>
                  </a:solidFill>
                </a:rPr>
                <a:t>Шинэ тэнгэр, шинэ газар</a:t>
              </a:r>
              <a:r>
                <a:rPr lang="en-US" sz="2800" b="1">
                  <a:solidFill>
                    <a:srgbClr val="FFFFFF"/>
                  </a:solidFill>
                </a:rPr>
                <a:t/>
              </a:r>
              <a:br>
                <a:rPr lang="en-US" sz="2800" b="1">
                  <a:solidFill>
                    <a:srgbClr val="FFFFFF"/>
                  </a:solidFill>
                </a:rPr>
              </a:br>
              <a:r>
                <a:rPr lang="en-US" sz="2800" b="1">
                  <a:solidFill>
                    <a:srgbClr val="FFFFFF"/>
                  </a:solidFill>
                </a:rPr>
                <a:t>(</a:t>
              </a:r>
              <a:r>
                <a:rPr lang="mn-MN" sz="2800" b="1">
                  <a:solidFill>
                    <a:srgbClr val="FFFFFF"/>
                  </a:solidFill>
                </a:rPr>
                <a:t>Илч</a:t>
              </a:r>
              <a:r>
                <a:rPr lang="en-US" sz="2800" b="1">
                  <a:solidFill>
                    <a:srgbClr val="FFFFFF"/>
                  </a:solidFill>
                </a:rPr>
                <a:t>. 21-22)</a:t>
              </a:r>
            </a:p>
          </p:txBody>
        </p:sp>
      </p:grpSp>
      <p:grpSp>
        <p:nvGrpSpPr>
          <p:cNvPr id="35845" name="Group 5"/>
          <p:cNvGrpSpPr>
            <a:grpSpLocks/>
          </p:cNvGrpSpPr>
          <p:nvPr/>
        </p:nvGrpSpPr>
        <p:grpSpPr bwMode="auto">
          <a:xfrm>
            <a:off x="-152400" y="2971800"/>
            <a:ext cx="3095625" cy="3884613"/>
            <a:chOff x="-96" y="1872"/>
            <a:chExt cx="1950" cy="2447"/>
          </a:xfrm>
        </p:grpSpPr>
        <p:pic>
          <p:nvPicPr>
            <p:cNvPr id="35846" name="Picture 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3" y="1872"/>
              <a:ext cx="1740" cy="244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5847" name="Rectangle 7"/>
            <p:cNvSpPr>
              <a:spLocks noChangeArrowheads="1"/>
            </p:cNvSpPr>
            <p:nvPr/>
          </p:nvSpPr>
          <p:spPr bwMode="auto">
            <a:xfrm>
              <a:off x="-96" y="3312"/>
              <a:ext cx="1951" cy="9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2800" b="1">
                  <a:solidFill>
                    <a:srgbClr val="FFFFFF"/>
                  </a:solidFill>
                </a:rPr>
                <a:t>Дахин ирэлт</a:t>
              </a:r>
              <a:r>
                <a:rPr lang="en-US" sz="2800" b="1">
                  <a:solidFill>
                    <a:srgbClr val="FFFFFF"/>
                  </a:solidFill>
                </a:rPr>
                <a:t/>
              </a:r>
              <a:br>
                <a:rPr lang="en-US" sz="2800" b="1">
                  <a:solidFill>
                    <a:srgbClr val="FFFFFF"/>
                  </a:solidFill>
                </a:rPr>
              </a:br>
              <a:r>
                <a:rPr lang="en-US" sz="2800" b="1">
                  <a:solidFill>
                    <a:srgbClr val="FFFFFF"/>
                  </a:solidFill>
                </a:rPr>
                <a:t>(</a:t>
              </a:r>
              <a:r>
                <a:rPr lang="mn-MN" sz="2800" b="1">
                  <a:solidFill>
                    <a:srgbClr val="FFFFFF"/>
                  </a:solidFill>
                </a:rPr>
                <a:t>Илч</a:t>
              </a:r>
              <a:r>
                <a:rPr lang="en-US" sz="2800" b="1">
                  <a:solidFill>
                    <a:srgbClr val="FFFFFF"/>
                  </a:solidFill>
                </a:rPr>
                <a:t>. 19)</a:t>
              </a:r>
            </a:p>
          </p:txBody>
        </p:sp>
      </p:grpSp>
      <p:grpSp>
        <p:nvGrpSpPr>
          <p:cNvPr id="35848" name="Group 8"/>
          <p:cNvGrpSpPr>
            <a:grpSpLocks/>
          </p:cNvGrpSpPr>
          <p:nvPr/>
        </p:nvGrpSpPr>
        <p:grpSpPr bwMode="auto">
          <a:xfrm>
            <a:off x="2667000" y="2516188"/>
            <a:ext cx="3459163" cy="4341812"/>
            <a:chOff x="1680" y="1584"/>
            <a:chExt cx="2179" cy="2735"/>
          </a:xfrm>
        </p:grpSpPr>
        <p:pic>
          <p:nvPicPr>
            <p:cNvPr id="35849" name="Picture 9"/>
            <p:cNvPicPr>
              <a:picLocks noChangeAspect="1" noChangeArrowheads="1"/>
            </p:cNvPicPr>
            <p:nvPr/>
          </p:nvPicPr>
          <p:blipFill>
            <a:blip r:embed="rId6" cstate="screen">
              <a:lum bright="18000"/>
              <a:extLst>
                <a:ext uri="{28A0092B-C50C-407E-A947-70E740481C1C}">
                  <a14:useLocalDpi xmlns:a14="http://schemas.microsoft.com/office/drawing/2010/main"/>
                </a:ext>
              </a:extLst>
            </a:blip>
            <a:srcRect/>
            <a:stretch>
              <a:fillRect/>
            </a:stretch>
          </p:blipFill>
          <p:spPr bwMode="auto">
            <a:xfrm>
              <a:off x="1728" y="1584"/>
              <a:ext cx="2132" cy="2736"/>
            </a:xfrm>
            <a:prstGeom prst="rect">
              <a:avLst/>
            </a:prstGeom>
            <a:noFill/>
            <a:ln>
              <a:noFill/>
            </a:ln>
            <a:effectLst/>
            <a:extLst>
              <a:ext uri="{909E8E84-426E-40dd-AFC4-6F175D3DCCD1}">
                <a14:hiddenFill xmlns:a14="http://schemas.microsoft.com/office/drawing/2010/main">
                  <a:blipFill dpi="0" rotWithShape="0">
                    <a:blip>
                      <a:lum bright="18000"/>
                    </a:blip>
                    <a:srcRect l="28125" t="26924" r="29167"/>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5850" name="Rectangle 10"/>
            <p:cNvSpPr>
              <a:spLocks noChangeArrowheads="1"/>
            </p:cNvSpPr>
            <p:nvPr/>
          </p:nvSpPr>
          <p:spPr bwMode="auto">
            <a:xfrm>
              <a:off x="1680" y="2640"/>
              <a:ext cx="2180" cy="1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4400" b="1">
                  <a:solidFill>
                    <a:srgbClr val="000000"/>
                  </a:solidFill>
                </a:rPr>
                <a:t>Мянган жил</a:t>
              </a:r>
              <a:r>
                <a:rPr lang="en-US" sz="4400" b="1">
                  <a:solidFill>
                    <a:srgbClr val="000000"/>
                  </a:solidFill>
                </a:rPr>
                <a:t> </a:t>
              </a:r>
              <a:br>
                <a:rPr lang="en-US" sz="4400" b="1">
                  <a:solidFill>
                    <a:srgbClr val="000000"/>
                  </a:solidFill>
                </a:rPr>
              </a:br>
              <a:r>
                <a:rPr lang="en-US" sz="3600" b="1">
                  <a:solidFill>
                    <a:srgbClr val="000000"/>
                  </a:solidFill>
                </a:rPr>
                <a:t>(</a:t>
              </a:r>
              <a:r>
                <a:rPr lang="mn-MN" sz="3600" b="1">
                  <a:solidFill>
                    <a:srgbClr val="000000"/>
                  </a:solidFill>
                </a:rPr>
                <a:t>Илч</a:t>
              </a:r>
              <a:r>
                <a:rPr lang="en-US" sz="3600" b="1">
                  <a:solidFill>
                    <a:srgbClr val="000000"/>
                  </a:solidFill>
                </a:rPr>
                <a:t>. 20)</a:t>
              </a: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5845"/>
                                        </p:tgtEl>
                                        <p:attrNameLst>
                                          <p:attrName>style.visibility</p:attrName>
                                        </p:attrNameLst>
                                      </p:cBhvr>
                                      <p:to>
                                        <p:strVal val="visible"/>
                                      </p:to>
                                    </p:set>
                                  </p:childTnLst>
                                </p:cTn>
                              </p:par>
                            </p:childTnLst>
                          </p:cTn>
                        </p:par>
                        <p:par>
                          <p:cTn id="7" fill="hold" nodeType="afterGroup">
                            <p:stCondLst>
                              <p:cond delay="0"/>
                            </p:stCondLst>
                            <p:childTnLst>
                              <p:par>
                                <p:cTn id="8" presetID="9" presetClass="entr" fill="hold" nodeType="afterEffect">
                                  <p:stCondLst>
                                    <p:cond delay="2000"/>
                                  </p:stCondLst>
                                  <p:childTnLst>
                                    <p:set>
                                      <p:cBhvr additive="repl">
                                        <p:cTn id="9" dur="1" fill="hold">
                                          <p:stCondLst>
                                            <p:cond delay="0"/>
                                          </p:stCondLst>
                                        </p:cTn>
                                        <p:tgtEl>
                                          <p:spTgt spid="35848"/>
                                        </p:tgtEl>
                                        <p:attrNameLst>
                                          <p:attrName>style.visibility</p:attrName>
                                        </p:attrNameLst>
                                      </p:cBhvr>
                                      <p:to>
                                        <p:strVal val="visible"/>
                                      </p:to>
                                    </p:set>
                                    <p:animEffect transition="in" filter="dissolve">
                                      <p:cBhvr additive="repl">
                                        <p:cTn id="10" dur="500"/>
                                        <p:tgtEl>
                                          <p:spTgt spid="35848"/>
                                        </p:tgtEl>
                                      </p:cBhvr>
                                    </p:animEffect>
                                  </p:childTnLst>
                                </p:cTn>
                              </p:par>
                            </p:childTnLst>
                          </p:cTn>
                        </p:par>
                        <p:par>
                          <p:cTn id="11" fill="hold" nodeType="afterGroup">
                            <p:stCondLst>
                              <p:cond delay="2500"/>
                            </p:stCondLst>
                            <p:childTnLst>
                              <p:par>
                                <p:cTn id="12" presetID="9" presetClass="entr" fill="hold" nodeType="afterEffect">
                                  <p:stCondLst>
                                    <p:cond delay="2000"/>
                                  </p:stCondLst>
                                  <p:childTnLst>
                                    <p:set>
                                      <p:cBhvr additive="repl">
                                        <p:cTn id="13" dur="1" fill="hold">
                                          <p:stCondLst>
                                            <p:cond delay="0"/>
                                          </p:stCondLst>
                                        </p:cTn>
                                        <p:tgtEl>
                                          <p:spTgt spid="35842"/>
                                        </p:tgtEl>
                                        <p:attrNameLst>
                                          <p:attrName>style.visibility</p:attrName>
                                        </p:attrNameLst>
                                      </p:cBhvr>
                                      <p:to>
                                        <p:strVal val="visible"/>
                                      </p:to>
                                    </p:set>
                                    <p:animEffect transition="in" filter="dissolve">
                                      <p:cBhvr additive="repl">
                                        <p:cTn id="14" dur="5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Slide Number Placeholder 4"/>
          <p:cNvSpPr>
            <a:spLocks noGrp="1"/>
          </p:cNvSpPr>
          <p:nvPr>
            <p:ph type="sldNum" idx="12"/>
          </p:nvPr>
        </p:nvSpPr>
        <p:spPr/>
        <p:txBody>
          <a:bodyPr/>
          <a:lstStyle/>
          <a:p>
            <a:fld id="{7BBC23E1-831D-AA4E-A757-0FBE14203DB5}" type="slidenum">
              <a:rPr lang="en-US"/>
              <a:pPr/>
              <a:t>32</a:t>
            </a:fld>
            <a:endParaRPr lang="en-US"/>
          </a:p>
        </p:txBody>
      </p:sp>
      <p:pic>
        <p:nvPicPr>
          <p:cNvPr id="36865"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6866" name="Rectangle 2"/>
          <p:cNvSpPr>
            <a:spLocks noGrp="1" noChangeArrowheads="1"/>
          </p:cNvSpPr>
          <p:nvPr>
            <p:ph type="title" idx="4294967295"/>
          </p:nvPr>
        </p:nvSpPr>
        <p:spPr>
          <a:xfrm>
            <a:off x="76200" y="76200"/>
            <a:ext cx="4114800" cy="2209800"/>
          </a:xfrm>
          <a:noFill/>
          <a:ln>
            <a:noFill/>
          </a:ln>
          <a:effectLst>
            <a:outerShdw blurRad="63500" dist="36147" dir="2700000" algn="ctr" rotWithShape="0">
              <a:srgbClr val="000000">
                <a:alpha val="74998"/>
              </a:srgbClr>
            </a:outerShdw>
          </a:effectLst>
        </p:spPr>
        <p:txBody>
          <a:bodyPr vert="horz" wrap="square" lIns="90000" tIns="46800" rIns="90000" bIns="46800" numCol="1" anchor="ctr" anchorCtr="0" compatLnSpc="1">
            <a:prstTxWarp prst="textNoShape">
              <a:avLst/>
            </a:prstTxWarp>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4000" b="1" kern="1200">
                <a:solidFill>
                  <a:srgbClr val="FFFFFF"/>
                </a:solidFill>
                <a:effectLst>
                  <a:glow rad="228600">
                    <a:schemeClr val="tx1"/>
                  </a:glow>
                </a:effectLst>
                <a:latin typeface="Arial" charset="0"/>
                <a:ea typeface="ＭＳ Ｐゴシック" charset="0"/>
                <a:cs typeface="MS Gothic" charset="0"/>
              </a:rPr>
              <a:t>Том гинжтэй тэнгэр элч </a:t>
            </a:r>
            <a:r>
              <a:rPr lang="en-US" sz="4000" b="1" kern="1200">
                <a:solidFill>
                  <a:srgbClr val="FFFFFF"/>
                </a:solidFill>
                <a:effectLst>
                  <a:glow rad="228600">
                    <a:schemeClr val="tx1"/>
                  </a:glow>
                </a:effectLst>
                <a:latin typeface="Arial" charset="0"/>
                <a:ea typeface="ＭＳ Ｐゴシック" charset="0"/>
                <a:cs typeface="MS Gothic" charset="0"/>
              </a:rPr>
              <a:t>(20:1)</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Slide Number Placeholder 4"/>
          <p:cNvSpPr>
            <a:spLocks noGrp="1"/>
          </p:cNvSpPr>
          <p:nvPr>
            <p:ph type="sldNum" idx="12"/>
          </p:nvPr>
        </p:nvSpPr>
        <p:spPr/>
        <p:txBody>
          <a:bodyPr/>
          <a:lstStyle/>
          <a:p>
            <a:fld id="{9285B633-44AA-6C47-B579-80CA0A055F1B}" type="slidenum">
              <a:rPr lang="en-US"/>
              <a:pPr/>
              <a:t>33</a:t>
            </a:fld>
            <a:endParaRPr lang="en-US"/>
          </a:p>
        </p:txBody>
      </p:sp>
      <p:sp>
        <p:nvSpPr>
          <p:cNvPr id="37889" name="Rectangle 1"/>
          <p:cNvSpPr>
            <a:spLocks noGrp="1" noChangeArrowheads="1"/>
          </p:cNvSpPr>
          <p:nvPr>
            <p:ph type="title" idx="4294967295"/>
          </p:nvPr>
        </p:nvSpPr>
        <p:spPr>
          <a:xfrm>
            <a:off x="4876800" y="457200"/>
            <a:ext cx="4267200" cy="6248400"/>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a:solidFill>
                  <a:srgbClr val="FFFFFF"/>
                </a:solidFill>
                <a:latin typeface="Arial" charset="0"/>
              </a:rPr>
              <a:t>“</a:t>
            </a:r>
            <a:r>
              <a:rPr lang="mn-MN" sz="3600" b="1">
                <a:solidFill>
                  <a:srgbClr val="FFFFFF"/>
                </a:solidFill>
                <a:latin typeface="Arial" charset="0"/>
              </a:rPr>
              <a:t>Тэрээр лууг бариад...хүлж мянган жилийн турш ёроолгүй гүнд хаяжээ. Түүнийг түгжээд лацдав</a:t>
            </a:r>
            <a:r>
              <a:rPr lang="en-US" sz="3600" b="1">
                <a:solidFill>
                  <a:srgbClr val="FFFFFF"/>
                </a:solidFill>
                <a:latin typeface="Arial" charset="0"/>
              </a:rPr>
              <a:t>”</a:t>
            </a:r>
            <a:br>
              <a:rPr lang="en-US" sz="3600" b="1">
                <a:solidFill>
                  <a:srgbClr val="FFFFFF"/>
                </a:solidFill>
                <a:latin typeface="Arial" charset="0"/>
              </a:rPr>
            </a:br>
            <a:r>
              <a:rPr lang="en-US" sz="3600" b="1">
                <a:solidFill>
                  <a:srgbClr val="FFFFFF"/>
                </a:solidFill>
                <a:latin typeface="Arial" charset="0"/>
              </a:rPr>
              <a:t>(20:2-3a)</a:t>
            </a:r>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4473575"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3"/>
          <p:cNvSpPr>
            <a:spLocks noGrp="1"/>
          </p:cNvSpPr>
          <p:nvPr>
            <p:ph type="sldNum" idx="12"/>
          </p:nvPr>
        </p:nvSpPr>
        <p:spPr/>
        <p:txBody>
          <a:bodyPr/>
          <a:lstStyle/>
          <a:p>
            <a:fld id="{9B3E7E50-73E3-CA40-9A2C-1BADDF34F8D7}" type="slidenum">
              <a:rPr lang="en-US"/>
              <a:pPr/>
              <a:t>34</a:t>
            </a:fld>
            <a:endParaRPr lang="en-US"/>
          </a:p>
        </p:txBody>
      </p:sp>
      <p:sp>
        <p:nvSpPr>
          <p:cNvPr id="38913" name="Rectangle 1"/>
          <p:cNvSpPr>
            <a:spLocks noChangeArrowheads="1"/>
          </p:cNvSpPr>
          <p:nvPr/>
        </p:nvSpPr>
        <p:spPr bwMode="auto">
          <a:xfrm>
            <a:off x="0" y="0"/>
            <a:ext cx="9144000" cy="6858000"/>
          </a:xfrm>
          <a:prstGeom prst="rect">
            <a:avLst/>
          </a:prstGeom>
          <a:gradFill rotWithShape="0">
            <a:gsLst>
              <a:gs pos="0">
                <a:srgbClr val="3333CC"/>
              </a:gs>
              <a:gs pos="100000">
                <a:srgbClr val="17175E"/>
              </a:gs>
            </a:gsLst>
            <a:path path="shape">
              <a:fillToRect l="50000" t="50000" r="50000" b="50000"/>
            </a:path>
          </a:gradFill>
          <a:ln w="9360">
            <a:solidFill>
              <a:srgbClr val="000000"/>
            </a:solidFill>
            <a:miter lim="800000"/>
            <a:headEnd/>
            <a:tailEnd/>
          </a:ln>
          <a:effectLst>
            <a:outerShdw blurRad="63500" dist="17819" dir="2700000" algn="ctr" rotWithShape="0">
              <a:srgbClr val="000000">
                <a:alpha val="74998"/>
              </a:srgbClr>
            </a:outerShdw>
          </a:effectLst>
        </p:spPr>
        <p:txBody>
          <a:bodyPr wrap="none" anchor="ctr"/>
          <a:lstStyle/>
          <a:p>
            <a:endParaRPr lang="en-US"/>
          </a:p>
        </p:txBody>
      </p:sp>
      <p:sp>
        <p:nvSpPr>
          <p:cNvPr id="38914" name="Line 2"/>
          <p:cNvSpPr>
            <a:spLocks noChangeShapeType="1"/>
          </p:cNvSpPr>
          <p:nvPr/>
        </p:nvSpPr>
        <p:spPr bwMode="auto">
          <a:xfrm>
            <a:off x="1447800" y="4114800"/>
            <a:ext cx="6705600" cy="1588"/>
          </a:xfrm>
          <a:prstGeom prst="line">
            <a:avLst/>
          </a:prstGeom>
          <a:noFill/>
          <a:ln w="76320">
            <a:solidFill>
              <a:srgbClr val="FF0000"/>
            </a:solidFill>
            <a:miter lim="800000"/>
            <a:headEnd/>
            <a:tailEnd type="triangle" w="med" len="med"/>
          </a:ln>
          <a:effectLst>
            <a:outerShdw blurRad="63500" dist="17819" dir="2700000" algn="ctr" rotWithShape="0">
              <a:srgbClr val="000000">
                <a:alpha val="74998"/>
              </a:srgbClr>
            </a:outerShdw>
          </a:effectLst>
          <a:extLst>
            <a:ext uri="{909E8E84-426E-40dd-AFC4-6F175D3DCCD1}">
              <a14:hiddenFill xmlns:a14="http://schemas.microsoft.com/office/drawing/2010/main">
                <a:noFill/>
              </a14:hiddenFill>
            </a:ext>
          </a:extLst>
        </p:spPr>
        <p:txBody>
          <a:bodyPr/>
          <a:lstStyle/>
          <a:p>
            <a:endParaRPr lang="en-US"/>
          </a:p>
        </p:txBody>
      </p:sp>
      <p:sp>
        <p:nvSpPr>
          <p:cNvPr id="38915" name="Line 3"/>
          <p:cNvSpPr>
            <a:spLocks noChangeShapeType="1"/>
          </p:cNvSpPr>
          <p:nvPr/>
        </p:nvSpPr>
        <p:spPr bwMode="auto">
          <a:xfrm>
            <a:off x="4572000" y="2667000"/>
            <a:ext cx="1588" cy="1371600"/>
          </a:xfrm>
          <a:prstGeom prst="line">
            <a:avLst/>
          </a:prstGeom>
          <a:noFill/>
          <a:ln w="38160">
            <a:solidFill>
              <a:srgbClr val="00CCFF"/>
            </a:solidFill>
            <a:miter lim="800000"/>
            <a:headEnd/>
            <a:tailEnd type="triangle" w="med" len="med"/>
          </a:ln>
          <a:effectLst>
            <a:outerShdw blurRad="63500" dist="17819" dir="2700000" algn="ctr" rotWithShape="0">
              <a:srgbClr val="000000">
                <a:alpha val="74998"/>
              </a:srgbClr>
            </a:outerShdw>
          </a:effectLst>
          <a:extLst>
            <a:ext uri="{909E8E84-426E-40dd-AFC4-6F175D3DCCD1}">
              <a14:hiddenFill xmlns:a14="http://schemas.microsoft.com/office/drawing/2010/main">
                <a:noFill/>
              </a14:hiddenFill>
            </a:ext>
          </a:extLst>
        </p:spPr>
        <p:txBody>
          <a:bodyPr/>
          <a:lstStyle/>
          <a:p>
            <a:endParaRPr lang="en-US"/>
          </a:p>
        </p:txBody>
      </p:sp>
      <p:sp>
        <p:nvSpPr>
          <p:cNvPr id="38916" name="Text Box 4"/>
          <p:cNvSpPr txBox="1">
            <a:spLocks noChangeArrowheads="1"/>
          </p:cNvSpPr>
          <p:nvPr/>
        </p:nvSpPr>
        <p:spPr bwMode="auto">
          <a:xfrm rot="16200000">
            <a:off x="-2161381" y="2872581"/>
            <a:ext cx="5635625"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pPr algn="ctr">
              <a:spcBef>
                <a:spcPts val="2500"/>
              </a:spcBef>
            </a:pPr>
            <a:r>
              <a:rPr lang="mn-MN" sz="3200" b="1">
                <a:solidFill>
                  <a:srgbClr val="FFFFFF"/>
                </a:solidFill>
                <a:ea typeface="MS PGothic" charset="0"/>
                <a:cs typeface="MS PGothic" charset="0"/>
              </a:rPr>
              <a:t>Чуулганы үе</a:t>
            </a:r>
            <a:r>
              <a:rPr lang="en-US" sz="4000" b="1">
                <a:solidFill>
                  <a:srgbClr val="FFFFFF"/>
                </a:solidFill>
                <a:ea typeface="MS PGothic" charset="0"/>
                <a:cs typeface="MS PGothic" charset="0"/>
              </a:rPr>
              <a:t> </a:t>
            </a:r>
            <a:r>
              <a:rPr lang="en-US" sz="3200" b="1">
                <a:solidFill>
                  <a:srgbClr val="FFFFFF"/>
                </a:solidFill>
                <a:ea typeface="MS PGothic" charset="0"/>
                <a:cs typeface="MS PGothic" charset="0"/>
              </a:rPr>
              <a:t>(</a:t>
            </a:r>
            <a:r>
              <a:rPr lang="mn-MN" sz="1800" b="1">
                <a:solidFill>
                  <a:srgbClr val="FFFFFF"/>
                </a:solidFill>
                <a:ea typeface="MS PGothic" charset="0"/>
                <a:cs typeface="MS PGothic" charset="0"/>
              </a:rPr>
              <a:t>тэмдэг байхгүй</a:t>
            </a:r>
            <a:r>
              <a:rPr lang="en-US" sz="4000" b="1">
                <a:solidFill>
                  <a:srgbClr val="FFFFFF"/>
                </a:solidFill>
                <a:ea typeface="MS PGothic" charset="0"/>
                <a:cs typeface="MS PGothic" charset="0"/>
              </a:rPr>
              <a:t>)</a:t>
            </a:r>
          </a:p>
        </p:txBody>
      </p:sp>
      <p:sp>
        <p:nvSpPr>
          <p:cNvPr id="38917" name="Text Box 5"/>
          <p:cNvSpPr txBox="1">
            <a:spLocks noChangeArrowheads="1"/>
          </p:cNvSpPr>
          <p:nvPr/>
        </p:nvSpPr>
        <p:spPr bwMode="auto">
          <a:xfrm>
            <a:off x="3429000" y="1257300"/>
            <a:ext cx="2057400" cy="947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pPr algn="ctr">
              <a:spcBef>
                <a:spcPts val="1750"/>
              </a:spcBef>
            </a:pPr>
            <a:r>
              <a:rPr lang="mn-MN" sz="2800" b="1">
                <a:solidFill>
                  <a:srgbClr val="00CCFF"/>
                </a:solidFill>
                <a:ea typeface="MS PGothic" charset="0"/>
                <a:cs typeface="MS PGothic" charset="0"/>
              </a:rPr>
              <a:t>2дахь ирэлт</a:t>
            </a:r>
          </a:p>
        </p:txBody>
      </p:sp>
      <p:sp>
        <p:nvSpPr>
          <p:cNvPr id="38918" name="Text Box 6"/>
          <p:cNvSpPr txBox="1">
            <a:spLocks noChangeArrowheads="1"/>
          </p:cNvSpPr>
          <p:nvPr/>
        </p:nvSpPr>
        <p:spPr bwMode="auto">
          <a:xfrm>
            <a:off x="1600200" y="3276600"/>
            <a:ext cx="2743200" cy="581025"/>
          </a:xfrm>
          <a:prstGeom prst="rect">
            <a:avLst/>
          </a:prstGeom>
          <a:noFill/>
          <a:ln w="9360">
            <a:noFill/>
            <a:miter lim="800000"/>
            <a:headEnd/>
            <a:tailEnd/>
          </a:ln>
          <a:effectLst>
            <a:outerShdw blurRad="63500" dist="1781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pPr algn="ctr">
              <a:spcBef>
                <a:spcPts val="2000"/>
              </a:spcBef>
            </a:pPr>
            <a:r>
              <a:rPr lang="mn-MN" sz="3200" b="1">
                <a:solidFill>
                  <a:srgbClr val="FFFFFF"/>
                </a:solidFill>
                <a:ea typeface="MS PGothic" charset="0"/>
                <a:cs typeface="MS PGothic" charset="0"/>
              </a:rPr>
              <a:t>Гай гамшиг</a:t>
            </a:r>
          </a:p>
        </p:txBody>
      </p:sp>
      <p:sp>
        <p:nvSpPr>
          <p:cNvPr id="38919" name="Text Box 7"/>
          <p:cNvSpPr txBox="1">
            <a:spLocks noChangeArrowheads="1"/>
          </p:cNvSpPr>
          <p:nvPr/>
        </p:nvSpPr>
        <p:spPr bwMode="auto">
          <a:xfrm>
            <a:off x="1905000" y="4267200"/>
            <a:ext cx="236220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pPr algn="ctr">
              <a:spcBef>
                <a:spcPts val="2500"/>
              </a:spcBef>
            </a:pPr>
            <a:r>
              <a:rPr lang="en-US" sz="4000" b="1" dirty="0">
                <a:solidFill>
                  <a:srgbClr val="FFFF00"/>
                </a:solidFill>
                <a:ea typeface="MS PGothic" charset="0"/>
                <a:cs typeface="MS PGothic" charset="0"/>
              </a:rPr>
              <a:t>7 </a:t>
            </a:r>
            <a:r>
              <a:rPr lang="mn-MN" sz="4000" b="1" dirty="0">
                <a:solidFill>
                  <a:srgbClr val="FFFF00"/>
                </a:solidFill>
                <a:ea typeface="MS PGothic" charset="0"/>
                <a:cs typeface="MS PGothic" charset="0"/>
              </a:rPr>
              <a:t>жил</a:t>
            </a:r>
          </a:p>
        </p:txBody>
      </p:sp>
      <p:sp>
        <p:nvSpPr>
          <p:cNvPr id="38920" name="Text Box 8"/>
          <p:cNvSpPr txBox="1">
            <a:spLocks noChangeArrowheads="1"/>
          </p:cNvSpPr>
          <p:nvPr/>
        </p:nvSpPr>
        <p:spPr bwMode="auto">
          <a:xfrm>
            <a:off x="4724400" y="3276600"/>
            <a:ext cx="2971800" cy="520700"/>
          </a:xfrm>
          <a:prstGeom prst="rect">
            <a:avLst/>
          </a:prstGeom>
          <a:noFill/>
          <a:ln w="9360">
            <a:noFill/>
            <a:miter lim="800000"/>
            <a:headEnd/>
            <a:tailEnd/>
          </a:ln>
          <a:effectLst>
            <a:outerShdw blurRad="63500" dist="1781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pPr algn="ctr">
              <a:spcBef>
                <a:spcPts val="1750"/>
              </a:spcBef>
            </a:pPr>
            <a:r>
              <a:rPr lang="mn-MN" sz="2800" b="1" dirty="0">
                <a:solidFill>
                  <a:srgbClr val="FFFFFF"/>
                </a:solidFill>
                <a:ea typeface="MS PGothic" charset="0"/>
                <a:cs typeface="MS PGothic" charset="0"/>
              </a:rPr>
              <a:t>Мянган жил</a:t>
            </a:r>
          </a:p>
        </p:txBody>
      </p:sp>
      <p:sp>
        <p:nvSpPr>
          <p:cNvPr id="38921" name="Text Box 9"/>
          <p:cNvSpPr txBox="1">
            <a:spLocks noChangeArrowheads="1"/>
          </p:cNvSpPr>
          <p:nvPr/>
        </p:nvSpPr>
        <p:spPr bwMode="auto">
          <a:xfrm>
            <a:off x="4800600" y="4267200"/>
            <a:ext cx="274320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pPr algn="ctr">
              <a:spcBef>
                <a:spcPts val="1750"/>
              </a:spcBef>
            </a:pPr>
            <a:r>
              <a:rPr lang="en-US" sz="4000" b="1">
                <a:solidFill>
                  <a:srgbClr val="FFFF00"/>
                </a:solidFill>
                <a:ea typeface="MS PGothic" charset="0"/>
                <a:cs typeface="MS PGothic" charset="0"/>
              </a:rPr>
              <a:t>1000 </a:t>
            </a:r>
            <a:r>
              <a:rPr lang="mn-MN" sz="2800" b="1">
                <a:solidFill>
                  <a:srgbClr val="FFFF00"/>
                </a:solidFill>
                <a:ea typeface="MS PGothic" charset="0"/>
                <a:cs typeface="MS PGothic" charset="0"/>
              </a:rPr>
              <a:t>жил</a:t>
            </a:r>
          </a:p>
        </p:txBody>
      </p:sp>
      <p:sp>
        <p:nvSpPr>
          <p:cNvPr id="38922" name="Text Box 10"/>
          <p:cNvSpPr txBox="1">
            <a:spLocks noChangeArrowheads="1"/>
          </p:cNvSpPr>
          <p:nvPr/>
        </p:nvSpPr>
        <p:spPr bwMode="auto">
          <a:xfrm rot="5400000" flipH="1">
            <a:off x="6085682" y="3874294"/>
            <a:ext cx="4951412"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pPr algn="ctr">
              <a:spcBef>
                <a:spcPts val="1750"/>
              </a:spcBef>
            </a:pPr>
            <a:r>
              <a:rPr lang="mn-MN" sz="2800" b="1">
                <a:solidFill>
                  <a:srgbClr val="FFCC00"/>
                </a:solidFill>
                <a:ea typeface="MS PGothic" charset="0"/>
                <a:cs typeface="MS PGothic" charset="0"/>
              </a:rPr>
              <a:t>Мөнхийн хаанчлал</a:t>
            </a:r>
          </a:p>
        </p:txBody>
      </p:sp>
      <p:sp>
        <p:nvSpPr>
          <p:cNvPr id="38923" name="Text Box 11"/>
          <p:cNvSpPr txBox="1">
            <a:spLocks noChangeArrowheads="1"/>
          </p:cNvSpPr>
          <p:nvPr/>
        </p:nvSpPr>
        <p:spPr bwMode="auto">
          <a:xfrm rot="5400000">
            <a:off x="6474619" y="5020469"/>
            <a:ext cx="2514600"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pPr>
              <a:spcBef>
                <a:spcPts val="2500"/>
              </a:spcBef>
            </a:pPr>
            <a:r>
              <a:rPr lang="mn-MN" sz="4000" b="1">
                <a:solidFill>
                  <a:srgbClr val="CCFFCC"/>
                </a:solidFill>
                <a:ea typeface="MS PGothic" charset="0"/>
                <a:cs typeface="MS PGothic" charset="0"/>
              </a:rPr>
              <a:t>Шүүлт</a:t>
            </a:r>
          </a:p>
        </p:txBody>
      </p:sp>
      <p:sp>
        <p:nvSpPr>
          <p:cNvPr id="38924" name="Text Box 12"/>
          <p:cNvSpPr txBox="1">
            <a:spLocks noChangeArrowheads="1"/>
          </p:cNvSpPr>
          <p:nvPr/>
        </p:nvSpPr>
        <p:spPr bwMode="auto">
          <a:xfrm>
            <a:off x="4876800" y="1257300"/>
            <a:ext cx="4114800"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pPr algn="ctr">
              <a:spcBef>
                <a:spcPts val="1750"/>
              </a:spcBef>
            </a:pPr>
            <a:r>
              <a:rPr lang="en-US" b="1" i="1" dirty="0">
                <a:solidFill>
                  <a:srgbClr val="00FFFF"/>
                </a:solidFill>
              </a:rPr>
              <a:t>=</a:t>
            </a:r>
            <a:r>
              <a:rPr lang="en-US" dirty="0">
                <a:solidFill>
                  <a:schemeClr val="bg1"/>
                </a:solidFill>
              </a:rPr>
              <a:t> </a:t>
            </a:r>
            <a:r>
              <a:rPr lang="mn-MN" sz="2800" b="1" i="1" dirty="0">
                <a:solidFill>
                  <a:srgbClr val="00FFFF"/>
                </a:solidFill>
                <a:ea typeface="MS PGothic" charset="0"/>
                <a:cs typeface="MS PGothic" charset="0"/>
              </a:rPr>
              <a:t>2 дахь</a:t>
            </a:r>
            <a:r>
              <a:rPr lang="en-US" sz="2800" b="1" i="1" dirty="0">
                <a:solidFill>
                  <a:srgbClr val="00FFFF"/>
                </a:solidFill>
                <a:ea typeface="MS PGothic" charset="0"/>
                <a:cs typeface="MS PGothic" charset="0"/>
              </a:rPr>
              <a:t> Advent</a:t>
            </a:r>
            <a:endParaRPr lang="en-US" sz="4000" b="1" i="1" dirty="0">
              <a:solidFill>
                <a:srgbClr val="00FFFF"/>
              </a:solidFill>
              <a:ea typeface="MS PGothic" charset="0"/>
              <a:cs typeface="MS PGothic" charset="0"/>
            </a:endParaRPr>
          </a:p>
        </p:txBody>
      </p:sp>
      <p:sp>
        <p:nvSpPr>
          <p:cNvPr id="38925" name="Text Box 13"/>
          <p:cNvSpPr txBox="1">
            <a:spLocks noChangeArrowheads="1"/>
          </p:cNvSpPr>
          <p:nvPr/>
        </p:nvSpPr>
        <p:spPr bwMode="auto">
          <a:xfrm>
            <a:off x="685800" y="4572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pPr algn="ctr">
              <a:spcBef>
                <a:spcPts val="2750"/>
              </a:spcBef>
            </a:pPr>
            <a:r>
              <a:rPr lang="mn-MN" sz="4400" b="1">
                <a:solidFill>
                  <a:srgbClr val="FFFFFF"/>
                </a:solidFill>
              </a:rPr>
              <a:t>Премилленниализм</a:t>
            </a:r>
          </a:p>
        </p:txBody>
      </p:sp>
      <p:sp>
        <p:nvSpPr>
          <p:cNvPr id="38926" name="Text Box 14"/>
          <p:cNvSpPr txBox="1">
            <a:spLocks noChangeArrowheads="1"/>
          </p:cNvSpPr>
          <p:nvPr/>
        </p:nvSpPr>
        <p:spPr bwMode="auto">
          <a:xfrm>
            <a:off x="8242300" y="95250"/>
            <a:ext cx="919163"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pPr algn="ctr"/>
            <a:r>
              <a:rPr lang="en-US" b="1">
                <a:solidFill>
                  <a:srgbClr val="FFFFFF"/>
                </a:solidFill>
                <a:latin typeface="Comic Sans MS" charset="0"/>
                <a:ea typeface="MS PGothic" charset="0"/>
                <a:cs typeface="MS PGothic" charset="0"/>
              </a:rPr>
              <a:t>333b</a:t>
            </a:r>
          </a:p>
        </p:txBody>
      </p:sp>
      <p:sp>
        <p:nvSpPr>
          <p:cNvPr id="38927" name="Text Box 15"/>
          <p:cNvSpPr txBox="1">
            <a:spLocks noChangeArrowheads="1"/>
          </p:cNvSpPr>
          <p:nvPr/>
        </p:nvSpPr>
        <p:spPr bwMode="auto">
          <a:xfrm rot="5400000">
            <a:off x="3440907" y="5020468"/>
            <a:ext cx="251460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pPr>
              <a:spcBef>
                <a:spcPts val="2500"/>
              </a:spcBef>
            </a:pPr>
            <a:r>
              <a:rPr lang="mn-MN" sz="4000" b="1" dirty="0">
                <a:solidFill>
                  <a:srgbClr val="CCFFCC"/>
                </a:solidFill>
                <a:ea typeface="MS PGothic" charset="0"/>
                <a:cs typeface="MS PGothic" charset="0"/>
              </a:rPr>
              <a:t>Шүүлт</a:t>
            </a:r>
          </a:p>
        </p:txBody>
      </p:sp>
      <p:grpSp>
        <p:nvGrpSpPr>
          <p:cNvPr id="38928" name="Group 16"/>
          <p:cNvGrpSpPr>
            <a:grpSpLocks/>
          </p:cNvGrpSpPr>
          <p:nvPr/>
        </p:nvGrpSpPr>
        <p:grpSpPr bwMode="auto">
          <a:xfrm>
            <a:off x="1597026" y="2438401"/>
            <a:ext cx="2895600" cy="990601"/>
            <a:chOff x="1006" y="1536"/>
            <a:chExt cx="1824" cy="624"/>
          </a:xfrm>
        </p:grpSpPr>
        <p:sp>
          <p:nvSpPr>
            <p:cNvPr id="38929" name="AutoShape 17"/>
            <p:cNvSpPr>
              <a:spLocks noChangeArrowheads="1"/>
            </p:cNvSpPr>
            <p:nvPr/>
          </p:nvSpPr>
          <p:spPr bwMode="auto">
            <a:xfrm rot="16200000">
              <a:off x="1606" y="936"/>
              <a:ext cx="624" cy="1824"/>
            </a:xfrm>
            <a:prstGeom prst="triangle">
              <a:avLst>
                <a:gd name="adj" fmla="val 50000"/>
              </a:avLst>
            </a:prstGeom>
            <a:solidFill>
              <a:schemeClr val="accent5">
                <a:lumMod val="60000"/>
                <a:lumOff val="40000"/>
              </a:schemeClr>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8930" name="Text Box 18"/>
            <p:cNvSpPr txBox="1">
              <a:spLocks noChangeArrowheads="1"/>
            </p:cNvSpPr>
            <p:nvPr/>
          </p:nvSpPr>
          <p:spPr bwMode="auto">
            <a:xfrm>
              <a:off x="2016" y="1728"/>
              <a:ext cx="69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r>
                <a:rPr lang="mn-MN" sz="1600" b="1" dirty="0">
                  <a:latin typeface="Arial" charset="0"/>
                  <a:ea typeface="MS PGothic" charset="0"/>
                  <a:cs typeface="MS PGothic" charset="0"/>
                </a:rPr>
                <a:t>тэмдгүүд</a:t>
              </a:r>
            </a:p>
          </p:txBody>
        </p:sp>
      </p:grpSp>
      <p:sp>
        <p:nvSpPr>
          <p:cNvPr id="38931" name="Text Box 19"/>
          <p:cNvSpPr txBox="1">
            <a:spLocks noChangeArrowheads="1"/>
          </p:cNvSpPr>
          <p:nvPr/>
        </p:nvSpPr>
        <p:spPr bwMode="auto">
          <a:xfrm>
            <a:off x="1066800" y="1219200"/>
            <a:ext cx="22098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pPr algn="ctr">
              <a:spcBef>
                <a:spcPts val="1750"/>
              </a:spcBef>
            </a:pPr>
            <a:r>
              <a:rPr lang="mn-MN" sz="2800" b="1">
                <a:solidFill>
                  <a:srgbClr val="00CCFF"/>
                </a:solidFill>
                <a:ea typeface="MS PGothic" charset="0"/>
                <a:cs typeface="MS PGothic" charset="0"/>
              </a:rPr>
              <a:t>Хөөрөлт</a:t>
            </a:r>
          </a:p>
        </p:txBody>
      </p:sp>
      <p:sp>
        <p:nvSpPr>
          <p:cNvPr id="38932" name="Line 20"/>
          <p:cNvSpPr>
            <a:spLocks noChangeShapeType="1"/>
          </p:cNvSpPr>
          <p:nvPr/>
        </p:nvSpPr>
        <p:spPr bwMode="auto">
          <a:xfrm>
            <a:off x="1219200" y="2057400"/>
            <a:ext cx="1588" cy="1371600"/>
          </a:xfrm>
          <a:prstGeom prst="line">
            <a:avLst/>
          </a:prstGeom>
          <a:noFill/>
          <a:ln w="38160">
            <a:solidFill>
              <a:srgbClr val="00CCFF"/>
            </a:solidFill>
            <a:miter lim="800000"/>
            <a:headEnd/>
            <a:tailEnd type="triangle" w="med" len="med"/>
          </a:ln>
          <a:effectLst>
            <a:outerShdw blurRad="63500" dist="17819" dir="2700000" algn="ctr" rotWithShape="0">
              <a:srgbClr val="000000">
                <a:alpha val="74998"/>
              </a:srgbClr>
            </a:outerShdw>
          </a:effectLst>
          <a:extLst>
            <a:ext uri="{909E8E84-426E-40dd-AFC4-6F175D3DCCD1}">
              <a14:hiddenFill xmlns:a14="http://schemas.microsoft.com/office/drawing/2010/main">
                <a:noFill/>
              </a14:hiddenFill>
            </a:ext>
          </a:extLst>
        </p:spPr>
        <p:txBody>
          <a:bodyPr/>
          <a:lstStyle/>
          <a:p>
            <a:endParaRPr lang="en-US"/>
          </a:p>
        </p:txBody>
      </p:sp>
      <p:sp>
        <p:nvSpPr>
          <p:cNvPr id="38933" name="Line 21"/>
          <p:cNvSpPr>
            <a:spLocks noChangeShapeType="1"/>
          </p:cNvSpPr>
          <p:nvPr/>
        </p:nvSpPr>
        <p:spPr bwMode="auto">
          <a:xfrm flipV="1">
            <a:off x="1371600" y="2054225"/>
            <a:ext cx="1588" cy="1377950"/>
          </a:xfrm>
          <a:prstGeom prst="line">
            <a:avLst/>
          </a:prstGeom>
          <a:noFill/>
          <a:ln w="38160">
            <a:solidFill>
              <a:srgbClr val="00CCFF"/>
            </a:solidFill>
            <a:miter lim="800000"/>
            <a:headEnd/>
            <a:tailEnd type="triangle" w="med" len="med"/>
          </a:ln>
          <a:effectLst>
            <a:outerShdw blurRad="63500" dist="17819" dir="2700000" algn="ctr" rotWithShape="0">
              <a:srgbClr val="000000">
                <a:alpha val="74998"/>
              </a:srgbClr>
            </a:outerShdw>
          </a:effectLst>
          <a:extLst>
            <a:ext uri="{909E8E84-426E-40dd-AFC4-6F175D3DCCD1}">
              <a14:hiddenFill xmlns:a14="http://schemas.microsoft.com/office/drawing/2010/main">
                <a:noFill/>
              </a14:hiddenFill>
            </a:ext>
          </a:extLst>
        </p:spPr>
        <p:txBody>
          <a:bodyPr/>
          <a:lstStyle/>
          <a:p>
            <a:endParaRPr lang="en-US"/>
          </a:p>
        </p:txBody>
      </p:sp>
      <p:sp>
        <p:nvSpPr>
          <p:cNvPr id="38934" name="Text Box 22"/>
          <p:cNvSpPr txBox="1">
            <a:spLocks noChangeArrowheads="1"/>
          </p:cNvSpPr>
          <p:nvPr/>
        </p:nvSpPr>
        <p:spPr bwMode="auto">
          <a:xfrm>
            <a:off x="228600" y="5546725"/>
            <a:ext cx="381000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pPr algn="ctr">
              <a:spcBef>
                <a:spcPts val="2500"/>
              </a:spcBef>
            </a:pPr>
            <a:r>
              <a:rPr lang="mn-MN" sz="4000" b="1">
                <a:solidFill>
                  <a:srgbClr val="FFFFFF"/>
                </a:solidFill>
                <a:ea typeface="MS PGothic" charset="0"/>
                <a:cs typeface="MS PGothic" charset="0"/>
              </a:rPr>
              <a:t>Илчлэлт</a:t>
            </a:r>
            <a:r>
              <a:rPr lang="en-US" sz="4000" b="1">
                <a:solidFill>
                  <a:srgbClr val="FFFFFF"/>
                </a:solidFill>
                <a:ea typeface="MS PGothic" charset="0"/>
                <a:cs typeface="MS PGothic" charset="0"/>
              </a:rPr>
              <a:t>6-18</a:t>
            </a:r>
          </a:p>
        </p:txBody>
      </p:sp>
      <p:sp>
        <p:nvSpPr>
          <p:cNvPr id="38935" name="Text Box 23"/>
          <p:cNvSpPr txBox="1">
            <a:spLocks noChangeArrowheads="1"/>
          </p:cNvSpPr>
          <p:nvPr/>
        </p:nvSpPr>
        <p:spPr bwMode="auto">
          <a:xfrm>
            <a:off x="3581400" y="6232525"/>
            <a:ext cx="190500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pPr algn="ctr">
              <a:spcBef>
                <a:spcPts val="2500"/>
              </a:spcBef>
            </a:pPr>
            <a:r>
              <a:rPr lang="en-US" sz="4000" b="1">
                <a:solidFill>
                  <a:srgbClr val="FFFFFF"/>
                </a:solidFill>
                <a:ea typeface="MS PGothic" charset="0"/>
                <a:cs typeface="MS PGothic" charset="0"/>
              </a:rPr>
              <a:t>19</a:t>
            </a:r>
          </a:p>
        </p:txBody>
      </p:sp>
      <p:sp>
        <p:nvSpPr>
          <p:cNvPr id="38936" name="Text Box 24"/>
          <p:cNvSpPr txBox="1">
            <a:spLocks noChangeArrowheads="1"/>
          </p:cNvSpPr>
          <p:nvPr/>
        </p:nvSpPr>
        <p:spPr bwMode="auto">
          <a:xfrm>
            <a:off x="5257800" y="6232525"/>
            <a:ext cx="190500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pPr algn="ctr">
              <a:spcBef>
                <a:spcPts val="2500"/>
              </a:spcBef>
            </a:pPr>
            <a:r>
              <a:rPr lang="en-US" sz="4000" b="1">
                <a:solidFill>
                  <a:srgbClr val="FFFFFF"/>
                </a:solidFill>
                <a:ea typeface="MS PGothic" charset="0"/>
                <a:cs typeface="MS PGothic" charset="0"/>
              </a:rPr>
              <a:t>20</a:t>
            </a:r>
          </a:p>
        </p:txBody>
      </p:sp>
      <p:sp>
        <p:nvSpPr>
          <p:cNvPr id="38937" name="Text Box 25"/>
          <p:cNvSpPr txBox="1">
            <a:spLocks noChangeArrowheads="1"/>
          </p:cNvSpPr>
          <p:nvPr/>
        </p:nvSpPr>
        <p:spPr bwMode="auto">
          <a:xfrm>
            <a:off x="7696200" y="6232525"/>
            <a:ext cx="144780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pPr algn="ctr">
              <a:spcBef>
                <a:spcPts val="2500"/>
              </a:spcBef>
            </a:pPr>
            <a:r>
              <a:rPr lang="en-US" sz="4000" b="1">
                <a:solidFill>
                  <a:srgbClr val="FFFFFF"/>
                </a:solidFill>
                <a:ea typeface="MS PGothic" charset="0"/>
                <a:cs typeface="MS PGothic" charset="0"/>
              </a:rPr>
              <a:t>21-22</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afterEffect">
                                  <p:stCondLst>
                                    <p:cond delay="0"/>
                                  </p:stCondLst>
                                  <p:childTnLst>
                                    <p:set>
                                      <p:cBhvr additive="repl">
                                        <p:cTn id="6" dur="1" fill="hold">
                                          <p:stCondLst>
                                            <p:cond delay="0"/>
                                          </p:stCondLst>
                                        </p:cTn>
                                        <p:tgtEl>
                                          <p:spTgt spid="38916"/>
                                        </p:tgtEl>
                                        <p:attrNameLst>
                                          <p:attrName>style.visibility</p:attrName>
                                        </p:attrNameLst>
                                      </p:cBhvr>
                                      <p:to>
                                        <p:strVal val="visible"/>
                                      </p:to>
                                    </p:set>
                                    <p:anim calcmode="lin" valueType="num">
                                      <p:cBhvr additive="repl">
                                        <p:cTn id="7" dur="500" fill="hold"/>
                                        <p:tgtEl>
                                          <p:spTgt spid="38916"/>
                                        </p:tgtEl>
                                        <p:attrNameLst>
                                          <p:attrName>ppt_x</p:attrName>
                                        </p:attrNameLst>
                                      </p:cBhvr>
                                      <p:tavLst>
                                        <p:tav tm="100000">
                                          <p:val>
                                            <p:strVal val="0-#ppt_w/2"/>
                                          </p:val>
                                        </p:tav>
                                        <p:tav>
                                          <p:val>
                                            <p:strVal val="#ppt_x"/>
                                          </p:val>
                                        </p:tav>
                                      </p:tavLst>
                                    </p:anim>
                                    <p:anim calcmode="lin" valueType="num">
                                      <p:cBhvr additive="repl">
                                        <p:cTn id="8" dur="500" fill="hold"/>
                                        <p:tgtEl>
                                          <p:spTgt spid="38916"/>
                                        </p:tgtEl>
                                        <p:attrNameLst>
                                          <p:attrName>ppt_y</p:attrName>
                                        </p:attrNameLst>
                                      </p:cBhvr>
                                      <p:tavLst>
                                        <p:tav tm="100000">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additive="repl">
                                        <p:cTn id="12" dur="1" fill="hold">
                                          <p:stCondLst>
                                            <p:cond delay="0"/>
                                          </p:stCondLst>
                                        </p:cTn>
                                        <p:tgtEl>
                                          <p:spTgt spid="38931"/>
                                        </p:tgtEl>
                                        <p:attrNameLst>
                                          <p:attrName>style.visibility</p:attrName>
                                        </p:attrNameLst>
                                      </p:cBhvr>
                                      <p:to>
                                        <p:strVal val="visible"/>
                                      </p:to>
                                    </p:set>
                                    <p:anim calcmode="lin" valueType="num">
                                      <p:cBhvr additive="repl">
                                        <p:cTn id="13" dur="500" fill="hold"/>
                                        <p:tgtEl>
                                          <p:spTgt spid="38931"/>
                                        </p:tgtEl>
                                        <p:attrNameLst>
                                          <p:attrName>ppt_x</p:attrName>
                                        </p:attrNameLst>
                                      </p:cBhvr>
                                      <p:tavLst>
                                        <p:tav tm="100000">
                                          <p:val>
                                            <p:strVal val="#ppt_x"/>
                                          </p:val>
                                        </p:tav>
                                        <p:tav>
                                          <p:val>
                                            <p:strVal val="#ppt_x"/>
                                          </p:val>
                                        </p:tav>
                                      </p:tavLst>
                                    </p:anim>
                                    <p:anim calcmode="lin" valueType="num">
                                      <p:cBhvr additive="repl">
                                        <p:cTn id="14" dur="500" fill="hold"/>
                                        <p:tgtEl>
                                          <p:spTgt spid="38931"/>
                                        </p:tgtEl>
                                        <p:attrNameLst>
                                          <p:attrName>ppt_y</p:attrName>
                                        </p:attrNameLst>
                                      </p:cBhvr>
                                      <p:tavLst>
                                        <p:tav tm="100000">
                                          <p:val>
                                            <p:strVal val="0-#ppt_h/2"/>
                                          </p:val>
                                        </p:tav>
                                        <p:tav>
                                          <p:val>
                                            <p:strVal val="#ppt_y"/>
                                          </p:val>
                                        </p:tav>
                                      </p:tavLst>
                                    </p:anim>
                                  </p:childTnLst>
                                </p:cTn>
                              </p:par>
                              <p:par>
                                <p:cTn id="15" presetID="22" presetClass="entr" presetSubtype="1" fill="hold" grpId="0" nodeType="withEffect">
                                  <p:stCondLst>
                                    <p:cond delay="0"/>
                                  </p:stCondLst>
                                  <p:childTnLst>
                                    <p:set>
                                      <p:cBhvr additive="repl">
                                        <p:cTn id="16" dur="1" fill="hold">
                                          <p:stCondLst>
                                            <p:cond delay="0"/>
                                          </p:stCondLst>
                                        </p:cTn>
                                        <p:tgtEl>
                                          <p:spTgt spid="38932"/>
                                        </p:tgtEl>
                                        <p:attrNameLst>
                                          <p:attrName>style.visibility</p:attrName>
                                        </p:attrNameLst>
                                      </p:cBhvr>
                                      <p:to>
                                        <p:strVal val="visible"/>
                                      </p:to>
                                    </p:set>
                                    <p:animEffect transition="in" filter="wipe(up)">
                                      <p:cBhvr additive="repl">
                                        <p:cTn id="17" dur="500"/>
                                        <p:tgtEl>
                                          <p:spTgt spid="38932"/>
                                        </p:tgtEl>
                                      </p:cBhvr>
                                    </p:animEffect>
                                  </p:childTnLst>
                                </p:cTn>
                              </p:par>
                            </p:childTnLst>
                          </p:cTn>
                        </p:par>
                        <p:par>
                          <p:cTn id="18" fill="hold" nodeType="afterGroup">
                            <p:stCondLst>
                              <p:cond delay="500"/>
                            </p:stCondLst>
                            <p:childTnLst>
                              <p:par>
                                <p:cTn id="19" presetID="22" presetClass="entr" presetSubtype="4" fill="hold" grpId="0" nodeType="afterEffect">
                                  <p:stCondLst>
                                    <p:cond delay="0"/>
                                  </p:stCondLst>
                                  <p:childTnLst>
                                    <p:set>
                                      <p:cBhvr additive="repl">
                                        <p:cTn id="20" dur="1" fill="hold">
                                          <p:stCondLst>
                                            <p:cond delay="0"/>
                                          </p:stCondLst>
                                        </p:cTn>
                                        <p:tgtEl>
                                          <p:spTgt spid="38933"/>
                                        </p:tgtEl>
                                        <p:attrNameLst>
                                          <p:attrName>style.visibility</p:attrName>
                                        </p:attrNameLst>
                                      </p:cBhvr>
                                      <p:to>
                                        <p:strVal val="visible"/>
                                      </p:to>
                                    </p:set>
                                    <p:animEffect transition="in" filter="wipe(down)">
                                      <p:cBhvr additive="repl">
                                        <p:cTn id="21" dur="500"/>
                                        <p:tgtEl>
                                          <p:spTgt spid="3893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additive="repl">
                                        <p:cTn id="25" dur="1" fill="hold">
                                          <p:stCondLst>
                                            <p:cond delay="0"/>
                                          </p:stCondLst>
                                        </p:cTn>
                                        <p:tgtEl>
                                          <p:spTgt spid="38914"/>
                                        </p:tgtEl>
                                        <p:attrNameLst>
                                          <p:attrName>style.visibility</p:attrName>
                                        </p:attrNameLst>
                                      </p:cBhvr>
                                      <p:to>
                                        <p:strVal val="visible"/>
                                      </p:to>
                                    </p:set>
                                    <p:animEffect transition="in" filter="wipe(left)">
                                      <p:cBhvr additive="repl">
                                        <p:cTn id="26" dur="500"/>
                                        <p:tgtEl>
                                          <p:spTgt spid="38914"/>
                                        </p:tgtEl>
                                      </p:cBhvr>
                                    </p:animEffect>
                                  </p:childTnLst>
                                </p:cTn>
                              </p:par>
                            </p:childTnLst>
                          </p:cTn>
                        </p:par>
                        <p:par>
                          <p:cTn id="27" fill="hold" nodeType="afterGroup">
                            <p:stCondLst>
                              <p:cond delay="500"/>
                            </p:stCondLst>
                            <p:childTnLst>
                              <p:par>
                                <p:cTn id="28" presetID="17" presetClass="entr" presetSubtype="8" fill="hold" nodeType="afterEffect">
                                  <p:stCondLst>
                                    <p:cond delay="0"/>
                                  </p:stCondLst>
                                  <p:childTnLst>
                                    <p:set>
                                      <p:cBhvr additive="repl">
                                        <p:cTn id="29" dur="1" fill="hold">
                                          <p:stCondLst>
                                            <p:cond delay="0"/>
                                          </p:stCondLst>
                                        </p:cTn>
                                        <p:tgtEl>
                                          <p:spTgt spid="38919"/>
                                        </p:tgtEl>
                                        <p:attrNameLst>
                                          <p:attrName>style.visibility</p:attrName>
                                        </p:attrNameLst>
                                      </p:cBhvr>
                                      <p:to>
                                        <p:strVal val="visible"/>
                                      </p:to>
                                    </p:set>
                                    <p:anim calcmode="lin" valueType="num">
                                      <p:cBhvr additive="repl">
                                        <p:cTn id="30" dur="500" fill="hold"/>
                                        <p:tgtEl>
                                          <p:spTgt spid="38919"/>
                                        </p:tgtEl>
                                        <p:attrNameLst>
                                          <p:attrName>ppt_x</p:attrName>
                                        </p:attrNameLst>
                                      </p:cBhvr>
                                      <p:tavLst>
                                        <p:tav tm="100000">
                                          <p:val>
                                            <p:strVal val="#ppt_x-#ppt_w/2"/>
                                          </p:val>
                                        </p:tav>
                                        <p:tav>
                                          <p:val>
                                            <p:strVal val="#ppt_x"/>
                                          </p:val>
                                        </p:tav>
                                      </p:tavLst>
                                    </p:anim>
                                    <p:anim calcmode="lin" valueType="num">
                                      <p:cBhvr additive="repl">
                                        <p:cTn id="31" dur="500" fill="hold"/>
                                        <p:tgtEl>
                                          <p:spTgt spid="38919"/>
                                        </p:tgtEl>
                                        <p:attrNameLst>
                                          <p:attrName>ppt_y</p:attrName>
                                        </p:attrNameLst>
                                      </p:cBhvr>
                                      <p:tavLst>
                                        <p:tav tm="100000">
                                          <p:val>
                                            <p:strVal val="#ppt_y"/>
                                          </p:val>
                                        </p:tav>
                                        <p:tav>
                                          <p:val>
                                            <p:strVal val="#ppt_y"/>
                                          </p:val>
                                        </p:tav>
                                      </p:tavLst>
                                    </p:anim>
                                    <p:anim calcmode="lin" valueType="num">
                                      <p:cBhvr additive="repl">
                                        <p:cTn id="32" dur="500" fill="hold"/>
                                        <p:tgtEl>
                                          <p:spTgt spid="38919"/>
                                        </p:tgtEl>
                                        <p:attrNameLst>
                                          <p:attrName>ppt_w</p:attrName>
                                        </p:attrNameLst>
                                      </p:cBhvr>
                                      <p:tavLst>
                                        <p:tav tm="100000">
                                          <p:val>
                                            <p:fltVal val="0"/>
                                          </p:val>
                                        </p:tav>
                                        <p:tav>
                                          <p:val>
                                            <p:strVal val="#ppt_w"/>
                                          </p:val>
                                        </p:tav>
                                      </p:tavLst>
                                    </p:anim>
                                    <p:anim calcmode="lin" valueType="num">
                                      <p:cBhvr additive="repl">
                                        <p:cTn id="33" dur="500" fill="hold"/>
                                        <p:tgtEl>
                                          <p:spTgt spid="38919"/>
                                        </p:tgtEl>
                                        <p:attrNameLst>
                                          <p:attrName>ppt_h</p:attrName>
                                        </p:attrNameLst>
                                      </p:cBhvr>
                                      <p:tavLst>
                                        <p:tav tm="100000">
                                          <p:val>
                                            <p:strVal val="#ppt_h"/>
                                          </p:val>
                                        </p:tav>
                                        <p:tav>
                                          <p:val>
                                            <p:strVal val="#ppt_h"/>
                                          </p:val>
                                        </p:tav>
                                      </p:tavLst>
                                    </p:anim>
                                  </p:childTnLst>
                                </p:cTn>
                              </p:par>
                            </p:childTnLst>
                          </p:cTn>
                        </p:par>
                        <p:par>
                          <p:cTn id="34" fill="hold" nodeType="afterGroup">
                            <p:stCondLst>
                              <p:cond delay="2000"/>
                            </p:stCondLst>
                            <p:childTnLst>
                              <p:par>
                                <p:cTn id="35" presetID="17" presetClass="entr" presetSubtype="10" fill="hold" nodeType="afterEffect">
                                  <p:stCondLst>
                                    <p:cond delay="0"/>
                                  </p:stCondLst>
                                  <p:childTnLst>
                                    <p:set>
                                      <p:cBhvr additive="repl">
                                        <p:cTn id="36" dur="1" fill="hold">
                                          <p:stCondLst>
                                            <p:cond delay="0"/>
                                          </p:stCondLst>
                                        </p:cTn>
                                        <p:tgtEl>
                                          <p:spTgt spid="38918"/>
                                        </p:tgtEl>
                                        <p:attrNameLst>
                                          <p:attrName>style.visibility</p:attrName>
                                        </p:attrNameLst>
                                      </p:cBhvr>
                                      <p:to>
                                        <p:strVal val="visible"/>
                                      </p:to>
                                    </p:set>
                                    <p:anim calcmode="lin" valueType="num">
                                      <p:cBhvr additive="repl">
                                        <p:cTn id="37" dur="500" fill="hold"/>
                                        <p:tgtEl>
                                          <p:spTgt spid="38918"/>
                                        </p:tgtEl>
                                        <p:attrNameLst>
                                          <p:attrName>ppt_w</p:attrName>
                                        </p:attrNameLst>
                                      </p:cBhvr>
                                      <p:tavLst>
                                        <p:tav tm="100000">
                                          <p:val>
                                            <p:fltVal val="0"/>
                                          </p:val>
                                        </p:tav>
                                        <p:tav>
                                          <p:val>
                                            <p:strVal val="#ppt_w"/>
                                          </p:val>
                                        </p:tav>
                                      </p:tavLst>
                                    </p:anim>
                                    <p:anim calcmode="lin" valueType="num">
                                      <p:cBhvr additive="repl">
                                        <p:cTn id="38" dur="500" fill="hold"/>
                                        <p:tgtEl>
                                          <p:spTgt spid="38918"/>
                                        </p:tgtEl>
                                        <p:attrNameLst>
                                          <p:attrName>ppt_h</p:attrName>
                                        </p:attrNameLst>
                                      </p:cBhvr>
                                      <p:tavLst>
                                        <p:tav tm="100000">
                                          <p:val>
                                            <p:strVal val="#ppt_h"/>
                                          </p:val>
                                        </p:tav>
                                        <p:tav>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additive="repl">
                                        <p:cTn id="42" dur="1" fill="hold">
                                          <p:stCondLst>
                                            <p:cond delay="0"/>
                                          </p:stCondLst>
                                        </p:cTn>
                                        <p:tgtEl>
                                          <p:spTgt spid="38928"/>
                                        </p:tgtEl>
                                        <p:attrNameLst>
                                          <p:attrName>style.visibility</p:attrName>
                                        </p:attrNameLst>
                                      </p:cBhvr>
                                      <p:to>
                                        <p:strVal val="visible"/>
                                      </p:to>
                                    </p:set>
                                    <p:animEffect transition="in" filter="wipe(left)">
                                      <p:cBhvr additive="repl">
                                        <p:cTn id="43" dur="500"/>
                                        <p:tgtEl>
                                          <p:spTgt spid="3892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1" fill="hold" nodeType="clickEffect">
                                  <p:stCondLst>
                                    <p:cond delay="0"/>
                                  </p:stCondLst>
                                  <p:childTnLst>
                                    <p:set>
                                      <p:cBhvr additive="repl">
                                        <p:cTn id="47" dur="1" fill="hold">
                                          <p:stCondLst>
                                            <p:cond delay="0"/>
                                          </p:stCondLst>
                                        </p:cTn>
                                        <p:tgtEl>
                                          <p:spTgt spid="38917"/>
                                        </p:tgtEl>
                                        <p:attrNameLst>
                                          <p:attrName>style.visibility</p:attrName>
                                        </p:attrNameLst>
                                      </p:cBhvr>
                                      <p:to>
                                        <p:strVal val="visible"/>
                                      </p:to>
                                    </p:set>
                                    <p:anim calcmode="lin" valueType="num">
                                      <p:cBhvr additive="repl">
                                        <p:cTn id="48" dur="500" fill="hold"/>
                                        <p:tgtEl>
                                          <p:spTgt spid="38917"/>
                                        </p:tgtEl>
                                        <p:attrNameLst>
                                          <p:attrName>ppt_x</p:attrName>
                                        </p:attrNameLst>
                                      </p:cBhvr>
                                      <p:tavLst>
                                        <p:tav tm="100000">
                                          <p:val>
                                            <p:strVal val="#ppt_x"/>
                                          </p:val>
                                        </p:tav>
                                        <p:tav>
                                          <p:val>
                                            <p:strVal val="#ppt_x"/>
                                          </p:val>
                                        </p:tav>
                                      </p:tavLst>
                                    </p:anim>
                                    <p:anim calcmode="lin" valueType="num">
                                      <p:cBhvr additive="repl">
                                        <p:cTn id="49" dur="500" fill="hold"/>
                                        <p:tgtEl>
                                          <p:spTgt spid="38917"/>
                                        </p:tgtEl>
                                        <p:attrNameLst>
                                          <p:attrName>ppt_y</p:attrName>
                                        </p:attrNameLst>
                                      </p:cBhvr>
                                      <p:tavLst>
                                        <p:tav tm="100000">
                                          <p:val>
                                            <p:strVal val="0-#ppt_h/2"/>
                                          </p:val>
                                        </p:tav>
                                        <p:tav>
                                          <p:val>
                                            <p:strVal val="#ppt_y"/>
                                          </p:val>
                                        </p:tav>
                                      </p:tavLst>
                                    </p:anim>
                                  </p:childTnLst>
                                </p:cTn>
                              </p:par>
                              <p:par>
                                <p:cTn id="50" presetID="2" presetClass="entr" presetSubtype="1" fill="hold" grpId="0" nodeType="withEffect">
                                  <p:stCondLst>
                                    <p:cond delay="0"/>
                                  </p:stCondLst>
                                  <p:childTnLst>
                                    <p:set>
                                      <p:cBhvr additive="repl">
                                        <p:cTn id="51" dur="1" fill="hold">
                                          <p:stCondLst>
                                            <p:cond delay="0"/>
                                          </p:stCondLst>
                                        </p:cTn>
                                        <p:tgtEl>
                                          <p:spTgt spid="38915"/>
                                        </p:tgtEl>
                                        <p:attrNameLst>
                                          <p:attrName>style.visibility</p:attrName>
                                        </p:attrNameLst>
                                      </p:cBhvr>
                                      <p:to>
                                        <p:strVal val="visible"/>
                                      </p:to>
                                    </p:set>
                                    <p:anim calcmode="lin" valueType="num">
                                      <p:cBhvr additive="repl">
                                        <p:cTn id="52" dur="500" fill="hold"/>
                                        <p:tgtEl>
                                          <p:spTgt spid="38915"/>
                                        </p:tgtEl>
                                        <p:attrNameLst>
                                          <p:attrName>ppt_x</p:attrName>
                                        </p:attrNameLst>
                                      </p:cBhvr>
                                      <p:tavLst>
                                        <p:tav tm="100000">
                                          <p:val>
                                            <p:strVal val="#ppt_x"/>
                                          </p:val>
                                        </p:tav>
                                        <p:tav>
                                          <p:val>
                                            <p:strVal val="#ppt_x"/>
                                          </p:val>
                                        </p:tav>
                                      </p:tavLst>
                                    </p:anim>
                                    <p:anim calcmode="lin" valueType="num">
                                      <p:cBhvr additive="repl">
                                        <p:cTn id="53" dur="500" fill="hold"/>
                                        <p:tgtEl>
                                          <p:spTgt spid="38915"/>
                                        </p:tgtEl>
                                        <p:attrNameLst>
                                          <p:attrName>ppt_y</p:attrName>
                                        </p:attrNameLst>
                                      </p:cBhvr>
                                      <p:tavLst>
                                        <p:tav tm="100000">
                                          <p:val>
                                            <p:strVal val="0-#ppt_h/2"/>
                                          </p:val>
                                        </p:tav>
                                        <p:tav>
                                          <p:val>
                                            <p:strVal val="#ppt_y"/>
                                          </p:val>
                                        </p:tav>
                                      </p:tavLst>
                                    </p:anim>
                                  </p:childTnLst>
                                </p:cTn>
                              </p:par>
                              <p:par>
                                <p:cTn id="54" presetID="2" presetClass="entr" presetSubtype="4" fill="hold" nodeType="withEffect">
                                  <p:stCondLst>
                                    <p:cond delay="0"/>
                                  </p:stCondLst>
                                  <p:childTnLst>
                                    <p:set>
                                      <p:cBhvr additive="repl">
                                        <p:cTn id="55" dur="1" fill="hold">
                                          <p:stCondLst>
                                            <p:cond delay="0"/>
                                          </p:stCondLst>
                                        </p:cTn>
                                        <p:tgtEl>
                                          <p:spTgt spid="38927"/>
                                        </p:tgtEl>
                                        <p:attrNameLst>
                                          <p:attrName>style.visibility</p:attrName>
                                        </p:attrNameLst>
                                      </p:cBhvr>
                                      <p:to>
                                        <p:strVal val="visible"/>
                                      </p:to>
                                    </p:set>
                                    <p:anim calcmode="lin" valueType="num">
                                      <p:cBhvr additive="repl">
                                        <p:cTn id="56" dur="500" fill="hold"/>
                                        <p:tgtEl>
                                          <p:spTgt spid="38927"/>
                                        </p:tgtEl>
                                        <p:attrNameLst>
                                          <p:attrName>ppt_x</p:attrName>
                                        </p:attrNameLst>
                                      </p:cBhvr>
                                      <p:tavLst>
                                        <p:tav tm="100000">
                                          <p:val>
                                            <p:strVal val="#ppt_x"/>
                                          </p:val>
                                        </p:tav>
                                        <p:tav>
                                          <p:val>
                                            <p:strVal val="#ppt_x"/>
                                          </p:val>
                                        </p:tav>
                                      </p:tavLst>
                                    </p:anim>
                                    <p:anim calcmode="lin" valueType="num">
                                      <p:cBhvr additive="repl">
                                        <p:cTn id="57" dur="500" fill="hold"/>
                                        <p:tgtEl>
                                          <p:spTgt spid="38927"/>
                                        </p:tgtEl>
                                        <p:attrNameLst>
                                          <p:attrName>ppt_y</p:attrName>
                                        </p:attrNameLst>
                                      </p:cBhvr>
                                      <p:tavLst>
                                        <p:tav tm="100000">
                                          <p:val>
                                            <p:strVal val="1+#ppt_h/2"/>
                                          </p:val>
                                        </p:tav>
                                        <p:tav>
                                          <p:val>
                                            <p:strVal val="#ppt_y"/>
                                          </p:val>
                                        </p:tav>
                                      </p:tavLst>
                                    </p:anim>
                                  </p:childTnLst>
                                </p:cTn>
                              </p:par>
                              <p:par>
                                <p:cTn id="58" presetID="17" presetClass="entr" presetSubtype="10" fill="hold" nodeType="withEffect">
                                  <p:stCondLst>
                                    <p:cond delay="0"/>
                                  </p:stCondLst>
                                  <p:childTnLst>
                                    <p:set>
                                      <p:cBhvr additive="repl">
                                        <p:cTn id="59" dur="1" fill="hold">
                                          <p:stCondLst>
                                            <p:cond delay="0"/>
                                          </p:stCondLst>
                                        </p:cTn>
                                        <p:tgtEl>
                                          <p:spTgt spid="38921"/>
                                        </p:tgtEl>
                                        <p:attrNameLst>
                                          <p:attrName>style.visibility</p:attrName>
                                        </p:attrNameLst>
                                      </p:cBhvr>
                                      <p:to>
                                        <p:strVal val="visible"/>
                                      </p:to>
                                    </p:set>
                                    <p:anim calcmode="lin" valueType="num">
                                      <p:cBhvr additive="repl">
                                        <p:cTn id="60" dur="500" fill="hold"/>
                                        <p:tgtEl>
                                          <p:spTgt spid="38921"/>
                                        </p:tgtEl>
                                        <p:attrNameLst>
                                          <p:attrName>ppt_w</p:attrName>
                                        </p:attrNameLst>
                                      </p:cBhvr>
                                      <p:tavLst>
                                        <p:tav tm="100000">
                                          <p:val>
                                            <p:fltVal val="0"/>
                                          </p:val>
                                        </p:tav>
                                        <p:tav>
                                          <p:val>
                                            <p:strVal val="#ppt_w"/>
                                          </p:val>
                                        </p:tav>
                                      </p:tavLst>
                                    </p:anim>
                                    <p:anim calcmode="lin" valueType="num">
                                      <p:cBhvr additive="repl">
                                        <p:cTn id="61" dur="500" fill="hold"/>
                                        <p:tgtEl>
                                          <p:spTgt spid="38921"/>
                                        </p:tgtEl>
                                        <p:attrNameLst>
                                          <p:attrName>ppt_h</p:attrName>
                                        </p:attrNameLst>
                                      </p:cBhvr>
                                      <p:tavLst>
                                        <p:tav tm="100000">
                                          <p:val>
                                            <p:strVal val="#ppt_h"/>
                                          </p:val>
                                        </p:tav>
                                        <p:tav>
                                          <p:val>
                                            <p:strVal val="#ppt_h"/>
                                          </p:val>
                                        </p:tav>
                                      </p:tavLst>
                                    </p:anim>
                                  </p:childTnLst>
                                </p:cTn>
                              </p:par>
                              <p:par>
                                <p:cTn id="62" presetID="17" presetClass="entr" presetSubtype="10" fill="hold" nodeType="withEffect">
                                  <p:stCondLst>
                                    <p:cond delay="0"/>
                                  </p:stCondLst>
                                  <p:childTnLst>
                                    <p:set>
                                      <p:cBhvr additive="repl">
                                        <p:cTn id="63" dur="1" fill="hold">
                                          <p:stCondLst>
                                            <p:cond delay="0"/>
                                          </p:stCondLst>
                                        </p:cTn>
                                        <p:tgtEl>
                                          <p:spTgt spid="38920"/>
                                        </p:tgtEl>
                                        <p:attrNameLst>
                                          <p:attrName>style.visibility</p:attrName>
                                        </p:attrNameLst>
                                      </p:cBhvr>
                                      <p:to>
                                        <p:strVal val="visible"/>
                                      </p:to>
                                    </p:set>
                                    <p:anim calcmode="lin" valueType="num">
                                      <p:cBhvr additive="repl">
                                        <p:cTn id="64" dur="500" fill="hold"/>
                                        <p:tgtEl>
                                          <p:spTgt spid="38920"/>
                                        </p:tgtEl>
                                        <p:attrNameLst>
                                          <p:attrName>ppt_w</p:attrName>
                                        </p:attrNameLst>
                                      </p:cBhvr>
                                      <p:tavLst>
                                        <p:tav tm="100000">
                                          <p:val>
                                            <p:fltVal val="0"/>
                                          </p:val>
                                        </p:tav>
                                        <p:tav>
                                          <p:val>
                                            <p:strVal val="#ppt_w"/>
                                          </p:val>
                                        </p:tav>
                                      </p:tavLst>
                                    </p:anim>
                                    <p:anim calcmode="lin" valueType="num">
                                      <p:cBhvr additive="repl">
                                        <p:cTn id="65" dur="500" fill="hold"/>
                                        <p:tgtEl>
                                          <p:spTgt spid="38920"/>
                                        </p:tgtEl>
                                        <p:attrNameLst>
                                          <p:attrName>ppt_h</p:attrName>
                                        </p:attrNameLst>
                                      </p:cBhvr>
                                      <p:tavLst>
                                        <p:tav tm="100000">
                                          <p:val>
                                            <p:strVal val="#ppt_h"/>
                                          </p:val>
                                        </p:tav>
                                        <p:tav>
                                          <p:val>
                                            <p:strVal val="#ppt_h"/>
                                          </p:val>
                                        </p:tav>
                                      </p:tavLst>
                                    </p:anim>
                                  </p:childTnLst>
                                </p:cTn>
                              </p:par>
                              <p:par>
                                <p:cTn id="66" presetID="2" presetClass="entr" presetSubtype="4" fill="hold" nodeType="withEffect">
                                  <p:stCondLst>
                                    <p:cond delay="0"/>
                                  </p:stCondLst>
                                  <p:childTnLst>
                                    <p:set>
                                      <p:cBhvr additive="repl">
                                        <p:cTn id="67" dur="1" fill="hold">
                                          <p:stCondLst>
                                            <p:cond delay="0"/>
                                          </p:stCondLst>
                                        </p:cTn>
                                        <p:tgtEl>
                                          <p:spTgt spid="38923"/>
                                        </p:tgtEl>
                                        <p:attrNameLst>
                                          <p:attrName>style.visibility</p:attrName>
                                        </p:attrNameLst>
                                      </p:cBhvr>
                                      <p:to>
                                        <p:strVal val="visible"/>
                                      </p:to>
                                    </p:set>
                                    <p:anim calcmode="lin" valueType="num">
                                      <p:cBhvr additive="repl">
                                        <p:cTn id="68" dur="500" fill="hold"/>
                                        <p:tgtEl>
                                          <p:spTgt spid="38923"/>
                                        </p:tgtEl>
                                        <p:attrNameLst>
                                          <p:attrName>ppt_x</p:attrName>
                                        </p:attrNameLst>
                                      </p:cBhvr>
                                      <p:tavLst>
                                        <p:tav tm="100000">
                                          <p:val>
                                            <p:strVal val="#ppt_x"/>
                                          </p:val>
                                        </p:tav>
                                        <p:tav>
                                          <p:val>
                                            <p:strVal val="#ppt_x"/>
                                          </p:val>
                                        </p:tav>
                                      </p:tavLst>
                                    </p:anim>
                                    <p:anim calcmode="lin" valueType="num">
                                      <p:cBhvr additive="repl">
                                        <p:cTn id="69" dur="500" fill="hold"/>
                                        <p:tgtEl>
                                          <p:spTgt spid="38923"/>
                                        </p:tgtEl>
                                        <p:attrNameLst>
                                          <p:attrName>ppt_y</p:attrName>
                                        </p:attrNameLst>
                                      </p:cBhvr>
                                      <p:tavLst>
                                        <p:tav tm="100000">
                                          <p:val>
                                            <p:strVal val="1+#ppt_h/2"/>
                                          </p:val>
                                        </p:tav>
                                        <p:tav>
                                          <p:val>
                                            <p:strVal val="#ppt_y"/>
                                          </p:val>
                                        </p:tav>
                                      </p:tavLst>
                                    </p:anim>
                                  </p:childTnLst>
                                </p:cTn>
                              </p:par>
                              <p:par>
                                <p:cTn id="70" presetID="2" presetClass="entr" presetSubtype="2" fill="hold" nodeType="withEffect">
                                  <p:stCondLst>
                                    <p:cond delay="0"/>
                                  </p:stCondLst>
                                  <p:childTnLst>
                                    <p:set>
                                      <p:cBhvr additive="repl">
                                        <p:cTn id="71" dur="1" fill="hold">
                                          <p:stCondLst>
                                            <p:cond delay="0"/>
                                          </p:stCondLst>
                                        </p:cTn>
                                        <p:tgtEl>
                                          <p:spTgt spid="38922"/>
                                        </p:tgtEl>
                                        <p:attrNameLst>
                                          <p:attrName>style.visibility</p:attrName>
                                        </p:attrNameLst>
                                      </p:cBhvr>
                                      <p:to>
                                        <p:strVal val="visible"/>
                                      </p:to>
                                    </p:set>
                                    <p:anim calcmode="lin" valueType="num">
                                      <p:cBhvr additive="repl">
                                        <p:cTn id="72" dur="500" fill="hold"/>
                                        <p:tgtEl>
                                          <p:spTgt spid="38922"/>
                                        </p:tgtEl>
                                        <p:attrNameLst>
                                          <p:attrName>ppt_x</p:attrName>
                                        </p:attrNameLst>
                                      </p:cBhvr>
                                      <p:tavLst>
                                        <p:tav tm="100000">
                                          <p:val>
                                            <p:strVal val="1+#ppt_w/2"/>
                                          </p:val>
                                        </p:tav>
                                        <p:tav>
                                          <p:val>
                                            <p:strVal val="#ppt_x"/>
                                          </p:val>
                                        </p:tav>
                                      </p:tavLst>
                                    </p:anim>
                                    <p:anim calcmode="lin" valueType="num">
                                      <p:cBhvr additive="repl">
                                        <p:cTn id="73" dur="500" fill="hold"/>
                                        <p:tgtEl>
                                          <p:spTgt spid="38922"/>
                                        </p:tgtEl>
                                        <p:attrNameLst>
                                          <p:attrName>ppt_y</p:attrName>
                                        </p:attrNameLst>
                                      </p:cBhvr>
                                      <p:tavLst>
                                        <p:tav tm="100000">
                                          <p:val>
                                            <p:strVal val="#ppt_y"/>
                                          </p:val>
                                        </p:tav>
                                        <p:tav>
                                          <p:val>
                                            <p:strVal val="#ppt_y"/>
                                          </p:val>
                                        </p:tav>
                                      </p:tavLst>
                                    </p:anim>
                                  </p:childTnLst>
                                </p:cTn>
                              </p:par>
                              <p:par>
                                <p:cTn id="74" presetID="7" presetClass="entr" presetSubtype="1" fill="hold" nodeType="withEffect">
                                  <p:stCondLst>
                                    <p:cond delay="0"/>
                                  </p:stCondLst>
                                  <p:childTnLst>
                                    <p:set>
                                      <p:cBhvr additive="repl">
                                        <p:cTn id="75" dur="1" fill="hold">
                                          <p:stCondLst>
                                            <p:cond delay="0"/>
                                          </p:stCondLst>
                                        </p:cTn>
                                        <p:tgtEl>
                                          <p:spTgt spid="38924"/>
                                        </p:tgtEl>
                                        <p:attrNameLst>
                                          <p:attrName>style.visibility</p:attrName>
                                        </p:attrNameLst>
                                      </p:cBhvr>
                                      <p:to>
                                        <p:strVal val="visible"/>
                                      </p:to>
                                    </p:set>
                                    <p:anim calcmode="lin" valueType="num">
                                      <p:cBhvr additive="repl">
                                        <p:cTn id="76" dur="5000" fill="hold"/>
                                        <p:tgtEl>
                                          <p:spTgt spid="38924"/>
                                        </p:tgtEl>
                                        <p:attrNameLst>
                                          <p:attrName>ppt_x</p:attrName>
                                        </p:attrNameLst>
                                      </p:cBhvr>
                                      <p:tavLst>
                                        <p:tav tm="100000">
                                          <p:val>
                                            <p:strVal val="#ppt_x"/>
                                          </p:val>
                                        </p:tav>
                                        <p:tav>
                                          <p:val>
                                            <p:strVal val="#ppt_x"/>
                                          </p:val>
                                        </p:tav>
                                      </p:tavLst>
                                    </p:anim>
                                    <p:anim calcmode="lin" valueType="num">
                                      <p:cBhvr additive="repl">
                                        <p:cTn id="77" dur="5000" fill="hold"/>
                                        <p:tgtEl>
                                          <p:spTgt spid="38924"/>
                                        </p:tgtEl>
                                        <p:attrNameLst>
                                          <p:attrName>ppt_y</p:attrName>
                                        </p:attrNameLst>
                                      </p:cBhvr>
                                      <p:tavLst>
                                        <p:tav tm="100000">
                                          <p:val>
                                            <p:strVal val="0-#ppt_h/2"/>
                                          </p:val>
                                        </p:tav>
                                        <p:tav>
                                          <p:val>
                                            <p:strVal val="#ppt_y"/>
                                          </p:val>
                                        </p:tav>
                                      </p:tavLst>
                                    </p:anim>
                                  </p:childTnLst>
                                </p:cTn>
                              </p:par>
                            </p:childTnLst>
                          </p:cTn>
                        </p:par>
                        <p:par>
                          <p:cTn id="78" fill="hold" nodeType="afterGroup">
                            <p:stCondLst>
                              <p:cond delay="6000"/>
                            </p:stCondLst>
                            <p:childTnLst>
                              <p:par>
                                <p:cTn id="79" presetID="17" presetClass="entr" presetSubtype="8" fill="hold" nodeType="afterEffect">
                                  <p:stCondLst>
                                    <p:cond delay="0"/>
                                  </p:stCondLst>
                                  <p:childTnLst>
                                    <p:set>
                                      <p:cBhvr additive="repl">
                                        <p:cTn id="80" dur="1" fill="hold">
                                          <p:stCondLst>
                                            <p:cond delay="0"/>
                                          </p:stCondLst>
                                        </p:cTn>
                                        <p:tgtEl>
                                          <p:spTgt spid="38934"/>
                                        </p:tgtEl>
                                        <p:attrNameLst>
                                          <p:attrName>style.visibility</p:attrName>
                                        </p:attrNameLst>
                                      </p:cBhvr>
                                      <p:to>
                                        <p:strVal val="visible"/>
                                      </p:to>
                                    </p:set>
                                    <p:anim calcmode="lin" valueType="num">
                                      <p:cBhvr additive="repl">
                                        <p:cTn id="81" dur="500" fill="hold"/>
                                        <p:tgtEl>
                                          <p:spTgt spid="38934"/>
                                        </p:tgtEl>
                                        <p:attrNameLst>
                                          <p:attrName>ppt_x</p:attrName>
                                        </p:attrNameLst>
                                      </p:cBhvr>
                                      <p:tavLst>
                                        <p:tav tm="100000">
                                          <p:val>
                                            <p:strVal val="#ppt_x-#ppt_w/2"/>
                                          </p:val>
                                        </p:tav>
                                        <p:tav>
                                          <p:val>
                                            <p:strVal val="#ppt_x"/>
                                          </p:val>
                                        </p:tav>
                                      </p:tavLst>
                                    </p:anim>
                                    <p:anim calcmode="lin" valueType="num">
                                      <p:cBhvr additive="repl">
                                        <p:cTn id="82" dur="500" fill="hold"/>
                                        <p:tgtEl>
                                          <p:spTgt spid="38934"/>
                                        </p:tgtEl>
                                        <p:attrNameLst>
                                          <p:attrName>ppt_y</p:attrName>
                                        </p:attrNameLst>
                                      </p:cBhvr>
                                      <p:tavLst>
                                        <p:tav tm="100000">
                                          <p:val>
                                            <p:strVal val="#ppt_y"/>
                                          </p:val>
                                        </p:tav>
                                        <p:tav>
                                          <p:val>
                                            <p:strVal val="#ppt_y"/>
                                          </p:val>
                                        </p:tav>
                                      </p:tavLst>
                                    </p:anim>
                                    <p:anim calcmode="lin" valueType="num">
                                      <p:cBhvr additive="repl">
                                        <p:cTn id="83" dur="500" fill="hold"/>
                                        <p:tgtEl>
                                          <p:spTgt spid="38934"/>
                                        </p:tgtEl>
                                        <p:attrNameLst>
                                          <p:attrName>ppt_w</p:attrName>
                                        </p:attrNameLst>
                                      </p:cBhvr>
                                      <p:tavLst>
                                        <p:tav tm="100000">
                                          <p:val>
                                            <p:fltVal val="0"/>
                                          </p:val>
                                        </p:tav>
                                        <p:tav>
                                          <p:val>
                                            <p:strVal val="#ppt_w"/>
                                          </p:val>
                                        </p:tav>
                                      </p:tavLst>
                                    </p:anim>
                                    <p:anim calcmode="lin" valueType="num">
                                      <p:cBhvr additive="repl">
                                        <p:cTn id="84" dur="500" fill="hold"/>
                                        <p:tgtEl>
                                          <p:spTgt spid="38934"/>
                                        </p:tgtEl>
                                        <p:attrNameLst>
                                          <p:attrName>ppt_h</p:attrName>
                                        </p:attrNameLst>
                                      </p:cBhvr>
                                      <p:tavLst>
                                        <p:tav tm="100000">
                                          <p:val>
                                            <p:strVal val="#ppt_h"/>
                                          </p:val>
                                        </p:tav>
                                        <p:tav>
                                          <p:val>
                                            <p:strVal val="#ppt_h"/>
                                          </p:val>
                                        </p:tav>
                                      </p:tavLst>
                                    </p:anim>
                                  </p:childTnLst>
                                </p:cTn>
                              </p:par>
                            </p:childTnLst>
                          </p:cTn>
                        </p:par>
                        <p:par>
                          <p:cTn id="85" fill="hold" nodeType="afterGroup">
                            <p:stCondLst>
                              <p:cond delay="7500"/>
                            </p:stCondLst>
                            <p:childTnLst>
                              <p:par>
                                <p:cTn id="86" presetID="17" presetClass="entr" presetSubtype="8" fill="hold" nodeType="afterEffect">
                                  <p:stCondLst>
                                    <p:cond delay="0"/>
                                  </p:stCondLst>
                                  <p:childTnLst>
                                    <p:set>
                                      <p:cBhvr additive="repl">
                                        <p:cTn id="87" dur="1" fill="hold">
                                          <p:stCondLst>
                                            <p:cond delay="0"/>
                                          </p:stCondLst>
                                        </p:cTn>
                                        <p:tgtEl>
                                          <p:spTgt spid="38935"/>
                                        </p:tgtEl>
                                        <p:attrNameLst>
                                          <p:attrName>style.visibility</p:attrName>
                                        </p:attrNameLst>
                                      </p:cBhvr>
                                      <p:to>
                                        <p:strVal val="visible"/>
                                      </p:to>
                                    </p:set>
                                    <p:anim calcmode="lin" valueType="num">
                                      <p:cBhvr additive="repl">
                                        <p:cTn id="88" dur="500" fill="hold"/>
                                        <p:tgtEl>
                                          <p:spTgt spid="38935"/>
                                        </p:tgtEl>
                                        <p:attrNameLst>
                                          <p:attrName>ppt_x</p:attrName>
                                        </p:attrNameLst>
                                      </p:cBhvr>
                                      <p:tavLst>
                                        <p:tav tm="100000">
                                          <p:val>
                                            <p:strVal val="#ppt_x-#ppt_w/2"/>
                                          </p:val>
                                        </p:tav>
                                        <p:tav>
                                          <p:val>
                                            <p:strVal val="#ppt_x"/>
                                          </p:val>
                                        </p:tav>
                                      </p:tavLst>
                                    </p:anim>
                                    <p:anim calcmode="lin" valueType="num">
                                      <p:cBhvr additive="repl">
                                        <p:cTn id="89" dur="500" fill="hold"/>
                                        <p:tgtEl>
                                          <p:spTgt spid="38935"/>
                                        </p:tgtEl>
                                        <p:attrNameLst>
                                          <p:attrName>ppt_y</p:attrName>
                                        </p:attrNameLst>
                                      </p:cBhvr>
                                      <p:tavLst>
                                        <p:tav tm="100000">
                                          <p:val>
                                            <p:strVal val="#ppt_y"/>
                                          </p:val>
                                        </p:tav>
                                        <p:tav>
                                          <p:val>
                                            <p:strVal val="#ppt_y"/>
                                          </p:val>
                                        </p:tav>
                                      </p:tavLst>
                                    </p:anim>
                                    <p:anim calcmode="lin" valueType="num">
                                      <p:cBhvr additive="repl">
                                        <p:cTn id="90" dur="500" fill="hold"/>
                                        <p:tgtEl>
                                          <p:spTgt spid="38935"/>
                                        </p:tgtEl>
                                        <p:attrNameLst>
                                          <p:attrName>ppt_w</p:attrName>
                                        </p:attrNameLst>
                                      </p:cBhvr>
                                      <p:tavLst>
                                        <p:tav tm="100000">
                                          <p:val>
                                            <p:fltVal val="0"/>
                                          </p:val>
                                        </p:tav>
                                        <p:tav>
                                          <p:val>
                                            <p:strVal val="#ppt_w"/>
                                          </p:val>
                                        </p:tav>
                                      </p:tavLst>
                                    </p:anim>
                                    <p:anim calcmode="lin" valueType="num">
                                      <p:cBhvr additive="repl">
                                        <p:cTn id="91" dur="500" fill="hold"/>
                                        <p:tgtEl>
                                          <p:spTgt spid="38935"/>
                                        </p:tgtEl>
                                        <p:attrNameLst>
                                          <p:attrName>ppt_h</p:attrName>
                                        </p:attrNameLst>
                                      </p:cBhvr>
                                      <p:tavLst>
                                        <p:tav tm="100000">
                                          <p:val>
                                            <p:strVal val="#ppt_h"/>
                                          </p:val>
                                        </p:tav>
                                        <p:tav>
                                          <p:val>
                                            <p:strVal val="#ppt_h"/>
                                          </p:val>
                                        </p:tav>
                                      </p:tavLst>
                                    </p:anim>
                                  </p:childTnLst>
                                </p:cTn>
                              </p:par>
                            </p:childTnLst>
                          </p:cTn>
                        </p:par>
                        <p:par>
                          <p:cTn id="92" fill="hold" nodeType="afterGroup">
                            <p:stCondLst>
                              <p:cond delay="9000"/>
                            </p:stCondLst>
                            <p:childTnLst>
                              <p:par>
                                <p:cTn id="93" presetID="17" presetClass="entr" presetSubtype="8" fill="hold" nodeType="afterEffect">
                                  <p:stCondLst>
                                    <p:cond delay="0"/>
                                  </p:stCondLst>
                                  <p:childTnLst>
                                    <p:set>
                                      <p:cBhvr additive="repl">
                                        <p:cTn id="94" dur="1" fill="hold">
                                          <p:stCondLst>
                                            <p:cond delay="0"/>
                                          </p:stCondLst>
                                        </p:cTn>
                                        <p:tgtEl>
                                          <p:spTgt spid="38936"/>
                                        </p:tgtEl>
                                        <p:attrNameLst>
                                          <p:attrName>style.visibility</p:attrName>
                                        </p:attrNameLst>
                                      </p:cBhvr>
                                      <p:to>
                                        <p:strVal val="visible"/>
                                      </p:to>
                                    </p:set>
                                    <p:anim calcmode="lin" valueType="num">
                                      <p:cBhvr additive="repl">
                                        <p:cTn id="95" dur="500" fill="hold"/>
                                        <p:tgtEl>
                                          <p:spTgt spid="38936"/>
                                        </p:tgtEl>
                                        <p:attrNameLst>
                                          <p:attrName>ppt_x</p:attrName>
                                        </p:attrNameLst>
                                      </p:cBhvr>
                                      <p:tavLst>
                                        <p:tav tm="100000">
                                          <p:val>
                                            <p:strVal val="#ppt_x-#ppt_w/2"/>
                                          </p:val>
                                        </p:tav>
                                        <p:tav>
                                          <p:val>
                                            <p:strVal val="#ppt_x"/>
                                          </p:val>
                                        </p:tav>
                                      </p:tavLst>
                                    </p:anim>
                                    <p:anim calcmode="lin" valueType="num">
                                      <p:cBhvr additive="repl">
                                        <p:cTn id="96" dur="500" fill="hold"/>
                                        <p:tgtEl>
                                          <p:spTgt spid="38936"/>
                                        </p:tgtEl>
                                        <p:attrNameLst>
                                          <p:attrName>ppt_y</p:attrName>
                                        </p:attrNameLst>
                                      </p:cBhvr>
                                      <p:tavLst>
                                        <p:tav tm="100000">
                                          <p:val>
                                            <p:strVal val="#ppt_y"/>
                                          </p:val>
                                        </p:tav>
                                        <p:tav>
                                          <p:val>
                                            <p:strVal val="#ppt_y"/>
                                          </p:val>
                                        </p:tav>
                                      </p:tavLst>
                                    </p:anim>
                                    <p:anim calcmode="lin" valueType="num">
                                      <p:cBhvr additive="repl">
                                        <p:cTn id="97" dur="500" fill="hold"/>
                                        <p:tgtEl>
                                          <p:spTgt spid="38936"/>
                                        </p:tgtEl>
                                        <p:attrNameLst>
                                          <p:attrName>ppt_w</p:attrName>
                                        </p:attrNameLst>
                                      </p:cBhvr>
                                      <p:tavLst>
                                        <p:tav tm="100000">
                                          <p:val>
                                            <p:fltVal val="0"/>
                                          </p:val>
                                        </p:tav>
                                        <p:tav>
                                          <p:val>
                                            <p:strVal val="#ppt_w"/>
                                          </p:val>
                                        </p:tav>
                                      </p:tavLst>
                                    </p:anim>
                                    <p:anim calcmode="lin" valueType="num">
                                      <p:cBhvr additive="repl">
                                        <p:cTn id="98" dur="500" fill="hold"/>
                                        <p:tgtEl>
                                          <p:spTgt spid="38936"/>
                                        </p:tgtEl>
                                        <p:attrNameLst>
                                          <p:attrName>ppt_h</p:attrName>
                                        </p:attrNameLst>
                                      </p:cBhvr>
                                      <p:tavLst>
                                        <p:tav tm="100000">
                                          <p:val>
                                            <p:strVal val="#ppt_h"/>
                                          </p:val>
                                        </p:tav>
                                        <p:tav>
                                          <p:val>
                                            <p:strVal val="#ppt_h"/>
                                          </p:val>
                                        </p:tav>
                                      </p:tavLst>
                                    </p:anim>
                                  </p:childTnLst>
                                </p:cTn>
                              </p:par>
                            </p:childTnLst>
                          </p:cTn>
                        </p:par>
                        <p:par>
                          <p:cTn id="99" fill="hold" nodeType="afterGroup">
                            <p:stCondLst>
                              <p:cond delay="10500"/>
                            </p:stCondLst>
                            <p:childTnLst>
                              <p:par>
                                <p:cTn id="100" presetID="17" presetClass="entr" presetSubtype="8" fill="hold" nodeType="afterEffect">
                                  <p:stCondLst>
                                    <p:cond delay="0"/>
                                  </p:stCondLst>
                                  <p:childTnLst>
                                    <p:set>
                                      <p:cBhvr additive="repl">
                                        <p:cTn id="101" dur="1" fill="hold">
                                          <p:stCondLst>
                                            <p:cond delay="0"/>
                                          </p:stCondLst>
                                        </p:cTn>
                                        <p:tgtEl>
                                          <p:spTgt spid="38937"/>
                                        </p:tgtEl>
                                        <p:attrNameLst>
                                          <p:attrName>style.visibility</p:attrName>
                                        </p:attrNameLst>
                                      </p:cBhvr>
                                      <p:to>
                                        <p:strVal val="visible"/>
                                      </p:to>
                                    </p:set>
                                    <p:anim calcmode="lin" valueType="num">
                                      <p:cBhvr additive="repl">
                                        <p:cTn id="102" dur="500" fill="hold"/>
                                        <p:tgtEl>
                                          <p:spTgt spid="38937"/>
                                        </p:tgtEl>
                                        <p:attrNameLst>
                                          <p:attrName>ppt_x</p:attrName>
                                        </p:attrNameLst>
                                      </p:cBhvr>
                                      <p:tavLst>
                                        <p:tav tm="100000">
                                          <p:val>
                                            <p:strVal val="#ppt_x-#ppt_w/2"/>
                                          </p:val>
                                        </p:tav>
                                        <p:tav>
                                          <p:val>
                                            <p:strVal val="#ppt_x"/>
                                          </p:val>
                                        </p:tav>
                                      </p:tavLst>
                                    </p:anim>
                                    <p:anim calcmode="lin" valueType="num">
                                      <p:cBhvr additive="repl">
                                        <p:cTn id="103" dur="500" fill="hold"/>
                                        <p:tgtEl>
                                          <p:spTgt spid="38937"/>
                                        </p:tgtEl>
                                        <p:attrNameLst>
                                          <p:attrName>ppt_y</p:attrName>
                                        </p:attrNameLst>
                                      </p:cBhvr>
                                      <p:tavLst>
                                        <p:tav tm="100000">
                                          <p:val>
                                            <p:strVal val="#ppt_y"/>
                                          </p:val>
                                        </p:tav>
                                        <p:tav>
                                          <p:val>
                                            <p:strVal val="#ppt_y"/>
                                          </p:val>
                                        </p:tav>
                                      </p:tavLst>
                                    </p:anim>
                                    <p:anim calcmode="lin" valueType="num">
                                      <p:cBhvr additive="repl">
                                        <p:cTn id="104" dur="500" fill="hold"/>
                                        <p:tgtEl>
                                          <p:spTgt spid="38937"/>
                                        </p:tgtEl>
                                        <p:attrNameLst>
                                          <p:attrName>ppt_w</p:attrName>
                                        </p:attrNameLst>
                                      </p:cBhvr>
                                      <p:tavLst>
                                        <p:tav tm="100000">
                                          <p:val>
                                            <p:fltVal val="0"/>
                                          </p:val>
                                        </p:tav>
                                        <p:tav>
                                          <p:val>
                                            <p:strVal val="#ppt_w"/>
                                          </p:val>
                                        </p:tav>
                                      </p:tavLst>
                                    </p:anim>
                                    <p:anim calcmode="lin" valueType="num">
                                      <p:cBhvr additive="repl">
                                        <p:cTn id="105" dur="500" fill="hold"/>
                                        <p:tgtEl>
                                          <p:spTgt spid="38937"/>
                                        </p:tgtEl>
                                        <p:attrNameLst>
                                          <p:attrName>ppt_h</p:attrName>
                                        </p:attrNameLst>
                                      </p:cBhvr>
                                      <p:tavLst>
                                        <p:tav tm="100000">
                                          <p:val>
                                            <p:strVal val="#ppt_h"/>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p:bldP spid="38915" grpId="0" animBg="1"/>
      <p:bldP spid="38932" grpId="0" animBg="1"/>
      <p:bldP spid="3893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B9503C4C-97D5-C441-9454-27E6ED4BF693}" type="slidenum">
              <a:rPr lang="en-US"/>
              <a:pPr/>
              <a:t>35</a:t>
            </a:fld>
            <a:endParaRPr lang="en-US"/>
          </a:p>
        </p:txBody>
      </p:sp>
      <p:sp>
        <p:nvSpPr>
          <p:cNvPr id="39937" name="Rectangle 1"/>
          <p:cNvSpPr>
            <a:spLocks noGrp="1" noChangeArrowheads="1"/>
          </p:cNvSpPr>
          <p:nvPr>
            <p:ph type="title" idx="4294967295"/>
          </p:nvPr>
        </p:nvSpPr>
        <p:spPr>
          <a:xfrm>
            <a:off x="685800" y="333375"/>
            <a:ext cx="7772400" cy="874713"/>
          </a:xfrm>
          <a:solidFill>
            <a:srgbClr val="3333CC"/>
          </a:solidFill>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a:solidFill>
                  <a:srgbClr val="FFFFFF"/>
                </a:solidFill>
              </a:rPr>
              <a:t>Яагаад би Претриб вэ</a:t>
            </a:r>
            <a:r>
              <a:rPr lang="en-US">
                <a:solidFill>
                  <a:srgbClr val="FFFFFF"/>
                </a:solidFill>
              </a:rPr>
              <a:t>?</a:t>
            </a:r>
          </a:p>
        </p:txBody>
      </p:sp>
      <p:sp>
        <p:nvSpPr>
          <p:cNvPr id="39938" name="Rectangle 2"/>
          <p:cNvSpPr>
            <a:spLocks noChangeArrowheads="1"/>
          </p:cNvSpPr>
          <p:nvPr/>
        </p:nvSpPr>
        <p:spPr bwMode="auto">
          <a:xfrm>
            <a:off x="609600" y="1828800"/>
            <a:ext cx="8496300"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339725" indent="-339725">
              <a:spcBef>
                <a:spcPts val="900"/>
              </a:spcBef>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mn-MN" sz="2800">
                <a:solidFill>
                  <a:srgbClr val="FFFFFF"/>
                </a:solidFill>
              </a:rPr>
              <a:t>Бурханы уур хилэн дор </a:t>
            </a:r>
            <a:r>
              <a:rPr lang="en-US" sz="2800">
                <a:solidFill>
                  <a:srgbClr val="FFFFFF"/>
                </a:solidFill>
              </a:rPr>
              <a:t>(6:16-17)</a:t>
            </a:r>
            <a:r>
              <a:rPr lang="mn-MN" sz="2800">
                <a:solidFill>
                  <a:srgbClr val="FFFFFF"/>
                </a:solidFill>
              </a:rPr>
              <a:t>итгэгч биш хүмүүсийг сорих гамшгууд</a:t>
            </a:r>
            <a:r>
              <a:rPr lang="en-US" sz="2800">
                <a:solidFill>
                  <a:srgbClr val="FFFFFF"/>
                </a:solidFill>
              </a:rPr>
              <a:t> (3:10) </a:t>
            </a:r>
          </a:p>
          <a:p>
            <a:pPr marL="339725" indent="-339725">
              <a:spcBef>
                <a:spcPts val="900"/>
              </a:spcBef>
              <a:buClr>
                <a:srgbClr val="FFFFFF"/>
              </a:buClr>
              <a:buFont typeface="Times New Roman" charset="0"/>
              <a:buChar cha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mn-MN" sz="2800">
                <a:solidFill>
                  <a:srgbClr val="FFFFFF"/>
                </a:solidFill>
              </a:rPr>
              <a:t>Хонин сүргийг ямаан сүргийг ялгах шаардлага</a:t>
            </a:r>
            <a:r>
              <a:rPr lang="en-US" sz="2800">
                <a:solidFill>
                  <a:srgbClr val="FFFFFF"/>
                </a:solidFill>
              </a:rPr>
              <a:t> (</a:t>
            </a:r>
            <a:r>
              <a:rPr lang="mn-MN" sz="2800">
                <a:solidFill>
                  <a:srgbClr val="FFFFFF"/>
                </a:solidFill>
              </a:rPr>
              <a:t>Мт</a:t>
            </a:r>
            <a:r>
              <a:rPr lang="en-US" sz="2800">
                <a:solidFill>
                  <a:srgbClr val="FFFFFF"/>
                </a:solidFill>
              </a:rPr>
              <a:t> 25:31-46)</a:t>
            </a:r>
            <a:r>
              <a:rPr lang="mn-MN" sz="2800">
                <a:solidFill>
                  <a:srgbClr val="FFFFFF"/>
                </a:solidFill>
              </a:rPr>
              <a:t> </a:t>
            </a:r>
          </a:p>
          <a:p>
            <a:pPr marL="339725" indent="-339725">
              <a:spcBef>
                <a:spcPts val="900"/>
              </a:spcBef>
              <a:buClr>
                <a:srgbClr val="FFFFFF"/>
              </a:buClr>
              <a:buFont typeface="Times New Roman" charset="0"/>
              <a:buChar cha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mn-MN" sz="2800">
                <a:solidFill>
                  <a:srgbClr val="FFFFFF"/>
                </a:solidFill>
              </a:rPr>
              <a:t>Мянган жилийн хаанчлалд газар дэлхийг дахин суурьшуулах шаардлага</a:t>
            </a:r>
            <a:r>
              <a:rPr lang="en-US" sz="2800">
                <a:solidFill>
                  <a:srgbClr val="FFFFFF"/>
                </a:solidFill>
              </a:rPr>
              <a:t> (</a:t>
            </a:r>
            <a:r>
              <a:rPr lang="mn-MN" sz="2800">
                <a:solidFill>
                  <a:srgbClr val="FFFFFF"/>
                </a:solidFill>
              </a:rPr>
              <a:t>Иса</a:t>
            </a:r>
            <a:r>
              <a:rPr lang="en-US" sz="2800">
                <a:solidFill>
                  <a:srgbClr val="FFFFFF"/>
                </a:solidFill>
              </a:rPr>
              <a:t>. 65:20)</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39938">
                                            <p:txEl>
                                              <p:pRg st="0" end="0"/>
                                            </p:txEl>
                                          </p:spTgt>
                                        </p:tgtEl>
                                        <p:attrNameLst>
                                          <p:attrName>style.visibility</p:attrName>
                                        </p:attrNameLst>
                                      </p:cBhvr>
                                      <p:to>
                                        <p:strVal val="visible"/>
                                      </p:to>
                                    </p:set>
                                    <p:animEffect transition="in" filter="dissolve">
                                      <p:cBhvr additive="repl">
                                        <p:cTn id="7" dur="500"/>
                                        <p:tgtEl>
                                          <p:spTgt spid="399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fill="hold" nodeType="clickEffect">
                                  <p:stCondLst>
                                    <p:cond delay="0"/>
                                  </p:stCondLst>
                                  <p:childTnLst>
                                    <p:set>
                                      <p:cBhvr additive="repl">
                                        <p:cTn id="11" dur="1" fill="hold">
                                          <p:stCondLst>
                                            <p:cond delay="0"/>
                                          </p:stCondLst>
                                        </p:cTn>
                                        <p:tgtEl>
                                          <p:spTgt spid="39938">
                                            <p:txEl>
                                              <p:pRg st="1" end="1"/>
                                            </p:txEl>
                                          </p:spTgt>
                                        </p:tgtEl>
                                        <p:attrNameLst>
                                          <p:attrName>style.visibility</p:attrName>
                                        </p:attrNameLst>
                                      </p:cBhvr>
                                      <p:to>
                                        <p:strVal val="visible"/>
                                      </p:to>
                                    </p:set>
                                    <p:animEffect transition="in" filter="dissolve">
                                      <p:cBhvr additive="repl">
                                        <p:cTn id="12" dur="500"/>
                                        <p:tgtEl>
                                          <p:spTgt spid="3993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fill="hold" nodeType="clickEffect">
                                  <p:stCondLst>
                                    <p:cond delay="0"/>
                                  </p:stCondLst>
                                  <p:childTnLst>
                                    <p:set>
                                      <p:cBhvr additive="repl">
                                        <p:cTn id="16" dur="1" fill="hold">
                                          <p:stCondLst>
                                            <p:cond delay="0"/>
                                          </p:stCondLst>
                                        </p:cTn>
                                        <p:tgtEl>
                                          <p:spTgt spid="39938">
                                            <p:txEl>
                                              <p:pRg st="2" end="2"/>
                                            </p:txEl>
                                          </p:spTgt>
                                        </p:tgtEl>
                                        <p:attrNameLst>
                                          <p:attrName>style.visibility</p:attrName>
                                        </p:attrNameLst>
                                      </p:cBhvr>
                                      <p:to>
                                        <p:strVal val="visible"/>
                                      </p:to>
                                    </p:set>
                                    <p:animEffect transition="in" filter="dissolve">
                                      <p:cBhvr additive="repl">
                                        <p:cTn id="17" dur="500"/>
                                        <p:tgtEl>
                                          <p:spTgt spid="399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66"/>
            </a:gs>
            <a:gs pos="100000">
              <a:srgbClr val="00002F"/>
            </a:gs>
          </a:gsLst>
          <a:path path="shape">
            <a:fillToRect l="50000" t="50000" r="50000" b="50000"/>
          </a:path>
        </a:gra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2B8B021F-91E3-4E4C-B550-2CBA280FAF6A}" type="slidenum">
              <a:rPr lang="en-US"/>
              <a:pPr/>
              <a:t>36</a:t>
            </a:fld>
            <a:endParaRPr lang="en-US"/>
          </a:p>
        </p:txBody>
      </p:sp>
      <p:sp>
        <p:nvSpPr>
          <p:cNvPr id="40961" name="Rectangle 1"/>
          <p:cNvSpPr>
            <a:spLocks noGrp="1" noChangeArrowheads="1"/>
          </p:cNvSpPr>
          <p:nvPr>
            <p:ph type="title" idx="4294967295"/>
          </p:nvPr>
        </p:nvSpPr>
        <p:spPr>
          <a:xfrm>
            <a:off x="228600" y="152400"/>
            <a:ext cx="8763000" cy="1447800"/>
          </a:xfrm>
          <a:solidFill>
            <a:srgbClr val="3333CC"/>
          </a:solidFill>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a:solidFill>
                  <a:srgbClr val="FFFFFF"/>
                </a:solidFill>
              </a:rPr>
              <a:t>Би яагаад Премил вэ</a:t>
            </a:r>
            <a:r>
              <a:rPr lang="en-US">
                <a:solidFill>
                  <a:srgbClr val="FFFFFF"/>
                </a:solidFill>
              </a:rPr>
              <a:t>?</a:t>
            </a:r>
          </a:p>
        </p:txBody>
      </p:sp>
      <p:sp>
        <p:nvSpPr>
          <p:cNvPr id="40962" name="Rectangle 2"/>
          <p:cNvSpPr>
            <a:spLocks noChangeArrowheads="1"/>
          </p:cNvSpPr>
          <p:nvPr/>
        </p:nvSpPr>
        <p:spPr bwMode="auto">
          <a:xfrm>
            <a:off x="457200" y="1828800"/>
            <a:ext cx="8496300" cy="5099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339725" indent="-339725">
              <a:spcBef>
                <a:spcPts val="700"/>
              </a:spcBef>
              <a:buClr>
                <a:srgbClr val="FFFFFF"/>
              </a:buClr>
              <a:buFont typeface="Times New Roman"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mn-MN" sz="2000">
                <a:solidFill>
                  <a:srgbClr val="FFFFFF"/>
                </a:solidFill>
              </a:rPr>
              <a:t>Илч</a:t>
            </a:r>
            <a:r>
              <a:rPr lang="en-US" sz="2000">
                <a:solidFill>
                  <a:srgbClr val="FFFFFF"/>
                </a:solidFill>
              </a:rPr>
              <a:t> 19 (</a:t>
            </a:r>
            <a:r>
              <a:rPr lang="mn-MN" sz="2000">
                <a:solidFill>
                  <a:srgbClr val="FFFFFF"/>
                </a:solidFill>
              </a:rPr>
              <a:t>Христийн дахин ирэлт</a:t>
            </a:r>
            <a:r>
              <a:rPr lang="en-US" sz="2000">
                <a:solidFill>
                  <a:srgbClr val="FFFFFF"/>
                </a:solidFill>
              </a:rPr>
              <a:t>) </a:t>
            </a:r>
            <a:r>
              <a:rPr lang="mn-MN" sz="2000">
                <a:solidFill>
                  <a:srgbClr val="FFFFFF"/>
                </a:solidFill>
              </a:rPr>
              <a:t>Илч</a:t>
            </a:r>
            <a:r>
              <a:rPr lang="en-US" sz="2000">
                <a:solidFill>
                  <a:srgbClr val="FFFFFF"/>
                </a:solidFill>
              </a:rPr>
              <a:t>. 20 (</a:t>
            </a:r>
            <a:r>
              <a:rPr lang="mn-MN" sz="2000">
                <a:solidFill>
                  <a:srgbClr val="FFFFFF"/>
                </a:solidFill>
              </a:rPr>
              <a:t>Христийн хаанчлал</a:t>
            </a:r>
            <a:r>
              <a:rPr lang="en-US" sz="2000">
                <a:solidFill>
                  <a:srgbClr val="FFFFFF"/>
                </a:solidFill>
              </a:rPr>
              <a:t>)</a:t>
            </a:r>
            <a:r>
              <a:rPr lang="mn-MN" sz="2000">
                <a:solidFill>
                  <a:srgbClr val="FFFFFF"/>
                </a:solidFill>
              </a:rPr>
              <a:t>-аас өмнө болно</a:t>
            </a:r>
          </a:p>
          <a:p>
            <a:pPr marL="339725" indent="-339725">
              <a:spcBef>
                <a:spcPts val="700"/>
              </a:spcBef>
              <a:buClr>
                <a:srgbClr val="FFFFFF"/>
              </a:buClr>
              <a:buFont typeface="Times New Roman"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000">
                <a:solidFill>
                  <a:srgbClr val="FFFFFF"/>
                </a:solidFill>
              </a:rPr>
              <a:t>1000 </a:t>
            </a:r>
            <a:r>
              <a:rPr lang="mn-MN" sz="2000">
                <a:solidFill>
                  <a:srgbClr val="FFFFFF"/>
                </a:solidFill>
              </a:rPr>
              <a:t>жилийг үзэх ердийн арга</a:t>
            </a:r>
            <a:r>
              <a:rPr lang="en-US" sz="2000">
                <a:solidFill>
                  <a:srgbClr val="FFFFFF"/>
                </a:solidFill>
              </a:rPr>
              <a:t> (20:1-6)</a:t>
            </a:r>
          </a:p>
          <a:p>
            <a:pPr marL="339725" indent="-339725">
              <a:spcBef>
                <a:spcPts val="700"/>
              </a:spcBef>
              <a:buClr>
                <a:srgbClr val="FFFFFF"/>
              </a:buClr>
              <a:buFont typeface="Times New Roman"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mn-MN" sz="2000">
                <a:solidFill>
                  <a:srgbClr val="FFFFFF"/>
                </a:solidFill>
              </a:rPr>
              <a:t>Энэ үе ч биш, тэнгэрийн улс ч биш харин хожмын ирээдүйн цаг үеийг ХГ-ний эш үзүүлэгчид үзсэн байдаг</a:t>
            </a:r>
          </a:p>
          <a:p>
            <a:pPr marL="739775" lvl="1" indent="-282575">
              <a:spcBef>
                <a:spcPts val="700"/>
              </a:spcBef>
              <a:buClr>
                <a:srgbClr val="FFFFFF"/>
              </a:buClr>
              <a:buFont typeface="Times New Roman"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mn-MN" sz="2000">
                <a:solidFill>
                  <a:srgbClr val="FFFFFF"/>
                </a:solidFill>
              </a:rPr>
              <a:t>Амьтдын хаанчлалтай эвлэрэх</a:t>
            </a:r>
            <a:r>
              <a:rPr lang="en-US" sz="2000">
                <a:solidFill>
                  <a:srgbClr val="FFFFFF"/>
                </a:solidFill>
              </a:rPr>
              <a:t> (</a:t>
            </a:r>
            <a:r>
              <a:rPr lang="mn-MN" sz="2000">
                <a:solidFill>
                  <a:srgbClr val="FFFFFF"/>
                </a:solidFill>
              </a:rPr>
              <a:t>Иса</a:t>
            </a:r>
            <a:r>
              <a:rPr lang="en-US" sz="2000">
                <a:solidFill>
                  <a:srgbClr val="FFFFFF"/>
                </a:solidFill>
              </a:rPr>
              <a:t>. 11:6-9)</a:t>
            </a:r>
          </a:p>
          <a:p>
            <a:pPr marL="739775" lvl="1" indent="-282575">
              <a:spcBef>
                <a:spcPts val="700"/>
              </a:spcBef>
              <a:buClr>
                <a:srgbClr val="FFFFFF"/>
              </a:buClr>
              <a:buFont typeface="Times New Roman"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mn-MN" sz="2000">
                <a:solidFill>
                  <a:srgbClr val="FFFFFF"/>
                </a:solidFill>
              </a:rPr>
              <a:t>Урт удаан амьдрал, гэвч үхэл байсаар</a:t>
            </a:r>
            <a:r>
              <a:rPr lang="en-US" sz="2000">
                <a:solidFill>
                  <a:srgbClr val="FFFFFF"/>
                </a:solidFill>
              </a:rPr>
              <a:t> (</a:t>
            </a:r>
            <a:r>
              <a:rPr lang="mn-MN" sz="2000">
                <a:solidFill>
                  <a:srgbClr val="FFFFFF"/>
                </a:solidFill>
              </a:rPr>
              <a:t>Иса</a:t>
            </a:r>
            <a:r>
              <a:rPr lang="en-US" sz="2000">
                <a:solidFill>
                  <a:srgbClr val="FFFFFF"/>
                </a:solidFill>
              </a:rPr>
              <a:t>. 65:20)</a:t>
            </a:r>
          </a:p>
          <a:p>
            <a:pPr marL="739775" lvl="1" indent="-282575">
              <a:spcBef>
                <a:spcPts val="700"/>
              </a:spcBef>
              <a:buClr>
                <a:srgbClr val="FFFFFF"/>
              </a:buClr>
              <a:buFont typeface="Times New Roman"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mn-MN" sz="2000">
                <a:solidFill>
                  <a:srgbClr val="FFFFFF"/>
                </a:solidFill>
              </a:rPr>
              <a:t>Мессиаг эргэн ирсний дараах жил тутмын баярын зан үйл</a:t>
            </a:r>
            <a:r>
              <a:rPr lang="en-US" sz="2000">
                <a:solidFill>
                  <a:srgbClr val="FFFFFF"/>
                </a:solidFill>
              </a:rPr>
              <a:t> (</a:t>
            </a:r>
            <a:r>
              <a:rPr lang="mn-MN" sz="2000">
                <a:solidFill>
                  <a:srgbClr val="FFFFFF"/>
                </a:solidFill>
              </a:rPr>
              <a:t>Зех</a:t>
            </a:r>
            <a:r>
              <a:rPr lang="en-US" sz="2000">
                <a:solidFill>
                  <a:srgbClr val="FFFFFF"/>
                </a:solidFill>
              </a:rPr>
              <a:t> 14:15-17)</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40962">
                                            <p:txEl>
                                              <p:pRg st="0" end="0"/>
                                            </p:txEl>
                                          </p:spTgt>
                                        </p:tgtEl>
                                        <p:attrNameLst>
                                          <p:attrName>style.visibility</p:attrName>
                                        </p:attrNameLst>
                                      </p:cBhvr>
                                      <p:to>
                                        <p:strVal val="visible"/>
                                      </p:to>
                                    </p:set>
                                    <p:animEffect transition="in" filter="dissolve">
                                      <p:cBhvr additive="repl">
                                        <p:cTn id="7" dur="500"/>
                                        <p:tgtEl>
                                          <p:spTgt spid="409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fill="hold" nodeType="clickEffect">
                                  <p:stCondLst>
                                    <p:cond delay="0"/>
                                  </p:stCondLst>
                                  <p:childTnLst>
                                    <p:set>
                                      <p:cBhvr additive="repl">
                                        <p:cTn id="11" dur="1" fill="hold">
                                          <p:stCondLst>
                                            <p:cond delay="0"/>
                                          </p:stCondLst>
                                        </p:cTn>
                                        <p:tgtEl>
                                          <p:spTgt spid="40962">
                                            <p:txEl>
                                              <p:pRg st="1" end="1"/>
                                            </p:txEl>
                                          </p:spTgt>
                                        </p:tgtEl>
                                        <p:attrNameLst>
                                          <p:attrName>style.visibility</p:attrName>
                                        </p:attrNameLst>
                                      </p:cBhvr>
                                      <p:to>
                                        <p:strVal val="visible"/>
                                      </p:to>
                                    </p:set>
                                    <p:animEffect transition="in" filter="dissolve">
                                      <p:cBhvr additive="repl">
                                        <p:cTn id="12" dur="500"/>
                                        <p:tgtEl>
                                          <p:spTgt spid="4096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fill="hold" nodeType="clickEffect">
                                  <p:stCondLst>
                                    <p:cond delay="0"/>
                                  </p:stCondLst>
                                  <p:childTnLst>
                                    <p:set>
                                      <p:cBhvr additive="repl">
                                        <p:cTn id="16" dur="1" fill="hold">
                                          <p:stCondLst>
                                            <p:cond delay="0"/>
                                          </p:stCondLst>
                                        </p:cTn>
                                        <p:tgtEl>
                                          <p:spTgt spid="40962">
                                            <p:txEl>
                                              <p:pRg st="2" end="2"/>
                                            </p:txEl>
                                          </p:spTgt>
                                        </p:tgtEl>
                                        <p:attrNameLst>
                                          <p:attrName>style.visibility</p:attrName>
                                        </p:attrNameLst>
                                      </p:cBhvr>
                                      <p:to>
                                        <p:strVal val="visible"/>
                                      </p:to>
                                    </p:set>
                                    <p:animEffect transition="in" filter="dissolve">
                                      <p:cBhvr additive="repl">
                                        <p:cTn id="17" dur="500"/>
                                        <p:tgtEl>
                                          <p:spTgt spid="4096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fill="hold" nodeType="clickEffect">
                                  <p:stCondLst>
                                    <p:cond delay="0"/>
                                  </p:stCondLst>
                                  <p:childTnLst>
                                    <p:set>
                                      <p:cBhvr additive="repl">
                                        <p:cTn id="21" dur="1" fill="hold">
                                          <p:stCondLst>
                                            <p:cond delay="0"/>
                                          </p:stCondLst>
                                        </p:cTn>
                                        <p:tgtEl>
                                          <p:spTgt spid="40962">
                                            <p:txEl>
                                              <p:pRg st="3" end="3"/>
                                            </p:txEl>
                                          </p:spTgt>
                                        </p:tgtEl>
                                        <p:attrNameLst>
                                          <p:attrName>style.visibility</p:attrName>
                                        </p:attrNameLst>
                                      </p:cBhvr>
                                      <p:to>
                                        <p:strVal val="visible"/>
                                      </p:to>
                                    </p:set>
                                    <p:animEffect transition="in" filter="dissolve">
                                      <p:cBhvr additive="repl">
                                        <p:cTn id="22" dur="500"/>
                                        <p:tgtEl>
                                          <p:spTgt spid="4096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fill="hold" nodeType="clickEffect">
                                  <p:stCondLst>
                                    <p:cond delay="0"/>
                                  </p:stCondLst>
                                  <p:childTnLst>
                                    <p:set>
                                      <p:cBhvr additive="repl">
                                        <p:cTn id="26" dur="1" fill="hold">
                                          <p:stCondLst>
                                            <p:cond delay="0"/>
                                          </p:stCondLst>
                                        </p:cTn>
                                        <p:tgtEl>
                                          <p:spTgt spid="40962">
                                            <p:txEl>
                                              <p:pRg st="4" end="4"/>
                                            </p:txEl>
                                          </p:spTgt>
                                        </p:tgtEl>
                                        <p:attrNameLst>
                                          <p:attrName>style.visibility</p:attrName>
                                        </p:attrNameLst>
                                      </p:cBhvr>
                                      <p:to>
                                        <p:strVal val="visible"/>
                                      </p:to>
                                    </p:set>
                                    <p:animEffect transition="in" filter="dissolve">
                                      <p:cBhvr additive="repl">
                                        <p:cTn id="27" dur="500"/>
                                        <p:tgtEl>
                                          <p:spTgt spid="4096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fill="hold" nodeType="clickEffect">
                                  <p:stCondLst>
                                    <p:cond delay="0"/>
                                  </p:stCondLst>
                                  <p:childTnLst>
                                    <p:set>
                                      <p:cBhvr additive="repl">
                                        <p:cTn id="31" dur="1" fill="hold">
                                          <p:stCondLst>
                                            <p:cond delay="0"/>
                                          </p:stCondLst>
                                        </p:cTn>
                                        <p:tgtEl>
                                          <p:spTgt spid="40962">
                                            <p:txEl>
                                              <p:pRg st="5" end="5"/>
                                            </p:txEl>
                                          </p:spTgt>
                                        </p:tgtEl>
                                        <p:attrNameLst>
                                          <p:attrName>style.visibility</p:attrName>
                                        </p:attrNameLst>
                                      </p:cBhvr>
                                      <p:to>
                                        <p:strVal val="visible"/>
                                      </p:to>
                                    </p:set>
                                    <p:animEffect transition="in" filter="dissolve">
                                      <p:cBhvr additive="repl">
                                        <p:cTn id="32" dur="500"/>
                                        <p:tgtEl>
                                          <p:spTgt spid="4096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Slide Number Placeholder 4"/>
          <p:cNvSpPr>
            <a:spLocks noGrp="1"/>
          </p:cNvSpPr>
          <p:nvPr>
            <p:ph type="sldNum" idx="12"/>
          </p:nvPr>
        </p:nvSpPr>
        <p:spPr/>
        <p:txBody>
          <a:bodyPr/>
          <a:lstStyle/>
          <a:p>
            <a:fld id="{7F093FC6-B2D3-1A44-8030-A6757DC3238E}" type="slidenum">
              <a:rPr lang="en-US"/>
              <a:pPr/>
              <a:t>37</a:t>
            </a:fld>
            <a:endParaRPr lang="en-US"/>
          </a:p>
        </p:txBody>
      </p:sp>
      <p:pic>
        <p:nvPicPr>
          <p:cNvPr id="41985"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1986" name="Rectangle 2"/>
          <p:cNvSpPr>
            <a:spLocks noGrp="1" noChangeArrowheads="1"/>
          </p:cNvSpPr>
          <p:nvPr>
            <p:ph type="title" idx="4294967295"/>
          </p:nvPr>
        </p:nvSpPr>
        <p:spPr>
          <a:xfrm>
            <a:off x="5105400" y="457200"/>
            <a:ext cx="4038600" cy="3810000"/>
          </a:xfrm>
          <a:noFill/>
          <a:ln>
            <a:noFill/>
          </a:ln>
          <a:effectLst>
            <a:outerShdw blurRad="63500" dist="36147" dir="2700000" algn="ctr" rotWithShape="0">
              <a:srgbClr val="000000">
                <a:alpha val="74998"/>
              </a:srgbClr>
            </a:outerShdw>
          </a:effectLst>
        </p:spPr>
        <p:txBody>
          <a:bodyPr vert="horz" wrap="square" lIns="90000" tIns="46800" rIns="90000" bIns="46800" numCol="1" anchor="ctr" anchorCtr="0" compatLnSpc="1">
            <a:prstTxWarp prst="textNoShape">
              <a:avLst/>
            </a:prstTxWarp>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4000" b="1" kern="1200">
                <a:solidFill>
                  <a:srgbClr val="FFFFFF"/>
                </a:solidFill>
                <a:effectLst>
                  <a:glow rad="228600">
                    <a:schemeClr val="tx1"/>
                  </a:glow>
                </a:effectLst>
                <a:latin typeface="Arial" charset="0"/>
                <a:ea typeface="ＭＳ Ｐゴシック" charset="0"/>
                <a:cs typeface="MS Gothic" charset="0"/>
              </a:rPr>
              <a:t>Сатаны мөхөл</a:t>
            </a:r>
            <a:r>
              <a:rPr lang="en-US" sz="4000" b="1" kern="1200">
                <a:solidFill>
                  <a:srgbClr val="FFFFFF"/>
                </a:solidFill>
                <a:effectLst>
                  <a:glow rad="228600">
                    <a:schemeClr val="tx1"/>
                  </a:glow>
                </a:effectLst>
                <a:latin typeface="Arial" charset="0"/>
                <a:ea typeface="ＭＳ Ｐゴシック" charset="0"/>
                <a:cs typeface="MS Gothic" charset="0"/>
              </a:rPr>
              <a:t/>
            </a:r>
            <a:br>
              <a:rPr lang="en-US" sz="4000" b="1" kern="1200">
                <a:solidFill>
                  <a:srgbClr val="FFFFFF"/>
                </a:solidFill>
                <a:effectLst>
                  <a:glow rad="228600">
                    <a:schemeClr val="tx1"/>
                  </a:glow>
                </a:effectLst>
                <a:latin typeface="Arial" charset="0"/>
                <a:ea typeface="ＭＳ Ｐゴシック" charset="0"/>
                <a:cs typeface="MS Gothic" charset="0"/>
              </a:rPr>
            </a:br>
            <a:r>
              <a:rPr lang="en-US" sz="4000" b="1" kern="1200">
                <a:solidFill>
                  <a:srgbClr val="FFFFFF"/>
                </a:solidFill>
                <a:effectLst>
                  <a:glow rad="228600">
                    <a:schemeClr val="tx1"/>
                  </a:glow>
                </a:effectLst>
                <a:latin typeface="Arial" charset="0"/>
                <a:ea typeface="ＭＳ Ｐゴシック" charset="0"/>
                <a:cs typeface="MS Gothic" charset="0"/>
              </a:rPr>
              <a:t>(20:7-10)</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Slide Number Placeholder 4"/>
          <p:cNvSpPr>
            <a:spLocks noGrp="1"/>
          </p:cNvSpPr>
          <p:nvPr>
            <p:ph type="sldNum" idx="12"/>
          </p:nvPr>
        </p:nvSpPr>
        <p:spPr/>
        <p:txBody>
          <a:bodyPr/>
          <a:lstStyle/>
          <a:p>
            <a:fld id="{F6A53FC0-4F9A-BA48-A3EC-C2D86FDAC099}" type="slidenum">
              <a:rPr lang="en-US"/>
              <a:pPr/>
              <a:t>38</a:t>
            </a:fld>
            <a:endParaRPr lang="en-US"/>
          </a:p>
        </p:txBody>
      </p:sp>
      <p:sp>
        <p:nvSpPr>
          <p:cNvPr id="43009" name="Rectangle 1"/>
          <p:cNvSpPr>
            <a:spLocks noGrp="1" noChangeArrowheads="1"/>
          </p:cNvSpPr>
          <p:nvPr>
            <p:ph type="title" idx="4294967295"/>
          </p:nvPr>
        </p:nvSpPr>
        <p:spPr>
          <a:xfrm>
            <a:off x="5105400" y="457200"/>
            <a:ext cx="4038600" cy="3810000"/>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a:solidFill>
                  <a:srgbClr val="FFFFFF"/>
                </a:solidFill>
                <a:latin typeface="Arial" charset="0"/>
              </a:rPr>
              <a:t>“</a:t>
            </a:r>
            <a:r>
              <a:rPr lang="mn-MN" sz="3600" b="1">
                <a:solidFill>
                  <a:srgbClr val="FFFFFF"/>
                </a:solidFill>
                <a:latin typeface="Arial" charset="0"/>
              </a:rPr>
              <a:t>Цагаан өнгөтэй агуу их сэнтийг...би харав</a:t>
            </a:r>
            <a:r>
              <a:rPr lang="en-US" sz="3600" b="1">
                <a:solidFill>
                  <a:srgbClr val="FFFFFF"/>
                </a:solidFill>
                <a:latin typeface="Arial" charset="0"/>
              </a:rPr>
              <a:t>…” </a:t>
            </a:r>
            <a:br>
              <a:rPr lang="en-US" sz="3600" b="1">
                <a:solidFill>
                  <a:srgbClr val="FFFFFF"/>
                </a:solidFill>
                <a:latin typeface="Arial" charset="0"/>
              </a:rPr>
            </a:br>
            <a:r>
              <a:rPr lang="en-US" sz="3600" b="1">
                <a:solidFill>
                  <a:srgbClr val="FFFFFF"/>
                </a:solidFill>
                <a:latin typeface="Arial" charset="0"/>
              </a:rPr>
              <a:t>(20:11)</a:t>
            </a:r>
          </a:p>
        </p:txBody>
      </p:sp>
      <p:pic>
        <p:nvPicPr>
          <p:cNvPr id="4301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48768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0" y="0"/>
            <a:ext cx="9144000" cy="6858000"/>
          </a:xfrm>
          <a:prstGeom prst="rect">
            <a:avLst/>
          </a:prstGeom>
          <a:gradFill flip="none" rotWithShape="1">
            <a:gsLst>
              <a:gs pos="0">
                <a:schemeClr val="accent6"/>
              </a:gs>
              <a:gs pos="100000">
                <a:srgbClr val="FFFFFF"/>
              </a:gs>
            </a:gsLst>
            <a:path path="circle">
              <a:fillToRect l="100000" t="100000"/>
            </a:path>
            <a:tileRect r="-100000" b="-100000"/>
          </a:gradFill>
          <a:ln w="9525" cap="flat" cmpd="sng" algn="ctr">
            <a:solidFill>
              <a:schemeClr val="tx1"/>
            </a:solidFill>
            <a:prstDash val="solid"/>
            <a:round/>
            <a:headEnd type="none" w="med" len="med"/>
            <a:tailEnd type="stealth" w="lg" len="lg"/>
          </a:ln>
          <a:effectLst>
            <a:glow rad="101600">
              <a:schemeClr val="accent6">
                <a:alpha val="75000"/>
              </a:schemeClr>
            </a:glow>
          </a:effectLst>
        </p:spPr>
        <p:txBody>
          <a:bodyPr lIns="90000" tIns="46800" rIns="90000" bIns="46800">
            <a:spAutoFit/>
          </a:bodyPr>
          <a:lstStyle/>
          <a:p>
            <a:pPr defTabSz="914400">
              <a:buClrTx/>
              <a:buSzTx/>
              <a:buFontTx/>
              <a:buNone/>
              <a:defRPr/>
            </a:pPr>
            <a:endParaRPr lang="en-US">
              <a:solidFill>
                <a:srgbClr val="000000"/>
              </a:solidFill>
              <a:latin typeface="Comic Sans MS" pitchFamily="-111" charset="0"/>
              <a:ea typeface="ヒラギノ角ゴ Pro W3"/>
              <a:cs typeface="ヒラギノ角ゴ Pro W3"/>
            </a:endParaRPr>
          </a:p>
        </p:txBody>
      </p:sp>
      <p:graphicFrame>
        <p:nvGraphicFramePr>
          <p:cNvPr id="9" name="Table 8"/>
          <p:cNvGraphicFramePr>
            <a:graphicFrameLocks noGrp="1"/>
          </p:cNvGraphicFramePr>
          <p:nvPr>
            <p:extLst>
              <p:ext uri="{D42A27DB-BD31-4B8C-83A1-F6EECF244321}">
                <p14:modId xmlns:p14="http://schemas.microsoft.com/office/powerpoint/2010/main" val="769170466"/>
              </p:ext>
            </p:extLst>
          </p:nvPr>
        </p:nvGraphicFramePr>
        <p:xfrm>
          <a:off x="3200400" y="0"/>
          <a:ext cx="5943600" cy="6844069"/>
        </p:xfrm>
        <a:graphic>
          <a:graphicData uri="http://schemas.openxmlformats.org/drawingml/2006/table">
            <a:tbl>
              <a:tblPr/>
              <a:tblGrid>
                <a:gridCol w="1499825"/>
                <a:gridCol w="2386375"/>
                <a:gridCol w="2057400"/>
              </a:tblGrid>
              <a:tr h="38735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a typeface="ＭＳ Ｐゴシック" charset="0"/>
                        <a:cs typeface="Arial" charset="0"/>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1" i="0" u="none" strike="noStrike" cap="none" normalizeH="0" baseline="0" dirty="0" err="1" smtClean="0">
                          <a:ln>
                            <a:noFill/>
                          </a:ln>
                          <a:solidFill>
                            <a:srgbClr val="FFFFFF"/>
                          </a:solidFill>
                          <a:effectLst/>
                          <a:latin typeface="Arial" charset="0"/>
                          <a:ea typeface="ＭＳ Ｐゴシック" charset="0"/>
                          <a:cs typeface="Arial" charset="0"/>
                        </a:rPr>
                        <a:t>Мянган</a:t>
                      </a:r>
                      <a:r>
                        <a:rPr kumimoji="0" lang="ru-RU" sz="1800" b="1" i="0" u="none" strike="noStrike" cap="none" normalizeH="0" baseline="0" dirty="0" smtClean="0">
                          <a:ln>
                            <a:noFill/>
                          </a:ln>
                          <a:solidFill>
                            <a:srgbClr val="FFFFFF"/>
                          </a:solidFill>
                          <a:effectLst/>
                          <a:latin typeface="Arial" charset="0"/>
                          <a:ea typeface="ＭＳ Ｐゴシック" charset="0"/>
                          <a:cs typeface="Arial" charset="0"/>
                        </a:rPr>
                        <a:t> жил</a:t>
                      </a:r>
                      <a:endParaRPr kumimoji="0" lang="en-US" sz="1800" b="1" i="0" u="none" strike="noStrike" cap="none" normalizeH="0" baseline="0" dirty="0">
                        <a:ln>
                          <a:noFill/>
                        </a:ln>
                        <a:solidFill>
                          <a:srgbClr val="FFFFFF"/>
                        </a:solidFill>
                        <a:effectLst/>
                        <a:latin typeface="Arial" charset="0"/>
                        <a:ea typeface="ＭＳ Ｐゴシック" charset="0"/>
                        <a:cs typeface="Arial" charset="0"/>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1" i="0" u="none" strike="noStrike" cap="none" normalizeH="0" baseline="0" dirty="0" err="1" smtClean="0">
                          <a:ln>
                            <a:noFill/>
                          </a:ln>
                          <a:solidFill>
                            <a:srgbClr val="FFFFFF"/>
                          </a:solidFill>
                          <a:effectLst/>
                          <a:latin typeface="Arial" charset="0"/>
                          <a:ea typeface="ＭＳ Ｐゴシック" charset="0"/>
                          <a:cs typeface="Arial" charset="0"/>
                        </a:rPr>
                        <a:t>Тэнгэр</a:t>
                      </a:r>
                      <a:endParaRPr kumimoji="0" lang="en-US" sz="1800" b="1" i="0" u="none" strike="noStrike" cap="none" normalizeH="0" baseline="0" dirty="0">
                        <a:ln>
                          <a:noFill/>
                        </a:ln>
                        <a:solidFill>
                          <a:srgbClr val="FFFFFF"/>
                        </a:solidFill>
                        <a:effectLst/>
                        <a:latin typeface="Arial" charset="0"/>
                        <a:ea typeface="ＭＳ Ｐゴシック" charset="0"/>
                        <a:cs typeface="Arial" charset="0"/>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r>
              <a:tr h="730773">
                <a:tc>
                  <a:txBody>
                    <a:bodyPr/>
                    <a:lstStyle/>
                    <a:p>
                      <a:pPr marL="0" marR="0" lvl="0" indent="0" algn="l" defTabSz="4572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Times New Roman" charset="0"/>
                        </a:rPr>
                        <a:t>Duration</a:t>
                      </a:r>
                      <a:endParaRPr kumimoji="0" lang="en-US" sz="2000" b="0" i="0" u="none" strike="noStrike" cap="none" normalizeH="0" baseline="0" dirty="0">
                        <a:ln>
                          <a:noFill/>
                        </a:ln>
                        <a:solidFill>
                          <a:srgbClr val="000000"/>
                        </a:solidFill>
                        <a:effectLst/>
                        <a:latin typeface="Arial" charset="0"/>
                        <a:ea typeface="ＭＳ Ｐゴシック" charset="0"/>
                        <a:cs typeface="Times New Roman" charset="0"/>
                      </a:endParaRPr>
                    </a:p>
                  </a:txBody>
                  <a:tcPr marL="50800" marR="50800"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Times New Roman" charset="0"/>
                        </a:rPr>
                        <a:t>1000 years </a:t>
                      </a:r>
                      <a:r>
                        <a:rPr kumimoji="0" lang="en-US" sz="2000" b="1" i="0" u="none" strike="noStrike" cap="none" normalizeH="0" baseline="0" dirty="0" smtClean="0">
                          <a:ln>
                            <a:noFill/>
                          </a:ln>
                          <a:solidFill>
                            <a:srgbClr val="000000"/>
                          </a:solidFill>
                          <a:effectLst/>
                          <a:latin typeface="Arial" charset="0"/>
                          <a:ea typeface="ＭＳ Ｐゴシック" charset="0"/>
                          <a:cs typeface="Times New Roman" charset="0"/>
                        </a:rPr>
                        <a:t/>
                      </a:r>
                      <a:br>
                        <a:rPr kumimoji="0" lang="en-US" sz="2000" b="1" i="0" u="none" strike="noStrike" cap="none" normalizeH="0" baseline="0" dirty="0" smtClean="0">
                          <a:ln>
                            <a:noFill/>
                          </a:ln>
                          <a:solidFill>
                            <a:srgbClr val="000000"/>
                          </a:solidFill>
                          <a:effectLst/>
                          <a:latin typeface="Arial" charset="0"/>
                          <a:ea typeface="ＭＳ Ｐゴシック" charset="0"/>
                          <a:cs typeface="Times New Roman" charset="0"/>
                        </a:rPr>
                      </a:br>
                      <a:r>
                        <a:rPr kumimoji="0" lang="en-US" sz="2000" b="1" i="0" u="none" strike="noStrike" cap="none" normalizeH="0" baseline="0" dirty="0" smtClean="0">
                          <a:ln>
                            <a:noFill/>
                          </a:ln>
                          <a:solidFill>
                            <a:srgbClr val="000000"/>
                          </a:solidFill>
                          <a:effectLst/>
                          <a:latin typeface="Arial" charset="0"/>
                          <a:ea typeface="ＭＳ Ｐゴシック" charset="0"/>
                          <a:cs typeface="Times New Roman" charset="0"/>
                        </a:rPr>
                        <a:t>(</a:t>
                      </a:r>
                      <a:r>
                        <a:rPr kumimoji="0" lang="en-US" sz="2000" b="1" i="0" u="none" strike="noStrike" cap="none" normalizeH="0" baseline="0" dirty="0">
                          <a:ln>
                            <a:noFill/>
                          </a:ln>
                          <a:solidFill>
                            <a:srgbClr val="000000"/>
                          </a:solidFill>
                          <a:effectLst/>
                          <a:latin typeface="Arial" charset="0"/>
                          <a:ea typeface="ＭＳ Ｐゴシック" charset="0"/>
                          <a:cs typeface="Times New Roman" charset="0"/>
                        </a:rPr>
                        <a:t>Rev. 20:1-6)</a:t>
                      </a:r>
                      <a:endParaRPr kumimoji="0" lang="en-US" sz="2000" b="0" i="0" u="none" strike="noStrike" cap="none" normalizeH="0" baseline="0" dirty="0">
                        <a:ln>
                          <a:noFill/>
                        </a:ln>
                        <a:solidFill>
                          <a:srgbClr val="000000"/>
                        </a:solidFill>
                        <a:effectLst/>
                        <a:latin typeface="Arial" charset="0"/>
                        <a:ea typeface="ＭＳ Ｐゴシック" charset="0"/>
                        <a:cs typeface="Times New Roman" charset="0"/>
                      </a:endParaRPr>
                    </a:p>
                  </a:txBody>
                  <a:tcPr marL="50800" marR="50800"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Times New Roman" charset="0"/>
                        </a:rPr>
                        <a:t>Eternal </a:t>
                      </a:r>
                      <a:r>
                        <a:rPr kumimoji="0" lang="en-US" sz="2000" b="1" i="0" u="none" strike="noStrike" cap="none" normalizeH="0" baseline="0" dirty="0" smtClean="0">
                          <a:ln>
                            <a:noFill/>
                          </a:ln>
                          <a:solidFill>
                            <a:srgbClr val="000000"/>
                          </a:solidFill>
                          <a:effectLst/>
                          <a:latin typeface="Arial" charset="0"/>
                          <a:ea typeface="ＭＳ Ｐゴシック" charset="0"/>
                          <a:cs typeface="Times New Roman" charset="0"/>
                        </a:rPr>
                        <a:t/>
                      </a:r>
                      <a:br>
                        <a:rPr kumimoji="0" lang="en-US" sz="2000" b="1" i="0" u="none" strike="noStrike" cap="none" normalizeH="0" baseline="0" dirty="0" smtClean="0">
                          <a:ln>
                            <a:noFill/>
                          </a:ln>
                          <a:solidFill>
                            <a:srgbClr val="000000"/>
                          </a:solidFill>
                          <a:effectLst/>
                          <a:latin typeface="Arial" charset="0"/>
                          <a:ea typeface="ＭＳ Ｐゴシック" charset="0"/>
                          <a:cs typeface="Times New Roman" charset="0"/>
                        </a:rPr>
                      </a:br>
                      <a:r>
                        <a:rPr kumimoji="0" lang="en-US" sz="2000" b="1" i="0" u="none" strike="noStrike" cap="none" normalizeH="0" baseline="0" dirty="0" smtClean="0">
                          <a:ln>
                            <a:noFill/>
                          </a:ln>
                          <a:solidFill>
                            <a:srgbClr val="000000"/>
                          </a:solidFill>
                          <a:effectLst/>
                          <a:latin typeface="Arial" charset="0"/>
                          <a:ea typeface="ＭＳ Ｐゴシック" charset="0"/>
                          <a:cs typeface="Times New Roman" charset="0"/>
                        </a:rPr>
                        <a:t>(</a:t>
                      </a:r>
                      <a:r>
                        <a:rPr kumimoji="0" lang="en-US" sz="2000" b="1" i="0" u="none" strike="noStrike" cap="none" normalizeH="0" baseline="0" dirty="0">
                          <a:ln>
                            <a:noFill/>
                          </a:ln>
                          <a:solidFill>
                            <a:srgbClr val="000000"/>
                          </a:solidFill>
                          <a:effectLst/>
                          <a:latin typeface="Arial" charset="0"/>
                          <a:ea typeface="ＭＳ Ｐゴシック" charset="0"/>
                          <a:cs typeface="Times New Roman" charset="0"/>
                        </a:rPr>
                        <a:t>Rev. 22:5)</a:t>
                      </a:r>
                      <a:endParaRPr kumimoji="0" lang="en-US" sz="2000" b="0" i="0" u="none" strike="noStrike" cap="none" normalizeH="0" baseline="0" dirty="0">
                        <a:ln>
                          <a:noFill/>
                        </a:ln>
                        <a:solidFill>
                          <a:srgbClr val="000000"/>
                        </a:solidFill>
                        <a:effectLst/>
                        <a:latin typeface="Arial" charset="0"/>
                        <a:ea typeface="ＭＳ Ｐゴシック" charset="0"/>
                        <a:cs typeface="Times New Roman" charset="0"/>
                      </a:endParaRPr>
                    </a:p>
                  </a:txBody>
                  <a:tcPr marL="50800" marR="50800"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792456">
                <a:tc>
                  <a:txBody>
                    <a:bodyPr/>
                    <a:lstStyle/>
                    <a:p>
                      <a:pPr marL="0" marR="0" lvl="0" indent="0" algn="l" defTabSz="4572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Times New Roman" charset="0"/>
                        </a:rPr>
                        <a:t>Death</a:t>
                      </a:r>
                      <a:endParaRPr kumimoji="0" lang="en-US" sz="2000" b="0" i="0" u="none" strike="noStrike" cap="none" normalizeH="0" baseline="0">
                        <a:ln>
                          <a:noFill/>
                        </a:ln>
                        <a:solidFill>
                          <a:srgbClr val="000000"/>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Times New Roman" charset="0"/>
                        </a:rPr>
                        <a:t>Possible </a:t>
                      </a:r>
                      <a:r>
                        <a:rPr kumimoji="0" lang="en-US" sz="2000" b="1" i="0" u="none" strike="noStrike" cap="none" normalizeH="0" baseline="0" dirty="0" smtClean="0">
                          <a:ln>
                            <a:noFill/>
                          </a:ln>
                          <a:solidFill>
                            <a:srgbClr val="000000"/>
                          </a:solidFill>
                          <a:effectLst/>
                          <a:latin typeface="Arial" charset="0"/>
                          <a:ea typeface="ＭＳ Ｐゴシック" charset="0"/>
                          <a:cs typeface="Times New Roman" charset="0"/>
                        </a:rPr>
                        <a:t/>
                      </a:r>
                      <a:br>
                        <a:rPr kumimoji="0" lang="en-US" sz="2000" b="1" i="0" u="none" strike="noStrike" cap="none" normalizeH="0" baseline="0" dirty="0" smtClean="0">
                          <a:ln>
                            <a:noFill/>
                          </a:ln>
                          <a:solidFill>
                            <a:srgbClr val="000000"/>
                          </a:solidFill>
                          <a:effectLst/>
                          <a:latin typeface="Arial" charset="0"/>
                          <a:ea typeface="ＭＳ Ｐゴシック" charset="0"/>
                          <a:cs typeface="Times New Roman" charset="0"/>
                        </a:rPr>
                      </a:br>
                      <a:r>
                        <a:rPr kumimoji="0" lang="en-US" sz="2000" b="1" i="0" u="none" strike="noStrike" cap="none" normalizeH="0" baseline="0" dirty="0" smtClean="0">
                          <a:ln>
                            <a:noFill/>
                          </a:ln>
                          <a:solidFill>
                            <a:srgbClr val="000000"/>
                          </a:solidFill>
                          <a:effectLst/>
                          <a:latin typeface="Arial" charset="0"/>
                          <a:ea typeface="ＭＳ Ｐゴシック" charset="0"/>
                          <a:cs typeface="Times New Roman" charset="0"/>
                        </a:rPr>
                        <a:t>(</a:t>
                      </a:r>
                      <a:r>
                        <a:rPr kumimoji="0" lang="en-US" sz="2000" b="1" i="0" u="none" strike="noStrike" cap="none" normalizeH="0" baseline="0" dirty="0">
                          <a:ln>
                            <a:noFill/>
                          </a:ln>
                          <a:solidFill>
                            <a:srgbClr val="000000"/>
                          </a:solidFill>
                          <a:effectLst/>
                          <a:latin typeface="Arial" charset="0"/>
                          <a:ea typeface="ＭＳ Ｐゴシック" charset="0"/>
                          <a:cs typeface="Times New Roman" charset="0"/>
                        </a:rPr>
                        <a:t>Isa. 65:20)</a:t>
                      </a:r>
                      <a:endParaRPr kumimoji="0" lang="en-US" sz="2000" b="0" i="0" u="none" strike="noStrike" cap="none" normalizeH="0" baseline="0" dirty="0">
                        <a:ln>
                          <a:noFill/>
                        </a:ln>
                        <a:solidFill>
                          <a:srgbClr val="000000"/>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ea typeface="ＭＳ Ｐゴシック" charset="0"/>
                          <a:cs typeface="Times New Roman" charset="0"/>
                        </a:rPr>
                        <a:t>Impossible</a:t>
                      </a:r>
                      <a:br>
                        <a:rPr kumimoji="0" lang="en-US" sz="2000" b="1" i="0" u="none" strike="noStrike" cap="none" normalizeH="0" baseline="0" dirty="0" smtClean="0">
                          <a:ln>
                            <a:noFill/>
                          </a:ln>
                          <a:solidFill>
                            <a:srgbClr val="000000"/>
                          </a:solidFill>
                          <a:effectLst/>
                          <a:latin typeface="Arial" charset="0"/>
                          <a:ea typeface="ＭＳ Ｐゴシック" charset="0"/>
                          <a:cs typeface="Times New Roman" charset="0"/>
                        </a:rPr>
                      </a:br>
                      <a:r>
                        <a:rPr kumimoji="0" lang="en-US" sz="2000" b="1" i="0" u="none" strike="noStrike" cap="none" normalizeH="0" baseline="0" dirty="0" smtClean="0">
                          <a:ln>
                            <a:noFill/>
                          </a:ln>
                          <a:solidFill>
                            <a:srgbClr val="000000"/>
                          </a:solidFill>
                          <a:effectLst/>
                          <a:latin typeface="Arial" charset="0"/>
                          <a:ea typeface="ＭＳ Ｐゴシック" charset="0"/>
                          <a:cs typeface="Times New Roman" charset="0"/>
                        </a:rPr>
                        <a:t>(</a:t>
                      </a:r>
                      <a:r>
                        <a:rPr kumimoji="0" lang="en-US" sz="2000" b="1" i="0" u="none" strike="noStrike" cap="none" normalizeH="0" baseline="0" dirty="0">
                          <a:ln>
                            <a:noFill/>
                          </a:ln>
                          <a:solidFill>
                            <a:srgbClr val="000000"/>
                          </a:solidFill>
                          <a:effectLst/>
                          <a:latin typeface="Arial" charset="0"/>
                          <a:ea typeface="ＭＳ Ｐゴシック" charset="0"/>
                          <a:cs typeface="Times New Roman" charset="0"/>
                        </a:rPr>
                        <a:t>Rev. 21:4)</a:t>
                      </a:r>
                      <a:endParaRPr kumimoji="0" lang="en-US" sz="2000" b="0" i="0" u="none" strike="noStrike" cap="none" normalizeH="0" baseline="0" dirty="0">
                        <a:ln>
                          <a:noFill/>
                        </a:ln>
                        <a:solidFill>
                          <a:srgbClr val="000000"/>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chemeClr val="bg1"/>
                    </a:solidFill>
                  </a:tcPr>
                </a:tc>
              </a:tr>
              <a:tr h="2312234">
                <a:tc>
                  <a:txBody>
                    <a:bodyPr/>
                    <a:lstStyle/>
                    <a:p>
                      <a:pPr marL="0" marR="0" lvl="0" indent="0" algn="l" defTabSz="4572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Times New Roman" charset="0"/>
                        </a:rPr>
                        <a:t>Longevity   of Life</a:t>
                      </a:r>
                      <a:endParaRPr kumimoji="0" lang="en-US" sz="2000" b="0" i="0" u="none" strike="noStrike" cap="none" normalizeH="0" baseline="0">
                        <a:ln>
                          <a:noFill/>
                        </a:ln>
                        <a:solidFill>
                          <a:srgbClr val="000000"/>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ts val="1200"/>
                        </a:spcBef>
                        <a:spcAft>
                          <a:spcPct val="0"/>
                        </a:spcAft>
                        <a:buClrTx/>
                        <a:buSzTx/>
                        <a:buFontTx/>
                        <a:buNone/>
                        <a:tabLst/>
                      </a:pPr>
                      <a:r>
                        <a:rPr kumimoji="0" lang="ru-RU" altLang="ja-JP" sz="2000" b="1" i="0" u="none" strike="noStrike" cap="none" normalizeH="0" baseline="0" dirty="0" smtClean="0">
                          <a:ln>
                            <a:noFill/>
                          </a:ln>
                          <a:solidFill>
                            <a:srgbClr val="000000"/>
                          </a:solidFill>
                          <a:effectLst/>
                          <a:latin typeface="Arial" charset="0"/>
                          <a:ea typeface="ＭＳ Ｐゴシック" charset="0"/>
                          <a:cs typeface="Times New Roman" charset="0"/>
                        </a:rPr>
                        <a:t>"</a:t>
                      </a:r>
                      <a:r>
                        <a:rPr kumimoji="0" lang="en-US" altLang="ja-JP" sz="2000" b="1" i="0" u="none" strike="noStrike" cap="none" normalizeH="0" baseline="0" dirty="0" smtClean="0">
                          <a:ln>
                            <a:noFill/>
                          </a:ln>
                          <a:solidFill>
                            <a:srgbClr val="000000"/>
                          </a:solidFill>
                          <a:effectLst/>
                          <a:latin typeface="Arial" charset="0"/>
                          <a:ea typeface="ＭＳ Ｐゴシック" charset="0"/>
                          <a:cs typeface="Times New Roman" charset="0"/>
                        </a:rPr>
                        <a:t>Never </a:t>
                      </a:r>
                      <a:r>
                        <a:rPr kumimoji="0" lang="en-US" altLang="ja-JP" sz="2000" b="1" i="0" u="none" strike="noStrike" cap="none" normalizeH="0" baseline="0" dirty="0">
                          <a:ln>
                            <a:noFill/>
                          </a:ln>
                          <a:solidFill>
                            <a:srgbClr val="000000"/>
                          </a:solidFill>
                          <a:effectLst/>
                          <a:latin typeface="Arial" charset="0"/>
                          <a:ea typeface="ＭＳ Ｐゴシック" charset="0"/>
                          <a:cs typeface="Times New Roman" charset="0"/>
                        </a:rPr>
                        <a:t>again will there be an infant who lives a few days.  He who dies </a:t>
                      </a:r>
                      <a:r>
                        <a:rPr kumimoji="0" lang="en-US" altLang="ja-JP" sz="2000" b="1" i="0" u="none" strike="noStrike" cap="none" normalizeH="0" baseline="0" dirty="0" smtClean="0">
                          <a:ln>
                            <a:noFill/>
                          </a:ln>
                          <a:solidFill>
                            <a:srgbClr val="000000"/>
                          </a:solidFill>
                          <a:effectLst/>
                          <a:latin typeface="Arial" charset="0"/>
                          <a:ea typeface="ＭＳ Ｐゴシック" charset="0"/>
                          <a:cs typeface="Times New Roman" charset="0"/>
                        </a:rPr>
                        <a:t>at </a:t>
                      </a:r>
                      <a:r>
                        <a:rPr kumimoji="0" lang="en-US" altLang="ja-JP" sz="2000" b="1" i="0" u="none" strike="noStrike" cap="none" normalizeH="0" baseline="0" dirty="0">
                          <a:ln>
                            <a:noFill/>
                          </a:ln>
                          <a:solidFill>
                            <a:srgbClr val="000000"/>
                          </a:solidFill>
                          <a:effectLst/>
                          <a:latin typeface="Arial" charset="0"/>
                          <a:ea typeface="ＭＳ Ｐゴシック" charset="0"/>
                          <a:cs typeface="Times New Roman" charset="0"/>
                        </a:rPr>
                        <a:t>a hundred will be thought a mere </a:t>
                      </a:r>
                      <a:r>
                        <a:rPr kumimoji="0" lang="en-US" altLang="ja-JP" sz="2000" b="1" i="0" u="none" strike="noStrike" cap="none" normalizeH="0" baseline="0" dirty="0" smtClean="0">
                          <a:ln>
                            <a:noFill/>
                          </a:ln>
                          <a:solidFill>
                            <a:srgbClr val="000000"/>
                          </a:solidFill>
                          <a:effectLst/>
                          <a:latin typeface="Arial" charset="0"/>
                          <a:ea typeface="ＭＳ Ｐゴシック" charset="0"/>
                          <a:cs typeface="Times New Roman" charset="0"/>
                        </a:rPr>
                        <a:t>youth</a:t>
                      </a:r>
                      <a:r>
                        <a:rPr kumimoji="0" lang="ru-RU" altLang="ja-JP" sz="2000" b="1" i="0" u="none" strike="noStrike" cap="none" normalizeH="0" baseline="0" dirty="0" smtClean="0">
                          <a:ln>
                            <a:noFill/>
                          </a:ln>
                          <a:solidFill>
                            <a:srgbClr val="000000"/>
                          </a:solidFill>
                          <a:effectLst/>
                          <a:latin typeface="Arial" charset="0"/>
                          <a:ea typeface="ＭＳ Ｐゴシック" charset="0"/>
                          <a:cs typeface="Times New Roman" charset="0"/>
                        </a:rPr>
                        <a:t>"</a:t>
                      </a:r>
                      <a:r>
                        <a:rPr kumimoji="0" lang="en-US" altLang="ja-JP" sz="2000" b="1" i="0" u="none" strike="noStrike" cap="none" normalizeH="0" baseline="0" dirty="0" smtClean="0">
                          <a:ln>
                            <a:noFill/>
                          </a:ln>
                          <a:solidFill>
                            <a:srgbClr val="000000"/>
                          </a:solidFill>
                          <a:effectLst/>
                          <a:latin typeface="Arial" charset="0"/>
                          <a:ea typeface="ＭＳ Ｐゴシック" charset="0"/>
                          <a:cs typeface="Times New Roman" charset="0"/>
                        </a:rPr>
                        <a:t> </a:t>
                      </a:r>
                      <a:r>
                        <a:rPr kumimoji="0" lang="en-US" altLang="ja-JP" sz="2000" b="1" i="0" u="none" strike="noStrike" cap="none" normalizeH="0" baseline="0" dirty="0">
                          <a:ln>
                            <a:noFill/>
                          </a:ln>
                          <a:solidFill>
                            <a:srgbClr val="000000"/>
                          </a:solidFill>
                          <a:effectLst/>
                          <a:latin typeface="Arial" charset="0"/>
                          <a:ea typeface="ＭＳ Ｐゴシック" charset="0"/>
                          <a:cs typeface="Times New Roman" charset="0"/>
                        </a:rPr>
                        <a:t>(Isa. 65:20)</a:t>
                      </a:r>
                      <a:endParaRPr kumimoji="0" lang="en-US" sz="2000" b="0" i="0" u="none" strike="noStrike" cap="none" normalizeH="0" baseline="0" dirty="0">
                        <a:ln>
                          <a:noFill/>
                        </a:ln>
                        <a:solidFill>
                          <a:srgbClr val="000000"/>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Times New Roman" charset="0"/>
                        </a:rPr>
                        <a:t>No aging (Rev. 21:4 implied)</a:t>
                      </a:r>
                      <a:endParaRPr kumimoji="0" lang="en-US" sz="2000" b="0" i="0" u="none" strike="noStrike" cap="none" normalizeH="0" baseline="0">
                        <a:ln>
                          <a:noFill/>
                        </a:ln>
                        <a:solidFill>
                          <a:srgbClr val="000000"/>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rgbClr val="E7E7E7"/>
                    </a:solidFill>
                  </a:tcPr>
                </a:tc>
              </a:tr>
              <a:tr h="792456">
                <a:tc>
                  <a:txBody>
                    <a:bodyPr/>
                    <a:lstStyle/>
                    <a:p>
                      <a:pPr marL="0" marR="0" lvl="0" indent="0" algn="l" defTabSz="4572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Times New Roman" charset="0"/>
                        </a:rPr>
                        <a:t>Sin Nature</a:t>
                      </a:r>
                      <a:endParaRPr kumimoji="0" lang="en-US" sz="2000" b="0" i="0" u="none" strike="noStrike" cap="none" normalizeH="0" baseline="0">
                        <a:ln>
                          <a:noFill/>
                        </a:ln>
                        <a:solidFill>
                          <a:srgbClr val="000000"/>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Times New Roman" charset="0"/>
                        </a:rPr>
                        <a:t>Active (Rev. 20:7-9)</a:t>
                      </a:r>
                      <a:endParaRPr kumimoji="0" lang="en-US" sz="2000" b="0" i="0" u="none" strike="noStrike" cap="none" normalizeH="0" baseline="0">
                        <a:ln>
                          <a:noFill/>
                        </a:ln>
                        <a:solidFill>
                          <a:srgbClr val="000000"/>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Times New Roman" charset="0"/>
                        </a:rPr>
                        <a:t>Abolished (Rev. 21:27)</a:t>
                      </a:r>
                      <a:endParaRPr kumimoji="0" lang="en-US" sz="2000" b="0" i="0" u="none" strike="noStrike" cap="none" normalizeH="0" baseline="0">
                        <a:ln>
                          <a:noFill/>
                        </a:ln>
                        <a:solidFill>
                          <a:srgbClr val="000000"/>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chemeClr val="bg1"/>
                    </a:solidFill>
                  </a:tcPr>
                </a:tc>
              </a:tr>
              <a:tr h="984250">
                <a:tc>
                  <a:txBody>
                    <a:bodyPr/>
                    <a:lstStyle/>
                    <a:p>
                      <a:pPr marL="0" marR="0" lvl="0" indent="0" algn="l" defTabSz="4572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Times New Roman" charset="0"/>
                        </a:rPr>
                        <a:t>Inhabitants</a:t>
                      </a:r>
                      <a:endParaRPr kumimoji="0" lang="en-US" sz="2000" b="0" i="0" u="none" strike="noStrike" cap="none" normalizeH="0" baseline="0">
                        <a:ln>
                          <a:noFill/>
                        </a:ln>
                        <a:solidFill>
                          <a:srgbClr val="000000"/>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Times New Roman" charset="0"/>
                        </a:rPr>
                        <a:t>Initially Christian, but later includes unbelievers––no living with angels? (Matt. 25:34; </a:t>
                      </a:r>
                      <a:br>
                        <a:rPr kumimoji="0" lang="en-US" sz="2000" b="1" i="0" u="none" strike="noStrike" cap="none" normalizeH="0" baseline="0">
                          <a:ln>
                            <a:noFill/>
                          </a:ln>
                          <a:solidFill>
                            <a:srgbClr val="000000"/>
                          </a:solidFill>
                          <a:effectLst/>
                          <a:latin typeface="Arial" charset="0"/>
                          <a:ea typeface="ＭＳ Ｐゴシック" charset="0"/>
                          <a:cs typeface="Times New Roman" charset="0"/>
                        </a:rPr>
                      </a:br>
                      <a:r>
                        <a:rPr kumimoji="0" lang="en-US" sz="2000" b="1" i="0" u="none" strike="noStrike" cap="none" normalizeH="0" baseline="0">
                          <a:ln>
                            <a:noFill/>
                          </a:ln>
                          <a:solidFill>
                            <a:srgbClr val="000000"/>
                          </a:solidFill>
                          <a:effectLst/>
                          <a:latin typeface="Arial" charset="0"/>
                          <a:ea typeface="ＭＳ Ｐゴシック" charset="0"/>
                          <a:cs typeface="Times New Roman" charset="0"/>
                        </a:rPr>
                        <a:t>Rev. 20:7-9)</a:t>
                      </a:r>
                    </a:p>
                  </a:txBody>
                  <a:tcPr marL="50800" marR="50800" marT="0" marB="0" horzOverflow="overflow">
                    <a:lnL>
                      <a:noFill/>
                    </a:lnL>
                    <a:lnR>
                      <a:noFill/>
                    </a:lnR>
                    <a:lnT>
                      <a:noFill/>
                    </a:lnT>
                    <a:lnB>
                      <a:noFill/>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Times New Roman" charset="0"/>
                        </a:rPr>
                        <a:t>Saints and angels alone (Rev. 21:27)</a:t>
                      </a:r>
                      <a:endParaRPr kumimoji="0" lang="en-US" sz="2000" b="0" i="0" u="none" strike="noStrike" cap="none" normalizeH="0" baseline="0" dirty="0">
                        <a:ln>
                          <a:noFill/>
                        </a:ln>
                        <a:solidFill>
                          <a:srgbClr val="000000"/>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rgbClr val="E7E7E7"/>
                    </a:solidFill>
                  </a:tcPr>
                </a:tc>
              </a:tr>
            </a:tbl>
          </a:graphicData>
        </a:graphic>
      </p:graphicFrame>
      <p:sp>
        <p:nvSpPr>
          <p:cNvPr id="1221675" name="Text Box 7"/>
          <p:cNvSpPr txBox="1">
            <a:spLocks noChangeArrowheads="1"/>
          </p:cNvSpPr>
          <p:nvPr/>
        </p:nvSpPr>
        <p:spPr bwMode="auto">
          <a:xfrm>
            <a:off x="8476414" y="-20638"/>
            <a:ext cx="609684"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defTabSz="914400">
              <a:buClrTx/>
              <a:buSzTx/>
              <a:buFontTx/>
              <a:buNone/>
            </a:pPr>
            <a:r>
              <a:rPr lang="en-US" sz="2000" b="1" dirty="0" smtClean="0">
                <a:solidFill>
                  <a:srgbClr val="FFFFFF"/>
                </a:solidFill>
                <a:latin typeface="Arial" charset="0"/>
                <a:cs typeface="Arial" charset="0"/>
              </a:rPr>
              <a:t>442</a:t>
            </a:r>
            <a:endParaRPr lang="en-US" sz="2000" b="1" dirty="0">
              <a:solidFill>
                <a:srgbClr val="FFFFFF"/>
              </a:solidFill>
              <a:latin typeface="Arial" charset="0"/>
              <a:cs typeface="Arial" charset="0"/>
            </a:endParaRPr>
          </a:p>
        </p:txBody>
      </p:sp>
      <p:sp>
        <p:nvSpPr>
          <p:cNvPr id="11" name="Rectangle 2"/>
          <p:cNvSpPr txBox="1">
            <a:spLocks noChangeArrowheads="1"/>
          </p:cNvSpPr>
          <p:nvPr/>
        </p:nvSpPr>
        <p:spPr bwMode="auto">
          <a:xfrm>
            <a:off x="0" y="3509963"/>
            <a:ext cx="3132138" cy="3500437"/>
          </a:xfrm>
          <a:prstGeom prst="rect">
            <a:avLst/>
          </a:prstGeom>
          <a:noFill/>
          <a:ln w="9525">
            <a:noFill/>
            <a:miter lim="800000"/>
            <a:headEnd/>
            <a:tailEnd/>
          </a:ln>
          <a:effectLst>
            <a:outerShdw blurRad="63500" dist="35921" dir="2700000" algn="ctr" rotWithShape="0">
              <a:schemeClr val="accent1">
                <a:alpha val="74998"/>
              </a:schemeClr>
            </a:outerShdw>
          </a:effectLst>
        </p:spPr>
        <p:txBody>
          <a:bodyPr anchor="ct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defTabSz="914400" eaLnBrk="1" hangingPunct="1">
              <a:lnSpc>
                <a:spcPts val="4175"/>
              </a:lnSpc>
              <a:buClrTx/>
              <a:buSzTx/>
              <a:buFontTx/>
              <a:buNone/>
              <a:defRPr/>
            </a:pPr>
            <a:r>
              <a:rPr lang="is-IS" sz="4000" b="1" dirty="0">
                <a:solidFill>
                  <a:srgbClr val="000000"/>
                </a:solidFill>
                <a:latin typeface="Arial" charset="0"/>
                <a:cs typeface="Arial" charset="0"/>
              </a:rPr>
              <a:t>Мянган жил</a:t>
            </a:r>
            <a:br>
              <a:rPr lang="is-IS" sz="4000" b="1" dirty="0">
                <a:solidFill>
                  <a:srgbClr val="000000"/>
                </a:solidFill>
                <a:latin typeface="Arial" charset="0"/>
                <a:cs typeface="Arial" charset="0"/>
              </a:rPr>
            </a:br>
            <a:r>
              <a:rPr lang="is-IS" sz="4000" b="1" dirty="0">
                <a:solidFill>
                  <a:srgbClr val="000000"/>
                </a:solidFill>
                <a:latin typeface="Arial" charset="0"/>
                <a:cs typeface="Arial" charset="0"/>
              </a:rPr>
              <a:t>(Илч. 20) </a:t>
            </a:r>
            <a:br>
              <a:rPr lang="is-IS" sz="4000" b="1" dirty="0">
                <a:solidFill>
                  <a:srgbClr val="000000"/>
                </a:solidFill>
                <a:latin typeface="Arial" charset="0"/>
                <a:cs typeface="Arial" charset="0"/>
              </a:rPr>
            </a:br>
            <a:r>
              <a:rPr lang="is-IS" sz="4000" b="1" dirty="0">
                <a:solidFill>
                  <a:srgbClr val="000000"/>
                </a:solidFill>
                <a:latin typeface="Arial" charset="0"/>
                <a:cs typeface="Arial" charset="0"/>
              </a:rPr>
              <a:t>жиш. </a:t>
            </a:r>
            <a:br>
              <a:rPr lang="is-IS" sz="4000" b="1" dirty="0">
                <a:solidFill>
                  <a:srgbClr val="000000"/>
                </a:solidFill>
                <a:latin typeface="Arial" charset="0"/>
                <a:cs typeface="Arial" charset="0"/>
              </a:rPr>
            </a:br>
            <a:r>
              <a:rPr lang="is-IS" sz="4000" b="1" dirty="0">
                <a:solidFill>
                  <a:srgbClr val="000000"/>
                </a:solidFill>
                <a:latin typeface="Arial" charset="0"/>
                <a:cs typeface="Arial" charset="0"/>
              </a:rPr>
              <a:t>Тэнгэр </a:t>
            </a:r>
            <a:br>
              <a:rPr lang="is-IS" sz="4000" b="1" dirty="0">
                <a:solidFill>
                  <a:srgbClr val="000000"/>
                </a:solidFill>
                <a:latin typeface="Arial" charset="0"/>
                <a:cs typeface="Arial" charset="0"/>
              </a:rPr>
            </a:br>
            <a:r>
              <a:rPr lang="is-IS" sz="4000" b="1" dirty="0">
                <a:solidFill>
                  <a:srgbClr val="000000"/>
                </a:solidFill>
                <a:latin typeface="Arial" charset="0"/>
                <a:cs typeface="Arial" charset="0"/>
              </a:rPr>
              <a:t>(Илч. 21-22)</a:t>
            </a:r>
          </a:p>
        </p:txBody>
      </p:sp>
      <p:pic>
        <p:nvPicPr>
          <p:cNvPr id="10" name="Picture 2">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8450" y="0"/>
            <a:ext cx="2595563" cy="3636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 name="Rectangle 3"/>
          <p:cNvSpPr>
            <a:spLocks noChangeArrowheads="1"/>
          </p:cNvSpPr>
          <p:nvPr/>
        </p:nvSpPr>
        <p:spPr bwMode="auto">
          <a:xfrm>
            <a:off x="152400" y="1987550"/>
            <a:ext cx="3097213" cy="144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2800" b="1" dirty="0">
                <a:solidFill>
                  <a:srgbClr val="FFFFFF"/>
                </a:solidFill>
              </a:rPr>
              <a:t>Дахин ирэлт</a:t>
            </a:r>
            <a:r>
              <a:rPr lang="en-US" sz="2800" b="1" dirty="0">
                <a:solidFill>
                  <a:srgbClr val="FFFFFF"/>
                </a:solidFill>
              </a:rPr>
              <a:t/>
            </a:r>
            <a:br>
              <a:rPr lang="en-US" sz="2800" b="1" dirty="0">
                <a:solidFill>
                  <a:srgbClr val="FFFFFF"/>
                </a:solidFill>
              </a:rPr>
            </a:br>
            <a:r>
              <a:rPr lang="en-US" sz="2800" b="1" dirty="0">
                <a:solidFill>
                  <a:srgbClr val="FFFFFF"/>
                </a:solidFill>
              </a:rPr>
              <a:t>(</a:t>
            </a:r>
            <a:r>
              <a:rPr lang="mn-MN" sz="2800" b="1" dirty="0">
                <a:solidFill>
                  <a:srgbClr val="FFFFFF"/>
                </a:solidFill>
              </a:rPr>
              <a:t>Илч</a:t>
            </a:r>
            <a:r>
              <a:rPr lang="en-US" sz="2800" b="1" dirty="0">
                <a:solidFill>
                  <a:srgbClr val="FFFFFF"/>
                </a:solidFill>
              </a:rPr>
              <a:t>. 19)</a:t>
            </a:r>
          </a:p>
        </p:txBody>
      </p:sp>
      <p:sp>
        <p:nvSpPr>
          <p:cNvPr id="14" name="Rectangle 6"/>
          <p:cNvSpPr>
            <a:spLocks noGrp="1" noChangeArrowheads="1"/>
          </p:cNvSpPr>
          <p:nvPr>
            <p:ph type="title" idx="4294967295"/>
          </p:nvPr>
        </p:nvSpPr>
        <p:spPr>
          <a:xfrm>
            <a:off x="222250" y="0"/>
            <a:ext cx="2819400" cy="1828800"/>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2800" b="1" dirty="0">
                <a:solidFill>
                  <a:srgbClr val="FFFFFF"/>
                </a:solidFill>
              </a:rPr>
              <a:t>Илч20-г </a:t>
            </a:r>
            <a:r>
              <a:rPr lang="en-US" sz="2800" b="1" dirty="0">
                <a:solidFill>
                  <a:srgbClr val="FFFFFF"/>
                </a:solidFill>
              </a:rPr>
              <a:t>21-22</a:t>
            </a:r>
            <a:r>
              <a:rPr lang="mn-MN" sz="2800" b="1" dirty="0">
                <a:solidFill>
                  <a:srgbClr val="FFFFFF"/>
                </a:solidFill>
              </a:rPr>
              <a:t>той жиших нь</a:t>
            </a:r>
          </a:p>
        </p:txBody>
      </p:sp>
    </p:spTree>
    <p:extLst>
      <p:ext uri="{BB962C8B-B14F-4D97-AF65-F5344CB8AC3E}">
        <p14:creationId xmlns:p14="http://schemas.microsoft.com/office/powerpoint/2010/main" val="15730882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nodeType="clickEffect">
                                  <p:stCondLst>
                                    <p:cond delay="0"/>
                                  </p:stCondLst>
                                  <p:childTnLst>
                                    <p:animEffect transition="out" filter="diamond(in)">
                                      <p:cBhvr additive="repl">
                                        <p:cTn id="6" dur="2000"/>
                                        <p:tgtEl>
                                          <p:spTgt spid="10"/>
                                        </p:tgtEl>
                                      </p:cBhvr>
                                    </p:animEffect>
                                    <p:set>
                                      <p:cBhvr additive="repl">
                                        <p:cTn id="7" dur="1" fill="hold">
                                          <p:stCondLst>
                                            <p:cond delay="0"/>
                                          </p:stCondLst>
                                        </p:cTn>
                                        <p:tgtEl>
                                          <p:spTgt spid="10"/>
                                        </p:tgtEl>
                                        <p:attrNameLst>
                                          <p:attrName>style.visibility</p:attrName>
                                        </p:attrNameLst>
                                      </p:cBhvr>
                                      <p:to>
                                        <p:strVal val="hidden"/>
                                      </p:to>
                                    </p:set>
                                  </p:childTnLst>
                                </p:cTn>
                              </p:par>
                              <p:par>
                                <p:cTn id="8" presetID="8" presetClass="exit" presetSubtype="16" fill="hold" nodeType="withEffect">
                                  <p:stCondLst>
                                    <p:cond delay="0"/>
                                  </p:stCondLst>
                                  <p:childTnLst>
                                    <p:animEffect transition="out" filter="diamond(in)">
                                      <p:cBhvr additive="repl">
                                        <p:cTn id="9" dur="2000"/>
                                        <p:tgtEl>
                                          <p:spTgt spid="13"/>
                                        </p:tgtEl>
                                      </p:cBhvr>
                                    </p:animEffect>
                                    <p:set>
                                      <p:cBhvr additive="repl">
                                        <p:cTn id="10"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5058" name="Rectangle 6"/>
          <p:cNvSpPr>
            <a:spLocks noChangeArrowheads="1"/>
          </p:cNvSpPr>
          <p:nvPr/>
        </p:nvSpPr>
        <p:spPr bwMode="auto">
          <a:xfrm>
            <a:off x="0" y="0"/>
            <a:ext cx="9144000" cy="6858000"/>
          </a:xfrm>
          <a:prstGeom prst="rect">
            <a:avLst/>
          </a:prstGeom>
          <a:solidFill>
            <a:srgbClr val="004700"/>
          </a:solidFill>
          <a:ln w="9525">
            <a:solidFill>
              <a:schemeClr val="tx1"/>
            </a:solidFill>
            <a:round/>
            <a:headEnd/>
            <a:tailEnd type="stealth" w="lg" len="lg"/>
          </a:ln>
        </p:spPr>
        <p:txBody>
          <a:bodyPr lIns="90000" tIns="46800" rIns="90000" bIns="46800">
            <a:spAutoFit/>
          </a:bodyPr>
          <a:lstStyle/>
          <a:p>
            <a:pPr defTabSz="914400">
              <a:buClrTx/>
              <a:buSzTx/>
              <a:buFontTx/>
              <a:buNone/>
            </a:pPr>
            <a:endParaRPr lang="en-US">
              <a:solidFill>
                <a:srgbClr val="000000"/>
              </a:solidFill>
              <a:latin typeface="Comic Sans MS" charset="0"/>
              <a:cs typeface="ＭＳ Ｐゴシック" charset="0"/>
            </a:endParaRPr>
          </a:p>
        </p:txBody>
      </p:sp>
      <p:sp>
        <p:nvSpPr>
          <p:cNvPr id="685059" name="Rectangle 1032"/>
          <p:cNvSpPr>
            <a:spLocks noChangeArrowheads="1"/>
          </p:cNvSpPr>
          <p:nvPr/>
        </p:nvSpPr>
        <p:spPr bwMode="auto">
          <a:xfrm>
            <a:off x="395288" y="3698875"/>
            <a:ext cx="3168650" cy="466725"/>
          </a:xfrm>
          <a:prstGeom prst="rect">
            <a:avLst/>
          </a:prstGeom>
          <a:solidFill>
            <a:srgbClr val="003300"/>
          </a:solidFill>
          <a:ln w="9525">
            <a:solidFill>
              <a:schemeClr val="tx1"/>
            </a:solidFill>
            <a:miter lim="800000"/>
            <a:headEnd/>
            <a:tailEnd type="none" w="lg" len="lg"/>
          </a:ln>
        </p:spPr>
        <p:txBody>
          <a:bodyPr lIns="90000" tIns="46800" rIns="90000" bIns="46800" anchor="ctr">
            <a:spAutoFit/>
          </a:bodyPr>
          <a:lstStyle/>
          <a:p>
            <a:pPr defTabSz="914400">
              <a:buClrTx/>
              <a:buSzTx/>
              <a:buFontTx/>
              <a:buNone/>
            </a:pPr>
            <a:endParaRPr lang="en-US">
              <a:solidFill>
                <a:srgbClr val="000000"/>
              </a:solidFill>
              <a:latin typeface="Comic Sans MS" charset="0"/>
              <a:cs typeface="ＭＳ Ｐゴシック" charset="0"/>
            </a:endParaRPr>
          </a:p>
        </p:txBody>
      </p:sp>
      <p:sp>
        <p:nvSpPr>
          <p:cNvPr id="685060" name="Rectangle 1033"/>
          <p:cNvSpPr>
            <a:spLocks noChangeArrowheads="1"/>
          </p:cNvSpPr>
          <p:nvPr/>
        </p:nvSpPr>
        <p:spPr bwMode="auto">
          <a:xfrm>
            <a:off x="5292725" y="3698875"/>
            <a:ext cx="3382963" cy="466725"/>
          </a:xfrm>
          <a:prstGeom prst="rect">
            <a:avLst/>
          </a:prstGeom>
          <a:solidFill>
            <a:srgbClr val="003300"/>
          </a:solidFill>
          <a:ln w="9525">
            <a:solidFill>
              <a:schemeClr val="tx1"/>
            </a:solidFill>
            <a:miter lim="800000"/>
            <a:headEnd/>
            <a:tailEnd type="none" w="lg" len="lg"/>
          </a:ln>
        </p:spPr>
        <p:txBody>
          <a:bodyPr lIns="90000" tIns="46800" rIns="90000" bIns="46800" anchor="ctr">
            <a:spAutoFit/>
          </a:bodyPr>
          <a:lstStyle/>
          <a:p>
            <a:pPr defTabSz="914400">
              <a:buClrTx/>
              <a:buSzTx/>
              <a:buFontTx/>
              <a:buNone/>
            </a:pPr>
            <a:endParaRPr lang="en-US">
              <a:solidFill>
                <a:srgbClr val="000000"/>
              </a:solidFill>
              <a:latin typeface="Comic Sans MS" charset="0"/>
              <a:cs typeface="ＭＳ Ｐゴシック" charset="0"/>
            </a:endParaRPr>
          </a:p>
        </p:txBody>
      </p:sp>
      <p:sp>
        <p:nvSpPr>
          <p:cNvPr id="327685" name="Rectangle 1029"/>
          <p:cNvSpPr>
            <a:spLocks noGrp="1" noChangeArrowheads="1"/>
          </p:cNvSpPr>
          <p:nvPr>
            <p:ph type="title"/>
          </p:nvPr>
        </p:nvSpPr>
        <p:spPr>
          <a:xfrm>
            <a:off x="533400" y="105956"/>
            <a:ext cx="7854907" cy="648512"/>
          </a:xfrm>
        </p:spPr>
        <p:txBody>
          <a:bodyPr wrap="none" lIns="90000" tIns="46800" rIns="90000" bIns="46800">
            <a:spAutoFit/>
          </a:bodyPr>
          <a:lstStyle/>
          <a:p>
            <a:pPr>
              <a:defRPr/>
            </a:pPr>
            <a:r>
              <a:rPr lang="ru-RU" sz="3600" b="1" kern="1200" dirty="0">
                <a:effectLst>
                  <a:outerShdw blurRad="38100" dist="38100" dir="2700000" algn="tl">
                    <a:srgbClr val="000000"/>
                  </a:outerShdw>
                </a:effectLst>
                <a:latin typeface="Arial" charset="0"/>
                <a:ea typeface="ＭＳ Ｐゴシック" charset="0"/>
                <a:cs typeface="Arial" charset="0"/>
              </a:rPr>
              <a:t>Гол </a:t>
            </a:r>
            <a:r>
              <a:rPr lang="ru-RU" sz="3600" b="1" kern="1200" dirty="0" err="1">
                <a:effectLst>
                  <a:outerShdw blurRad="38100" dist="38100" dir="2700000" algn="tl">
                    <a:srgbClr val="000000"/>
                  </a:outerShdw>
                </a:effectLst>
                <a:latin typeface="Arial" charset="0"/>
                <a:ea typeface="ＭＳ Ｐゴシック" charset="0"/>
                <a:cs typeface="Arial" charset="0"/>
              </a:rPr>
              <a:t>хараа</a:t>
            </a:r>
            <a:r>
              <a:rPr lang="ru-RU" sz="3600" b="1" kern="1200" dirty="0">
                <a:effectLst>
                  <a:outerShdw blurRad="38100" dist="38100" dir="2700000" algn="tl">
                    <a:srgbClr val="000000"/>
                  </a:outerShdw>
                </a:effectLst>
                <a:latin typeface="Arial" charset="0"/>
                <a:ea typeface="ＭＳ Ｐゴシック" charset="0"/>
                <a:cs typeface="Arial" charset="0"/>
              </a:rPr>
              <a:t>: </a:t>
            </a:r>
            <a:r>
              <a:rPr lang="ru-RU" sz="3600" b="1" kern="1200" dirty="0" err="1">
                <a:effectLst>
                  <a:outerShdw blurRad="38100" dist="38100" dir="2700000" algn="tl">
                    <a:srgbClr val="000000"/>
                  </a:outerShdw>
                </a:effectLst>
                <a:latin typeface="Arial" charset="0"/>
                <a:ea typeface="ＭＳ Ｐゴシック" charset="0"/>
                <a:cs typeface="Arial" charset="0"/>
              </a:rPr>
              <a:t>Христийн</a:t>
            </a:r>
            <a:r>
              <a:rPr lang="ru-RU" sz="3600" b="1" kern="1200" dirty="0">
                <a:effectLst>
                  <a:outerShdw blurRad="38100" dist="38100" dir="2700000" algn="tl">
                    <a:srgbClr val="000000"/>
                  </a:outerShdw>
                </a:effectLst>
                <a:latin typeface="Arial" charset="0"/>
                <a:ea typeface="ＭＳ Ｐゴシック" charset="0"/>
                <a:cs typeface="Arial" charset="0"/>
              </a:rPr>
              <a:t> </a:t>
            </a:r>
            <a:r>
              <a:rPr lang="ru-RU" sz="3600" b="1" kern="1200" dirty="0" err="1">
                <a:effectLst>
                  <a:outerShdw blurRad="38100" dist="38100" dir="2700000" algn="tl">
                    <a:srgbClr val="000000"/>
                  </a:outerShdw>
                </a:effectLst>
                <a:latin typeface="Arial" charset="0"/>
                <a:ea typeface="ＭＳ Ｐゴシック" charset="0"/>
                <a:cs typeface="Arial" charset="0"/>
              </a:rPr>
              <a:t>дахин</a:t>
            </a:r>
            <a:r>
              <a:rPr lang="ru-RU" sz="3600" b="1" kern="1200" dirty="0">
                <a:effectLst>
                  <a:outerShdw blurRad="38100" dist="38100" dir="2700000" algn="tl">
                    <a:srgbClr val="000000"/>
                  </a:outerShdw>
                </a:effectLst>
                <a:latin typeface="Arial" charset="0"/>
                <a:ea typeface="ＭＳ Ｐゴシック" charset="0"/>
                <a:cs typeface="Arial" charset="0"/>
              </a:rPr>
              <a:t> </a:t>
            </a:r>
            <a:r>
              <a:rPr lang="ru-RU" sz="3600" b="1" kern="1200" dirty="0" err="1">
                <a:effectLst>
                  <a:outerShdw blurRad="38100" dist="38100" dir="2700000" algn="tl">
                    <a:srgbClr val="000000"/>
                  </a:outerShdw>
                </a:effectLst>
                <a:latin typeface="Arial" charset="0"/>
                <a:ea typeface="ＭＳ Ｐゴシック" charset="0"/>
                <a:cs typeface="Arial" charset="0"/>
              </a:rPr>
              <a:t>ирэлт</a:t>
            </a:r>
            <a:endParaRPr lang="en-US" sz="3600" b="1" kern="1200" dirty="0">
              <a:effectLst>
                <a:outerShdw blurRad="38100" dist="38100" dir="2700000" algn="tl">
                  <a:srgbClr val="000000"/>
                </a:outerShdw>
              </a:effectLst>
              <a:latin typeface="Arial" charset="0"/>
              <a:ea typeface="ＭＳ Ｐゴシック" charset="0"/>
              <a:cs typeface="Arial" charset="0"/>
            </a:endParaRPr>
          </a:p>
        </p:txBody>
      </p:sp>
      <p:grpSp>
        <p:nvGrpSpPr>
          <p:cNvPr id="685063" name="Group 4"/>
          <p:cNvGrpSpPr>
            <a:grpSpLocks/>
          </p:cNvGrpSpPr>
          <p:nvPr/>
        </p:nvGrpSpPr>
        <p:grpSpPr bwMode="auto">
          <a:xfrm>
            <a:off x="282575" y="1196975"/>
            <a:ext cx="8537575" cy="5530850"/>
            <a:chOff x="282575" y="1196975"/>
            <a:chExt cx="8537575" cy="5530850"/>
          </a:xfrm>
        </p:grpSpPr>
        <p:pic>
          <p:nvPicPr>
            <p:cNvPr id="685070" name="Picture 1028" descr="Pict103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2575" y="1196975"/>
              <a:ext cx="8537575" cy="5530850"/>
            </a:xfrm>
            <a:prstGeom prst="rect">
              <a:avLst/>
            </a:prstGeom>
            <a:noFill/>
            <a:ln w="57150">
              <a:solidFill>
                <a:srgbClr val="003300"/>
              </a:solidFill>
              <a:miter lim="800000"/>
              <a:headEnd/>
              <a:tailEnd/>
            </a:ln>
            <a:extLst>
              <a:ext uri="{909E8E84-426E-40dd-AFC4-6F175D3DCCD1}">
                <a14:hiddenFill xmlns:a14="http://schemas.microsoft.com/office/drawing/2010/main">
                  <a:solidFill>
                    <a:srgbClr val="FFFFFF"/>
                  </a:solidFill>
                </a14:hiddenFill>
              </a:ext>
            </a:extLst>
          </p:spPr>
        </p:pic>
        <p:sp>
          <p:nvSpPr>
            <p:cNvPr id="685071" name="Oval 2"/>
            <p:cNvSpPr>
              <a:spLocks noChangeArrowheads="1"/>
            </p:cNvSpPr>
            <p:nvPr/>
          </p:nvSpPr>
          <p:spPr bwMode="auto">
            <a:xfrm>
              <a:off x="539552" y="1268760"/>
              <a:ext cx="2232248" cy="86409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type="stealth" w="lg" len="lg"/>
                </a14:hiddenLine>
              </a:ext>
            </a:extLst>
          </p:spPr>
          <p:txBody>
            <a:bodyPr lIns="90000" tIns="46800" rIns="90000" bIns="46800">
              <a:spAutoFit/>
            </a:bodyPr>
            <a:lstStyle/>
            <a:p>
              <a:pPr defTabSz="914400">
                <a:buClrTx/>
                <a:buSzTx/>
                <a:buFontTx/>
                <a:buNone/>
              </a:pPr>
              <a:endParaRPr lang="en-US">
                <a:solidFill>
                  <a:srgbClr val="000000"/>
                </a:solidFill>
                <a:latin typeface="Comic Sans MS" charset="0"/>
                <a:cs typeface="ＭＳ Ｐゴシック" charset="0"/>
              </a:endParaRPr>
            </a:p>
          </p:txBody>
        </p:sp>
        <p:sp>
          <p:nvSpPr>
            <p:cNvPr id="685072" name="Oval 9"/>
            <p:cNvSpPr>
              <a:spLocks noChangeArrowheads="1"/>
            </p:cNvSpPr>
            <p:nvPr/>
          </p:nvSpPr>
          <p:spPr bwMode="auto">
            <a:xfrm>
              <a:off x="6516216" y="3573016"/>
              <a:ext cx="1512168" cy="151216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type="stealth" w="lg" len="lg"/>
                </a14:hiddenLine>
              </a:ext>
            </a:extLst>
          </p:spPr>
          <p:txBody>
            <a:bodyPr lIns="90000" tIns="46800" rIns="90000" bIns="46800">
              <a:spAutoFit/>
            </a:bodyPr>
            <a:lstStyle/>
            <a:p>
              <a:pPr defTabSz="914400">
                <a:buClrTx/>
                <a:buSzTx/>
                <a:buFontTx/>
                <a:buNone/>
              </a:pPr>
              <a:endParaRPr lang="en-US">
                <a:solidFill>
                  <a:srgbClr val="000000"/>
                </a:solidFill>
                <a:latin typeface="Comic Sans MS" charset="0"/>
                <a:cs typeface="ＭＳ Ｐゴシック" charset="0"/>
              </a:endParaRPr>
            </a:p>
          </p:txBody>
        </p:sp>
        <p:sp>
          <p:nvSpPr>
            <p:cNvPr id="685073" name="Oval 10"/>
            <p:cNvSpPr>
              <a:spLocks noChangeArrowheads="1"/>
            </p:cNvSpPr>
            <p:nvPr/>
          </p:nvSpPr>
          <p:spPr bwMode="auto">
            <a:xfrm>
              <a:off x="6516216" y="3933056"/>
              <a:ext cx="1800200" cy="151216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type="stealth" w="lg" len="lg"/>
                </a14:hiddenLine>
              </a:ext>
            </a:extLst>
          </p:spPr>
          <p:txBody>
            <a:bodyPr lIns="90000" tIns="46800" rIns="90000" bIns="46800">
              <a:spAutoFit/>
            </a:bodyPr>
            <a:lstStyle/>
            <a:p>
              <a:pPr defTabSz="914400">
                <a:buClrTx/>
                <a:buSzTx/>
                <a:buFontTx/>
                <a:buNone/>
              </a:pPr>
              <a:endParaRPr lang="en-US">
                <a:solidFill>
                  <a:srgbClr val="000000"/>
                </a:solidFill>
                <a:latin typeface="Comic Sans MS" charset="0"/>
                <a:cs typeface="ＭＳ Ｐゴシック" charset="0"/>
              </a:endParaRPr>
            </a:p>
          </p:txBody>
        </p:sp>
      </p:grpSp>
      <p:sp>
        <p:nvSpPr>
          <p:cNvPr id="685064" name="TextBox 3"/>
          <p:cNvSpPr txBox="1">
            <a:spLocks noChangeArrowheads="1"/>
          </p:cNvSpPr>
          <p:nvPr/>
        </p:nvSpPr>
        <p:spPr bwMode="auto">
          <a:xfrm>
            <a:off x="395288" y="6165850"/>
            <a:ext cx="2994025" cy="460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dirty="0">
                <a:solidFill>
                  <a:srgbClr val="000000"/>
                </a:solidFill>
              </a:rPr>
              <a:t>Хуучин Гэрээ</a:t>
            </a:r>
          </a:p>
        </p:txBody>
      </p:sp>
      <p:sp>
        <p:nvSpPr>
          <p:cNvPr id="685065" name="TextBox 12"/>
          <p:cNvSpPr txBox="1">
            <a:spLocks noChangeArrowheads="1"/>
          </p:cNvSpPr>
          <p:nvPr/>
        </p:nvSpPr>
        <p:spPr bwMode="auto">
          <a:xfrm>
            <a:off x="5467350" y="6165850"/>
            <a:ext cx="3208338" cy="460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dirty="0">
                <a:solidFill>
                  <a:srgbClr val="000000"/>
                </a:solidFill>
              </a:rPr>
              <a:t>Шинэ Гэрээ</a:t>
            </a:r>
          </a:p>
        </p:txBody>
      </p:sp>
      <p:sp>
        <p:nvSpPr>
          <p:cNvPr id="685066" name="TextBox 14"/>
          <p:cNvSpPr txBox="1">
            <a:spLocks noChangeArrowheads="1"/>
          </p:cNvSpPr>
          <p:nvPr/>
        </p:nvSpPr>
        <p:spPr bwMode="auto">
          <a:xfrm>
            <a:off x="6659563" y="3884613"/>
            <a:ext cx="1728787"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dirty="0">
                <a:solidFill>
                  <a:srgbClr val="000000"/>
                </a:solidFill>
                <a:latin typeface="Arial Mon" charset="0"/>
              </a:rPr>
              <a:t>Христ дахин ирнэ</a:t>
            </a:r>
            <a:r>
              <a:rPr lang="en-US" dirty="0">
                <a:solidFill>
                  <a:srgbClr val="000000"/>
                </a:solidFill>
                <a:latin typeface="Arial Mon" charset="0"/>
              </a:rPr>
              <a:t>!</a:t>
            </a:r>
          </a:p>
        </p:txBody>
      </p:sp>
      <p:sp>
        <p:nvSpPr>
          <p:cNvPr id="685067" name="TextBox 1"/>
          <p:cNvSpPr txBox="1">
            <a:spLocks noChangeArrowheads="1"/>
          </p:cNvSpPr>
          <p:nvPr/>
        </p:nvSpPr>
        <p:spPr bwMode="auto">
          <a:xfrm>
            <a:off x="900113" y="1341438"/>
            <a:ext cx="17272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dirty="0">
                <a:solidFill>
                  <a:srgbClr val="000000"/>
                </a:solidFill>
                <a:latin typeface="Arial Mon" charset="0"/>
              </a:rPr>
              <a:t>Христ ирнэ</a:t>
            </a:r>
            <a:r>
              <a:rPr lang="en-US" dirty="0">
                <a:solidFill>
                  <a:srgbClr val="000000"/>
                </a:solidFill>
                <a:latin typeface="Arial Mon" charset="0"/>
              </a:rPr>
              <a:t>!</a:t>
            </a:r>
          </a:p>
        </p:txBody>
      </p:sp>
      <p:sp>
        <p:nvSpPr>
          <p:cNvPr id="16" name="Rectangle 6"/>
          <p:cNvSpPr>
            <a:spLocks noChangeArrowheads="1"/>
          </p:cNvSpPr>
          <p:nvPr/>
        </p:nvSpPr>
        <p:spPr bwMode="auto">
          <a:xfrm>
            <a:off x="5334000" y="1066800"/>
            <a:ext cx="3625577" cy="5707311"/>
          </a:xfrm>
          <a:prstGeom prst="rect">
            <a:avLst/>
          </a:prstGeom>
          <a:solidFill>
            <a:srgbClr val="004700"/>
          </a:solidFill>
          <a:ln>
            <a:noFill/>
          </a:ln>
          <a:extLst>
            <a:ext uri="{91240B29-F687-4f45-9708-019B960494DF}">
              <a14:hiddenLine xmlns:a14="http://schemas.microsoft.com/office/drawing/2010/main" w="9525">
                <a:solidFill>
                  <a:srgbClr val="000000"/>
                </a:solidFill>
                <a:round/>
                <a:headEnd/>
                <a:tailEnd type="stealth" w="lg" len="lg"/>
              </a14:hiddenLine>
            </a:ext>
          </a:extLst>
        </p:spPr>
        <p:txBody>
          <a:bodyPr wrap="square" lIns="90000" tIns="46800" rIns="90000" bIns="46800">
            <a:spAutoFit/>
          </a:bodyPr>
          <a:lstStyle/>
          <a:p>
            <a:pPr defTabSz="914400">
              <a:buClrTx/>
              <a:buSzTx/>
              <a:buFontTx/>
              <a:buNone/>
            </a:pPr>
            <a:endParaRPr lang="en-US">
              <a:solidFill>
                <a:srgbClr val="000000"/>
              </a:solidFill>
              <a:latin typeface="Comic Sans MS" charset="0"/>
              <a:cs typeface="ＭＳ Ｐゴシック" charset="0"/>
            </a:endParaRPr>
          </a:p>
        </p:txBody>
      </p:sp>
      <p:sp>
        <p:nvSpPr>
          <p:cNvPr id="17" name="Text Box 1034"/>
          <p:cNvSpPr txBox="1">
            <a:spLocks noChangeArrowheads="1"/>
          </p:cNvSpPr>
          <p:nvPr/>
        </p:nvSpPr>
        <p:spPr bwMode="auto">
          <a:xfrm>
            <a:off x="0" y="692150"/>
            <a:ext cx="9144000" cy="341313"/>
          </a:xfrm>
          <a:prstGeom prst="rect">
            <a:avLst/>
          </a:prstGeom>
          <a:noFill/>
          <a:ln>
            <a:noFill/>
          </a:ln>
          <a:extLst/>
        </p:spPr>
        <p:txBody>
          <a:bodyPr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defTabSz="914400">
              <a:buClrTx/>
              <a:buSzTx/>
              <a:buFontTx/>
              <a:buNone/>
              <a:defRPr/>
            </a:pPr>
            <a:r>
              <a:rPr lang="en-US" sz="1600" b="1" dirty="0" smtClean="0">
                <a:solidFill>
                  <a:srgbClr val="FFFFFF"/>
                </a:solidFill>
                <a:effectLst>
                  <a:outerShdw blurRad="38100" dist="38100" dir="2700000" algn="tl">
                    <a:srgbClr val="000000"/>
                  </a:outerShdw>
                </a:effectLst>
                <a:latin typeface="Arial" charset="0"/>
                <a:cs typeface="Arial" charset="0"/>
              </a:rPr>
              <a:t>Terry Hall, </a:t>
            </a:r>
            <a:r>
              <a:rPr lang="en-US" sz="1600" b="1" i="1" dirty="0" smtClean="0">
                <a:solidFill>
                  <a:srgbClr val="FFFFFF"/>
                </a:solidFill>
                <a:effectLst>
                  <a:outerShdw blurRad="38100" dist="38100" dir="2700000" algn="tl">
                    <a:srgbClr val="000000"/>
                  </a:outerShdw>
                </a:effectLst>
                <a:latin typeface="Arial" charset="0"/>
                <a:cs typeface="Arial" charset="0"/>
              </a:rPr>
              <a:t>Bible Panorama</a:t>
            </a:r>
            <a:r>
              <a:rPr lang="en-US" sz="1600" b="1" dirty="0" smtClean="0">
                <a:solidFill>
                  <a:srgbClr val="FFFFFF"/>
                </a:solidFill>
                <a:effectLst>
                  <a:outerShdw blurRad="38100" dist="38100" dir="2700000" algn="tl">
                    <a:srgbClr val="000000"/>
                  </a:outerShdw>
                </a:effectLst>
                <a:latin typeface="Arial" charset="0"/>
                <a:cs typeface="Arial" charset="0"/>
              </a:rPr>
              <a:t>, 140</a:t>
            </a:r>
            <a:endParaRPr lang="en-US" sz="1600" b="1" i="1" dirty="0" smtClean="0">
              <a:solidFill>
                <a:srgbClr val="FFFFFF"/>
              </a:solidFill>
              <a:effectLst>
                <a:outerShdw blurRad="38100" dist="38100" dir="2700000" algn="tl">
                  <a:srgbClr val="000000"/>
                </a:outerShdw>
              </a:effectLst>
              <a:latin typeface="Arial" charset="0"/>
              <a:cs typeface="Arial" charset="0"/>
            </a:endParaRPr>
          </a:p>
        </p:txBody>
      </p:sp>
      <p:sp>
        <p:nvSpPr>
          <p:cNvPr id="146439" name="Text Box 1034"/>
          <p:cNvSpPr txBox="1">
            <a:spLocks noChangeArrowheads="1"/>
          </p:cNvSpPr>
          <p:nvPr/>
        </p:nvSpPr>
        <p:spPr bwMode="auto">
          <a:xfrm>
            <a:off x="8430447" y="7938"/>
            <a:ext cx="695270" cy="1202510"/>
          </a:xfrm>
          <a:prstGeom prst="rect">
            <a:avLst/>
          </a:prstGeom>
          <a:noFill/>
          <a:ln>
            <a:noFill/>
          </a:ln>
          <a:extLst/>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defTabSz="914400">
              <a:buClrTx/>
              <a:buSzTx/>
              <a:buFontTx/>
              <a:buNone/>
              <a:defRPr/>
            </a:pPr>
            <a:r>
              <a:rPr lang="en-US" b="1" dirty="0" smtClean="0">
                <a:solidFill>
                  <a:srgbClr val="FFFFFF"/>
                </a:solidFill>
                <a:effectLst>
                  <a:outerShdw blurRad="38100" dist="38100" dir="2700000" algn="tl">
                    <a:srgbClr val="000000"/>
                  </a:outerShdw>
                </a:effectLst>
                <a:latin typeface="Arial" charset="0"/>
                <a:cs typeface="Arial" charset="0"/>
              </a:rPr>
              <a:t>419</a:t>
            </a:r>
            <a:br>
              <a:rPr lang="en-US" b="1" dirty="0" smtClean="0">
                <a:solidFill>
                  <a:srgbClr val="FFFFFF"/>
                </a:solidFill>
                <a:effectLst>
                  <a:outerShdw blurRad="38100" dist="38100" dir="2700000" algn="tl">
                    <a:srgbClr val="000000"/>
                  </a:outerShdw>
                </a:effectLst>
                <a:latin typeface="Arial" charset="0"/>
                <a:cs typeface="Arial" charset="0"/>
              </a:rPr>
            </a:br>
            <a:r>
              <a:rPr lang="en-US" b="1" dirty="0" smtClean="0">
                <a:solidFill>
                  <a:srgbClr val="FFFFFF"/>
                </a:solidFill>
                <a:effectLst>
                  <a:outerShdw blurRad="38100" dist="38100" dir="2700000" algn="tl">
                    <a:srgbClr val="000000"/>
                  </a:outerShdw>
                </a:effectLst>
                <a:latin typeface="Arial" charset="0"/>
                <a:cs typeface="Arial" charset="0"/>
              </a:rPr>
              <a:t>322</a:t>
            </a:r>
            <a:br>
              <a:rPr lang="en-US" b="1" dirty="0" smtClean="0">
                <a:solidFill>
                  <a:srgbClr val="FFFFFF"/>
                </a:solidFill>
                <a:effectLst>
                  <a:outerShdw blurRad="38100" dist="38100" dir="2700000" algn="tl">
                    <a:srgbClr val="000000"/>
                  </a:outerShdw>
                </a:effectLst>
                <a:latin typeface="Arial" charset="0"/>
                <a:cs typeface="Arial" charset="0"/>
              </a:rPr>
            </a:br>
            <a:r>
              <a:rPr lang="en-US" b="1" dirty="0" smtClean="0">
                <a:solidFill>
                  <a:srgbClr val="FFFFFF"/>
                </a:solidFill>
                <a:effectLst>
                  <a:outerShdw blurRad="38100" dist="38100" dir="2700000" algn="tl">
                    <a:srgbClr val="000000"/>
                  </a:outerShdw>
                </a:effectLst>
                <a:latin typeface="Arial" charset="0"/>
                <a:cs typeface="Arial" charset="0"/>
              </a:rPr>
              <a:t>G</a:t>
            </a:r>
          </a:p>
        </p:txBody>
      </p:sp>
    </p:spTree>
    <p:extLst>
      <p:ext uri="{BB962C8B-B14F-4D97-AF65-F5344CB8AC3E}">
        <p14:creationId xmlns:p14="http://schemas.microsoft.com/office/powerpoint/2010/main" val="1156785591"/>
      </p:ext>
    </p:extLst>
  </p:cSld>
  <p:clrMapOvr>
    <a:overrideClrMapping bg1="lt1" tx1="dk1" bg2="lt2" tx2="dk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0" y="0"/>
            <a:ext cx="9144000" cy="6858000"/>
          </a:xfrm>
          <a:prstGeom prst="rect">
            <a:avLst/>
          </a:prstGeom>
          <a:gradFill flip="none" rotWithShape="1">
            <a:gsLst>
              <a:gs pos="0">
                <a:schemeClr val="accent6"/>
              </a:gs>
              <a:gs pos="100000">
                <a:srgbClr val="FFFFFF"/>
              </a:gs>
            </a:gsLst>
            <a:path path="circle">
              <a:fillToRect l="100000" t="100000"/>
            </a:path>
            <a:tileRect r="-100000" b="-100000"/>
          </a:gradFill>
          <a:ln w="9525" cap="flat" cmpd="sng" algn="ctr">
            <a:solidFill>
              <a:schemeClr val="tx1"/>
            </a:solidFill>
            <a:prstDash val="solid"/>
            <a:round/>
            <a:headEnd type="none" w="med" len="med"/>
            <a:tailEnd type="stealth" w="lg" len="lg"/>
          </a:ln>
          <a:effectLst>
            <a:glow rad="101600">
              <a:schemeClr val="accent6">
                <a:alpha val="75000"/>
              </a:schemeClr>
            </a:glow>
          </a:effectLst>
        </p:spPr>
        <p:txBody>
          <a:bodyPr lIns="90000" tIns="46800" rIns="90000" bIns="46800">
            <a:spAutoFit/>
          </a:bodyPr>
          <a:lstStyle/>
          <a:p>
            <a:pPr defTabSz="914400">
              <a:buClrTx/>
              <a:buSzTx/>
              <a:buFontTx/>
              <a:buNone/>
              <a:defRPr/>
            </a:pPr>
            <a:endParaRPr lang="en-US">
              <a:solidFill>
                <a:srgbClr val="000000"/>
              </a:solidFill>
              <a:latin typeface="Comic Sans MS" pitchFamily="-111" charset="0"/>
              <a:ea typeface="ヒラギノ角ゴ Pro W3"/>
              <a:cs typeface="ヒラギノ角ゴ Pro W3"/>
            </a:endParaRPr>
          </a:p>
        </p:txBody>
      </p:sp>
      <p:graphicFrame>
        <p:nvGraphicFramePr>
          <p:cNvPr id="9" name="Table 8"/>
          <p:cNvGraphicFramePr>
            <a:graphicFrameLocks noGrp="1"/>
          </p:cNvGraphicFramePr>
          <p:nvPr>
            <p:extLst>
              <p:ext uri="{D42A27DB-BD31-4B8C-83A1-F6EECF244321}">
                <p14:modId xmlns:p14="http://schemas.microsoft.com/office/powerpoint/2010/main" val="1461894161"/>
              </p:ext>
            </p:extLst>
          </p:nvPr>
        </p:nvGraphicFramePr>
        <p:xfrm>
          <a:off x="3200400" y="0"/>
          <a:ext cx="5943600" cy="6732980"/>
        </p:xfrm>
        <a:graphic>
          <a:graphicData uri="http://schemas.openxmlformats.org/drawingml/2006/table">
            <a:tbl>
              <a:tblPr/>
              <a:tblGrid>
                <a:gridCol w="1488970"/>
                <a:gridCol w="2279555"/>
                <a:gridCol w="2175075"/>
              </a:tblGrid>
              <a:tr h="38735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a typeface="ＭＳ Ｐゴシック" charset="0"/>
                        <a:cs typeface="Arial" charset="0"/>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1" i="0" u="none" strike="noStrike" cap="none" normalizeH="0" baseline="0" dirty="0" err="1" smtClean="0">
                          <a:ln>
                            <a:noFill/>
                          </a:ln>
                          <a:solidFill>
                            <a:srgbClr val="FFFFFF"/>
                          </a:solidFill>
                          <a:effectLst/>
                          <a:latin typeface="Arial" charset="0"/>
                          <a:ea typeface="ＭＳ Ｐゴシック" charset="0"/>
                          <a:cs typeface="Arial" charset="0"/>
                        </a:rPr>
                        <a:t>Мянган</a:t>
                      </a:r>
                      <a:r>
                        <a:rPr kumimoji="0" lang="ru-RU" sz="1800" b="1" i="0" u="none" strike="noStrike" cap="none" normalizeH="0" baseline="0" dirty="0" smtClean="0">
                          <a:ln>
                            <a:noFill/>
                          </a:ln>
                          <a:solidFill>
                            <a:srgbClr val="FFFFFF"/>
                          </a:solidFill>
                          <a:effectLst/>
                          <a:latin typeface="Arial" charset="0"/>
                          <a:ea typeface="ＭＳ Ｐゴシック" charset="0"/>
                          <a:cs typeface="Arial" charset="0"/>
                        </a:rPr>
                        <a:t> жил</a:t>
                      </a:r>
                      <a:endParaRPr kumimoji="0" lang="en-US" sz="1800" b="1" i="0" u="none" strike="noStrike" cap="none" normalizeH="0" baseline="0" dirty="0">
                        <a:ln>
                          <a:noFill/>
                        </a:ln>
                        <a:solidFill>
                          <a:srgbClr val="FFFFFF"/>
                        </a:solidFill>
                        <a:effectLst/>
                        <a:latin typeface="Arial" charset="0"/>
                        <a:ea typeface="ＭＳ Ｐゴシック" charset="0"/>
                        <a:cs typeface="Arial" charset="0"/>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1" i="0" u="none" strike="noStrike" cap="none" normalizeH="0" baseline="0" dirty="0" err="1" smtClean="0">
                          <a:ln>
                            <a:noFill/>
                          </a:ln>
                          <a:solidFill>
                            <a:srgbClr val="FFFFFF"/>
                          </a:solidFill>
                          <a:effectLst/>
                          <a:latin typeface="Arial" charset="0"/>
                          <a:ea typeface="ＭＳ Ｐゴシック" charset="0"/>
                          <a:cs typeface="Arial" charset="0"/>
                        </a:rPr>
                        <a:t>Тэнгэр</a:t>
                      </a:r>
                      <a:endParaRPr kumimoji="0" lang="en-US" sz="1800" b="1" i="0" u="none" strike="noStrike" cap="none" normalizeH="0" baseline="0" dirty="0">
                        <a:ln>
                          <a:noFill/>
                        </a:ln>
                        <a:solidFill>
                          <a:srgbClr val="FFFFFF"/>
                        </a:solidFill>
                        <a:effectLst/>
                        <a:latin typeface="Arial" charset="0"/>
                        <a:ea typeface="ＭＳ Ｐゴシック" charset="0"/>
                        <a:cs typeface="Arial" charset="0"/>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solidFill>
                  </a:tcPr>
                </a:tc>
              </a:tr>
              <a:tr h="1620929">
                <a:tc>
                  <a:txBody>
                    <a:bodyPr/>
                    <a:lstStyle/>
                    <a:p>
                      <a:pPr marL="0" marR="0" lvl="0" indent="0" algn="l" defTabSz="4572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Times New Roman" charset="0"/>
                        </a:rPr>
                        <a:t>Bodies</a:t>
                      </a:r>
                      <a:endParaRPr kumimoji="0" lang="en-US" sz="2000" b="0" i="0" u="none" strike="noStrike" cap="none" normalizeH="0" baseline="0" dirty="0">
                        <a:ln>
                          <a:noFill/>
                        </a:ln>
                        <a:solidFill>
                          <a:srgbClr val="000000"/>
                        </a:solidFill>
                        <a:effectLst/>
                        <a:latin typeface="Arial" charset="0"/>
                        <a:ea typeface="ＭＳ Ｐゴシック" charset="0"/>
                        <a:cs typeface="Times New Roman" charset="0"/>
                      </a:endParaRPr>
                    </a:p>
                  </a:txBody>
                  <a:tcPr marL="50800" marR="50800"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Times New Roman" charset="0"/>
                        </a:rPr>
                        <a:t>Mortal and immortal living together (Isa. 65:20; 1 Cor. 15:42-44</a:t>
                      </a:r>
                      <a:r>
                        <a:rPr kumimoji="0" lang="en-US" sz="2000" b="1" i="0" u="none" strike="noStrike" cap="none" normalizeH="0" baseline="0" dirty="0" smtClean="0">
                          <a:ln>
                            <a:noFill/>
                          </a:ln>
                          <a:solidFill>
                            <a:srgbClr val="000000"/>
                          </a:solidFill>
                          <a:effectLst/>
                          <a:latin typeface="Arial" charset="0"/>
                          <a:ea typeface="ＭＳ Ｐゴシック" charset="0"/>
                          <a:cs typeface="Times New Roman" charset="0"/>
                        </a:rPr>
                        <a:t>)</a:t>
                      </a:r>
                      <a:endParaRPr kumimoji="0" lang="en-US" sz="2000" b="0" i="0" u="none" strike="noStrike" cap="none" normalizeH="0" baseline="0" dirty="0">
                        <a:ln>
                          <a:noFill/>
                        </a:ln>
                        <a:solidFill>
                          <a:srgbClr val="000000"/>
                        </a:solidFill>
                        <a:effectLst/>
                        <a:latin typeface="Arial" charset="0"/>
                        <a:ea typeface="ＭＳ Ｐゴシック" charset="0"/>
                        <a:cs typeface="Times New Roman" charset="0"/>
                      </a:endParaRPr>
                    </a:p>
                  </a:txBody>
                  <a:tcPr marL="50800" marR="50800"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Times New Roman" charset="0"/>
                        </a:rPr>
                        <a:t>Only immortal (glorified)</a:t>
                      </a:r>
                      <a:endParaRPr kumimoji="0" lang="en-US" sz="2000" b="0" i="0" u="none" strike="noStrike" cap="none" normalizeH="0" baseline="0">
                        <a:ln>
                          <a:noFill/>
                        </a:ln>
                        <a:solidFill>
                          <a:srgbClr val="000000"/>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Times New Roman" charset="0"/>
                        </a:rPr>
                        <a:t>(1 Cor. 15:42-44)</a:t>
                      </a:r>
                      <a:endParaRPr kumimoji="0" lang="en-US" sz="2000" b="0" i="0" u="none" strike="noStrike" cap="none" normalizeH="0" baseline="0">
                        <a:ln>
                          <a:noFill/>
                        </a:ln>
                        <a:solidFill>
                          <a:srgbClr val="000000"/>
                        </a:solidFill>
                        <a:effectLst/>
                        <a:latin typeface="Arial" charset="0"/>
                        <a:ea typeface="ＭＳ Ｐゴシック" charset="0"/>
                        <a:cs typeface="Times New Roman" charset="0"/>
                      </a:endParaRPr>
                    </a:p>
                  </a:txBody>
                  <a:tcPr marL="50800" marR="50800"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r>
              <a:tr h="1715179">
                <a:tc>
                  <a:txBody>
                    <a:bodyPr/>
                    <a:lstStyle/>
                    <a:p>
                      <a:pPr marL="0" marR="0" lvl="0" indent="0" algn="l" defTabSz="4572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Times New Roman" charset="0"/>
                        </a:rPr>
                        <a:t>Satan</a:t>
                      </a:r>
                      <a:endParaRPr kumimoji="0" lang="en-US" sz="2000" b="0" i="0" u="none" strike="noStrike" cap="none" normalizeH="0" baseline="0">
                        <a:ln>
                          <a:noFill/>
                        </a:ln>
                        <a:solidFill>
                          <a:srgbClr val="000000"/>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Times New Roman" charset="0"/>
                        </a:rPr>
                        <a:t>Bound, but then released after 1000 years (Rev. 20:3, 7)</a:t>
                      </a:r>
                      <a:endParaRPr kumimoji="0" lang="en-US" sz="2000" b="0" i="0" u="none" strike="noStrike" cap="none" normalizeH="0" baseline="0" dirty="0">
                        <a:ln>
                          <a:noFill/>
                        </a:ln>
                        <a:solidFill>
                          <a:srgbClr val="000000"/>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Times New Roman" charset="0"/>
                        </a:rPr>
                        <a:t>In lake of burning sulfur, never to be released again (Rev. 20:10</a:t>
                      </a:r>
                      <a:r>
                        <a:rPr kumimoji="0" lang="en-US" sz="2000" b="1" i="0" u="none" strike="noStrike" cap="none" normalizeH="0" baseline="0" dirty="0" smtClean="0">
                          <a:ln>
                            <a:noFill/>
                          </a:ln>
                          <a:solidFill>
                            <a:srgbClr val="000000"/>
                          </a:solidFill>
                          <a:effectLst/>
                          <a:latin typeface="Arial" charset="0"/>
                          <a:ea typeface="ＭＳ Ｐゴシック" charset="0"/>
                          <a:cs typeface="Times New Roman" charset="0"/>
                        </a:rPr>
                        <a:t>)</a:t>
                      </a:r>
                      <a:endParaRPr kumimoji="0" lang="en-US" sz="2000" b="0" i="0" u="none" strike="noStrike" cap="none" normalizeH="0" baseline="0" dirty="0">
                        <a:ln>
                          <a:noFill/>
                        </a:ln>
                        <a:solidFill>
                          <a:srgbClr val="000000"/>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rgbClr val="E7E7E7"/>
                    </a:solidFill>
                  </a:tcPr>
                </a:tc>
              </a:tr>
              <a:tr h="1052989">
                <a:tc>
                  <a:txBody>
                    <a:bodyPr/>
                    <a:lstStyle/>
                    <a:p>
                      <a:pPr marL="0" marR="0" lvl="0" indent="0" algn="l" defTabSz="4572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Times New Roman" charset="0"/>
                        </a:rPr>
                        <a:t>Political &amp;</a:t>
                      </a:r>
                      <a:endParaRPr kumimoji="0" lang="en-US" sz="2000" b="0" i="0" u="none" strike="noStrike" cap="none" normalizeH="0" baseline="0">
                        <a:ln>
                          <a:noFill/>
                        </a:ln>
                        <a:solidFill>
                          <a:srgbClr val="000000"/>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Times New Roman" charset="0"/>
                        </a:rPr>
                        <a:t>Religious Centre</a:t>
                      </a:r>
                      <a:endParaRPr kumimoji="0" lang="en-US" sz="2000" b="0" i="0" u="none" strike="noStrike" cap="none" normalizeH="0" baseline="0">
                        <a:ln>
                          <a:noFill/>
                        </a:ln>
                        <a:solidFill>
                          <a:srgbClr val="000000"/>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Times New Roman" charset="0"/>
                        </a:rPr>
                        <a:t>Jerusalem </a:t>
                      </a:r>
                      <a:br>
                        <a:rPr kumimoji="0" lang="en-US" sz="2000" b="1" i="0" u="none" strike="noStrike" cap="none" normalizeH="0" baseline="0">
                          <a:ln>
                            <a:noFill/>
                          </a:ln>
                          <a:solidFill>
                            <a:srgbClr val="000000"/>
                          </a:solidFill>
                          <a:effectLst/>
                          <a:latin typeface="Arial" charset="0"/>
                          <a:ea typeface="ＭＳ Ｐゴシック" charset="0"/>
                          <a:cs typeface="Times New Roman" charset="0"/>
                        </a:rPr>
                      </a:br>
                      <a:r>
                        <a:rPr kumimoji="0" lang="en-US" sz="2000" b="1" i="0" u="none" strike="noStrike" cap="none" normalizeH="0" baseline="0">
                          <a:ln>
                            <a:noFill/>
                          </a:ln>
                          <a:solidFill>
                            <a:srgbClr val="000000"/>
                          </a:solidFill>
                          <a:effectLst/>
                          <a:latin typeface="Arial" charset="0"/>
                          <a:ea typeface="ＭＳ Ｐゴシック" charset="0"/>
                          <a:cs typeface="Times New Roman" charset="0"/>
                        </a:rPr>
                        <a:t>(Isa. 2:2-3; Micah 4:1-2, 7)</a:t>
                      </a:r>
                      <a:endParaRPr kumimoji="0" lang="en-US" sz="2000" b="0" i="0" u="none" strike="noStrike" cap="none" normalizeH="0" baseline="0">
                        <a:ln>
                          <a:noFill/>
                        </a:ln>
                        <a:solidFill>
                          <a:srgbClr val="000000"/>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Times New Roman" charset="0"/>
                        </a:rPr>
                        <a:t>New Jerusalem </a:t>
                      </a:r>
                      <a:br>
                        <a:rPr kumimoji="0" lang="en-US" sz="2000" b="1" i="0" u="none" strike="noStrike" cap="none" normalizeH="0" baseline="0">
                          <a:ln>
                            <a:noFill/>
                          </a:ln>
                          <a:solidFill>
                            <a:srgbClr val="000000"/>
                          </a:solidFill>
                          <a:effectLst/>
                          <a:latin typeface="Arial" charset="0"/>
                          <a:ea typeface="ＭＳ Ｐゴシック" charset="0"/>
                          <a:cs typeface="Times New Roman" charset="0"/>
                        </a:rPr>
                      </a:br>
                      <a:r>
                        <a:rPr kumimoji="0" lang="en-US" sz="2000" b="1" i="0" u="none" strike="noStrike" cap="none" normalizeH="0" baseline="0">
                          <a:ln>
                            <a:noFill/>
                          </a:ln>
                          <a:solidFill>
                            <a:srgbClr val="000000"/>
                          </a:solidFill>
                          <a:effectLst/>
                          <a:latin typeface="Arial" charset="0"/>
                          <a:ea typeface="ＭＳ Ｐゴシック" charset="0"/>
                          <a:cs typeface="Times New Roman" charset="0"/>
                        </a:rPr>
                        <a:t>(Rev. 21)</a:t>
                      </a:r>
                      <a:endParaRPr kumimoji="0" lang="en-US" sz="2000" b="0" i="0" u="none" strike="noStrike" cap="none" normalizeH="0" baseline="0">
                        <a:ln>
                          <a:noFill/>
                        </a:ln>
                        <a:solidFill>
                          <a:srgbClr val="000000"/>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chemeClr val="bg1"/>
                    </a:solidFill>
                  </a:tcPr>
                </a:tc>
              </a:tr>
              <a:tr h="1042133">
                <a:tc>
                  <a:txBody>
                    <a:bodyPr/>
                    <a:lstStyle/>
                    <a:p>
                      <a:pPr marL="0" marR="0" lvl="0" indent="0" algn="l" defTabSz="4572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Times New Roman" charset="0"/>
                        </a:rPr>
                        <a:t>Place</a:t>
                      </a:r>
                      <a:endParaRPr kumimoji="0" lang="en-US" sz="2000" b="0" i="0" u="none" strike="noStrike" cap="none" normalizeH="0" baseline="0">
                        <a:ln>
                          <a:noFill/>
                        </a:ln>
                        <a:solidFill>
                          <a:srgbClr val="000000"/>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Times New Roman" charset="0"/>
                        </a:rPr>
                        <a:t>Earth (Rev. 5:10)</a:t>
                      </a:r>
                      <a:endParaRPr kumimoji="0" lang="en-US" sz="2000" b="0" i="0" u="none" strike="noStrike" cap="none" normalizeH="0" baseline="0">
                        <a:ln>
                          <a:noFill/>
                        </a:ln>
                        <a:solidFill>
                          <a:srgbClr val="000000"/>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Times New Roman" charset="0"/>
                        </a:rPr>
                        <a:t>New heavens and new earth (Rev. 21:1)</a:t>
                      </a:r>
                      <a:endParaRPr kumimoji="0" lang="en-US" sz="2000" b="0" i="0" u="none" strike="noStrike" cap="none" normalizeH="0" baseline="0" dirty="0">
                        <a:ln>
                          <a:noFill/>
                        </a:ln>
                        <a:solidFill>
                          <a:srgbClr val="000000"/>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rgbClr val="E7E7E7"/>
                    </a:solidFill>
                  </a:tcPr>
                </a:tc>
              </a:tr>
              <a:tr h="598488">
                <a:tc>
                  <a:txBody>
                    <a:bodyPr/>
                    <a:lstStyle/>
                    <a:p>
                      <a:pPr marL="0" marR="0" lvl="0" indent="0" algn="l" defTabSz="4572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Times New Roman" charset="0"/>
                        </a:rPr>
                        <a:t>Key </a:t>
                      </a:r>
                      <a:endParaRPr kumimoji="0" lang="en-US" sz="2000" b="0" i="0" u="none" strike="noStrike" cap="none" normalizeH="0" baseline="0">
                        <a:ln>
                          <a:noFill/>
                        </a:ln>
                        <a:solidFill>
                          <a:srgbClr val="000000"/>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ea typeface="ＭＳ Ｐゴシック" charset="0"/>
                          <a:cs typeface="Times New Roman" charset="0"/>
                        </a:rPr>
                        <a:t>Passages</a:t>
                      </a:r>
                      <a:endParaRPr kumimoji="0" lang="en-US" sz="2000" b="0" i="0" u="none" strike="noStrike" cap="none" normalizeH="0" baseline="0">
                        <a:ln>
                          <a:noFill/>
                        </a:ln>
                        <a:solidFill>
                          <a:srgbClr val="000000"/>
                        </a:solidFill>
                        <a:effectLst/>
                        <a:latin typeface="Arial" charset="0"/>
                        <a:ea typeface="ＭＳ Ｐゴシック" charset="0"/>
                        <a:cs typeface="Times New Roman" charset="0"/>
                      </a:endParaRPr>
                    </a:p>
                  </a:txBody>
                  <a:tcPr marL="50800" marR="50800"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Times New Roman" charset="0"/>
                        </a:rPr>
                        <a:t>Psalm 72; Isaiah 2; 11; 65</a:t>
                      </a:r>
                      <a:r>
                        <a:rPr kumimoji="0" lang="en-US" sz="1100" b="1" i="0" u="none" strike="noStrike" cap="none" normalizeH="0" baseline="0" dirty="0">
                          <a:ln>
                            <a:noFill/>
                          </a:ln>
                          <a:solidFill>
                            <a:srgbClr val="000000"/>
                          </a:solidFill>
                          <a:effectLst/>
                          <a:latin typeface="Arial" charset="0"/>
                          <a:ea typeface="ＭＳ Ｐゴシック" charset="0"/>
                          <a:cs typeface="Times New Roman" charset="0"/>
                        </a:rPr>
                        <a:t>–</a:t>
                      </a:r>
                      <a:r>
                        <a:rPr kumimoji="0" lang="en-US" sz="2000" b="1" i="0" u="none" strike="noStrike" cap="none" normalizeH="0" baseline="0" dirty="0">
                          <a:ln>
                            <a:noFill/>
                          </a:ln>
                          <a:solidFill>
                            <a:srgbClr val="000000"/>
                          </a:solidFill>
                          <a:effectLst/>
                          <a:latin typeface="Arial" charset="0"/>
                          <a:ea typeface="ＭＳ Ｐゴシック" charset="0"/>
                          <a:cs typeface="Times New Roman" charset="0"/>
                        </a:rPr>
                        <a:t>66; Revelation 20:1-6</a:t>
                      </a:r>
                      <a:endParaRPr kumimoji="0" lang="en-US" sz="2000" b="0" i="0" u="none" strike="noStrike" cap="none" normalizeH="0" baseline="0" dirty="0">
                        <a:ln>
                          <a:noFill/>
                        </a:ln>
                        <a:solidFill>
                          <a:srgbClr val="000000"/>
                        </a:solidFill>
                        <a:effectLst/>
                        <a:latin typeface="Arial" charset="0"/>
                        <a:ea typeface="ＭＳ Ｐゴシック" charset="0"/>
                        <a:cs typeface="Times New Roman" charset="0"/>
                      </a:endParaRPr>
                    </a:p>
                  </a:txBody>
                  <a:tcPr marL="50800" marR="50800"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Times New Roman" charset="0"/>
                        </a:rPr>
                        <a:t>Revelation 21</a:t>
                      </a:r>
                      <a:r>
                        <a:rPr kumimoji="0" lang="en-US" sz="1100" b="1" i="0" u="none" strike="noStrike" cap="none" normalizeH="0" baseline="0" dirty="0">
                          <a:ln>
                            <a:noFill/>
                          </a:ln>
                          <a:solidFill>
                            <a:srgbClr val="000000"/>
                          </a:solidFill>
                          <a:effectLst/>
                          <a:latin typeface="Arial" charset="0"/>
                          <a:ea typeface="ＭＳ Ｐゴシック" charset="0"/>
                          <a:cs typeface="Times New Roman" charset="0"/>
                        </a:rPr>
                        <a:t>–</a:t>
                      </a:r>
                      <a:r>
                        <a:rPr kumimoji="0" lang="en-US" sz="2000" b="1" i="0" u="none" strike="noStrike" cap="none" normalizeH="0" baseline="0" dirty="0">
                          <a:ln>
                            <a:noFill/>
                          </a:ln>
                          <a:solidFill>
                            <a:srgbClr val="000000"/>
                          </a:solidFill>
                          <a:effectLst/>
                          <a:latin typeface="Arial" charset="0"/>
                          <a:ea typeface="ＭＳ Ｐゴシック" charset="0"/>
                          <a:cs typeface="Times New Roman" charset="0"/>
                        </a:rPr>
                        <a:t>22</a:t>
                      </a:r>
                      <a:endParaRPr kumimoji="0" lang="en-US" sz="2000" b="0" i="0" u="none" strike="noStrike" cap="none" normalizeH="0" baseline="0" dirty="0">
                        <a:ln>
                          <a:noFill/>
                        </a:ln>
                        <a:solidFill>
                          <a:srgbClr val="000000"/>
                        </a:solidFill>
                        <a:effectLst/>
                        <a:latin typeface="Arial" charset="0"/>
                        <a:ea typeface="ＭＳ Ｐゴシック" charset="0"/>
                        <a:cs typeface="Times New Roman" charset="0"/>
                      </a:endParaRPr>
                    </a:p>
                  </a:txBody>
                  <a:tcPr marL="50800" marR="50800"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221675" name="Text Box 7"/>
          <p:cNvSpPr txBox="1">
            <a:spLocks noChangeArrowheads="1"/>
          </p:cNvSpPr>
          <p:nvPr/>
        </p:nvSpPr>
        <p:spPr bwMode="auto">
          <a:xfrm>
            <a:off x="8476414" y="-20638"/>
            <a:ext cx="609684"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defTabSz="914400">
              <a:buClrTx/>
              <a:buSzTx/>
              <a:buFontTx/>
              <a:buNone/>
            </a:pPr>
            <a:r>
              <a:rPr lang="en-US" sz="2000" b="1" dirty="0" smtClean="0">
                <a:solidFill>
                  <a:srgbClr val="FFFFFF"/>
                </a:solidFill>
                <a:latin typeface="Arial" charset="0"/>
                <a:cs typeface="Arial" charset="0"/>
              </a:rPr>
              <a:t>442</a:t>
            </a:r>
            <a:endParaRPr lang="en-US" sz="2000" b="1" dirty="0">
              <a:solidFill>
                <a:srgbClr val="FFFFFF"/>
              </a:solidFill>
              <a:latin typeface="Arial" charset="0"/>
              <a:cs typeface="Arial" charset="0"/>
            </a:endParaRPr>
          </a:p>
        </p:txBody>
      </p:sp>
      <p:sp>
        <p:nvSpPr>
          <p:cNvPr id="11" name="Rectangle 2"/>
          <p:cNvSpPr txBox="1">
            <a:spLocks noChangeArrowheads="1"/>
          </p:cNvSpPr>
          <p:nvPr/>
        </p:nvSpPr>
        <p:spPr bwMode="auto">
          <a:xfrm>
            <a:off x="0" y="3509963"/>
            <a:ext cx="3132138" cy="3500437"/>
          </a:xfrm>
          <a:prstGeom prst="rect">
            <a:avLst/>
          </a:prstGeom>
          <a:noFill/>
          <a:ln w="9525">
            <a:noFill/>
            <a:miter lim="800000"/>
            <a:headEnd/>
            <a:tailEnd/>
          </a:ln>
          <a:effectLst>
            <a:outerShdw blurRad="63500" dist="35921" dir="2700000" algn="ctr" rotWithShape="0">
              <a:schemeClr val="accent1">
                <a:alpha val="74998"/>
              </a:schemeClr>
            </a:outerShdw>
          </a:effectLst>
        </p:spPr>
        <p:txBody>
          <a:bodyPr anchor="ct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defTabSz="914400" eaLnBrk="1" hangingPunct="1">
              <a:lnSpc>
                <a:spcPts val="4175"/>
              </a:lnSpc>
              <a:buClrTx/>
              <a:buSzTx/>
              <a:buFontTx/>
              <a:buNone/>
              <a:defRPr/>
            </a:pPr>
            <a:r>
              <a:rPr lang="is-IS" sz="4000" b="1" dirty="0">
                <a:solidFill>
                  <a:srgbClr val="000000"/>
                </a:solidFill>
                <a:latin typeface="Arial" charset="0"/>
                <a:cs typeface="Arial" charset="0"/>
              </a:rPr>
              <a:t>Мянган жил</a:t>
            </a:r>
            <a:br>
              <a:rPr lang="is-IS" sz="4000" b="1" dirty="0">
                <a:solidFill>
                  <a:srgbClr val="000000"/>
                </a:solidFill>
                <a:latin typeface="Arial" charset="0"/>
                <a:cs typeface="Arial" charset="0"/>
              </a:rPr>
            </a:br>
            <a:r>
              <a:rPr lang="is-IS" sz="4000" b="1" dirty="0">
                <a:solidFill>
                  <a:srgbClr val="000000"/>
                </a:solidFill>
                <a:latin typeface="Arial" charset="0"/>
                <a:cs typeface="Arial" charset="0"/>
              </a:rPr>
              <a:t>(Илч. 20) </a:t>
            </a:r>
            <a:br>
              <a:rPr lang="is-IS" sz="4000" b="1" dirty="0">
                <a:solidFill>
                  <a:srgbClr val="000000"/>
                </a:solidFill>
                <a:latin typeface="Arial" charset="0"/>
                <a:cs typeface="Arial" charset="0"/>
              </a:rPr>
            </a:br>
            <a:r>
              <a:rPr lang="is-IS" sz="4000" b="1" dirty="0">
                <a:solidFill>
                  <a:srgbClr val="000000"/>
                </a:solidFill>
                <a:latin typeface="Arial" charset="0"/>
                <a:cs typeface="Arial" charset="0"/>
              </a:rPr>
              <a:t>жиш. </a:t>
            </a:r>
            <a:br>
              <a:rPr lang="is-IS" sz="4000" b="1" dirty="0">
                <a:solidFill>
                  <a:srgbClr val="000000"/>
                </a:solidFill>
                <a:latin typeface="Arial" charset="0"/>
                <a:cs typeface="Arial" charset="0"/>
              </a:rPr>
            </a:br>
            <a:r>
              <a:rPr lang="is-IS" sz="4000" b="1" dirty="0">
                <a:solidFill>
                  <a:srgbClr val="000000"/>
                </a:solidFill>
                <a:latin typeface="Arial" charset="0"/>
                <a:cs typeface="Arial" charset="0"/>
              </a:rPr>
              <a:t>Тэнгэр </a:t>
            </a:r>
            <a:br>
              <a:rPr lang="is-IS" sz="4000" b="1" dirty="0">
                <a:solidFill>
                  <a:srgbClr val="000000"/>
                </a:solidFill>
                <a:latin typeface="Arial" charset="0"/>
                <a:cs typeface="Arial" charset="0"/>
              </a:rPr>
            </a:br>
            <a:r>
              <a:rPr lang="is-IS" sz="4000" b="1" dirty="0">
                <a:solidFill>
                  <a:srgbClr val="000000"/>
                </a:solidFill>
                <a:latin typeface="Arial" charset="0"/>
                <a:cs typeface="Arial" charset="0"/>
              </a:rPr>
              <a:t>(Илч. 21-22)</a:t>
            </a:r>
          </a:p>
        </p:txBody>
      </p:sp>
      <p:pic>
        <p:nvPicPr>
          <p:cNvPr id="8" name="Picture 2">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8450" y="0"/>
            <a:ext cx="2595563" cy="3636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 name="Rectangle 3"/>
          <p:cNvSpPr>
            <a:spLocks noChangeArrowheads="1"/>
          </p:cNvSpPr>
          <p:nvPr/>
        </p:nvSpPr>
        <p:spPr bwMode="auto">
          <a:xfrm>
            <a:off x="152400" y="1987550"/>
            <a:ext cx="3097213" cy="144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2800" b="1" dirty="0">
                <a:solidFill>
                  <a:srgbClr val="FFFFFF"/>
                </a:solidFill>
              </a:rPr>
              <a:t>Дахин ирэлт</a:t>
            </a:r>
            <a:r>
              <a:rPr lang="en-US" sz="2800" b="1" dirty="0">
                <a:solidFill>
                  <a:srgbClr val="FFFFFF"/>
                </a:solidFill>
              </a:rPr>
              <a:t/>
            </a:r>
            <a:br>
              <a:rPr lang="en-US" sz="2800" b="1" dirty="0">
                <a:solidFill>
                  <a:srgbClr val="FFFFFF"/>
                </a:solidFill>
              </a:rPr>
            </a:br>
            <a:r>
              <a:rPr lang="en-US" sz="2800" b="1" dirty="0">
                <a:solidFill>
                  <a:srgbClr val="FFFFFF"/>
                </a:solidFill>
              </a:rPr>
              <a:t>(</a:t>
            </a:r>
            <a:r>
              <a:rPr lang="mn-MN" sz="2800" b="1" dirty="0">
                <a:solidFill>
                  <a:srgbClr val="FFFFFF"/>
                </a:solidFill>
              </a:rPr>
              <a:t>Илч</a:t>
            </a:r>
            <a:r>
              <a:rPr lang="en-US" sz="2800" b="1" dirty="0">
                <a:solidFill>
                  <a:srgbClr val="FFFFFF"/>
                </a:solidFill>
              </a:rPr>
              <a:t>. 19)</a:t>
            </a:r>
          </a:p>
        </p:txBody>
      </p:sp>
      <p:sp>
        <p:nvSpPr>
          <p:cNvPr id="13" name="Rectangle 6"/>
          <p:cNvSpPr>
            <a:spLocks noGrp="1" noChangeArrowheads="1"/>
          </p:cNvSpPr>
          <p:nvPr>
            <p:ph type="title" idx="4294967295"/>
          </p:nvPr>
        </p:nvSpPr>
        <p:spPr>
          <a:xfrm>
            <a:off x="222250" y="0"/>
            <a:ext cx="2819400" cy="1828800"/>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2800" b="1" dirty="0">
                <a:solidFill>
                  <a:srgbClr val="FFFFFF"/>
                </a:solidFill>
              </a:rPr>
              <a:t>Илч20-г </a:t>
            </a:r>
            <a:r>
              <a:rPr lang="en-US" sz="2800" b="1" dirty="0">
                <a:solidFill>
                  <a:srgbClr val="FFFFFF"/>
                </a:solidFill>
              </a:rPr>
              <a:t>21-22</a:t>
            </a:r>
            <a:r>
              <a:rPr lang="mn-MN" sz="2800" b="1" dirty="0">
                <a:solidFill>
                  <a:srgbClr val="FFFFFF"/>
                </a:solidFill>
              </a:rPr>
              <a:t>той жиших нь</a:t>
            </a:r>
          </a:p>
        </p:txBody>
      </p:sp>
    </p:spTree>
    <p:extLst>
      <p:ext uri="{BB962C8B-B14F-4D97-AF65-F5344CB8AC3E}">
        <p14:creationId xmlns:p14="http://schemas.microsoft.com/office/powerpoint/2010/main" val="6420937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nodeType="clickEffect">
                                  <p:stCondLst>
                                    <p:cond delay="0"/>
                                  </p:stCondLst>
                                  <p:childTnLst>
                                    <p:animEffect transition="out" filter="diamond(in)">
                                      <p:cBhvr additive="repl">
                                        <p:cTn id="6" dur="2000"/>
                                        <p:tgtEl>
                                          <p:spTgt spid="8"/>
                                        </p:tgtEl>
                                      </p:cBhvr>
                                    </p:animEffect>
                                    <p:set>
                                      <p:cBhvr additive="repl">
                                        <p:cTn id="7" dur="1" fill="hold">
                                          <p:stCondLst>
                                            <p:cond delay="0"/>
                                          </p:stCondLst>
                                        </p:cTn>
                                        <p:tgtEl>
                                          <p:spTgt spid="8"/>
                                        </p:tgtEl>
                                        <p:attrNameLst>
                                          <p:attrName>style.visibility</p:attrName>
                                        </p:attrNameLst>
                                      </p:cBhvr>
                                      <p:to>
                                        <p:strVal val="hidden"/>
                                      </p:to>
                                    </p:set>
                                  </p:childTnLst>
                                </p:cTn>
                              </p:par>
                              <p:par>
                                <p:cTn id="8" presetID="8" presetClass="exit" presetSubtype="16" fill="hold" nodeType="withEffect">
                                  <p:stCondLst>
                                    <p:cond delay="0"/>
                                  </p:stCondLst>
                                  <p:childTnLst>
                                    <p:animEffect transition="out" filter="diamond(in)">
                                      <p:cBhvr additive="repl">
                                        <p:cTn id="9" dur="2000"/>
                                        <p:tgtEl>
                                          <p:spTgt spid="10"/>
                                        </p:tgtEl>
                                      </p:cBhvr>
                                    </p:animEffect>
                                    <p:set>
                                      <p:cBhvr additive="repl">
                                        <p:cTn id="1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03586FA3-7E74-9A47-8255-210679AE6CA4}" type="slidenum">
              <a:rPr lang="en-US"/>
              <a:pPr/>
              <a:t>41</a:t>
            </a:fld>
            <a:endParaRPr lang="en-US"/>
          </a:p>
        </p:txBody>
      </p:sp>
      <p:sp>
        <p:nvSpPr>
          <p:cNvPr id="45057" name="Rectangle 1"/>
          <p:cNvSpPr>
            <a:spLocks noGrp="1" noChangeArrowheads="1"/>
          </p:cNvSpPr>
          <p:nvPr>
            <p:ph type="title" idx="4294967295"/>
          </p:nvPr>
        </p:nvSpPr>
        <p:spPr>
          <a:xfrm>
            <a:off x="6400800" y="457200"/>
            <a:ext cx="2286000" cy="5791200"/>
          </a:xfrm>
          <a:noFill/>
          <a:ln>
            <a:noFill/>
          </a:ln>
          <a:effectLst>
            <a:outerShdw blurRad="63500" dist="36147" dir="2700000" algn="ctr" rotWithShape="0">
              <a:srgbClr val="000000">
                <a:alpha val="74998"/>
              </a:srgbClr>
            </a:outerShdw>
          </a:effectLst>
        </p:spPr>
        <p:txBody>
          <a:bodyPr vert="horz" wrap="square" lIns="90000" tIns="46800" rIns="90000" bIns="46800" numCol="1" anchor="ctr" anchorCtr="0" compatLnSpc="1">
            <a:prstTxWarp prst="textNoShape">
              <a:avLst/>
            </a:prstTxWarp>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4000" b="1" kern="1200">
                <a:solidFill>
                  <a:srgbClr val="FFFFFF"/>
                </a:solidFill>
                <a:effectLst>
                  <a:glow rad="228600">
                    <a:schemeClr val="tx1"/>
                  </a:glow>
                </a:effectLst>
                <a:latin typeface="Arial" charset="0"/>
                <a:ea typeface="ＭＳ Ｐゴシック" charset="0"/>
                <a:cs typeface="MS Gothic" charset="0"/>
              </a:rPr>
              <a:t>Шинэ тэнгэр Шинэ газар</a:t>
            </a:r>
          </a:p>
        </p:txBody>
      </p:sp>
      <p:pic>
        <p:nvPicPr>
          <p:cNvPr id="4505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0"/>
            <a:ext cx="6462713"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CC99"/>
            </a:gs>
            <a:gs pos="50000">
              <a:srgbClr val="3333CC"/>
            </a:gs>
            <a:gs pos="100000">
              <a:srgbClr val="00CC99"/>
            </a:gs>
          </a:gsLst>
          <a:lin ang="5400000" scaled="1"/>
        </a:gra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fld id="{C5218E00-55F8-764D-9213-DE6DFA928826}" type="slidenum">
              <a:rPr lang="en-US"/>
              <a:pPr/>
              <a:t>42</a:t>
            </a:fld>
            <a:endParaRPr lang="en-US"/>
          </a:p>
        </p:txBody>
      </p:sp>
      <p:pic>
        <p:nvPicPr>
          <p:cNvPr id="46081"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t="5020" r="2065"/>
          <a:stretch>
            <a:fillRect/>
          </a:stretch>
        </p:blipFill>
        <p:spPr bwMode="auto">
          <a:xfrm>
            <a:off x="0" y="1416050"/>
            <a:ext cx="6769100" cy="5441950"/>
          </a:xfrm>
          <a:prstGeom prst="rect">
            <a:avLst/>
          </a:prstGeom>
          <a:noFill/>
          <a:ln>
            <a:noFill/>
          </a:ln>
          <a:effectLst/>
          <a:extLst>
            <a:ext uri="{909E8E84-426E-40dd-AFC4-6F175D3DCCD1}">
              <a14:hiddenFill xmlns:a14="http://schemas.microsoft.com/office/drawing/2010/main">
                <a:blipFill dpi="0" rotWithShape="0">
                  <a:blip/>
                  <a:srcRect t="5020" r="2065"/>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6082" name="Text Box 2"/>
          <p:cNvSpPr txBox="1">
            <a:spLocks noChangeArrowheads="1"/>
          </p:cNvSpPr>
          <p:nvPr/>
        </p:nvSpPr>
        <p:spPr bwMode="auto">
          <a:xfrm>
            <a:off x="3505200" y="2873375"/>
            <a:ext cx="1905000" cy="2079625"/>
          </a:xfrm>
          <a:prstGeom prst="rect">
            <a:avLst/>
          </a:prstGeom>
          <a:solidFill>
            <a:srgbClr val="FF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pPr algn="ctr">
              <a:spcBef>
                <a:spcPts val="1250"/>
              </a:spcBef>
            </a:pPr>
            <a:r>
              <a:rPr lang="mn-MN" sz="2000">
                <a:solidFill>
                  <a:srgbClr val="FFCCFF"/>
                </a:solidFill>
                <a:latin typeface="Comic Sans MS" charset="0"/>
              </a:rPr>
              <a:t>Шинэ Иерусалимын талбай</a:t>
            </a:r>
          </a:p>
          <a:p>
            <a:pPr algn="ctr">
              <a:spcBef>
                <a:spcPts val="1250"/>
              </a:spcBef>
            </a:pPr>
            <a:r>
              <a:rPr lang="en-US" sz="2000">
                <a:solidFill>
                  <a:srgbClr val="FFCCFF"/>
                </a:solidFill>
                <a:latin typeface="Comic Sans MS" charset="0"/>
              </a:rPr>
              <a:t>2,250,000 sq. miles</a:t>
            </a:r>
          </a:p>
        </p:txBody>
      </p:sp>
      <p:sp>
        <p:nvSpPr>
          <p:cNvPr id="46083" name="Text Box 3"/>
          <p:cNvSpPr txBox="1">
            <a:spLocks noChangeArrowheads="1"/>
          </p:cNvSpPr>
          <p:nvPr/>
        </p:nvSpPr>
        <p:spPr bwMode="auto">
          <a:xfrm>
            <a:off x="8553450" y="4763"/>
            <a:ext cx="56515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pPr algn="ctr"/>
            <a:r>
              <a:rPr lang="en-US" sz="2000" b="1"/>
              <a:t>331</a:t>
            </a:r>
          </a:p>
        </p:txBody>
      </p:sp>
      <p:sp>
        <p:nvSpPr>
          <p:cNvPr id="46084" name="Rectangle 4"/>
          <p:cNvSpPr>
            <a:spLocks noGrp="1" noChangeArrowheads="1"/>
          </p:cNvSpPr>
          <p:nvPr>
            <p:ph type="title" idx="4294967295"/>
          </p:nvPr>
        </p:nvSpPr>
        <p:spPr>
          <a:xfrm>
            <a:off x="0" y="1109663"/>
            <a:ext cx="5943600" cy="1100137"/>
          </a:xfrm>
          <a:solidFill>
            <a:srgbClr val="000000"/>
          </a:solidFill>
          <a:ln>
            <a:noFill/>
          </a:ln>
          <a:effectLst>
            <a:outerShdw blurRad="63500" dist="36147" dir="2700000" algn="ctr" rotWithShape="0">
              <a:srgbClr val="000000">
                <a:alpha val="74998"/>
              </a:srgbClr>
            </a:outerShdw>
          </a:effectLst>
        </p:spPr>
        <p:txBody>
          <a:bodyPr vert="horz" wrap="square" lIns="90000" tIns="46800" rIns="90000" bIns="46800" numCol="1" anchor="ctr" anchorCtr="0" compatLnSpc="1">
            <a:prstTxWarp prst="textNoShape">
              <a:avLst/>
            </a:prstTxWarp>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4000" b="1" kern="1200">
                <a:solidFill>
                  <a:srgbClr val="FFFFFF"/>
                </a:solidFill>
                <a:effectLst>
                  <a:glow rad="228600">
                    <a:schemeClr val="tx1"/>
                  </a:glow>
                </a:effectLst>
                <a:latin typeface="Arial" charset="0"/>
                <a:ea typeface="ＭＳ Ｐゴシック" charset="0"/>
                <a:cs typeface="MS Gothic" charset="0"/>
              </a:rPr>
              <a:t>Шинэ Иерусалим</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10" name="Slide Number Placeholder 5"/>
          <p:cNvSpPr>
            <a:spLocks noGrp="1"/>
          </p:cNvSpPr>
          <p:nvPr>
            <p:ph type="sldNum" idx="12"/>
          </p:nvPr>
        </p:nvSpPr>
        <p:spPr/>
        <p:txBody>
          <a:bodyPr/>
          <a:lstStyle/>
          <a:p>
            <a:fld id="{B32DAC53-417F-1348-86F6-9D4760FB5E81}" type="slidenum">
              <a:rPr lang="en-US"/>
              <a:pPr/>
              <a:t>43</a:t>
            </a:fld>
            <a:endParaRPr lang="en-US"/>
          </a:p>
        </p:txBody>
      </p:sp>
      <p:pic>
        <p:nvPicPr>
          <p:cNvPr id="47105"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33450" y="979488"/>
            <a:ext cx="7310438" cy="60499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7106" name="Rectangle 2"/>
          <p:cNvSpPr>
            <a:spLocks noChangeArrowheads="1"/>
          </p:cNvSpPr>
          <p:nvPr/>
        </p:nvSpPr>
        <p:spPr bwMode="auto">
          <a:xfrm>
            <a:off x="3132138" y="1412875"/>
            <a:ext cx="4752975" cy="4824413"/>
          </a:xfrm>
          <a:prstGeom prst="rect">
            <a:avLst/>
          </a:prstGeom>
          <a:noFill/>
          <a:ln w="57240">
            <a:solidFill>
              <a:srgbClr val="FFFF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7107" name="Line 3"/>
          <p:cNvSpPr>
            <a:spLocks noChangeShapeType="1"/>
          </p:cNvSpPr>
          <p:nvPr/>
        </p:nvSpPr>
        <p:spPr bwMode="auto">
          <a:xfrm>
            <a:off x="3132138" y="6237288"/>
            <a:ext cx="4752975" cy="1587"/>
          </a:xfrm>
          <a:prstGeom prst="line">
            <a:avLst/>
          </a:prstGeom>
          <a:noFill/>
          <a:ln w="7632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108" name="Line 4"/>
          <p:cNvSpPr>
            <a:spLocks noChangeShapeType="1"/>
          </p:cNvSpPr>
          <p:nvPr/>
        </p:nvSpPr>
        <p:spPr bwMode="auto">
          <a:xfrm>
            <a:off x="3132138" y="1412875"/>
            <a:ext cx="4752975" cy="1588"/>
          </a:xfrm>
          <a:prstGeom prst="line">
            <a:avLst/>
          </a:prstGeom>
          <a:noFill/>
          <a:ln w="76320">
            <a:solidFill>
              <a:srgbClr val="FF0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109" name="Line 5"/>
          <p:cNvSpPr>
            <a:spLocks noChangeShapeType="1"/>
          </p:cNvSpPr>
          <p:nvPr/>
        </p:nvSpPr>
        <p:spPr bwMode="auto">
          <a:xfrm>
            <a:off x="7885113" y="1412875"/>
            <a:ext cx="1587" cy="4824413"/>
          </a:xfrm>
          <a:prstGeom prst="line">
            <a:avLst/>
          </a:prstGeom>
          <a:noFill/>
          <a:ln w="76320">
            <a:solidFill>
              <a:srgbClr val="FF0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110" name="Line 6"/>
          <p:cNvSpPr>
            <a:spLocks noChangeShapeType="1"/>
          </p:cNvSpPr>
          <p:nvPr/>
        </p:nvSpPr>
        <p:spPr bwMode="auto">
          <a:xfrm>
            <a:off x="3132138" y="1341438"/>
            <a:ext cx="1587" cy="4895850"/>
          </a:xfrm>
          <a:prstGeom prst="line">
            <a:avLst/>
          </a:prstGeom>
          <a:noFill/>
          <a:ln w="7632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111" name="Rectangle 7"/>
          <p:cNvSpPr>
            <a:spLocks noGrp="1" noChangeArrowheads="1"/>
          </p:cNvSpPr>
          <p:nvPr>
            <p:ph type="title" idx="4294967295"/>
          </p:nvPr>
        </p:nvSpPr>
        <p:spPr>
          <a:xfrm>
            <a:off x="323850" y="188913"/>
            <a:ext cx="8569325" cy="1143000"/>
          </a:xfrm>
          <a:blipFill dpi="0" rotWithShape="0">
            <a:blip r:embed="rId4"/>
            <a:srcRect/>
            <a:tile tx="0" ty="0" sx="100000" sy="100000" flip="none" algn="tl"/>
          </a:blipFill>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dirty="0">
                <a:solidFill>
                  <a:srgbClr val="FFCC00"/>
                </a:solidFill>
                <a:latin typeface="Arial"/>
                <a:cs typeface="Arial"/>
              </a:rPr>
              <a:t>Шинэ Иерусалим</a:t>
            </a:r>
            <a:r>
              <a:rPr lang="en-US" dirty="0">
                <a:solidFill>
                  <a:srgbClr val="FFCC00"/>
                </a:solidFill>
                <a:latin typeface="Arial"/>
                <a:cs typeface="Arial"/>
              </a:rPr>
              <a:t> </a:t>
            </a:r>
            <a:r>
              <a:rPr lang="mn-MN" dirty="0">
                <a:solidFill>
                  <a:srgbClr val="FFCC00"/>
                </a:solidFill>
                <a:latin typeface="Arial"/>
                <a:cs typeface="Arial"/>
              </a:rPr>
              <a:t>ба ЗӨ</a:t>
            </a:r>
            <a:r>
              <a:rPr lang="en-US" dirty="0">
                <a:solidFill>
                  <a:srgbClr val="FFCC00"/>
                </a:solidFill>
                <a:latin typeface="Arial"/>
                <a:cs typeface="Arial"/>
              </a:rPr>
              <a:t> </a:t>
            </a:r>
            <a:r>
              <a:rPr lang="mn-MN" dirty="0">
                <a:solidFill>
                  <a:srgbClr val="FFCC00"/>
                </a:solidFill>
                <a:latin typeface="Arial"/>
                <a:cs typeface="Arial"/>
              </a:rPr>
              <a:t>Ази</a:t>
            </a:r>
          </a:p>
        </p:txBody>
      </p:sp>
      <p:sp>
        <p:nvSpPr>
          <p:cNvPr id="47112" name="Text Box 8"/>
          <p:cNvSpPr txBox="1">
            <a:spLocks noChangeArrowheads="1"/>
          </p:cNvSpPr>
          <p:nvPr/>
        </p:nvSpPr>
        <p:spPr bwMode="auto">
          <a:xfrm>
            <a:off x="8553450" y="4763"/>
            <a:ext cx="565150" cy="398462"/>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pPr algn="ctr"/>
            <a:r>
              <a:rPr lang="en-US" sz="2000" b="1">
                <a:solidFill>
                  <a:srgbClr val="FFFFFF"/>
                </a:solidFill>
              </a:rPr>
              <a:t>331</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additive="repl">
                                        <p:cTn id="6" dur="1" fill="hold">
                                          <p:stCondLst>
                                            <p:cond delay="0"/>
                                          </p:stCondLst>
                                        </p:cTn>
                                        <p:tgtEl>
                                          <p:spTgt spid="47107"/>
                                        </p:tgtEl>
                                        <p:attrNameLst>
                                          <p:attrName>style.visibility</p:attrName>
                                        </p:attrNameLst>
                                      </p:cBhvr>
                                      <p:to>
                                        <p:strVal val="visible"/>
                                      </p:to>
                                    </p:set>
                                    <p:animEffect transition="in" filter="wipe(left)">
                                      <p:cBhvr additive="repl">
                                        <p:cTn id="7" dur="2000"/>
                                        <p:tgtEl>
                                          <p:spTgt spid="47107"/>
                                        </p:tgtEl>
                                      </p:cBhvr>
                                    </p:animEffect>
                                  </p:childTnLst>
                                </p:cTn>
                              </p:par>
                            </p:childTnLst>
                          </p:cTn>
                        </p:par>
                        <p:par>
                          <p:cTn id="8" fill="hold" nodeType="afterGroup">
                            <p:stCondLst>
                              <p:cond delay="2000"/>
                            </p:stCondLst>
                            <p:childTnLst>
                              <p:par>
                                <p:cTn id="9" presetID="22" presetClass="entr" presetSubtype="4" fill="hold" grpId="0" nodeType="afterEffect">
                                  <p:stCondLst>
                                    <p:cond delay="0"/>
                                  </p:stCondLst>
                                  <p:childTnLst>
                                    <p:set>
                                      <p:cBhvr additive="repl">
                                        <p:cTn id="10" dur="1" fill="hold">
                                          <p:stCondLst>
                                            <p:cond delay="0"/>
                                          </p:stCondLst>
                                        </p:cTn>
                                        <p:tgtEl>
                                          <p:spTgt spid="47109"/>
                                        </p:tgtEl>
                                        <p:attrNameLst>
                                          <p:attrName>style.visibility</p:attrName>
                                        </p:attrNameLst>
                                      </p:cBhvr>
                                      <p:to>
                                        <p:strVal val="visible"/>
                                      </p:to>
                                    </p:set>
                                    <p:animEffect transition="in" filter="wipe(down)">
                                      <p:cBhvr additive="repl">
                                        <p:cTn id="11" dur="2000"/>
                                        <p:tgtEl>
                                          <p:spTgt spid="47109"/>
                                        </p:tgtEl>
                                      </p:cBhvr>
                                    </p:animEffect>
                                  </p:childTnLst>
                                </p:cTn>
                              </p:par>
                            </p:childTnLst>
                          </p:cTn>
                        </p:par>
                        <p:par>
                          <p:cTn id="12" fill="hold" nodeType="afterGroup">
                            <p:stCondLst>
                              <p:cond delay="4000"/>
                            </p:stCondLst>
                            <p:childTnLst>
                              <p:par>
                                <p:cTn id="13" presetID="22" presetClass="entr" presetSubtype="2" fill="hold" grpId="0" nodeType="afterEffect">
                                  <p:stCondLst>
                                    <p:cond delay="0"/>
                                  </p:stCondLst>
                                  <p:childTnLst>
                                    <p:set>
                                      <p:cBhvr additive="repl">
                                        <p:cTn id="14" dur="1" fill="hold">
                                          <p:stCondLst>
                                            <p:cond delay="0"/>
                                          </p:stCondLst>
                                        </p:cTn>
                                        <p:tgtEl>
                                          <p:spTgt spid="47108"/>
                                        </p:tgtEl>
                                        <p:attrNameLst>
                                          <p:attrName>style.visibility</p:attrName>
                                        </p:attrNameLst>
                                      </p:cBhvr>
                                      <p:to>
                                        <p:strVal val="visible"/>
                                      </p:to>
                                    </p:set>
                                    <p:animEffect transition="in" filter="wipe(right)">
                                      <p:cBhvr additive="repl">
                                        <p:cTn id="15" dur="2000"/>
                                        <p:tgtEl>
                                          <p:spTgt spid="47108"/>
                                        </p:tgtEl>
                                      </p:cBhvr>
                                    </p:animEffect>
                                  </p:childTnLst>
                                </p:cTn>
                              </p:par>
                            </p:childTnLst>
                          </p:cTn>
                        </p:par>
                        <p:par>
                          <p:cTn id="16" fill="hold" nodeType="afterGroup">
                            <p:stCondLst>
                              <p:cond delay="6000"/>
                            </p:stCondLst>
                            <p:childTnLst>
                              <p:par>
                                <p:cTn id="17" presetID="22" presetClass="entr" presetSubtype="1" fill="hold" grpId="0" nodeType="afterEffect">
                                  <p:stCondLst>
                                    <p:cond delay="0"/>
                                  </p:stCondLst>
                                  <p:childTnLst>
                                    <p:set>
                                      <p:cBhvr additive="repl">
                                        <p:cTn id="18" dur="1" fill="hold">
                                          <p:stCondLst>
                                            <p:cond delay="0"/>
                                          </p:stCondLst>
                                        </p:cTn>
                                        <p:tgtEl>
                                          <p:spTgt spid="47110"/>
                                        </p:tgtEl>
                                        <p:attrNameLst>
                                          <p:attrName>style.visibility</p:attrName>
                                        </p:attrNameLst>
                                      </p:cBhvr>
                                      <p:to>
                                        <p:strVal val="visible"/>
                                      </p:to>
                                    </p:set>
                                    <p:animEffect transition="in" filter="wipe(up)">
                                      <p:cBhvr additive="repl">
                                        <p:cTn id="19" dur="2000"/>
                                        <p:tgtEl>
                                          <p:spTgt spid="47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nimBg="1"/>
      <p:bldP spid="47108" grpId="0" animBg="1"/>
      <p:bldP spid="47109" grpId="0" animBg="1"/>
      <p:bldP spid="471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CC99"/>
            </a:gs>
            <a:gs pos="100000">
              <a:srgbClr val="3333CC"/>
            </a:gs>
          </a:gsLst>
          <a:path path="shape">
            <a:fillToRect l="50000" t="50000" r="50000" b="50000"/>
          </a:path>
        </a:gra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fld id="{D3A0BE22-CBBE-E54E-81F2-E4D485EC283F}" type="slidenum">
              <a:rPr lang="en-US"/>
              <a:pPr/>
              <a:t>44</a:t>
            </a:fld>
            <a:endParaRPr lang="en-US"/>
          </a:p>
        </p:txBody>
      </p:sp>
      <p:pic>
        <p:nvPicPr>
          <p:cNvPr id="4812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762000"/>
            <a:ext cx="8293100" cy="9906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8130" name="Rectangle 2"/>
          <p:cNvSpPr>
            <a:spLocks noGrp="1" noChangeArrowheads="1"/>
          </p:cNvSpPr>
          <p:nvPr>
            <p:ph type="title" idx="4294967295"/>
          </p:nvPr>
        </p:nvSpPr>
        <p:spPr>
          <a:xfrm>
            <a:off x="0" y="5562600"/>
            <a:ext cx="9144000" cy="1295400"/>
          </a:xfrm>
          <a:solidFill>
            <a:srgbClr val="000000"/>
          </a:solidFill>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mn-MN" sz="3600" b="1" dirty="0">
                <a:solidFill>
                  <a:srgbClr val="FFFFFF"/>
                </a:solidFill>
                <a:latin typeface="Arial"/>
                <a:cs typeface="Arial"/>
              </a:rPr>
              <a:t>Одоогийн Иерусалим дээрх шинэ Иерусалим</a:t>
            </a:r>
          </a:p>
        </p:txBody>
      </p:sp>
      <p:sp>
        <p:nvSpPr>
          <p:cNvPr id="48131" name="Rectangle 3"/>
          <p:cNvSpPr>
            <a:spLocks noChangeArrowheads="1"/>
          </p:cNvSpPr>
          <p:nvPr/>
        </p:nvSpPr>
        <p:spPr bwMode="auto">
          <a:xfrm>
            <a:off x="533400" y="609600"/>
            <a:ext cx="4724400" cy="4876800"/>
          </a:xfrm>
          <a:prstGeom prst="rect">
            <a:avLst/>
          </a:prstGeom>
          <a:noFill/>
          <a:ln w="7632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8132" name="Text Box 4"/>
          <p:cNvSpPr txBox="1">
            <a:spLocks noChangeArrowheads="1"/>
          </p:cNvSpPr>
          <p:nvPr/>
        </p:nvSpPr>
        <p:spPr bwMode="auto">
          <a:xfrm>
            <a:off x="8367713" y="76200"/>
            <a:ext cx="688975" cy="460375"/>
          </a:xfrm>
          <a:prstGeom prst="rect">
            <a:avLst/>
          </a:prstGeom>
          <a:solidFill>
            <a:srgbClr val="000000"/>
          </a:solidFill>
          <a:ln>
            <a:noFill/>
          </a:ln>
          <a:effectLst>
            <a:outerShdw blurRad="63500" dist="17819" dir="2700000" algn="ctr" rotWithShape="0">
              <a:srgbClr val="000000">
                <a:alpha val="74998"/>
              </a:srgbClr>
            </a:outerShdw>
          </a:effectLst>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r>
              <a:rPr lang="en-US" b="1">
                <a:solidFill>
                  <a:srgbClr val="FFFFFF"/>
                </a:solidFill>
                <a:latin typeface="Arial" charset="0"/>
                <a:ea typeface="MS PGothic" charset="0"/>
                <a:cs typeface="MS PGothic" charset="0"/>
              </a:rPr>
              <a:t>331</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idx="12"/>
          </p:nvPr>
        </p:nvSpPr>
        <p:spPr/>
        <p:txBody>
          <a:bodyPr/>
          <a:lstStyle/>
          <a:p>
            <a:fld id="{883D9854-BE71-4D4A-AC92-43DD1B67E108}" type="slidenum">
              <a:rPr lang="en-US"/>
              <a:pPr/>
              <a:t>45</a:t>
            </a:fld>
            <a:endParaRPr lang="en-US"/>
          </a:p>
        </p:txBody>
      </p:sp>
      <p:pic>
        <p:nvPicPr>
          <p:cNvPr id="49153"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l="6250" b="6000"/>
          <a:stretch>
            <a:fillRect/>
          </a:stretch>
        </p:blipFill>
        <p:spPr bwMode="auto">
          <a:xfrm>
            <a:off x="0" y="0"/>
            <a:ext cx="9144000" cy="6877050"/>
          </a:xfrm>
          <a:prstGeom prst="rect">
            <a:avLst/>
          </a:prstGeom>
          <a:noFill/>
          <a:ln>
            <a:noFill/>
          </a:ln>
          <a:effectLst/>
          <a:extLst>
            <a:ext uri="{909E8E84-426E-40dd-AFC4-6F175D3DCCD1}">
              <a14:hiddenFill xmlns:a14="http://schemas.microsoft.com/office/drawing/2010/main">
                <a:blipFill dpi="0" rotWithShape="0">
                  <a:blip/>
                  <a:srcRect l="6250" b="6000"/>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9154" name="Rectangle 2"/>
          <p:cNvSpPr>
            <a:spLocks noGrp="1" noChangeArrowheads="1"/>
          </p:cNvSpPr>
          <p:nvPr>
            <p:ph type="title" idx="4294967295"/>
          </p:nvPr>
        </p:nvSpPr>
        <p:spPr>
          <a:xfrm>
            <a:off x="0" y="228600"/>
            <a:ext cx="7772400" cy="1312863"/>
          </a:xfrm>
          <a:noFill/>
          <a:ln>
            <a:noFill/>
          </a:ln>
          <a:effectLst/>
        </p:spPr>
        <p:txBody>
          <a:bodyPr vert="horz" wrap="square" lIns="90000" tIns="46800" rIns="90000" bIns="46800" numCol="1" anchor="ctr" anchorCtr="0" compatLnSpc="1">
            <a:prstTxWarp prst="textNoShape">
              <a:avLst/>
            </a:prstTxWarp>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mn-MN" sz="3600" b="1">
                <a:solidFill>
                  <a:srgbClr val="FFFFFF"/>
                </a:solidFill>
                <a:latin typeface="Arial"/>
                <a:cs typeface="Arial"/>
              </a:rPr>
              <a:t>Дүрслэлтэй юу эсвэл Үгчилсэн байна уу?</a:t>
            </a:r>
          </a:p>
        </p:txBody>
      </p:sp>
      <p:sp>
        <p:nvSpPr>
          <p:cNvPr id="49155" name="Text Box 3"/>
          <p:cNvSpPr txBox="1">
            <a:spLocks noChangeArrowheads="1"/>
          </p:cNvSpPr>
          <p:nvPr/>
        </p:nvSpPr>
        <p:spPr bwMode="auto">
          <a:xfrm>
            <a:off x="8367713" y="76200"/>
            <a:ext cx="6889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r>
              <a:rPr lang="en-US" b="1">
                <a:solidFill>
                  <a:srgbClr val="FFFFFF"/>
                </a:solidFill>
                <a:latin typeface="Arial" charset="0"/>
                <a:ea typeface="MS PGothic" charset="0"/>
                <a:cs typeface="MS PGothic" charset="0"/>
              </a:rPr>
              <a:t>331</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Slide Number Placeholder 4"/>
          <p:cNvSpPr>
            <a:spLocks noGrp="1"/>
          </p:cNvSpPr>
          <p:nvPr>
            <p:ph type="sldNum" idx="12"/>
          </p:nvPr>
        </p:nvSpPr>
        <p:spPr/>
        <p:txBody>
          <a:bodyPr/>
          <a:lstStyle/>
          <a:p>
            <a:fld id="{27AF70BF-11A9-E24D-96FC-E08ACD5A2E83}" type="slidenum">
              <a:rPr lang="en-US"/>
              <a:pPr/>
              <a:t>46</a:t>
            </a:fld>
            <a:endParaRPr lang="en-US"/>
          </a:p>
        </p:txBody>
      </p:sp>
      <p:sp>
        <p:nvSpPr>
          <p:cNvPr id="50177" name="Rectangle 1"/>
          <p:cNvSpPr>
            <a:spLocks noGrp="1" noChangeArrowheads="1"/>
          </p:cNvSpPr>
          <p:nvPr>
            <p:ph type="title" idx="4294967295"/>
          </p:nvPr>
        </p:nvSpPr>
        <p:spPr>
          <a:xfrm>
            <a:off x="0" y="0"/>
            <a:ext cx="4038600" cy="5105400"/>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6000" b="1">
                <a:solidFill>
                  <a:srgbClr val="FFFFFF"/>
                </a:solidFill>
              </a:rPr>
              <a:t>Алтан хот</a:t>
            </a:r>
          </a:p>
        </p:txBody>
      </p:sp>
      <p:pic>
        <p:nvPicPr>
          <p:cNvPr id="5017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16363" y="0"/>
            <a:ext cx="5227637"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idx="12"/>
          </p:nvPr>
        </p:nvSpPr>
        <p:spPr/>
        <p:txBody>
          <a:bodyPr/>
          <a:lstStyle/>
          <a:p>
            <a:fld id="{4CA2E88F-059C-F24F-9746-206920E54AD5}" type="slidenum">
              <a:rPr lang="en-US"/>
              <a:pPr/>
              <a:t>47</a:t>
            </a:fld>
            <a:endParaRPr lang="en-US"/>
          </a:p>
        </p:txBody>
      </p:sp>
      <p:pic>
        <p:nvPicPr>
          <p:cNvPr id="5120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202" name="Rectangle 2"/>
          <p:cNvSpPr>
            <a:spLocks noGrp="1" noChangeArrowheads="1"/>
          </p:cNvSpPr>
          <p:nvPr>
            <p:ph type="title" idx="4294967295"/>
          </p:nvPr>
        </p:nvSpPr>
        <p:spPr>
          <a:xfrm>
            <a:off x="685800" y="525463"/>
            <a:ext cx="7772400" cy="1311275"/>
          </a:xfrm>
          <a:ln/>
        </p:spPr>
        <p:txBody>
          <a:bodyPr lIns="91440" tIns="45720" rIns="91440" bIns="45720"/>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mn-MN" sz="4000" b="1">
                <a:latin typeface="Arial" charset="0"/>
              </a:rPr>
              <a:t>Эзэн Есүс ээ ирээрэй</a:t>
            </a:r>
            <a:r>
              <a:rPr lang="en-US" sz="4000" b="1">
                <a:latin typeface="Arial" charset="0"/>
              </a:rPr>
              <a:t>! </a:t>
            </a:r>
            <a:r>
              <a:rPr lang="mn-MN" sz="4000" b="1">
                <a:latin typeface="Arial" charset="0"/>
              </a:rPr>
              <a:t>Амен</a:t>
            </a:r>
            <a:r>
              <a:rPr lang="en-US" sz="4000" b="1">
                <a:latin typeface="Arial" charset="0"/>
              </a:rPr>
              <a:t>! 	</a:t>
            </a:r>
          </a:p>
        </p:txBody>
      </p:sp>
      <p:sp>
        <p:nvSpPr>
          <p:cNvPr id="51203" name="Text Box 3"/>
          <p:cNvSpPr txBox="1">
            <a:spLocks noChangeArrowheads="1"/>
          </p:cNvSpPr>
          <p:nvPr/>
        </p:nvSpPr>
        <p:spPr bwMode="auto">
          <a:xfrm>
            <a:off x="8367713" y="76200"/>
            <a:ext cx="6889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r>
              <a:rPr lang="en-US" b="1">
                <a:solidFill>
                  <a:srgbClr val="FFFFFF"/>
                </a:solidFill>
                <a:latin typeface="Arial" charset="0"/>
                <a:ea typeface="MS PGothic" charset="0"/>
                <a:cs typeface="MS PGothic" charset="0"/>
              </a:rPr>
              <a:t>330</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4"/>
          </a:xfrm>
        </p:spPr>
        <p:txBody>
          <a:bodyPr/>
          <a:lstStyle/>
          <a:p>
            <a:pPr eaLnBrk="1" hangingPunct="1">
              <a:defRPr/>
            </a:pPr>
            <a:r>
              <a:rPr lang="ru-RU" sz="2000" b="1" dirty="0" err="1">
                <a:solidFill>
                  <a:srgbClr val="FFFFFF"/>
                </a:solidFill>
                <a:latin typeface="Arial" charset="0"/>
                <a:ea typeface="ＭＳ Ｐゴシック" charset="0"/>
              </a:rPr>
              <a:t>Шинэ</a:t>
            </a:r>
            <a:r>
              <a:rPr lang="ru-RU" sz="2000" b="1" dirty="0">
                <a:solidFill>
                  <a:srgbClr val="FFFFFF"/>
                </a:solidFill>
                <a:latin typeface="Arial" charset="0"/>
                <a:ea typeface="ＭＳ Ｐゴシック" charset="0"/>
              </a:rPr>
              <a:t> </a:t>
            </a:r>
            <a:r>
              <a:rPr lang="ru-RU" sz="2000" b="1" dirty="0" err="1">
                <a:solidFill>
                  <a:srgbClr val="FFFFFF"/>
                </a:solidFill>
                <a:latin typeface="Arial" charset="0"/>
                <a:ea typeface="ＭＳ Ｐゴシック" charset="0"/>
              </a:rPr>
              <a:t>Гэрээний</a:t>
            </a:r>
            <a:r>
              <a:rPr lang="ru-RU" sz="2000" b="1" dirty="0">
                <a:solidFill>
                  <a:srgbClr val="FFFFFF"/>
                </a:solidFill>
                <a:latin typeface="Arial" charset="0"/>
                <a:ea typeface="ＭＳ Ｐゴシック" charset="0"/>
              </a:rPr>
              <a:t> </a:t>
            </a:r>
            <a:r>
              <a:rPr lang="ru-RU" sz="2000" b="1" dirty="0" err="1">
                <a:solidFill>
                  <a:srgbClr val="FFFFFF"/>
                </a:solidFill>
                <a:latin typeface="Arial" charset="0"/>
                <a:ea typeface="ＭＳ Ｐゴシック" charset="0"/>
              </a:rPr>
              <a:t>Тойм</a:t>
            </a:r>
            <a:r>
              <a:rPr lang="ru-RU" sz="2000" b="1" dirty="0">
                <a:solidFill>
                  <a:srgbClr val="FFFFFF"/>
                </a:solidFill>
                <a:latin typeface="Arial" charset="0"/>
                <a:ea typeface="ＭＳ Ｐゴシック" charset="0"/>
              </a:rPr>
              <a:t> </a:t>
            </a:r>
            <a:r>
              <a:rPr lang="ru-RU" sz="2000" b="1" dirty="0" err="1" smtClean="0">
                <a:solidFill>
                  <a:srgbClr val="FFFFFF"/>
                </a:solidFill>
                <a:latin typeface="Arial" charset="0"/>
                <a:ea typeface="ＭＳ Ｐゴシック" charset="0"/>
              </a:rPr>
              <a:t>Монголоор</a:t>
            </a:r>
            <a:r>
              <a:rPr lang="en-US" sz="2000" b="1" dirty="0" smtClean="0">
                <a:solidFill>
                  <a:srgbClr val="FFFFFF"/>
                </a:solidFill>
                <a:latin typeface="Arial" charset="0"/>
                <a:ea typeface="ＭＳ Ｐゴシック" charset="0"/>
              </a:rPr>
              <a:t> • BibleStudyDownloads.org</a:t>
            </a:r>
            <a:endParaRPr lang="en-US" sz="900" b="1" dirty="0">
              <a:solidFill>
                <a:srgbClr val="FFFFFF"/>
              </a:solidFill>
              <a:latin typeface="Arial" charset="0"/>
              <a:ea typeface="ＭＳ Ｐゴシック"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6"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hangingPunct="1">
              <a:buClrTx/>
              <a:buSzTx/>
              <a:buFontTx/>
              <a:buNone/>
            </a:pPr>
            <a:r>
              <a:rPr lang="ru-RU" sz="2800" b="1" dirty="0">
                <a:solidFill>
                  <a:srgbClr val="FFFFFF"/>
                </a:solidFill>
                <a:latin typeface="Arial" charset="0"/>
                <a:cs typeface="Arial" charset="0"/>
              </a:rPr>
              <a:t>Та </a:t>
            </a:r>
            <a:r>
              <a:rPr lang="ru-RU" sz="2800" b="1" dirty="0" err="1">
                <a:solidFill>
                  <a:srgbClr val="FFFFFF"/>
                </a:solidFill>
                <a:latin typeface="Arial" charset="0"/>
                <a:cs typeface="Arial" charset="0"/>
              </a:rPr>
              <a:t>энэхүү</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слайдыг</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үнэ</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төлбөргүй</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татаж</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авна</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уу</a:t>
            </a:r>
            <a:r>
              <a:rPr lang="ru-RU" sz="2800" b="1" dirty="0">
                <a:solidFill>
                  <a:srgbClr val="FFFFFF"/>
                </a:solidFill>
                <a:latin typeface="Arial" charset="0"/>
                <a:cs typeface="Arial" charset="0"/>
              </a:rPr>
              <a:t>!</a:t>
            </a:r>
            <a:endParaRPr lang="en-US" sz="1050" b="1" dirty="0">
              <a:solidFill>
                <a:srgbClr val="FFFFFF"/>
              </a:solidFill>
              <a:latin typeface="Arial" charset="0"/>
              <a:cs typeface="Arial" charset="0"/>
            </a:endParaRPr>
          </a:p>
        </p:txBody>
      </p:sp>
    </p:spTree>
    <p:extLst>
      <p:ext uri="{BB962C8B-B14F-4D97-AF65-F5344CB8AC3E}">
        <p14:creationId xmlns:p14="http://schemas.microsoft.com/office/powerpoint/2010/main" val="39175544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smtClean="0"/>
              <a:t>Black</a:t>
            </a:r>
            <a:endParaRPr lang="en-US" dirty="0"/>
          </a:p>
        </p:txBody>
      </p:sp>
    </p:spTree>
    <p:extLst>
      <p:ext uri="{BB962C8B-B14F-4D97-AF65-F5344CB8AC3E}">
        <p14:creationId xmlns:p14="http://schemas.microsoft.com/office/powerpoint/2010/main" val="2261287584"/>
      </p:ext>
    </p:extLst>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9" name="Slide Number Placeholder 3"/>
          <p:cNvSpPr>
            <a:spLocks noGrp="1"/>
          </p:cNvSpPr>
          <p:nvPr>
            <p:ph type="sldNum" idx="12"/>
          </p:nvPr>
        </p:nvSpPr>
        <p:spPr/>
        <p:txBody>
          <a:bodyPr/>
          <a:lstStyle/>
          <a:p>
            <a:fld id="{3BC19CB6-95AE-8D46-A909-3A9F2387DF25}" type="slidenum">
              <a:rPr lang="en-US"/>
              <a:pPr/>
              <a:t>5</a:t>
            </a:fld>
            <a:endParaRPr lang="en-US"/>
          </a:p>
        </p:txBody>
      </p:sp>
      <p:sp>
        <p:nvSpPr>
          <p:cNvPr id="9217" name="Text Box 1"/>
          <p:cNvSpPr txBox="1">
            <a:spLocks noChangeArrowheads="1"/>
          </p:cNvSpPr>
          <p:nvPr/>
        </p:nvSpPr>
        <p:spPr bwMode="auto">
          <a:xfrm>
            <a:off x="990600" y="1295400"/>
            <a:ext cx="7086600" cy="1504950"/>
          </a:xfrm>
          <a:prstGeom prst="rect">
            <a:avLst/>
          </a:prstGeom>
          <a:solidFill>
            <a:srgbClr val="FFFF99"/>
          </a:solidFill>
          <a:ln w="936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pPr algn="ctr">
              <a:spcBef>
                <a:spcPts val="1750"/>
              </a:spcBef>
            </a:pPr>
            <a:r>
              <a:rPr lang="mn-MN" sz="3600"/>
              <a:t>Притерист</a:t>
            </a:r>
            <a:r>
              <a:rPr lang="en-US" sz="3600"/>
              <a:t> - </a:t>
            </a:r>
            <a:r>
              <a:rPr lang="mn-MN" sz="2800"/>
              <a:t>ойролцоогоор МЭ-ий 1-р зуун түүх</a:t>
            </a:r>
          </a:p>
        </p:txBody>
      </p:sp>
      <p:sp>
        <p:nvSpPr>
          <p:cNvPr id="9218" name="Text Box 2"/>
          <p:cNvSpPr txBox="1">
            <a:spLocks noChangeArrowheads="1"/>
          </p:cNvSpPr>
          <p:nvPr/>
        </p:nvSpPr>
        <p:spPr bwMode="auto">
          <a:xfrm>
            <a:off x="533400" y="4267200"/>
            <a:ext cx="8305800" cy="1016000"/>
          </a:xfrm>
          <a:prstGeom prst="rect">
            <a:avLst/>
          </a:prstGeom>
          <a:solidFill>
            <a:srgbClr val="FFFF99"/>
          </a:solidFill>
          <a:ln w="936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pPr algn="ctr">
              <a:spcBef>
                <a:spcPts val="1750"/>
              </a:spcBef>
            </a:pPr>
            <a:r>
              <a:rPr lang="mn-MN" sz="3200"/>
              <a:t>Түүхч</a:t>
            </a:r>
            <a:r>
              <a:rPr lang="en-US"/>
              <a:t> - </a:t>
            </a:r>
            <a:r>
              <a:rPr lang="mn-MN" sz="2800"/>
              <a:t>өнөөг хүртэлх Сүмийн түүх</a:t>
            </a:r>
          </a:p>
        </p:txBody>
      </p:sp>
      <p:sp>
        <p:nvSpPr>
          <p:cNvPr id="9219" name="Text Box 3"/>
          <p:cNvSpPr txBox="1">
            <a:spLocks noChangeArrowheads="1"/>
          </p:cNvSpPr>
          <p:nvPr/>
        </p:nvSpPr>
        <p:spPr bwMode="auto">
          <a:xfrm>
            <a:off x="990600" y="2743200"/>
            <a:ext cx="7188200" cy="1504950"/>
          </a:xfrm>
          <a:prstGeom prst="rect">
            <a:avLst/>
          </a:prstGeom>
          <a:solidFill>
            <a:srgbClr val="FFFF99"/>
          </a:solidFill>
          <a:ln w="936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pPr algn="ctr">
              <a:spcBef>
                <a:spcPts val="1750"/>
              </a:spcBef>
            </a:pPr>
            <a:r>
              <a:rPr lang="mn-MN" sz="3600"/>
              <a:t>Ирээдүйг зөгнөгч</a:t>
            </a:r>
            <a:r>
              <a:rPr lang="en-US"/>
              <a:t> </a:t>
            </a:r>
            <a:r>
              <a:rPr lang="en-US" sz="2800"/>
              <a:t>– </a:t>
            </a:r>
            <a:r>
              <a:rPr lang="mn-MN" sz="2800"/>
              <a:t>төгсгөлийн цаг үеийн тухай түүх</a:t>
            </a:r>
          </a:p>
        </p:txBody>
      </p:sp>
      <p:sp>
        <p:nvSpPr>
          <p:cNvPr id="9220" name="Text Box 4"/>
          <p:cNvSpPr txBox="1">
            <a:spLocks noChangeArrowheads="1"/>
          </p:cNvSpPr>
          <p:nvPr/>
        </p:nvSpPr>
        <p:spPr bwMode="auto">
          <a:xfrm>
            <a:off x="685800" y="5257800"/>
            <a:ext cx="7543800" cy="1077913"/>
          </a:xfrm>
          <a:prstGeom prst="rect">
            <a:avLst/>
          </a:prstGeom>
          <a:solidFill>
            <a:srgbClr val="FFFF99"/>
          </a:solidFill>
          <a:ln w="936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pPr algn="ctr">
              <a:spcBef>
                <a:spcPts val="1750"/>
              </a:spcBef>
            </a:pPr>
            <a:r>
              <a:rPr lang="mn-MN" sz="3600"/>
              <a:t>Идеалист</a:t>
            </a:r>
            <a:r>
              <a:rPr lang="en-US"/>
              <a:t> </a:t>
            </a:r>
            <a:r>
              <a:rPr lang="en-US" sz="2800"/>
              <a:t>– </a:t>
            </a:r>
            <a:r>
              <a:rPr lang="mn-MN" sz="2800"/>
              <a:t>бүх цаг үеийн сүнслэг зүйлс</a:t>
            </a:r>
          </a:p>
        </p:txBody>
      </p:sp>
      <p:sp>
        <p:nvSpPr>
          <p:cNvPr id="9221" name="Text Box 5"/>
          <p:cNvSpPr txBox="1">
            <a:spLocks noChangeArrowheads="1"/>
          </p:cNvSpPr>
          <p:nvPr/>
        </p:nvSpPr>
        <p:spPr bwMode="auto">
          <a:xfrm rot="20880000">
            <a:off x="0" y="3276600"/>
            <a:ext cx="9331325" cy="1076325"/>
          </a:xfrm>
          <a:prstGeom prst="rect">
            <a:avLst/>
          </a:prstGeom>
          <a:solidFill>
            <a:srgbClr val="FFFFFF"/>
          </a:solidFill>
          <a:ln w="936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pPr algn="ctr">
              <a:spcBef>
                <a:spcPts val="2000"/>
              </a:spcBef>
            </a:pPr>
            <a:r>
              <a:rPr lang="mn-MN" sz="3200" b="1">
                <a:latin typeface="Comic Sans MS" charset="0"/>
              </a:rPr>
              <a:t>Доктор</a:t>
            </a:r>
            <a:r>
              <a:rPr lang="en-US" sz="3200" b="1">
                <a:latin typeface="Comic Sans MS" charset="0"/>
              </a:rPr>
              <a:t>. </a:t>
            </a:r>
            <a:r>
              <a:rPr lang="mn-MN" sz="3200" b="1">
                <a:latin typeface="Comic Sans MS" charset="0"/>
              </a:rPr>
              <a:t>Хэнри</a:t>
            </a:r>
            <a:r>
              <a:rPr lang="en-US" sz="3200" b="1">
                <a:latin typeface="Comic Sans MS" charset="0"/>
              </a:rPr>
              <a:t> </a:t>
            </a:r>
            <a:r>
              <a:rPr lang="mn-MN" sz="3200" b="1">
                <a:latin typeface="Comic Sans MS" charset="0"/>
              </a:rPr>
              <a:t>Балдвины</a:t>
            </a:r>
            <a:r>
              <a:rPr lang="en-US" sz="3200" b="1">
                <a:latin typeface="Comic Sans MS" charset="0"/>
              </a:rPr>
              <a:t> - </a:t>
            </a:r>
            <a:r>
              <a:rPr lang="mn-MN" sz="3200" b="1">
                <a:latin typeface="Comic Sans MS" charset="0"/>
              </a:rPr>
              <a:t>Нэгдэл</a:t>
            </a:r>
            <a:r>
              <a:rPr lang="en-US" sz="3200" b="1">
                <a:latin typeface="Comic Sans MS" charset="0"/>
              </a:rPr>
              <a:t> #1, #2 &amp; #4</a:t>
            </a:r>
          </a:p>
        </p:txBody>
      </p:sp>
      <p:sp>
        <p:nvSpPr>
          <p:cNvPr id="9222" name="Text Box 6"/>
          <p:cNvSpPr txBox="1">
            <a:spLocks noChangeArrowheads="1"/>
          </p:cNvSpPr>
          <p:nvPr/>
        </p:nvSpPr>
        <p:spPr bwMode="auto">
          <a:xfrm>
            <a:off x="8455025" y="7938"/>
            <a:ext cx="6477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pPr algn="ctr"/>
            <a:r>
              <a:rPr lang="en-US" sz="2000" b="1">
                <a:latin typeface="Comic Sans MS" charset="0"/>
              </a:rPr>
              <a:t>321</a:t>
            </a:r>
          </a:p>
        </p:txBody>
      </p:sp>
      <p:sp>
        <p:nvSpPr>
          <p:cNvPr id="9223" name="Text Box 7"/>
          <p:cNvSpPr txBox="1">
            <a:spLocks noChangeArrowheads="1"/>
          </p:cNvSpPr>
          <p:nvPr/>
        </p:nvSpPr>
        <p:spPr bwMode="auto">
          <a:xfrm>
            <a:off x="304800" y="152400"/>
            <a:ext cx="8305800" cy="1066800"/>
          </a:xfrm>
          <a:prstGeom prst="rect">
            <a:avLst/>
          </a:prstGeom>
          <a:solidFill>
            <a:srgbClr val="00CC99"/>
          </a:solidFill>
          <a:ln w="5724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pPr algn="ctr">
              <a:spcBef>
                <a:spcPts val="2000"/>
              </a:spcBef>
            </a:pPr>
            <a:r>
              <a:rPr lang="mn-MN" sz="3200" b="1"/>
              <a:t>Хамгийн түгээмэл дөрвөн хандлага</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nodeType="clickEffect">
                                  <p:stCondLst>
                                    <p:cond delay="0"/>
                                  </p:stCondLst>
                                  <p:childTnLst>
                                    <p:set>
                                      <p:cBhvr additive="repl">
                                        <p:cTn id="6" dur="1" fill="hold">
                                          <p:stCondLst>
                                            <p:cond delay="0"/>
                                          </p:stCondLst>
                                        </p:cTn>
                                        <p:tgtEl>
                                          <p:spTgt spid="9217"/>
                                        </p:tgtEl>
                                        <p:attrNameLst>
                                          <p:attrName>style.visibility</p:attrName>
                                        </p:attrNameLst>
                                      </p:cBhvr>
                                      <p:to>
                                        <p:strVal val="visible"/>
                                      </p:to>
                                    </p:set>
                                    <p:anim calcmode="lin" valueType="num">
                                      <p:cBhvr additive="repl">
                                        <p:cTn id="7" dur="500" fill="hold"/>
                                        <p:tgtEl>
                                          <p:spTgt spid="9217"/>
                                        </p:tgtEl>
                                        <p:attrNameLst>
                                          <p:attrName>ppt_w</p:attrName>
                                        </p:attrNameLst>
                                      </p:cBhvr>
                                      <p:tavLst>
                                        <p:tav tm="100000">
                                          <p:val>
                                            <p:strVal val="2/3*#ppt_w"/>
                                          </p:val>
                                        </p:tav>
                                        <p:tav>
                                          <p:val>
                                            <p:strVal val="#ppt_w"/>
                                          </p:val>
                                        </p:tav>
                                      </p:tavLst>
                                    </p:anim>
                                    <p:anim calcmode="lin" valueType="num">
                                      <p:cBhvr additive="repl">
                                        <p:cTn id="8" dur="500" fill="hold"/>
                                        <p:tgtEl>
                                          <p:spTgt spid="9217"/>
                                        </p:tgtEl>
                                        <p:attrNameLst>
                                          <p:attrName>ppt_h</p:attrName>
                                        </p:attrNameLst>
                                      </p:cBhvr>
                                      <p:tavLst>
                                        <p:tav tm="100000">
                                          <p:val>
                                            <p:strVal val="2/3*#ppt_h"/>
                                          </p:val>
                                        </p:tav>
                                        <p:tav>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nodeType="clickEffect">
                                  <p:stCondLst>
                                    <p:cond delay="0"/>
                                  </p:stCondLst>
                                  <p:childTnLst>
                                    <p:set>
                                      <p:cBhvr additive="repl">
                                        <p:cTn id="12" dur="1" fill="hold">
                                          <p:stCondLst>
                                            <p:cond delay="0"/>
                                          </p:stCondLst>
                                        </p:cTn>
                                        <p:tgtEl>
                                          <p:spTgt spid="9219"/>
                                        </p:tgtEl>
                                        <p:attrNameLst>
                                          <p:attrName>style.visibility</p:attrName>
                                        </p:attrNameLst>
                                      </p:cBhvr>
                                      <p:to>
                                        <p:strVal val="visible"/>
                                      </p:to>
                                    </p:set>
                                    <p:anim calcmode="lin" valueType="num">
                                      <p:cBhvr additive="repl">
                                        <p:cTn id="13" dur="500" fill="hold"/>
                                        <p:tgtEl>
                                          <p:spTgt spid="9219"/>
                                        </p:tgtEl>
                                        <p:attrNameLst>
                                          <p:attrName>ppt_w</p:attrName>
                                        </p:attrNameLst>
                                      </p:cBhvr>
                                      <p:tavLst>
                                        <p:tav tm="100000">
                                          <p:val>
                                            <p:strVal val="2/3*#ppt_w"/>
                                          </p:val>
                                        </p:tav>
                                        <p:tav>
                                          <p:val>
                                            <p:strVal val="#ppt_w"/>
                                          </p:val>
                                        </p:tav>
                                      </p:tavLst>
                                    </p:anim>
                                    <p:anim calcmode="lin" valueType="num">
                                      <p:cBhvr additive="repl">
                                        <p:cTn id="14" dur="500" fill="hold"/>
                                        <p:tgtEl>
                                          <p:spTgt spid="9219"/>
                                        </p:tgtEl>
                                        <p:attrNameLst>
                                          <p:attrName>ppt_h</p:attrName>
                                        </p:attrNameLst>
                                      </p:cBhvr>
                                      <p:tavLst>
                                        <p:tav tm="100000">
                                          <p:val>
                                            <p:strVal val="2/3*#ppt_h"/>
                                          </p:val>
                                        </p:tav>
                                        <p:tav>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nodeType="clickEffect">
                                  <p:stCondLst>
                                    <p:cond delay="0"/>
                                  </p:stCondLst>
                                  <p:childTnLst>
                                    <p:set>
                                      <p:cBhvr additive="repl">
                                        <p:cTn id="18" dur="1" fill="hold">
                                          <p:stCondLst>
                                            <p:cond delay="0"/>
                                          </p:stCondLst>
                                        </p:cTn>
                                        <p:tgtEl>
                                          <p:spTgt spid="9218"/>
                                        </p:tgtEl>
                                        <p:attrNameLst>
                                          <p:attrName>style.visibility</p:attrName>
                                        </p:attrNameLst>
                                      </p:cBhvr>
                                      <p:to>
                                        <p:strVal val="visible"/>
                                      </p:to>
                                    </p:set>
                                    <p:anim calcmode="lin" valueType="num">
                                      <p:cBhvr additive="repl">
                                        <p:cTn id="19" dur="500" fill="hold"/>
                                        <p:tgtEl>
                                          <p:spTgt spid="9218"/>
                                        </p:tgtEl>
                                        <p:attrNameLst>
                                          <p:attrName>ppt_w</p:attrName>
                                        </p:attrNameLst>
                                      </p:cBhvr>
                                      <p:tavLst>
                                        <p:tav tm="100000">
                                          <p:val>
                                            <p:strVal val="2/3*#ppt_w"/>
                                          </p:val>
                                        </p:tav>
                                        <p:tav>
                                          <p:val>
                                            <p:strVal val="#ppt_w"/>
                                          </p:val>
                                        </p:tav>
                                      </p:tavLst>
                                    </p:anim>
                                    <p:anim calcmode="lin" valueType="num">
                                      <p:cBhvr additive="repl">
                                        <p:cTn id="20" dur="500" fill="hold"/>
                                        <p:tgtEl>
                                          <p:spTgt spid="9218"/>
                                        </p:tgtEl>
                                        <p:attrNameLst>
                                          <p:attrName>ppt_h</p:attrName>
                                        </p:attrNameLst>
                                      </p:cBhvr>
                                      <p:tavLst>
                                        <p:tav tm="100000">
                                          <p:val>
                                            <p:strVal val="2/3*#ppt_h"/>
                                          </p:val>
                                        </p:tav>
                                        <p:tav>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272" fill="hold" nodeType="clickEffect">
                                  <p:stCondLst>
                                    <p:cond delay="0"/>
                                  </p:stCondLst>
                                  <p:childTnLst>
                                    <p:set>
                                      <p:cBhvr additive="repl">
                                        <p:cTn id="24" dur="1" fill="hold">
                                          <p:stCondLst>
                                            <p:cond delay="0"/>
                                          </p:stCondLst>
                                        </p:cTn>
                                        <p:tgtEl>
                                          <p:spTgt spid="9220"/>
                                        </p:tgtEl>
                                        <p:attrNameLst>
                                          <p:attrName>style.visibility</p:attrName>
                                        </p:attrNameLst>
                                      </p:cBhvr>
                                      <p:to>
                                        <p:strVal val="visible"/>
                                      </p:to>
                                    </p:set>
                                    <p:anim calcmode="lin" valueType="num">
                                      <p:cBhvr additive="repl">
                                        <p:cTn id="25" dur="500" fill="hold"/>
                                        <p:tgtEl>
                                          <p:spTgt spid="9220"/>
                                        </p:tgtEl>
                                        <p:attrNameLst>
                                          <p:attrName>ppt_w</p:attrName>
                                        </p:attrNameLst>
                                      </p:cBhvr>
                                      <p:tavLst>
                                        <p:tav tm="100000">
                                          <p:val>
                                            <p:strVal val="2/3*#ppt_w"/>
                                          </p:val>
                                        </p:tav>
                                        <p:tav>
                                          <p:val>
                                            <p:strVal val="#ppt_w"/>
                                          </p:val>
                                        </p:tav>
                                      </p:tavLst>
                                    </p:anim>
                                    <p:anim calcmode="lin" valueType="num">
                                      <p:cBhvr additive="repl">
                                        <p:cTn id="26" dur="500" fill="hold"/>
                                        <p:tgtEl>
                                          <p:spTgt spid="9220"/>
                                        </p:tgtEl>
                                        <p:attrNameLst>
                                          <p:attrName>ppt_h</p:attrName>
                                        </p:attrNameLst>
                                      </p:cBhvr>
                                      <p:tavLst>
                                        <p:tav tm="100000">
                                          <p:val>
                                            <p:strVal val="2/3*#ppt_h"/>
                                          </p:val>
                                        </p:tav>
                                        <p:tav>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2" presetClass="entr" fill="hold" nodeType="clickEffect">
                                  <p:stCondLst>
                                    <p:cond delay="0"/>
                                  </p:stCondLst>
                                  <p:childTnLst>
                                    <p:set>
                                      <p:cBhvr additive="repl">
                                        <p:cTn id="30" dur="1" fill="hold">
                                          <p:stCondLst>
                                            <p:cond delay="0"/>
                                          </p:stCondLst>
                                        </p:cTn>
                                        <p:tgtEl>
                                          <p:spTgt spid="9221"/>
                                        </p:tgtEl>
                                        <p:attrNameLst>
                                          <p:attrName>style.visibility</p:attrName>
                                        </p:attrNameLst>
                                      </p:cBhvr>
                                      <p:to>
                                        <p:strVal val="visible"/>
                                      </p:to>
                                    </p:set>
                                    <p:animScale>
                                      <p:cBhvr additive="repl">
                                        <p:cTn id="31" dur="1000" decel="50000" fill="hold">
                                          <p:stCondLst>
                                            <p:cond delay="0"/>
                                          </p:stCondLst>
                                        </p:cTn>
                                        <p:tgtEl>
                                          <p:spTgt spid="9221"/>
                                        </p:tgtEl>
                                      </p:cBhvr>
                                      <p:from x="250000" y="250000"/>
                                      <p:to x="100000" y="100000"/>
                                    </p:animScale>
                                    <p:animMotion origin="layout" path="M -0.46736 0.92887  C -0.37517 0.88508  -0.02552 0.75279  0.0908 0.66613  C  0.20747 0.57948  0.21649 0.50394  0.23177 0.40825  C 0.24705 0.31256  0.22118 0.15964   0.18264 0.09152  C 0.1441 0.02341  0.03802 0.0  0.0 0.0">
                                      <p:cBhvr additive="repl">
                                        <p:cTn id="32" dur="1000" decel="50000" fill="hold">
                                          <p:stCondLst>
                                            <p:cond delay="0"/>
                                          </p:stCondLst>
                                        </p:cTn>
                                        <p:tgtEl>
                                          <p:spTgt spid="9221"/>
                                        </p:tgtEl>
                                      </p:cBhvr>
                                    </p:animMotion>
                                    <p:animEffect transition="in" filter="fade">
                                      <p:cBhvr additive="repl">
                                        <p:cTn id="33" dur="10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87DC6831-966C-6D43-9C3A-F2744F913411}" type="slidenum">
              <a:rPr lang="en-US"/>
              <a:pPr/>
              <a:t>6</a:t>
            </a:fld>
            <a:endParaRPr lang="en-US"/>
          </a:p>
        </p:txBody>
      </p:sp>
      <p:pic>
        <p:nvPicPr>
          <p:cNvPr id="10241"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t="29688"/>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42" name="Rectangle 2"/>
          <p:cNvSpPr>
            <a:spLocks noGrp="1" noChangeArrowheads="1"/>
          </p:cNvSpPr>
          <p:nvPr>
            <p:ph type="title" idx="4294967295"/>
          </p:nvPr>
        </p:nvSpPr>
        <p:spPr>
          <a:xfrm>
            <a:off x="1295400" y="-198438"/>
            <a:ext cx="7772400" cy="1312863"/>
          </a:xfrm>
          <a:ln/>
        </p:spPr>
        <p:txBody>
          <a:bodyPr/>
          <a:lstStyle/>
          <a:p>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4000" b="1">
                <a:latin typeface="Arial Mon" charset="0"/>
              </a:rPr>
              <a:t>Иохан Патм арал дээр</a:t>
            </a:r>
            <a:r>
              <a:rPr lang="en-US" sz="4000" b="1"/>
              <a:t>(1:10)</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Slide Number Placeholder 4"/>
          <p:cNvSpPr>
            <a:spLocks noGrp="1"/>
          </p:cNvSpPr>
          <p:nvPr>
            <p:ph type="sldNum" idx="12"/>
          </p:nvPr>
        </p:nvSpPr>
        <p:spPr/>
        <p:txBody>
          <a:bodyPr/>
          <a:lstStyle/>
          <a:p>
            <a:fld id="{35BBAAAD-A3D0-5747-9896-BB4F18E5BD15}" type="slidenum">
              <a:rPr lang="en-US"/>
              <a:pPr/>
              <a:t>7</a:t>
            </a:fld>
            <a:endParaRPr lang="en-US"/>
          </a:p>
        </p:txBody>
      </p:sp>
      <p:sp>
        <p:nvSpPr>
          <p:cNvPr id="11265" name="Rectangle 1"/>
          <p:cNvSpPr>
            <a:spLocks noGrp="1" noChangeArrowheads="1"/>
          </p:cNvSpPr>
          <p:nvPr>
            <p:ph type="title" idx="4294967295"/>
          </p:nvPr>
        </p:nvSpPr>
        <p:spPr>
          <a:xfrm>
            <a:off x="4953000" y="0"/>
            <a:ext cx="4114800" cy="4413250"/>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mn-MN" sz="4000">
                <a:solidFill>
                  <a:srgbClr val="FFFFFF"/>
                </a:solidFill>
                <a:latin typeface="Verdana" charset="0"/>
              </a:rPr>
              <a:t>Христ дэнлүүний сууринуудын дунд </a:t>
            </a:r>
            <a:r>
              <a:rPr lang="en-US" sz="4000">
                <a:solidFill>
                  <a:srgbClr val="FFFFFF"/>
                </a:solidFill>
                <a:latin typeface="Verdana" charset="0"/>
              </a:rPr>
              <a:t>(</a:t>
            </a:r>
            <a:r>
              <a:rPr lang="mn-MN" sz="4000">
                <a:solidFill>
                  <a:srgbClr val="FFFFFF"/>
                </a:solidFill>
                <a:latin typeface="Verdana" charset="0"/>
              </a:rPr>
              <a:t>Илч</a:t>
            </a:r>
            <a:r>
              <a:rPr lang="en-US" sz="4000">
                <a:solidFill>
                  <a:srgbClr val="FFFFFF"/>
                </a:solidFill>
                <a:latin typeface="Verdana" charset="0"/>
              </a:rPr>
              <a:t> 1)</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52400"/>
            <a:ext cx="4976813" cy="708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idx="12"/>
          </p:nvPr>
        </p:nvSpPr>
        <p:spPr/>
        <p:txBody>
          <a:bodyPr/>
          <a:lstStyle/>
          <a:p>
            <a:fld id="{BFDBAAB7-9EA0-E74B-ABED-9E6388032400}" type="slidenum">
              <a:rPr lang="en-US"/>
              <a:pPr/>
              <a:t>8</a:t>
            </a:fld>
            <a:endParaRPr lang="en-US"/>
          </a:p>
        </p:txBody>
      </p:sp>
      <p:sp>
        <p:nvSpPr>
          <p:cNvPr id="12289" name="Text Box 1"/>
          <p:cNvSpPr txBox="1">
            <a:spLocks noChangeArrowheads="1"/>
          </p:cNvSpPr>
          <p:nvPr/>
        </p:nvSpPr>
        <p:spPr bwMode="auto">
          <a:xfrm>
            <a:off x="914400" y="304800"/>
            <a:ext cx="753745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pPr algn="ctr">
              <a:spcBef>
                <a:spcPts val="2250"/>
              </a:spcBef>
            </a:pPr>
            <a:r>
              <a:rPr lang="mn-MN" sz="3600" b="1"/>
              <a:t>Илчлэлт ном</a:t>
            </a:r>
          </a:p>
        </p:txBody>
      </p:sp>
      <p:sp>
        <p:nvSpPr>
          <p:cNvPr id="12290" name="Text Box 2"/>
          <p:cNvSpPr txBox="1">
            <a:spLocks noChangeArrowheads="1"/>
          </p:cNvSpPr>
          <p:nvPr/>
        </p:nvSpPr>
        <p:spPr bwMode="auto">
          <a:xfrm>
            <a:off x="914400" y="1066800"/>
            <a:ext cx="7543800" cy="6721475"/>
          </a:xfrm>
          <a:prstGeom prst="rect">
            <a:avLst/>
          </a:prstGeom>
          <a:solidFill>
            <a:srgbClr val="FFFF00"/>
          </a:solidFill>
          <a:ln w="936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pPr>
              <a:lnSpc>
                <a:spcPct val="80000"/>
              </a:lnSpc>
              <a:spcBef>
                <a:spcPts val="6000"/>
              </a:spcBef>
            </a:pPr>
            <a:r>
              <a:rPr lang="mn-MN" sz="9600"/>
              <a:t>Бичээсийн Төгсгөлин Үг</a:t>
            </a:r>
          </a:p>
          <a:p>
            <a:pPr>
              <a:lnSpc>
                <a:spcPct val="80000"/>
              </a:lnSpc>
              <a:spcBef>
                <a:spcPts val="6000"/>
              </a:spcBef>
            </a:pPr>
            <a:endParaRPr lang="mn-MN" sz="9600"/>
          </a:p>
        </p:txBody>
      </p:sp>
      <p:sp>
        <p:nvSpPr>
          <p:cNvPr id="12291" name="Text Box 3"/>
          <p:cNvSpPr txBox="1">
            <a:spLocks noChangeArrowheads="1"/>
          </p:cNvSpPr>
          <p:nvPr/>
        </p:nvSpPr>
        <p:spPr bwMode="auto">
          <a:xfrm rot="21000000">
            <a:off x="593725" y="3333750"/>
            <a:ext cx="8091488" cy="1489075"/>
          </a:xfrm>
          <a:prstGeom prst="rect">
            <a:avLst/>
          </a:prstGeom>
          <a:solidFill>
            <a:srgbClr val="FF0000"/>
          </a:solidFill>
          <a:ln w="5724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pPr algn="ctr">
              <a:spcBef>
                <a:spcPts val="2750"/>
              </a:spcBef>
            </a:pPr>
            <a:r>
              <a:rPr lang="mn-MN" sz="4400">
                <a:solidFill>
                  <a:srgbClr val="FFFFFF"/>
                </a:solidFill>
                <a:latin typeface="Comic Sans MS" charset="0"/>
              </a:rPr>
              <a:t>Биелээгүй үлдсэн түүх</a:t>
            </a:r>
          </a:p>
        </p:txBody>
      </p:sp>
      <p:sp>
        <p:nvSpPr>
          <p:cNvPr id="12292" name="Text Box 4"/>
          <p:cNvSpPr txBox="1">
            <a:spLocks noChangeArrowheads="1"/>
          </p:cNvSpPr>
          <p:nvPr/>
        </p:nvSpPr>
        <p:spPr bwMode="auto">
          <a:xfrm>
            <a:off x="4876800" y="6324600"/>
            <a:ext cx="42672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pPr algn="ctr"/>
            <a:r>
              <a:rPr lang="mn-MN" sz="2000" b="1"/>
              <a:t>Илчлэлт ном Бичээсийг дүгнэдэг</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fill="hold" nodeType="clickEffect">
                                  <p:stCondLst>
                                    <p:cond delay="0"/>
                                  </p:stCondLst>
                                  <p:childTnLst>
                                    <p:set>
                                      <p:cBhvr additive="repl">
                                        <p:cTn id="6" dur="1" fill="hold">
                                          <p:stCondLst>
                                            <p:cond delay="0"/>
                                          </p:stCondLst>
                                        </p:cTn>
                                        <p:tgtEl>
                                          <p:spTgt spid="12291"/>
                                        </p:tgtEl>
                                        <p:attrNameLst>
                                          <p:attrName>style.visibility</p:attrName>
                                        </p:attrNameLst>
                                      </p:cBhvr>
                                      <p:to>
                                        <p:strVal val="visible"/>
                                      </p:to>
                                    </p:set>
                                    <p:animEffect transition="in" filter="wipe(down)">
                                      <p:cBhvr additive="repl">
                                        <p:cTn id="7" dur="580">
                                          <p:stCondLst>
                                            <p:cond delay="0"/>
                                          </p:stCondLst>
                                        </p:cTn>
                                        <p:tgtEl>
                                          <p:spTgt spid="12291"/>
                                        </p:tgtEl>
                                      </p:cBhvr>
                                    </p:animEffect>
                                    <p:anim calcmode="lin" valueType="num">
                                      <p:cBhvr additive="repl">
                                        <p:cTn id="8" dur="1822" fill="hold">
                                          <p:stCondLst>
                                            <p:cond delay="0"/>
                                          </p:stCondLst>
                                        </p:cTn>
                                        <p:tgtEl>
                                          <p:spTgt spid="12291"/>
                                        </p:tgtEl>
                                        <p:attrNameLst>
                                          <p:attrName>ppt_x</p:attrName>
                                        </p:attrNameLst>
                                      </p:cBhvr>
                                      <p:tavLst>
                                        <p:tav tm="100000">
                                          <p:val>
                                            <p:strVal val="#ppt_x-0.25"/>
                                          </p:val>
                                        </p:tav>
                                        <p:tav>
                                          <p:val>
                                            <p:strVal val="#ppt_x"/>
                                          </p:val>
                                        </p:tav>
                                      </p:tavLst>
                                    </p:anim>
                                    <p:anim calcmode="lin" valueType="num">
                                      <p:cBhvr additive="repl">
                                        <p:cTn id="9" dur="664" fill="hold">
                                          <p:stCondLst>
                                            <p:cond delay="0"/>
                                          </p:stCondLst>
                                        </p:cTn>
                                        <p:tgtEl>
                                          <p:spTgt spid="12291"/>
                                        </p:tgtEl>
                                        <p:attrNameLst>
                                          <p:attrName>ppt_y</p:attrName>
                                        </p:attrNameLst>
                                      </p:cBhvr>
                                      <p:tavLst>
                                        <p:tav tm="0" fmla="#ppt_y-sin(pi*$)/3">
                                          <p:val>
                                            <p:fltVal val="0.5"/>
                                          </p:val>
                                        </p:tav>
                                        <p:tav tm="100000">
                                          <p:val>
                                            <p:fltVal val="1"/>
                                          </p:val>
                                        </p:tav>
                                      </p:tavLst>
                                    </p:anim>
                                    <p:anim calcmode="lin" valueType="num">
                                      <p:cBhvr additive="repl">
                                        <p:cTn id="10" dur="664" fill="hold">
                                          <p:stCondLst>
                                            <p:cond delay="0"/>
                                          </p:stCondLst>
                                        </p:cTn>
                                        <p:tgtEl>
                                          <p:spTgt spid="12291"/>
                                        </p:tgtEl>
                                        <p:attrNameLst>
                                          <p:attrName>ppt_y</p:attrName>
                                        </p:attrNameLst>
                                      </p:cBhvr>
                                      <p:tavLst>
                                        <p:tav tm="0" fmla="#ppt_y-sin(pi*$)/9">
                                          <p:val>
                                            <p:fltVal val="0"/>
                                          </p:val>
                                        </p:tav>
                                        <p:tav tm="100000">
                                          <p:val>
                                            <p:fltVal val="1"/>
                                          </p:val>
                                        </p:tav>
                                      </p:tavLst>
                                    </p:anim>
                                    <p:anim calcmode="lin" valueType="num">
                                      <p:cBhvr additive="repl">
                                        <p:cTn id="11" dur="332" fill="hold">
                                          <p:stCondLst>
                                            <p:cond delay="0"/>
                                          </p:stCondLst>
                                        </p:cTn>
                                        <p:tgtEl>
                                          <p:spTgt spid="12291"/>
                                        </p:tgtEl>
                                        <p:attrNameLst>
                                          <p:attrName>ppt_y</p:attrName>
                                        </p:attrNameLst>
                                      </p:cBhvr>
                                      <p:tavLst>
                                        <p:tav tm="0" fmla="#ppt_y-sin(pi*$)/27">
                                          <p:val>
                                            <p:fltVal val="0"/>
                                          </p:val>
                                        </p:tav>
                                        <p:tav tm="100000">
                                          <p:val>
                                            <p:fltVal val="1"/>
                                          </p:val>
                                        </p:tav>
                                      </p:tavLst>
                                    </p:anim>
                                    <p:anim calcmode="lin" valueType="num">
                                      <p:cBhvr additive="repl">
                                        <p:cTn id="12" dur="164" fill="hold">
                                          <p:stCondLst>
                                            <p:cond delay="0"/>
                                          </p:stCondLst>
                                        </p:cTn>
                                        <p:tgtEl>
                                          <p:spTgt spid="12291"/>
                                        </p:tgtEl>
                                        <p:attrNameLst>
                                          <p:attrName>ppt_y</p:attrName>
                                        </p:attrNameLst>
                                      </p:cBhvr>
                                      <p:tavLst>
                                        <p:tav tm="0" fmla="#ppt_y-sin(pi*$)/81">
                                          <p:val>
                                            <p:fltVal val="0"/>
                                          </p:val>
                                        </p:tav>
                                        <p:tav tm="100000">
                                          <p:val>
                                            <p:fltVal val="1"/>
                                          </p:val>
                                        </p:tav>
                                      </p:tavLst>
                                    </p:anim>
                                    <p:animScale>
                                      <p:cBhvr additive="repl">
                                        <p:cTn id="13" dur="26" fill="hold">
                                          <p:stCondLst>
                                            <p:cond delay="650"/>
                                          </p:stCondLst>
                                        </p:cTn>
                                        <p:tgtEl>
                                          <p:spTgt spid="12291"/>
                                        </p:tgtEl>
                                      </p:cBhvr>
                                      <p:to x="100000" y="60000"/>
                                    </p:animScale>
                                    <p:animScale>
                                      <p:cBhvr additive="repl">
                                        <p:cTn id="14" dur="166" decel="50000" fill="hold">
                                          <p:stCondLst>
                                            <p:cond delay="676"/>
                                          </p:stCondLst>
                                        </p:cTn>
                                        <p:tgtEl>
                                          <p:spTgt spid="12291"/>
                                        </p:tgtEl>
                                      </p:cBhvr>
                                      <p:to x="100000" y="100000"/>
                                    </p:animScale>
                                    <p:animScale>
                                      <p:cBhvr additive="repl">
                                        <p:cTn id="15" dur="26" fill="hold">
                                          <p:stCondLst>
                                            <p:cond delay="1312"/>
                                          </p:stCondLst>
                                        </p:cTn>
                                        <p:tgtEl>
                                          <p:spTgt spid="12291"/>
                                        </p:tgtEl>
                                      </p:cBhvr>
                                      <p:to x="100000" y="80000"/>
                                    </p:animScale>
                                    <p:animScale>
                                      <p:cBhvr additive="repl">
                                        <p:cTn id="16" dur="166" decel="50000" fill="hold">
                                          <p:stCondLst>
                                            <p:cond delay="1338"/>
                                          </p:stCondLst>
                                        </p:cTn>
                                        <p:tgtEl>
                                          <p:spTgt spid="12291"/>
                                        </p:tgtEl>
                                      </p:cBhvr>
                                      <p:to x="100000" y="100000"/>
                                    </p:animScale>
                                    <p:animScale>
                                      <p:cBhvr additive="repl">
                                        <p:cTn id="17" dur="26" fill="hold">
                                          <p:stCondLst>
                                            <p:cond delay="1642"/>
                                          </p:stCondLst>
                                        </p:cTn>
                                        <p:tgtEl>
                                          <p:spTgt spid="12291"/>
                                        </p:tgtEl>
                                      </p:cBhvr>
                                      <p:to x="100000" y="90000"/>
                                    </p:animScale>
                                    <p:animScale>
                                      <p:cBhvr additive="repl">
                                        <p:cTn id="18" dur="166" decel="50000" fill="hold">
                                          <p:stCondLst>
                                            <p:cond delay="1668"/>
                                          </p:stCondLst>
                                        </p:cTn>
                                        <p:tgtEl>
                                          <p:spTgt spid="12291"/>
                                        </p:tgtEl>
                                      </p:cBhvr>
                                      <p:to x="100000" y="100000"/>
                                    </p:animScale>
                                    <p:animScale>
                                      <p:cBhvr additive="repl">
                                        <p:cTn id="19" dur="26" fill="hold">
                                          <p:stCondLst>
                                            <p:cond delay="1808"/>
                                          </p:stCondLst>
                                        </p:cTn>
                                        <p:tgtEl>
                                          <p:spTgt spid="12291"/>
                                        </p:tgtEl>
                                      </p:cBhvr>
                                      <p:to x="100000" y="95000"/>
                                    </p:animScale>
                                    <p:animScale>
                                      <p:cBhvr additive="repl">
                                        <p:cTn id="20" dur="166" decel="50000" fill="hold">
                                          <p:stCondLst>
                                            <p:cond delay="1834"/>
                                          </p:stCondLst>
                                        </p:cTn>
                                        <p:tgtEl>
                                          <p:spTgt spid="12291"/>
                                        </p:tgtEl>
                                      </p:cBhvr>
                                      <p:to x="100000" y="100000"/>
                                    </p:animScale>
                                  </p:childTnLst>
                                </p:cTn>
                              </p:par>
                              <p:par>
                                <p:cTn id="21" presetID="26" presetClass="entr" fill="hold" nodeType="withEffect">
                                  <p:stCondLst>
                                    <p:cond delay="0"/>
                                  </p:stCondLst>
                                  <p:childTnLst>
                                    <p:set>
                                      <p:cBhvr additive="repl">
                                        <p:cTn id="22" dur="1" fill="hold">
                                          <p:stCondLst>
                                            <p:cond delay="0"/>
                                          </p:stCondLst>
                                        </p:cTn>
                                        <p:tgtEl>
                                          <p:spTgt spid="12291">
                                            <p:txEl>
                                              <p:pRg st="0" end="0"/>
                                            </p:txEl>
                                          </p:spTgt>
                                        </p:tgtEl>
                                        <p:attrNameLst>
                                          <p:attrName>style.visibility</p:attrName>
                                        </p:attrNameLst>
                                      </p:cBhvr>
                                      <p:to>
                                        <p:strVal val="visible"/>
                                      </p:to>
                                    </p:set>
                                    <p:animEffect transition="in" filter="wipe(down)">
                                      <p:cBhvr additive="repl">
                                        <p:cTn id="23" dur="580">
                                          <p:stCondLst>
                                            <p:cond delay="0"/>
                                          </p:stCondLst>
                                        </p:cTn>
                                        <p:tgtEl>
                                          <p:spTgt spid="12291">
                                            <p:txEl>
                                              <p:pRg st="0" end="0"/>
                                            </p:txEl>
                                          </p:spTgt>
                                        </p:tgtEl>
                                      </p:cBhvr>
                                    </p:animEffect>
                                    <p:anim calcmode="lin" valueType="num">
                                      <p:cBhvr additive="repl">
                                        <p:cTn id="24" dur="1822" fill="hold">
                                          <p:stCondLst>
                                            <p:cond delay="0"/>
                                          </p:stCondLst>
                                        </p:cTn>
                                        <p:tgtEl>
                                          <p:spTgt spid="12291">
                                            <p:txEl>
                                              <p:pRg st="0" end="0"/>
                                            </p:txEl>
                                          </p:spTgt>
                                        </p:tgtEl>
                                        <p:attrNameLst>
                                          <p:attrName>ppt_x</p:attrName>
                                        </p:attrNameLst>
                                      </p:cBhvr>
                                      <p:tavLst>
                                        <p:tav tm="100000">
                                          <p:val>
                                            <p:strVal val="#ppt_x-0.25"/>
                                          </p:val>
                                        </p:tav>
                                        <p:tav>
                                          <p:val>
                                            <p:strVal val="#ppt_x"/>
                                          </p:val>
                                        </p:tav>
                                      </p:tavLst>
                                    </p:anim>
                                    <p:anim calcmode="lin" valueType="num">
                                      <p:cBhvr additive="repl">
                                        <p:cTn id="25" dur="664" fill="hold">
                                          <p:stCondLst>
                                            <p:cond delay="0"/>
                                          </p:stCondLst>
                                        </p:cTn>
                                        <p:tgtEl>
                                          <p:spTgt spid="12291">
                                            <p:txEl>
                                              <p:pRg st="0" end="0"/>
                                            </p:txEl>
                                          </p:spTgt>
                                        </p:tgtEl>
                                        <p:attrNameLst>
                                          <p:attrName>ppt_y</p:attrName>
                                        </p:attrNameLst>
                                      </p:cBhvr>
                                      <p:tavLst>
                                        <p:tav tm="0" fmla="#ppt_y-sin(pi*$)/3">
                                          <p:val>
                                            <p:fltVal val="0.5"/>
                                          </p:val>
                                        </p:tav>
                                        <p:tav tm="100000">
                                          <p:val>
                                            <p:fltVal val="1"/>
                                          </p:val>
                                        </p:tav>
                                      </p:tavLst>
                                    </p:anim>
                                    <p:anim calcmode="lin" valueType="num">
                                      <p:cBhvr additive="repl">
                                        <p:cTn id="26" dur="664" fill="hold">
                                          <p:stCondLst>
                                            <p:cond delay="0"/>
                                          </p:stCondLst>
                                        </p:cTn>
                                        <p:tgtEl>
                                          <p:spTgt spid="12291">
                                            <p:txEl>
                                              <p:pRg st="0" end="0"/>
                                            </p:txEl>
                                          </p:spTgt>
                                        </p:tgtEl>
                                        <p:attrNameLst>
                                          <p:attrName>ppt_y</p:attrName>
                                        </p:attrNameLst>
                                      </p:cBhvr>
                                      <p:tavLst>
                                        <p:tav tm="0" fmla="#ppt_y-sin(pi*$)/9">
                                          <p:val>
                                            <p:fltVal val="0"/>
                                          </p:val>
                                        </p:tav>
                                        <p:tav tm="100000">
                                          <p:val>
                                            <p:fltVal val="1"/>
                                          </p:val>
                                        </p:tav>
                                      </p:tavLst>
                                    </p:anim>
                                    <p:anim calcmode="lin" valueType="num">
                                      <p:cBhvr additive="repl">
                                        <p:cTn id="27" dur="332" fill="hold">
                                          <p:stCondLst>
                                            <p:cond delay="0"/>
                                          </p:stCondLst>
                                        </p:cTn>
                                        <p:tgtEl>
                                          <p:spTgt spid="12291">
                                            <p:txEl>
                                              <p:pRg st="0" end="0"/>
                                            </p:txEl>
                                          </p:spTgt>
                                        </p:tgtEl>
                                        <p:attrNameLst>
                                          <p:attrName>ppt_y</p:attrName>
                                        </p:attrNameLst>
                                      </p:cBhvr>
                                      <p:tavLst>
                                        <p:tav tm="0" fmla="#ppt_y-sin(pi*$)/27">
                                          <p:val>
                                            <p:fltVal val="0"/>
                                          </p:val>
                                        </p:tav>
                                        <p:tav tm="100000">
                                          <p:val>
                                            <p:fltVal val="1"/>
                                          </p:val>
                                        </p:tav>
                                      </p:tavLst>
                                    </p:anim>
                                    <p:anim calcmode="lin" valueType="num">
                                      <p:cBhvr additive="repl">
                                        <p:cTn id="28" dur="164" fill="hold">
                                          <p:stCondLst>
                                            <p:cond delay="0"/>
                                          </p:stCondLst>
                                        </p:cTn>
                                        <p:tgtEl>
                                          <p:spTgt spid="12291">
                                            <p:txEl>
                                              <p:pRg st="0" end="0"/>
                                            </p:txEl>
                                          </p:spTgt>
                                        </p:tgtEl>
                                        <p:attrNameLst>
                                          <p:attrName>ppt_y</p:attrName>
                                        </p:attrNameLst>
                                      </p:cBhvr>
                                      <p:tavLst>
                                        <p:tav tm="0" fmla="#ppt_y-sin(pi*$)/81">
                                          <p:val>
                                            <p:fltVal val="0"/>
                                          </p:val>
                                        </p:tav>
                                        <p:tav tm="100000">
                                          <p:val>
                                            <p:fltVal val="1"/>
                                          </p:val>
                                        </p:tav>
                                      </p:tavLst>
                                    </p:anim>
                                    <p:animScale>
                                      <p:cBhvr additive="repl">
                                        <p:cTn id="29" dur="26" fill="hold">
                                          <p:stCondLst>
                                            <p:cond delay="650"/>
                                          </p:stCondLst>
                                        </p:cTn>
                                        <p:tgtEl>
                                          <p:spTgt spid="12291">
                                            <p:txEl>
                                              <p:pRg st="0" end="0"/>
                                            </p:txEl>
                                          </p:spTgt>
                                        </p:tgtEl>
                                      </p:cBhvr>
                                      <p:to x="100000" y="60000"/>
                                    </p:animScale>
                                    <p:animScale>
                                      <p:cBhvr additive="repl">
                                        <p:cTn id="30" dur="166" decel="50000" fill="hold">
                                          <p:stCondLst>
                                            <p:cond delay="676"/>
                                          </p:stCondLst>
                                        </p:cTn>
                                        <p:tgtEl>
                                          <p:spTgt spid="12291">
                                            <p:txEl>
                                              <p:pRg st="0" end="0"/>
                                            </p:txEl>
                                          </p:spTgt>
                                        </p:tgtEl>
                                      </p:cBhvr>
                                      <p:to x="100000" y="100000"/>
                                    </p:animScale>
                                    <p:animScale>
                                      <p:cBhvr additive="repl">
                                        <p:cTn id="31" dur="26" fill="hold">
                                          <p:stCondLst>
                                            <p:cond delay="1312"/>
                                          </p:stCondLst>
                                        </p:cTn>
                                        <p:tgtEl>
                                          <p:spTgt spid="12291">
                                            <p:txEl>
                                              <p:pRg st="0" end="0"/>
                                            </p:txEl>
                                          </p:spTgt>
                                        </p:tgtEl>
                                      </p:cBhvr>
                                      <p:to x="100000" y="80000"/>
                                    </p:animScale>
                                    <p:animScale>
                                      <p:cBhvr additive="repl">
                                        <p:cTn id="32" dur="166" decel="50000" fill="hold">
                                          <p:stCondLst>
                                            <p:cond delay="1338"/>
                                          </p:stCondLst>
                                        </p:cTn>
                                        <p:tgtEl>
                                          <p:spTgt spid="12291">
                                            <p:txEl>
                                              <p:pRg st="0" end="0"/>
                                            </p:txEl>
                                          </p:spTgt>
                                        </p:tgtEl>
                                      </p:cBhvr>
                                      <p:to x="100000" y="100000"/>
                                    </p:animScale>
                                    <p:animScale>
                                      <p:cBhvr additive="repl">
                                        <p:cTn id="33" dur="26" fill="hold">
                                          <p:stCondLst>
                                            <p:cond delay="1642"/>
                                          </p:stCondLst>
                                        </p:cTn>
                                        <p:tgtEl>
                                          <p:spTgt spid="12291">
                                            <p:txEl>
                                              <p:pRg st="0" end="0"/>
                                            </p:txEl>
                                          </p:spTgt>
                                        </p:tgtEl>
                                      </p:cBhvr>
                                      <p:to x="100000" y="90000"/>
                                    </p:animScale>
                                    <p:animScale>
                                      <p:cBhvr additive="repl">
                                        <p:cTn id="34" dur="166" decel="50000" fill="hold">
                                          <p:stCondLst>
                                            <p:cond delay="1668"/>
                                          </p:stCondLst>
                                        </p:cTn>
                                        <p:tgtEl>
                                          <p:spTgt spid="12291">
                                            <p:txEl>
                                              <p:pRg st="0" end="0"/>
                                            </p:txEl>
                                          </p:spTgt>
                                        </p:tgtEl>
                                      </p:cBhvr>
                                      <p:to x="100000" y="100000"/>
                                    </p:animScale>
                                    <p:animScale>
                                      <p:cBhvr additive="repl">
                                        <p:cTn id="35" dur="26" fill="hold">
                                          <p:stCondLst>
                                            <p:cond delay="1808"/>
                                          </p:stCondLst>
                                        </p:cTn>
                                        <p:tgtEl>
                                          <p:spTgt spid="12291">
                                            <p:txEl>
                                              <p:pRg st="0" end="0"/>
                                            </p:txEl>
                                          </p:spTgt>
                                        </p:tgtEl>
                                      </p:cBhvr>
                                      <p:to x="100000" y="95000"/>
                                    </p:animScale>
                                    <p:animScale>
                                      <p:cBhvr additive="repl">
                                        <p:cTn id="36" dur="166" decel="50000" fill="hold">
                                          <p:stCondLst>
                                            <p:cond delay="1834"/>
                                          </p:stCondLst>
                                        </p:cTn>
                                        <p:tgtEl>
                                          <p:spTgt spid="12291">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17175E"/>
            </a:gs>
            <a:gs pos="100000">
              <a:srgbClr val="3333CC"/>
            </a:gs>
          </a:gsLst>
          <a:lin ang="8100000" scaled="1"/>
        </a:gradFill>
        <a:effectLst/>
      </p:bgPr>
    </p:bg>
    <p:spTree>
      <p:nvGrpSpPr>
        <p:cNvPr id="1" name=""/>
        <p:cNvGrpSpPr/>
        <p:nvPr/>
      </p:nvGrpSpPr>
      <p:grpSpPr>
        <a:xfrm>
          <a:off x="0" y="0"/>
          <a:ext cx="0" cy="0"/>
          <a:chOff x="0" y="0"/>
          <a:chExt cx="0" cy="0"/>
        </a:xfrm>
      </p:grpSpPr>
      <p:sp>
        <p:nvSpPr>
          <p:cNvPr id="9" name="Slide Number Placeholder 3"/>
          <p:cNvSpPr>
            <a:spLocks noGrp="1"/>
          </p:cNvSpPr>
          <p:nvPr>
            <p:ph type="sldNum" idx="12"/>
          </p:nvPr>
        </p:nvSpPr>
        <p:spPr/>
        <p:txBody>
          <a:bodyPr/>
          <a:lstStyle/>
          <a:p>
            <a:fld id="{DCD09D58-C3BB-B24D-9A7A-1B1A95A9AD85}" type="slidenum">
              <a:rPr lang="en-US"/>
              <a:pPr/>
              <a:t>9</a:t>
            </a:fld>
            <a:endParaRPr lang="en-US"/>
          </a:p>
        </p:txBody>
      </p:sp>
      <p:sp>
        <p:nvSpPr>
          <p:cNvPr id="13313" name="Text Box 1"/>
          <p:cNvSpPr txBox="1">
            <a:spLocks noChangeArrowheads="1"/>
          </p:cNvSpPr>
          <p:nvPr/>
        </p:nvSpPr>
        <p:spPr bwMode="auto">
          <a:xfrm>
            <a:off x="685800" y="2286000"/>
            <a:ext cx="7991475" cy="3049169"/>
          </a:xfrm>
          <a:prstGeom prst="rect">
            <a:avLst/>
          </a:prstGeom>
          <a:gradFill rotWithShape="1">
            <a:gsLst>
              <a:gs pos="0">
                <a:srgbClr val="660066"/>
              </a:gs>
              <a:gs pos="50000">
                <a:schemeClr val="tx1"/>
              </a:gs>
              <a:gs pos="100000">
                <a:srgbClr val="660066"/>
              </a:gs>
            </a:gsLst>
            <a:lin ang="5400000" scaled="1"/>
          </a:gradFill>
          <a:ln w="9525">
            <a:noFill/>
            <a:miter lim="800000"/>
            <a:headEnd/>
            <a:tailEnd type="none" w="lg" len="lg"/>
          </a:ln>
          <a:effectLst/>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defPPr>
              <a:defRPr lang="en-US"/>
            </a:defPPr>
            <a:lvl1pPr marL="0" defTabSz="914400" latinLnBrk="0">
              <a:defRPr>
                <a:solidFill>
                  <a:srgbClr val="FFFFFF"/>
                </a:solidFill>
                <a:latin typeface="Comic Sans MS" charset="0"/>
                <a:cs typeface="ＭＳ Ｐゴシック" charset="0"/>
              </a:defRPr>
            </a:lvl1pPr>
            <a:lvl2pPr marL="37931725" indent="-37474525" eaLnBrk="1" latinLnBrk="0" hangingPunct="1">
              <a:defRPr>
                <a:solidFill>
                  <a:schemeClr val="tx1"/>
                </a:solidFill>
                <a:latin typeface="Comic Sans MS" charset="0"/>
                <a:cs typeface="+mn-cs"/>
              </a:defRPr>
            </a:lvl2pPr>
            <a:lvl3pPr marL="914400" eaLnBrk="1" latinLnBrk="0" hangingPunct="1">
              <a:defRPr>
                <a:solidFill>
                  <a:schemeClr val="tx1"/>
                </a:solidFill>
                <a:latin typeface="Comic Sans MS" charset="0"/>
                <a:cs typeface="+mn-cs"/>
              </a:defRPr>
            </a:lvl3pPr>
            <a:lvl4pPr marL="1371600" eaLnBrk="1" latinLnBrk="0" hangingPunct="1">
              <a:defRPr>
                <a:solidFill>
                  <a:schemeClr val="tx1"/>
                </a:solidFill>
                <a:latin typeface="Comic Sans MS" charset="0"/>
                <a:cs typeface="+mn-cs"/>
              </a:defRPr>
            </a:lvl4pPr>
            <a:lvl5pPr marL="1828800" eaLnBrk="1" latinLnBrk="0" hangingPunct="1">
              <a:defRPr>
                <a:solidFill>
                  <a:schemeClr val="tx1"/>
                </a:solidFill>
                <a:latin typeface="Comic Sans MS" charset="0"/>
                <a:cs typeface="+mn-cs"/>
              </a:defRPr>
            </a:lvl5pPr>
            <a:lvl6pPr marL="457200" eaLnBrk="0" fontAlgn="base" hangingPunct="0">
              <a:spcBef>
                <a:spcPct val="0"/>
              </a:spcBef>
              <a:spcAft>
                <a:spcPct val="0"/>
              </a:spcAft>
              <a:defRPr>
                <a:solidFill>
                  <a:schemeClr val="tx1"/>
                </a:solidFill>
                <a:latin typeface="Comic Sans MS" charset="0"/>
                <a:cs typeface="+mn-cs"/>
              </a:defRPr>
            </a:lvl6pPr>
            <a:lvl7pPr marL="914400" eaLnBrk="0" fontAlgn="base" hangingPunct="0">
              <a:spcBef>
                <a:spcPct val="0"/>
              </a:spcBef>
              <a:spcAft>
                <a:spcPct val="0"/>
              </a:spcAft>
              <a:defRPr>
                <a:solidFill>
                  <a:schemeClr val="tx1"/>
                </a:solidFill>
                <a:latin typeface="Comic Sans MS" charset="0"/>
                <a:cs typeface="+mn-cs"/>
              </a:defRPr>
            </a:lvl7pPr>
            <a:lvl8pPr marL="1371600" eaLnBrk="0" fontAlgn="base" hangingPunct="0">
              <a:spcBef>
                <a:spcPct val="0"/>
              </a:spcBef>
              <a:spcAft>
                <a:spcPct val="0"/>
              </a:spcAft>
              <a:defRPr>
                <a:solidFill>
                  <a:schemeClr val="tx1"/>
                </a:solidFill>
                <a:latin typeface="Comic Sans MS" charset="0"/>
                <a:cs typeface="+mn-cs"/>
              </a:defRPr>
            </a:lvl8pPr>
            <a:lvl9pPr marL="1828800" eaLnBrk="0" fontAlgn="base" hangingPunct="0">
              <a:spcBef>
                <a:spcPct val="0"/>
              </a:spcBef>
              <a:spcAft>
                <a:spcPct val="0"/>
              </a:spcAft>
              <a:defRPr>
                <a:solidFill>
                  <a:schemeClr val="tx1"/>
                </a:solidFill>
                <a:latin typeface="Comic Sans MS" charset="0"/>
                <a:cs typeface="+mn-cs"/>
              </a:defRPr>
            </a:lvl9pPr>
          </a:lstStyle>
          <a:p>
            <a:r>
              <a:rPr lang="mn-MN" dirty="0"/>
              <a:t>Илчлэлт 1:17-19</a:t>
            </a:r>
            <a:r>
              <a:rPr lang="en-US" dirty="0"/>
              <a:t>  </a:t>
            </a:r>
            <a:r>
              <a:rPr lang="en-US" dirty="0" err="1"/>
              <a:t>Би</a:t>
            </a:r>
            <a:r>
              <a:rPr lang="en-US" dirty="0"/>
              <a:t> </a:t>
            </a:r>
            <a:r>
              <a:rPr lang="en-US" dirty="0" err="1"/>
              <a:t>түүнийг</a:t>
            </a:r>
            <a:r>
              <a:rPr lang="en-US" dirty="0"/>
              <a:t> </a:t>
            </a:r>
            <a:r>
              <a:rPr lang="en-US" dirty="0" err="1"/>
              <a:t>хармагцаа</a:t>
            </a:r>
            <a:r>
              <a:rPr lang="en-US" dirty="0"/>
              <a:t> </a:t>
            </a:r>
            <a:r>
              <a:rPr lang="en-US" dirty="0" err="1"/>
              <a:t>үхсэн</a:t>
            </a:r>
            <a:r>
              <a:rPr lang="en-US" dirty="0"/>
              <a:t> </a:t>
            </a:r>
            <a:r>
              <a:rPr lang="en-US" dirty="0" err="1"/>
              <a:t>хүн</a:t>
            </a:r>
            <a:r>
              <a:rPr lang="en-US" dirty="0"/>
              <a:t> </a:t>
            </a:r>
            <a:r>
              <a:rPr lang="en-US" dirty="0" err="1"/>
              <a:t>шиг</a:t>
            </a:r>
            <a:r>
              <a:rPr lang="en-US" dirty="0"/>
              <a:t> </a:t>
            </a:r>
            <a:r>
              <a:rPr lang="en-US" dirty="0" err="1"/>
              <a:t>хөлд</a:t>
            </a:r>
            <a:r>
              <a:rPr lang="en-US" dirty="0"/>
              <a:t> </a:t>
            </a:r>
            <a:r>
              <a:rPr lang="en-US" dirty="0" err="1"/>
              <a:t>нь</a:t>
            </a:r>
            <a:r>
              <a:rPr lang="en-US" dirty="0"/>
              <a:t> </a:t>
            </a:r>
            <a:r>
              <a:rPr lang="en-US" dirty="0" err="1"/>
              <a:t>уналаа</a:t>
            </a:r>
            <a:r>
              <a:rPr lang="en-US" dirty="0"/>
              <a:t>. </a:t>
            </a:r>
            <a:r>
              <a:rPr lang="en-US" dirty="0" err="1"/>
              <a:t>Тэр</a:t>
            </a:r>
            <a:r>
              <a:rPr lang="en-US" dirty="0"/>
              <a:t> </a:t>
            </a:r>
            <a:r>
              <a:rPr lang="en-US" dirty="0" err="1"/>
              <a:t>баруун</a:t>
            </a:r>
            <a:r>
              <a:rPr lang="en-US" dirty="0"/>
              <a:t> </a:t>
            </a:r>
            <a:r>
              <a:rPr lang="en-US" dirty="0" err="1"/>
              <a:t>мутраа</a:t>
            </a:r>
            <a:r>
              <a:rPr lang="en-US" dirty="0"/>
              <a:t> </a:t>
            </a:r>
            <a:r>
              <a:rPr lang="en-US" dirty="0" err="1"/>
              <a:t>над</a:t>
            </a:r>
            <a:r>
              <a:rPr lang="en-US" dirty="0"/>
              <a:t> </a:t>
            </a:r>
            <a:r>
              <a:rPr lang="en-US" dirty="0" err="1"/>
              <a:t>дээр</a:t>
            </a:r>
            <a:r>
              <a:rPr lang="en-US" dirty="0"/>
              <a:t> </a:t>
            </a:r>
            <a:r>
              <a:rPr lang="en-US" dirty="0" err="1"/>
              <a:t>тавьж</a:t>
            </a:r>
            <a:endParaRPr lang="en-US" dirty="0"/>
          </a:p>
          <a:p>
            <a:r>
              <a:rPr lang="en-US" dirty="0"/>
              <a:t>-</a:t>
            </a:r>
            <a:r>
              <a:rPr lang="en-US" dirty="0" err="1"/>
              <a:t>Бүү</a:t>
            </a:r>
            <a:r>
              <a:rPr lang="en-US" dirty="0"/>
              <a:t> </a:t>
            </a:r>
            <a:r>
              <a:rPr lang="en-US" dirty="0" err="1"/>
              <a:t>ай</a:t>
            </a:r>
            <a:r>
              <a:rPr lang="en-US" dirty="0"/>
              <a:t>. </a:t>
            </a:r>
            <a:r>
              <a:rPr lang="en-US" dirty="0" err="1"/>
              <a:t>Би</a:t>
            </a:r>
            <a:r>
              <a:rPr lang="en-US" dirty="0"/>
              <a:t> </a:t>
            </a:r>
            <a:r>
              <a:rPr lang="en-US" dirty="0" err="1"/>
              <a:t>бол</a:t>
            </a:r>
            <a:r>
              <a:rPr lang="en-US" dirty="0"/>
              <a:t> </a:t>
            </a:r>
            <a:r>
              <a:rPr lang="en-US" dirty="0" err="1"/>
              <a:t>эхэн</a:t>
            </a:r>
            <a:r>
              <a:rPr lang="en-US" dirty="0"/>
              <a:t> </a:t>
            </a:r>
            <a:r>
              <a:rPr lang="en-US" dirty="0" err="1"/>
              <a:t>ба</a:t>
            </a:r>
            <a:r>
              <a:rPr lang="en-US" dirty="0"/>
              <a:t> </a:t>
            </a:r>
            <a:r>
              <a:rPr lang="en-US" dirty="0" err="1"/>
              <a:t>эцэс</a:t>
            </a:r>
            <a:r>
              <a:rPr lang="en-US" dirty="0"/>
              <a:t> </a:t>
            </a:r>
            <a:r>
              <a:rPr lang="en-US" dirty="0" err="1"/>
              <a:t>бөгөөд</a:t>
            </a:r>
            <a:r>
              <a:rPr lang="en-US" dirty="0"/>
              <a:t> </a:t>
            </a:r>
            <a:r>
              <a:rPr lang="en-US" dirty="0" err="1"/>
              <a:t>амьд</a:t>
            </a:r>
            <a:r>
              <a:rPr lang="en-US" dirty="0"/>
              <a:t> </a:t>
            </a:r>
            <a:r>
              <a:rPr lang="en-US" dirty="0" err="1"/>
              <a:t>Нэгэн</a:t>
            </a:r>
            <a:r>
              <a:rPr lang="en-US" dirty="0"/>
              <a:t> </a:t>
            </a:r>
            <a:r>
              <a:rPr lang="en-US" dirty="0" err="1"/>
              <a:t>мөн</a:t>
            </a:r>
            <a:r>
              <a:rPr lang="en-US" dirty="0"/>
              <a:t>. </a:t>
            </a:r>
            <a:r>
              <a:rPr lang="en-US" dirty="0" err="1"/>
              <a:t>Би</a:t>
            </a:r>
            <a:r>
              <a:rPr lang="en-US" dirty="0"/>
              <a:t> </a:t>
            </a:r>
            <a:r>
              <a:rPr lang="en-US" dirty="0" err="1"/>
              <a:t>үхсэн</a:t>
            </a:r>
            <a:r>
              <a:rPr lang="en-US" dirty="0"/>
              <a:t> </a:t>
            </a:r>
            <a:r>
              <a:rPr lang="en-US" dirty="0" err="1"/>
              <a:t>байсан</a:t>
            </a:r>
            <a:r>
              <a:rPr lang="en-US" dirty="0"/>
              <a:t>. </a:t>
            </a:r>
            <a:r>
              <a:rPr lang="en-US" dirty="0" err="1"/>
              <a:t>Харагтун</a:t>
            </a:r>
            <a:r>
              <a:rPr lang="en-US" dirty="0"/>
              <a:t>, </a:t>
            </a:r>
            <a:r>
              <a:rPr lang="en-US" dirty="0" err="1"/>
              <a:t>Би</a:t>
            </a:r>
            <a:r>
              <a:rPr lang="en-US" dirty="0"/>
              <a:t> </a:t>
            </a:r>
            <a:r>
              <a:rPr lang="en-US" dirty="0" err="1"/>
              <a:t>үеийн</a:t>
            </a:r>
            <a:r>
              <a:rPr lang="en-US" dirty="0"/>
              <a:t> </a:t>
            </a:r>
            <a:r>
              <a:rPr lang="en-US" dirty="0" err="1"/>
              <a:t>үед</a:t>
            </a:r>
            <a:r>
              <a:rPr lang="en-US" dirty="0"/>
              <a:t> </a:t>
            </a:r>
            <a:r>
              <a:rPr lang="en-US" dirty="0" err="1"/>
              <a:t>амьд</a:t>
            </a:r>
            <a:r>
              <a:rPr lang="en-US" dirty="0"/>
              <a:t> </a:t>
            </a:r>
            <a:r>
              <a:rPr lang="en-US" dirty="0" err="1"/>
              <a:t>байна</a:t>
            </a:r>
            <a:r>
              <a:rPr lang="en-US" dirty="0"/>
              <a:t>. </a:t>
            </a:r>
            <a:r>
              <a:rPr lang="en-US" dirty="0" err="1"/>
              <a:t>Надад</a:t>
            </a:r>
            <a:r>
              <a:rPr lang="en-US" dirty="0"/>
              <a:t> </a:t>
            </a:r>
            <a:r>
              <a:rPr lang="en-US" dirty="0" err="1"/>
              <a:t>үхэл</a:t>
            </a:r>
            <a:r>
              <a:rPr lang="en-US" dirty="0"/>
              <a:t> </a:t>
            </a:r>
            <a:r>
              <a:rPr lang="en-US" dirty="0" err="1"/>
              <a:t>ба</a:t>
            </a:r>
            <a:r>
              <a:rPr lang="en-US" dirty="0"/>
              <a:t> </a:t>
            </a:r>
            <a:r>
              <a:rPr lang="en-US" dirty="0" err="1"/>
              <a:t>Үхэгсдийн</a:t>
            </a:r>
            <a:r>
              <a:rPr lang="en-US" dirty="0"/>
              <a:t> </a:t>
            </a:r>
            <a:r>
              <a:rPr lang="en-US" dirty="0" err="1"/>
              <a:t>орны</a:t>
            </a:r>
            <a:r>
              <a:rPr lang="en-US" dirty="0"/>
              <a:t> </a:t>
            </a:r>
            <a:r>
              <a:rPr lang="en-US" dirty="0" err="1"/>
              <a:t>түлхүүр</a:t>
            </a:r>
            <a:r>
              <a:rPr lang="en-US" dirty="0"/>
              <a:t> </a:t>
            </a:r>
            <a:r>
              <a:rPr lang="en-US" dirty="0" err="1"/>
              <a:t>бий</a:t>
            </a:r>
            <a:r>
              <a:rPr lang="en-US" dirty="0"/>
              <a:t>. </a:t>
            </a:r>
            <a:r>
              <a:rPr lang="en-US" dirty="0" err="1"/>
              <a:t>Тиймээс</a:t>
            </a:r>
            <a:r>
              <a:rPr lang="en-US" dirty="0"/>
              <a:t> </a:t>
            </a:r>
            <a:r>
              <a:rPr lang="en-US" dirty="0" err="1"/>
              <a:t>чи</a:t>
            </a:r>
            <a:r>
              <a:rPr lang="en-US" dirty="0"/>
              <a:t> </a:t>
            </a:r>
            <a:r>
              <a:rPr lang="en-US" dirty="0" err="1"/>
              <a:t>юу</a:t>
            </a:r>
            <a:r>
              <a:rPr lang="en-US" dirty="0"/>
              <a:t> </a:t>
            </a:r>
            <a:r>
              <a:rPr lang="en-US" dirty="0" err="1"/>
              <a:t>харснаа</a:t>
            </a:r>
            <a:r>
              <a:rPr lang="en-US" dirty="0"/>
              <a:t>, </a:t>
            </a:r>
            <a:r>
              <a:rPr lang="en-US" dirty="0" err="1"/>
              <a:t>юу</a:t>
            </a:r>
            <a:r>
              <a:rPr lang="en-US" dirty="0"/>
              <a:t> </a:t>
            </a:r>
            <a:r>
              <a:rPr lang="en-US" dirty="0" err="1"/>
              <a:t>байгааг</a:t>
            </a:r>
            <a:r>
              <a:rPr lang="en-US" dirty="0"/>
              <a:t> </a:t>
            </a:r>
            <a:r>
              <a:rPr lang="en-US" dirty="0" err="1"/>
              <a:t>болон</a:t>
            </a:r>
            <a:r>
              <a:rPr lang="en-US" dirty="0"/>
              <a:t> </a:t>
            </a:r>
            <a:r>
              <a:rPr lang="en-US" dirty="0" err="1"/>
              <a:t>эдгээрийн</a:t>
            </a:r>
            <a:r>
              <a:rPr lang="en-US" dirty="0"/>
              <a:t> </a:t>
            </a:r>
            <a:r>
              <a:rPr lang="en-US" dirty="0" err="1"/>
              <a:t>дараа</a:t>
            </a:r>
            <a:r>
              <a:rPr lang="en-US" dirty="0"/>
              <a:t> </a:t>
            </a:r>
            <a:r>
              <a:rPr lang="en-US" dirty="0" err="1"/>
              <a:t>юу</a:t>
            </a:r>
            <a:r>
              <a:rPr lang="en-US" dirty="0"/>
              <a:t> </a:t>
            </a:r>
            <a:r>
              <a:rPr lang="en-US" dirty="0" err="1"/>
              <a:t>тохиолдохыг</a:t>
            </a:r>
            <a:r>
              <a:rPr lang="en-US" dirty="0"/>
              <a:t> </a:t>
            </a:r>
            <a:r>
              <a:rPr lang="en-US" dirty="0" err="1"/>
              <a:t>бичигтүн</a:t>
            </a:r>
            <a:r>
              <a:rPr lang="en-US" dirty="0"/>
              <a:t>. </a:t>
            </a:r>
          </a:p>
        </p:txBody>
      </p:sp>
      <p:sp>
        <p:nvSpPr>
          <p:cNvPr id="13314" name="Text Box 2"/>
          <p:cNvSpPr txBox="1">
            <a:spLocks noChangeArrowheads="1"/>
          </p:cNvSpPr>
          <p:nvPr/>
        </p:nvSpPr>
        <p:spPr bwMode="auto">
          <a:xfrm>
            <a:off x="457200" y="1066800"/>
            <a:ext cx="8458200" cy="947738"/>
          </a:xfrm>
          <a:prstGeom prst="rect">
            <a:avLst/>
          </a:prstGeom>
          <a:solidFill>
            <a:srgbClr val="FFFFFF"/>
          </a:solidFill>
          <a:ln w="9360">
            <a:solidFill>
              <a:srgbClr val="FF0000"/>
            </a:solidFill>
            <a:miter lim="800000"/>
            <a:headEnd/>
            <a:tailEnd/>
          </a:ln>
          <a:effectLst>
            <a:outerShdw blurRad="63500" dist="107933" dir="13500000" algn="ctr" rotWithShape="0">
              <a:srgbClr val="000000">
                <a:alpha val="50027"/>
              </a:srgbClr>
            </a:outerShdw>
          </a:effec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pPr algn="ctr"/>
            <a:r>
              <a:rPr lang="mn-MN" sz="2800" dirty="0">
                <a:latin typeface="Verdana" charset="0"/>
              </a:rPr>
              <a:t>Илчлэлт номын урам зориг оруулсан тоймыг ашигла</a:t>
            </a:r>
            <a:r>
              <a:rPr lang="en-US" sz="2800" dirty="0">
                <a:latin typeface="Verdana" charset="0"/>
              </a:rPr>
              <a:t>!</a:t>
            </a:r>
          </a:p>
        </p:txBody>
      </p:sp>
      <p:sp>
        <p:nvSpPr>
          <p:cNvPr id="13315" name="Text Box 3"/>
          <p:cNvSpPr txBox="1">
            <a:spLocks noChangeArrowheads="1"/>
          </p:cNvSpPr>
          <p:nvPr/>
        </p:nvSpPr>
        <p:spPr bwMode="auto">
          <a:xfrm>
            <a:off x="0" y="5883275"/>
            <a:ext cx="281940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pPr>
              <a:spcBef>
                <a:spcPts val="1750"/>
              </a:spcBef>
            </a:pPr>
            <a:r>
              <a:rPr lang="mn-MN">
                <a:solidFill>
                  <a:srgbClr val="FFFF00"/>
                </a:solidFill>
                <a:latin typeface="Comic Sans MS" charset="0"/>
              </a:rPr>
              <a:t>юу харснаа</a:t>
            </a:r>
          </a:p>
        </p:txBody>
      </p:sp>
      <p:sp>
        <p:nvSpPr>
          <p:cNvPr id="13316" name="Text Box 4"/>
          <p:cNvSpPr txBox="1">
            <a:spLocks noChangeArrowheads="1"/>
          </p:cNvSpPr>
          <p:nvPr/>
        </p:nvSpPr>
        <p:spPr bwMode="auto">
          <a:xfrm>
            <a:off x="2743200" y="5883275"/>
            <a:ext cx="236220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pPr>
              <a:spcBef>
                <a:spcPts val="1750"/>
              </a:spcBef>
            </a:pPr>
            <a:r>
              <a:rPr lang="mn-MN">
                <a:solidFill>
                  <a:srgbClr val="FFFF00"/>
                </a:solidFill>
                <a:latin typeface="Comic Sans MS" charset="0"/>
              </a:rPr>
              <a:t>юу байгааг</a:t>
            </a:r>
          </a:p>
        </p:txBody>
      </p:sp>
      <p:sp>
        <p:nvSpPr>
          <p:cNvPr id="13317" name="Text Box 5"/>
          <p:cNvSpPr txBox="1">
            <a:spLocks noChangeArrowheads="1"/>
          </p:cNvSpPr>
          <p:nvPr/>
        </p:nvSpPr>
        <p:spPr bwMode="auto">
          <a:xfrm>
            <a:off x="5486400" y="5883275"/>
            <a:ext cx="373380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MS Gothi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MS Gothic" charset="0"/>
                <a:cs typeface="MS Gothic" charset="0"/>
              </a:defRPr>
            </a:lvl9pPr>
          </a:lstStyle>
          <a:p>
            <a:pPr>
              <a:spcBef>
                <a:spcPts val="1750"/>
              </a:spcBef>
            </a:pPr>
            <a:r>
              <a:rPr lang="mn-MN">
                <a:solidFill>
                  <a:srgbClr val="FFFF00"/>
                </a:solidFill>
                <a:latin typeface="Comic Sans MS" charset="0"/>
              </a:rPr>
              <a:t>юу тохиолдохыг</a:t>
            </a:r>
          </a:p>
        </p:txBody>
      </p:sp>
      <p:sp>
        <p:nvSpPr>
          <p:cNvPr id="13318" name="AutoShape 6"/>
          <p:cNvSpPr>
            <a:spLocks noChangeArrowheads="1"/>
          </p:cNvSpPr>
          <p:nvPr/>
        </p:nvSpPr>
        <p:spPr bwMode="auto">
          <a:xfrm>
            <a:off x="1828800" y="5638800"/>
            <a:ext cx="711200" cy="1046163"/>
          </a:xfrm>
          <a:prstGeom prst="notchedRightArrow">
            <a:avLst>
              <a:gd name="adj1" fmla="val 50000"/>
              <a:gd name="adj2" fmla="val 29956"/>
            </a:avLst>
          </a:prstGeom>
          <a:solidFill>
            <a:srgbClr val="00CC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319" name="AutoShape 7"/>
          <p:cNvSpPr>
            <a:spLocks noChangeArrowheads="1"/>
          </p:cNvSpPr>
          <p:nvPr/>
        </p:nvSpPr>
        <p:spPr bwMode="auto">
          <a:xfrm>
            <a:off x="4699000" y="5638800"/>
            <a:ext cx="711200" cy="1046163"/>
          </a:xfrm>
          <a:prstGeom prst="notchedRightArrow">
            <a:avLst>
              <a:gd name="adj1" fmla="val 50000"/>
              <a:gd name="adj2" fmla="val 29956"/>
            </a:avLst>
          </a:prstGeom>
          <a:solidFill>
            <a:srgbClr val="00CC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3313"/>
                                        </p:tgtEl>
                                        <p:attrNameLst>
                                          <p:attrName>style.visibility</p:attrName>
                                        </p:attrNameLst>
                                      </p:cBhvr>
                                      <p:to>
                                        <p:strVal val="visible"/>
                                      </p:to>
                                    </p:set>
                                    <p:anim calcmode="lin" valueType="num">
                                      <p:cBhvr additive="repl">
                                        <p:cTn id="7" dur="500" fill="hold"/>
                                        <p:tgtEl>
                                          <p:spTgt spid="13313"/>
                                        </p:tgtEl>
                                        <p:attrNameLst>
                                          <p:attrName>ppt_x</p:attrName>
                                        </p:attrNameLst>
                                      </p:cBhvr>
                                      <p:tavLst>
                                        <p:tav tm="100000">
                                          <p:val>
                                            <p:strVal val="#ppt_x"/>
                                          </p:val>
                                        </p:tav>
                                        <p:tav>
                                          <p:val>
                                            <p:strVal val="#ppt_x"/>
                                          </p:val>
                                        </p:tav>
                                      </p:tavLst>
                                    </p:anim>
                                    <p:anim calcmode="lin" valueType="num">
                                      <p:cBhvr additive="repl">
                                        <p:cTn id="8" dur="500" fill="hold"/>
                                        <p:tgtEl>
                                          <p:spTgt spid="13313"/>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13313">
                                            <p:txEl>
                                              <p:pRg st="0" end="0"/>
                                            </p:txEl>
                                          </p:spTgt>
                                        </p:tgtEl>
                                        <p:attrNameLst>
                                          <p:attrName>style.visibility</p:attrName>
                                        </p:attrNameLst>
                                      </p:cBhvr>
                                      <p:to>
                                        <p:strVal val="visible"/>
                                      </p:to>
                                    </p:set>
                                    <p:anim calcmode="lin" valueType="num">
                                      <p:cBhvr additive="repl">
                                        <p:cTn id="11" dur="500" fill="hold"/>
                                        <p:tgtEl>
                                          <p:spTgt spid="13313">
                                            <p:txEl>
                                              <p:pRg st="0" end="0"/>
                                            </p:txEl>
                                          </p:spTgt>
                                        </p:tgtEl>
                                        <p:attrNameLst>
                                          <p:attrName>ppt_x</p:attrName>
                                        </p:attrNameLst>
                                      </p:cBhvr>
                                      <p:tavLst>
                                        <p:tav tm="100000">
                                          <p:val>
                                            <p:strVal val="#ppt_x"/>
                                          </p:val>
                                        </p:tav>
                                        <p:tav>
                                          <p:val>
                                            <p:strVal val="#ppt_x"/>
                                          </p:val>
                                        </p:tav>
                                      </p:tavLst>
                                    </p:anim>
                                    <p:anim calcmode="lin" valueType="num">
                                      <p:cBhvr additive="repl">
                                        <p:cTn id="12" dur="500" fill="hold"/>
                                        <p:tgtEl>
                                          <p:spTgt spid="13313">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13315"/>
                                        </p:tgtEl>
                                        <p:attrNameLst>
                                          <p:attrName>style.visibility</p:attrName>
                                        </p:attrNameLst>
                                      </p:cBhvr>
                                      <p:to>
                                        <p:strVal val="visible"/>
                                      </p:to>
                                    </p:set>
                                    <p:animEffect transition="in" filter="wipe(left)">
                                      <p:cBhvr additive="repl">
                                        <p:cTn id="17" dur="500"/>
                                        <p:tgtEl>
                                          <p:spTgt spid="133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additive="repl">
                                        <p:cTn id="21" dur="1" fill="hold">
                                          <p:stCondLst>
                                            <p:cond delay="0"/>
                                          </p:stCondLst>
                                        </p:cTn>
                                        <p:tgtEl>
                                          <p:spTgt spid="13318"/>
                                        </p:tgtEl>
                                        <p:attrNameLst>
                                          <p:attrName>style.visibility</p:attrName>
                                        </p:attrNameLst>
                                      </p:cBhvr>
                                      <p:to>
                                        <p:strVal val="visible"/>
                                      </p:to>
                                    </p:set>
                                    <p:animEffect transition="in" filter="wipe(left)">
                                      <p:cBhvr additive="repl">
                                        <p:cTn id="22" dur="500"/>
                                        <p:tgtEl>
                                          <p:spTgt spid="133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additive="repl">
                                        <p:cTn id="26" dur="1" fill="hold">
                                          <p:stCondLst>
                                            <p:cond delay="0"/>
                                          </p:stCondLst>
                                        </p:cTn>
                                        <p:tgtEl>
                                          <p:spTgt spid="13316"/>
                                        </p:tgtEl>
                                        <p:attrNameLst>
                                          <p:attrName>style.visibility</p:attrName>
                                        </p:attrNameLst>
                                      </p:cBhvr>
                                      <p:to>
                                        <p:strVal val="visible"/>
                                      </p:to>
                                    </p:set>
                                    <p:animEffect transition="in" filter="wipe(left)">
                                      <p:cBhvr additive="repl">
                                        <p:cTn id="27" dur="500"/>
                                        <p:tgtEl>
                                          <p:spTgt spid="133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additive="repl">
                                        <p:cTn id="31" dur="1" fill="hold">
                                          <p:stCondLst>
                                            <p:cond delay="0"/>
                                          </p:stCondLst>
                                        </p:cTn>
                                        <p:tgtEl>
                                          <p:spTgt spid="13319"/>
                                        </p:tgtEl>
                                        <p:attrNameLst>
                                          <p:attrName>style.visibility</p:attrName>
                                        </p:attrNameLst>
                                      </p:cBhvr>
                                      <p:to>
                                        <p:strVal val="visible"/>
                                      </p:to>
                                    </p:set>
                                    <p:animEffect transition="in" filter="wipe(left)">
                                      <p:cBhvr additive="repl">
                                        <p:cTn id="32" dur="500"/>
                                        <p:tgtEl>
                                          <p:spTgt spid="1331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additive="repl">
                                        <p:cTn id="36" dur="1" fill="hold">
                                          <p:stCondLst>
                                            <p:cond delay="0"/>
                                          </p:stCondLst>
                                        </p:cTn>
                                        <p:tgtEl>
                                          <p:spTgt spid="13317"/>
                                        </p:tgtEl>
                                        <p:attrNameLst>
                                          <p:attrName>style.visibility</p:attrName>
                                        </p:attrNameLst>
                                      </p:cBhvr>
                                      <p:to>
                                        <p:strVal val="visible"/>
                                      </p:to>
                                    </p:set>
                                    <p:animEffect transition="in" filter="wipe(left)">
                                      <p:cBhvr additive="repl">
                                        <p:cTn id="37"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nimBg="1"/>
      <p:bldP spid="13319" grpId="0" animBg="1"/>
    </p:bld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MS Gothic"/>
      </a:majorFont>
      <a:minorFont>
        <a:latin typeface="Times New Roman"/>
        <a:ea typeface="ＭＳ Ｐゴシック"/>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Times New Roman" charset="0"/>
            <a:ea typeface="ＭＳ Ｐゴシック" charset="0"/>
            <a:cs typeface="MS Gothic"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Times New Roman" charset="0"/>
            <a:ea typeface="ＭＳ Ｐゴシック" charset="0"/>
            <a:cs typeface="MS Gothic"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MS Gothic"/>
      </a:majorFont>
      <a:minorFont>
        <a:latin typeface="Times New Roman"/>
        <a:ea typeface="ＭＳ Ｐゴシック"/>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Times New Roman" charset="0"/>
            <a:ea typeface="ＭＳ Ｐゴシック" charset="0"/>
            <a:cs typeface="MS Gothic"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Times New Roman" charset="0"/>
            <a:ea typeface="ＭＳ Ｐゴシック" charset="0"/>
            <a:cs typeface="MS Gothic"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Times New Roman" charset="0"/>
            <a:ea typeface="ＭＳ Ｐゴシック" charset="0"/>
            <a:cs typeface="MS Gothic"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Times New Roman" charset="0"/>
            <a:ea typeface="ＭＳ Ｐゴシック" charset="0"/>
            <a:cs typeface="MS Gothic"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Executive">
  <a:themeElements>
    <a:clrScheme name="Executive 1">
      <a:dk1>
        <a:srgbClr val="2C1102"/>
      </a:dk1>
      <a:lt1>
        <a:srgbClr val="686A69"/>
      </a:lt1>
      <a:dk2>
        <a:srgbClr val="FFFFFF"/>
      </a:dk2>
      <a:lt2>
        <a:srgbClr val="808080"/>
      </a:lt2>
      <a:accent1>
        <a:srgbClr val="212164"/>
      </a:accent1>
      <a:accent2>
        <a:srgbClr val="BEAA83"/>
      </a:accent2>
      <a:accent3>
        <a:srgbClr val="B9B9B9"/>
      </a:accent3>
      <a:accent4>
        <a:srgbClr val="240D01"/>
      </a:accent4>
      <a:accent5>
        <a:srgbClr val="ABABB8"/>
      </a:accent5>
      <a:accent6>
        <a:srgbClr val="AC9A76"/>
      </a:accent6>
      <a:hlink>
        <a:srgbClr val="6E3D19"/>
      </a:hlink>
      <a:folHlink>
        <a:srgbClr val="CBC383"/>
      </a:folHlink>
    </a:clrScheme>
    <a:fontScheme name="6_Executiv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Executive 1">
        <a:dk1>
          <a:srgbClr val="2C1102"/>
        </a:dk1>
        <a:lt1>
          <a:srgbClr val="686A69"/>
        </a:lt1>
        <a:dk2>
          <a:srgbClr val="FFFFFF"/>
        </a:dk2>
        <a:lt2>
          <a:srgbClr val="808080"/>
        </a:lt2>
        <a:accent1>
          <a:srgbClr val="212164"/>
        </a:accent1>
        <a:accent2>
          <a:srgbClr val="BEAA83"/>
        </a:accent2>
        <a:accent3>
          <a:srgbClr val="B9B9B9"/>
        </a:accent3>
        <a:accent4>
          <a:srgbClr val="240D01"/>
        </a:accent4>
        <a:accent5>
          <a:srgbClr val="ABABB8"/>
        </a:accent5>
        <a:accent6>
          <a:srgbClr val="AC9A76"/>
        </a:accent6>
        <a:hlink>
          <a:srgbClr val="6E3D19"/>
        </a:hlink>
        <a:folHlink>
          <a:srgbClr val="CBC383"/>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Crumple">
  <a:themeElements>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fontScheme name="Crumple">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8811</TotalTime>
  <Words>1850</Words>
  <Application>Microsoft Macintosh PowerPoint</Application>
  <PresentationFormat>On-screen Show (4:3)</PresentationFormat>
  <Paragraphs>425</Paragraphs>
  <Slides>49</Slides>
  <Notes>48</Notes>
  <HiddenSlides>0</HiddenSlides>
  <MMClips>0</MMClips>
  <ScaleCrop>false</ScaleCrop>
  <HeadingPairs>
    <vt:vector size="4" baseType="variant">
      <vt:variant>
        <vt:lpstr>Theme</vt:lpstr>
      </vt:variant>
      <vt:variant>
        <vt:i4>9</vt:i4>
      </vt:variant>
      <vt:variant>
        <vt:lpstr>Slide Titles</vt:lpstr>
      </vt:variant>
      <vt:variant>
        <vt:i4>49</vt:i4>
      </vt:variant>
    </vt:vector>
  </HeadingPairs>
  <TitlesOfParts>
    <vt:vector size="58" baseType="lpstr">
      <vt:lpstr>Office Theme</vt:lpstr>
      <vt:lpstr>Office Theme</vt:lpstr>
      <vt:lpstr>Office Theme</vt:lpstr>
      <vt:lpstr>7_Executive</vt:lpstr>
      <vt:lpstr>21_Blank Presentation</vt:lpstr>
      <vt:lpstr>Orbit</vt:lpstr>
      <vt:lpstr>1_Blank Presentation</vt:lpstr>
      <vt:lpstr>1_Crumple</vt:lpstr>
      <vt:lpstr>4_Office Theme</vt:lpstr>
      <vt:lpstr>Илчлэлт ном</vt:lpstr>
      <vt:lpstr>Илчлэлт ном</vt:lpstr>
      <vt:lpstr>Маш олон тэмдгүүд,</vt:lpstr>
      <vt:lpstr>Гол хараа: Христийн дахин ирэлт</vt:lpstr>
      <vt:lpstr>PowerPoint Presentation</vt:lpstr>
      <vt:lpstr>Иохан Патм арал дээр(1:10)</vt:lpstr>
      <vt:lpstr>Христ дэнлүүний сууринуудын дунд (Илч 1)</vt:lpstr>
      <vt:lpstr>PowerPoint Presentation</vt:lpstr>
      <vt:lpstr>PowerPoint Presentation</vt:lpstr>
      <vt:lpstr>Илчлэлт</vt:lpstr>
      <vt:lpstr>Долоон чуулган. Илчлэлт 2-3-р бүлэг</vt:lpstr>
      <vt:lpstr>Лац бүхий шүүлт</vt:lpstr>
      <vt:lpstr>PowerPoint Presentation</vt:lpstr>
      <vt:lpstr>Дөрвөн морь (6:1-8)</vt:lpstr>
      <vt:lpstr>Тахилын ширээн доорхи Бурханы үг болон өөрсдийн сахисан гэрчлэлээс болж алагдсан  хүмүүс (6:9-11)</vt:lpstr>
      <vt:lpstr>Зургаа дахь лац (Илч. 6:12)</vt:lpstr>
      <vt:lpstr>Илчлэлт номын он цагийн дараалал</vt:lpstr>
      <vt:lpstr>144,000хүн (7:1-8)</vt:lpstr>
      <vt:lpstr>70 дахь долоо хоногийн шүүлт</vt:lpstr>
      <vt:lpstr>Шүүлтийн агуулга</vt:lpstr>
      <vt:lpstr>Дэлгэсэн бяцхан номтой тэнгэр элч (10:1)</vt:lpstr>
      <vt:lpstr>Чидун модод (11:4)</vt:lpstr>
      <vt:lpstr>Эмэгтэй ба Луу (12:1-6)</vt:lpstr>
      <vt:lpstr>Сатан ялагдан дэлхий рүү хаягдана (12:7-13)</vt:lpstr>
      <vt:lpstr>Араатнууд.Илч 13</vt:lpstr>
      <vt:lpstr>Тамгалагдсан 144,000 хүн (14:1-8)</vt:lpstr>
      <vt:lpstr>Аягууд  (Илч. 15-16)</vt:lpstr>
      <vt:lpstr>Янхан ба араатан  (Илч. 17-18)</vt:lpstr>
      <vt:lpstr>“… цагаан зүсмийн морь байлаа. Түүн дээр суусан нь “Итгэмжит бөгөөд Үнэн” (19:11)</vt:lpstr>
      <vt:lpstr>Өнөөх араатан болоод түүнтэй хамт хуурамч эш үзүүлэгч баригдав. (19:20)</vt:lpstr>
      <vt:lpstr>Ирээдүйн үйл явдлууд (Илч. 19-20)</vt:lpstr>
      <vt:lpstr>Том гинжтэй тэнгэр элч (20:1)</vt:lpstr>
      <vt:lpstr>“Тэрээр лууг бариад...хүлж мянган жилийн турш ёроолгүй гүнд хаяжээ. Түүнийг түгжээд лацдав” (20:2-3a)</vt:lpstr>
      <vt:lpstr>PowerPoint Presentation</vt:lpstr>
      <vt:lpstr>Яагаад би Претриб вэ?</vt:lpstr>
      <vt:lpstr>Би яагаад Премил вэ?</vt:lpstr>
      <vt:lpstr>Сатаны мөхөл (20:7-10)</vt:lpstr>
      <vt:lpstr>“Цагаан өнгөтэй агуу их сэнтийг...би харав…”  (20:11)</vt:lpstr>
      <vt:lpstr>Илч20-г 21-22той жиших нь</vt:lpstr>
      <vt:lpstr>Илч20-г 21-22той жиших нь</vt:lpstr>
      <vt:lpstr>Шинэ тэнгэр Шинэ газар</vt:lpstr>
      <vt:lpstr>Шинэ Иерусалим</vt:lpstr>
      <vt:lpstr>Шинэ Иерусалим ба ЗӨ Ази</vt:lpstr>
      <vt:lpstr>Одоогийн Иерусалим дээрх шинэ Иерусалим</vt:lpstr>
      <vt:lpstr>Дүрслэлтэй юу эсвэл Үгчилсэн байна уу?</vt:lpstr>
      <vt:lpstr>Алтан хот</vt:lpstr>
      <vt:lpstr>Эзэн Есүс ээ ирээрэй! Амен!  </vt:lpstr>
      <vt:lpstr>Шинэ Гэрээний Тойм Монголоор • BibleStudyDownloads.org</vt:lpstr>
      <vt:lpstr>Black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27-Revelation-52.ppt</dc:title>
  <dc:creator>Dr Rick Griffith</dc:creator>
  <cp:lastModifiedBy>Rick Griffith</cp:lastModifiedBy>
  <cp:revision>519</cp:revision>
  <cp:lastPrinted>2006-06-01T06:54:22Z</cp:lastPrinted>
  <dcterms:created xsi:type="dcterms:W3CDTF">2002-04-22T04:36:16Z</dcterms:created>
  <dcterms:modified xsi:type="dcterms:W3CDTF">2016-11-14T01:28:20Z</dcterms:modified>
</cp:coreProperties>
</file>