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3.xml" ContentType="application/vnd.openxmlformats-officedocument.themeOverride+xml"/>
  <Override PartName="/ppt/notesSlides/notesSlide15.xml" ContentType="application/vnd.openxmlformats-officedocument.presentationml.notesSlide+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5.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6.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7.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8.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9.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10.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11.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12.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13.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14.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15.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16.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662" r:id="rId15"/>
    <p:sldMasterId id="2147483663" r:id="rId16"/>
    <p:sldMasterId id="2147483664" r:id="rId17"/>
    <p:sldMasterId id="2147483665" r:id="rId18"/>
    <p:sldMasterId id="2147483666" r:id="rId19"/>
    <p:sldMasterId id="2147483667" r:id="rId20"/>
    <p:sldMasterId id="2147483668" r:id="rId21"/>
    <p:sldMasterId id="2147483669" r:id="rId22"/>
    <p:sldMasterId id="2147483670" r:id="rId23"/>
    <p:sldMasterId id="2147483671" r:id="rId24"/>
    <p:sldMasterId id="2147483672" r:id="rId25"/>
    <p:sldMasterId id="2147483673" r:id="rId26"/>
    <p:sldMasterId id="2147483674" r:id="rId27"/>
    <p:sldMasterId id="2147483675" r:id="rId28"/>
    <p:sldMasterId id="2147483676" r:id="rId29"/>
    <p:sldMasterId id="2147483677" r:id="rId30"/>
    <p:sldMasterId id="2147483678" r:id="rId31"/>
    <p:sldMasterId id="2147483679" r:id="rId32"/>
    <p:sldMasterId id="2147483680" r:id="rId33"/>
    <p:sldMasterId id="2147484044" r:id="rId34"/>
  </p:sldMasterIdLst>
  <p:notesMasterIdLst>
    <p:notesMasterId r:id="rId102"/>
  </p:notesMasterIdLst>
  <p:sldIdLst>
    <p:sldId id="256" r:id="rId35"/>
    <p:sldId id="257" r:id="rId36"/>
    <p:sldId id="258" r:id="rId37"/>
    <p:sldId id="259" r:id="rId38"/>
    <p:sldId id="260" r:id="rId39"/>
    <p:sldId id="261" r:id="rId40"/>
    <p:sldId id="262" r:id="rId41"/>
    <p:sldId id="263" r:id="rId42"/>
    <p:sldId id="264" r:id="rId43"/>
    <p:sldId id="265" r:id="rId44"/>
    <p:sldId id="266" r:id="rId45"/>
    <p:sldId id="267" r:id="rId46"/>
    <p:sldId id="268" r:id="rId47"/>
    <p:sldId id="269" r:id="rId48"/>
    <p:sldId id="270" r:id="rId49"/>
    <p:sldId id="271" r:id="rId50"/>
    <p:sldId id="272" r:id="rId51"/>
    <p:sldId id="273" r:id="rId52"/>
    <p:sldId id="274" r:id="rId53"/>
    <p:sldId id="275" r:id="rId54"/>
    <p:sldId id="276" r:id="rId55"/>
    <p:sldId id="277" r:id="rId56"/>
    <p:sldId id="278" r:id="rId57"/>
    <p:sldId id="279" r:id="rId58"/>
    <p:sldId id="280" r:id="rId59"/>
    <p:sldId id="281" r:id="rId60"/>
    <p:sldId id="282" r:id="rId61"/>
    <p:sldId id="283" r:id="rId62"/>
    <p:sldId id="284" r:id="rId63"/>
    <p:sldId id="285" r:id="rId64"/>
    <p:sldId id="286" r:id="rId65"/>
    <p:sldId id="287" r:id="rId66"/>
    <p:sldId id="288" r:id="rId67"/>
    <p:sldId id="289" r:id="rId68"/>
    <p:sldId id="290" r:id="rId69"/>
    <p:sldId id="291" r:id="rId70"/>
    <p:sldId id="292" r:id="rId71"/>
    <p:sldId id="293" r:id="rId72"/>
    <p:sldId id="294" r:id="rId73"/>
    <p:sldId id="295" r:id="rId74"/>
    <p:sldId id="296" r:id="rId75"/>
    <p:sldId id="297" r:id="rId76"/>
    <p:sldId id="298" r:id="rId77"/>
    <p:sldId id="299" r:id="rId78"/>
    <p:sldId id="300" r:id="rId79"/>
    <p:sldId id="301" r:id="rId80"/>
    <p:sldId id="302" r:id="rId81"/>
    <p:sldId id="303" r:id="rId82"/>
    <p:sldId id="304" r:id="rId83"/>
    <p:sldId id="305" r:id="rId84"/>
    <p:sldId id="306" r:id="rId85"/>
    <p:sldId id="307" r:id="rId86"/>
    <p:sldId id="308" r:id="rId87"/>
    <p:sldId id="309" r:id="rId88"/>
    <p:sldId id="310" r:id="rId89"/>
    <p:sldId id="311" r:id="rId90"/>
    <p:sldId id="312" r:id="rId91"/>
    <p:sldId id="313" r:id="rId92"/>
    <p:sldId id="314" r:id="rId93"/>
    <p:sldId id="315" r:id="rId94"/>
    <p:sldId id="316" r:id="rId95"/>
    <p:sldId id="317" r:id="rId96"/>
    <p:sldId id="318" r:id="rId97"/>
    <p:sldId id="319" r:id="rId98"/>
    <p:sldId id="320" r:id="rId99"/>
    <p:sldId id="321" r:id="rId100"/>
    <p:sldId id="322" r:id="rId101"/>
  </p:sldIdLst>
  <p:sldSz cx="9144000" cy="6858000" type="screen4x3"/>
  <p:notesSz cx="6858000" cy="9144000"/>
  <p:defaultTextStyle>
    <a:defPPr>
      <a:defRPr lang="en-GB"/>
    </a:defPPr>
    <a:lvl1pPr algn="l" defTabSz="457200" rtl="0" fontAlgn="base">
      <a:spcBef>
        <a:spcPct val="0"/>
      </a:spcBef>
      <a:spcAft>
        <a:spcPct val="0"/>
      </a:spcAft>
      <a:buClr>
        <a:srgbClr val="000000"/>
      </a:buClr>
      <a:buSzPct val="100000"/>
      <a:buFont typeface="Times New Roman" charset="0"/>
      <a:defRPr sz="2400" kern="1200">
        <a:solidFill>
          <a:schemeClr val="bg1"/>
        </a:solidFill>
        <a:latin typeface="Times New Roman" charset="0"/>
        <a:ea typeface="ＭＳ Ｐゴシック" charset="0"/>
        <a:cs typeface="MS Gothic" charset="0"/>
      </a:defRPr>
    </a:lvl1pPr>
    <a:lvl2pPr marL="742950" indent="-285750" algn="l" defTabSz="457200" rtl="0" fontAlgn="base">
      <a:spcBef>
        <a:spcPct val="0"/>
      </a:spcBef>
      <a:spcAft>
        <a:spcPct val="0"/>
      </a:spcAft>
      <a:buClr>
        <a:srgbClr val="000000"/>
      </a:buClr>
      <a:buSzPct val="100000"/>
      <a:buFont typeface="Times New Roman" charset="0"/>
      <a:defRPr sz="2400" kern="1200">
        <a:solidFill>
          <a:schemeClr val="bg1"/>
        </a:solidFill>
        <a:latin typeface="Times New Roman" charset="0"/>
        <a:ea typeface="ＭＳ Ｐゴシック" charset="0"/>
        <a:cs typeface="MS Gothic" charset="0"/>
      </a:defRPr>
    </a:lvl2pPr>
    <a:lvl3pPr marL="1143000" indent="-228600" algn="l" defTabSz="457200" rtl="0" fontAlgn="base">
      <a:spcBef>
        <a:spcPct val="0"/>
      </a:spcBef>
      <a:spcAft>
        <a:spcPct val="0"/>
      </a:spcAft>
      <a:buClr>
        <a:srgbClr val="000000"/>
      </a:buClr>
      <a:buSzPct val="100000"/>
      <a:buFont typeface="Times New Roman" charset="0"/>
      <a:defRPr sz="2400" kern="1200">
        <a:solidFill>
          <a:schemeClr val="bg1"/>
        </a:solidFill>
        <a:latin typeface="Times New Roman" charset="0"/>
        <a:ea typeface="ＭＳ Ｐゴシック" charset="0"/>
        <a:cs typeface="MS Gothic" charset="0"/>
      </a:defRPr>
    </a:lvl3pPr>
    <a:lvl4pPr marL="1600200" indent="-228600" algn="l" defTabSz="457200" rtl="0" fontAlgn="base">
      <a:spcBef>
        <a:spcPct val="0"/>
      </a:spcBef>
      <a:spcAft>
        <a:spcPct val="0"/>
      </a:spcAft>
      <a:buClr>
        <a:srgbClr val="000000"/>
      </a:buClr>
      <a:buSzPct val="100000"/>
      <a:buFont typeface="Times New Roman" charset="0"/>
      <a:defRPr sz="2400" kern="1200">
        <a:solidFill>
          <a:schemeClr val="bg1"/>
        </a:solidFill>
        <a:latin typeface="Times New Roman" charset="0"/>
        <a:ea typeface="ＭＳ Ｐゴシック" charset="0"/>
        <a:cs typeface="MS Gothic" charset="0"/>
      </a:defRPr>
    </a:lvl4pPr>
    <a:lvl5pPr marL="2057400" indent="-228600" algn="l" defTabSz="457200" rtl="0" fontAlgn="base">
      <a:spcBef>
        <a:spcPct val="0"/>
      </a:spcBef>
      <a:spcAft>
        <a:spcPct val="0"/>
      </a:spcAft>
      <a:buClr>
        <a:srgbClr val="000000"/>
      </a:buClr>
      <a:buSzPct val="100000"/>
      <a:buFont typeface="Times New Roman" charset="0"/>
      <a:defRPr sz="2400" kern="1200">
        <a:solidFill>
          <a:schemeClr val="bg1"/>
        </a:solidFill>
        <a:latin typeface="Times New Roman" charset="0"/>
        <a:ea typeface="ＭＳ Ｐゴシック" charset="0"/>
        <a:cs typeface="MS Gothic" charset="0"/>
      </a:defRPr>
    </a:lvl5pPr>
    <a:lvl6pPr marL="2286000" algn="l" defTabSz="457200" rtl="0" eaLnBrk="1" latinLnBrk="0" hangingPunct="1">
      <a:defRPr sz="2400" kern="1200">
        <a:solidFill>
          <a:schemeClr val="bg1"/>
        </a:solidFill>
        <a:latin typeface="Times New Roman" charset="0"/>
        <a:ea typeface="ＭＳ Ｐゴシック" charset="0"/>
        <a:cs typeface="MS Gothic" charset="0"/>
      </a:defRPr>
    </a:lvl6pPr>
    <a:lvl7pPr marL="2743200" algn="l" defTabSz="457200" rtl="0" eaLnBrk="1" latinLnBrk="0" hangingPunct="1">
      <a:defRPr sz="2400" kern="1200">
        <a:solidFill>
          <a:schemeClr val="bg1"/>
        </a:solidFill>
        <a:latin typeface="Times New Roman" charset="0"/>
        <a:ea typeface="ＭＳ Ｐゴシック" charset="0"/>
        <a:cs typeface="MS Gothic" charset="0"/>
      </a:defRPr>
    </a:lvl7pPr>
    <a:lvl8pPr marL="3200400" algn="l" defTabSz="457200" rtl="0" eaLnBrk="1" latinLnBrk="0" hangingPunct="1">
      <a:defRPr sz="2400" kern="1200">
        <a:solidFill>
          <a:schemeClr val="bg1"/>
        </a:solidFill>
        <a:latin typeface="Times New Roman" charset="0"/>
        <a:ea typeface="ＭＳ Ｐゴシック" charset="0"/>
        <a:cs typeface="MS Gothic" charset="0"/>
      </a:defRPr>
    </a:lvl8pPr>
    <a:lvl9pPr marL="3657600" algn="l" defTabSz="457200" rtl="0" eaLnBrk="1" latinLnBrk="0" hangingPunct="1">
      <a:defRPr sz="2400" kern="1200">
        <a:solidFill>
          <a:schemeClr val="bg1"/>
        </a:solidFill>
        <a:latin typeface="Times New Roman" charset="0"/>
        <a:ea typeface="ＭＳ Ｐゴシック" charset="0"/>
        <a:cs typeface="MS Gothic"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8" d="100"/>
          <a:sy n="58" d="100"/>
        </p:scale>
        <p:origin x="-2088" y="-11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67.xml"/><Relationship Id="rId102" Type="http://schemas.openxmlformats.org/officeDocument/2006/relationships/notesMaster" Target="notesMasters/notesMaster1.xml"/><Relationship Id="rId103" Type="http://schemas.openxmlformats.org/officeDocument/2006/relationships/printerSettings" Target="printerSettings/printerSettings1.bin"/><Relationship Id="rId104" Type="http://schemas.openxmlformats.org/officeDocument/2006/relationships/presProps" Target="presProps.xml"/><Relationship Id="rId105" Type="http://schemas.openxmlformats.org/officeDocument/2006/relationships/viewProps" Target="viewProps.xml"/><Relationship Id="rId106" Type="http://schemas.openxmlformats.org/officeDocument/2006/relationships/theme" Target="theme/theme1.xml"/><Relationship Id="rId10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 Target="slides/slide1.xml"/><Relationship Id="rId36" Type="http://schemas.openxmlformats.org/officeDocument/2006/relationships/slide" Target="slides/slide2.xml"/><Relationship Id="rId37" Type="http://schemas.openxmlformats.org/officeDocument/2006/relationships/slide" Target="slides/slide3.xml"/><Relationship Id="rId38" Type="http://schemas.openxmlformats.org/officeDocument/2006/relationships/slide" Target="slides/slide4.xml"/><Relationship Id="rId39" Type="http://schemas.openxmlformats.org/officeDocument/2006/relationships/slide" Target="slides/slide5.xml"/><Relationship Id="rId50" Type="http://schemas.openxmlformats.org/officeDocument/2006/relationships/slide" Target="slides/slide16.xml"/><Relationship Id="rId51" Type="http://schemas.openxmlformats.org/officeDocument/2006/relationships/slide" Target="slides/slide17.xml"/><Relationship Id="rId52" Type="http://schemas.openxmlformats.org/officeDocument/2006/relationships/slide" Target="slides/slide18.xml"/><Relationship Id="rId53" Type="http://schemas.openxmlformats.org/officeDocument/2006/relationships/slide" Target="slides/slide19.xml"/><Relationship Id="rId54" Type="http://schemas.openxmlformats.org/officeDocument/2006/relationships/slide" Target="slides/slide20.xml"/><Relationship Id="rId55" Type="http://schemas.openxmlformats.org/officeDocument/2006/relationships/slide" Target="slides/slide21.xml"/><Relationship Id="rId56" Type="http://schemas.openxmlformats.org/officeDocument/2006/relationships/slide" Target="slides/slide22.xml"/><Relationship Id="rId57" Type="http://schemas.openxmlformats.org/officeDocument/2006/relationships/slide" Target="slides/slide23.xml"/><Relationship Id="rId58" Type="http://schemas.openxmlformats.org/officeDocument/2006/relationships/slide" Target="slides/slide24.xml"/><Relationship Id="rId59" Type="http://schemas.openxmlformats.org/officeDocument/2006/relationships/slide" Target="slides/slide25.xml"/><Relationship Id="rId70" Type="http://schemas.openxmlformats.org/officeDocument/2006/relationships/slide" Target="slides/slide36.xml"/><Relationship Id="rId71" Type="http://schemas.openxmlformats.org/officeDocument/2006/relationships/slide" Target="slides/slide37.xml"/><Relationship Id="rId72" Type="http://schemas.openxmlformats.org/officeDocument/2006/relationships/slide" Target="slides/slide38.xml"/><Relationship Id="rId73" Type="http://schemas.openxmlformats.org/officeDocument/2006/relationships/slide" Target="slides/slide39.xml"/><Relationship Id="rId74" Type="http://schemas.openxmlformats.org/officeDocument/2006/relationships/slide" Target="slides/slide40.xml"/><Relationship Id="rId75" Type="http://schemas.openxmlformats.org/officeDocument/2006/relationships/slide" Target="slides/slide41.xml"/><Relationship Id="rId76" Type="http://schemas.openxmlformats.org/officeDocument/2006/relationships/slide" Target="slides/slide42.xml"/><Relationship Id="rId77" Type="http://schemas.openxmlformats.org/officeDocument/2006/relationships/slide" Target="slides/slide43.xml"/><Relationship Id="rId78" Type="http://schemas.openxmlformats.org/officeDocument/2006/relationships/slide" Target="slides/slide44.xml"/><Relationship Id="rId79" Type="http://schemas.openxmlformats.org/officeDocument/2006/relationships/slide" Target="slides/slide45.xml"/><Relationship Id="rId90" Type="http://schemas.openxmlformats.org/officeDocument/2006/relationships/slide" Target="slides/slide56.xml"/><Relationship Id="rId91" Type="http://schemas.openxmlformats.org/officeDocument/2006/relationships/slide" Target="slides/slide57.xml"/><Relationship Id="rId92" Type="http://schemas.openxmlformats.org/officeDocument/2006/relationships/slide" Target="slides/slide58.xml"/><Relationship Id="rId93" Type="http://schemas.openxmlformats.org/officeDocument/2006/relationships/slide" Target="slides/slide59.xml"/><Relationship Id="rId94" Type="http://schemas.openxmlformats.org/officeDocument/2006/relationships/slide" Target="slides/slide60.xml"/><Relationship Id="rId95" Type="http://schemas.openxmlformats.org/officeDocument/2006/relationships/slide" Target="slides/slide61.xml"/><Relationship Id="rId96" Type="http://schemas.openxmlformats.org/officeDocument/2006/relationships/slide" Target="slides/slide62.xml"/><Relationship Id="rId97" Type="http://schemas.openxmlformats.org/officeDocument/2006/relationships/slide" Target="slides/slide63.xml"/><Relationship Id="rId98" Type="http://schemas.openxmlformats.org/officeDocument/2006/relationships/slide" Target="slides/slide64.xml"/><Relationship Id="rId99" Type="http://schemas.openxmlformats.org/officeDocument/2006/relationships/slide" Target="slides/slide65.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40" Type="http://schemas.openxmlformats.org/officeDocument/2006/relationships/slide" Target="slides/slide6.xml"/><Relationship Id="rId41" Type="http://schemas.openxmlformats.org/officeDocument/2006/relationships/slide" Target="slides/slide7.xml"/><Relationship Id="rId42" Type="http://schemas.openxmlformats.org/officeDocument/2006/relationships/slide" Target="slides/slide8.xml"/><Relationship Id="rId43" Type="http://schemas.openxmlformats.org/officeDocument/2006/relationships/slide" Target="slides/slide9.xml"/><Relationship Id="rId44" Type="http://schemas.openxmlformats.org/officeDocument/2006/relationships/slide" Target="slides/slide10.xml"/><Relationship Id="rId45" Type="http://schemas.openxmlformats.org/officeDocument/2006/relationships/slide" Target="slides/slide11.xml"/><Relationship Id="rId46" Type="http://schemas.openxmlformats.org/officeDocument/2006/relationships/slide" Target="slides/slide12.xml"/><Relationship Id="rId47" Type="http://schemas.openxmlformats.org/officeDocument/2006/relationships/slide" Target="slides/slide13.xml"/><Relationship Id="rId48" Type="http://schemas.openxmlformats.org/officeDocument/2006/relationships/slide" Target="slides/slide14.xml"/><Relationship Id="rId49" Type="http://schemas.openxmlformats.org/officeDocument/2006/relationships/slide" Target="slides/slide15.xml"/><Relationship Id="rId60" Type="http://schemas.openxmlformats.org/officeDocument/2006/relationships/slide" Target="slides/slide26.xml"/><Relationship Id="rId61" Type="http://schemas.openxmlformats.org/officeDocument/2006/relationships/slide" Target="slides/slide27.xml"/><Relationship Id="rId62" Type="http://schemas.openxmlformats.org/officeDocument/2006/relationships/slide" Target="slides/slide28.xml"/><Relationship Id="rId63" Type="http://schemas.openxmlformats.org/officeDocument/2006/relationships/slide" Target="slides/slide29.xml"/><Relationship Id="rId64" Type="http://schemas.openxmlformats.org/officeDocument/2006/relationships/slide" Target="slides/slide30.xml"/><Relationship Id="rId65" Type="http://schemas.openxmlformats.org/officeDocument/2006/relationships/slide" Target="slides/slide31.xml"/><Relationship Id="rId66" Type="http://schemas.openxmlformats.org/officeDocument/2006/relationships/slide" Target="slides/slide32.xml"/><Relationship Id="rId67" Type="http://schemas.openxmlformats.org/officeDocument/2006/relationships/slide" Target="slides/slide33.xml"/><Relationship Id="rId68" Type="http://schemas.openxmlformats.org/officeDocument/2006/relationships/slide" Target="slides/slide34.xml"/><Relationship Id="rId69" Type="http://schemas.openxmlformats.org/officeDocument/2006/relationships/slide" Target="slides/slide35.xml"/><Relationship Id="rId100" Type="http://schemas.openxmlformats.org/officeDocument/2006/relationships/slide" Target="slides/slide66.xml"/><Relationship Id="rId80" Type="http://schemas.openxmlformats.org/officeDocument/2006/relationships/slide" Target="slides/slide46.xml"/><Relationship Id="rId81" Type="http://schemas.openxmlformats.org/officeDocument/2006/relationships/slide" Target="slides/slide47.xml"/><Relationship Id="rId82" Type="http://schemas.openxmlformats.org/officeDocument/2006/relationships/slide" Target="slides/slide48.xml"/><Relationship Id="rId83" Type="http://schemas.openxmlformats.org/officeDocument/2006/relationships/slide" Target="slides/slide49.xml"/><Relationship Id="rId84" Type="http://schemas.openxmlformats.org/officeDocument/2006/relationships/slide" Target="slides/slide50.xml"/><Relationship Id="rId85" Type="http://schemas.openxmlformats.org/officeDocument/2006/relationships/slide" Target="slides/slide51.xml"/><Relationship Id="rId86" Type="http://schemas.openxmlformats.org/officeDocument/2006/relationships/slide" Target="slides/slide52.xml"/><Relationship Id="rId87" Type="http://schemas.openxmlformats.org/officeDocument/2006/relationships/slide" Target="slides/slide53.xml"/><Relationship Id="rId88" Type="http://schemas.openxmlformats.org/officeDocument/2006/relationships/slide" Target="slides/slide54.xml"/><Relationship Id="rId89"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AutoShape 1"/>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a:effectLst/>
        </p:spPr>
        <p:txBody>
          <a:bodyPr wrap="none" anchor="ctr"/>
          <a:lstStyle/>
          <a:p>
            <a:pPr>
              <a:defRPr/>
            </a:pPr>
            <a:endParaRPr lang="en-US">
              <a:ea typeface="+mn-ea"/>
              <a:cs typeface="+mn-cs"/>
            </a:endParaRPr>
          </a:p>
        </p:txBody>
      </p:sp>
      <p:sp>
        <p:nvSpPr>
          <p:cNvPr id="34818" name="AutoShape 2"/>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a:effectLst/>
        </p:spPr>
        <p:txBody>
          <a:bodyPr wrap="none" anchor="ctr"/>
          <a:lstStyle/>
          <a:p>
            <a:pPr>
              <a:defRPr/>
            </a:pPr>
            <a:endParaRPr lang="en-US">
              <a:ea typeface="+mn-ea"/>
              <a:cs typeface="+mn-cs"/>
            </a:endParaRPr>
          </a:p>
        </p:txBody>
      </p:sp>
      <p:sp>
        <p:nvSpPr>
          <p:cNvPr id="34819" name="AutoShape 3"/>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a:effectLst/>
        </p:spPr>
        <p:txBody>
          <a:bodyPr wrap="none" anchor="ctr"/>
          <a:lstStyle/>
          <a:p>
            <a:pPr>
              <a:defRPr/>
            </a:pPr>
            <a:endParaRPr lang="en-US">
              <a:ea typeface="+mn-ea"/>
              <a:cs typeface="+mn-cs"/>
            </a:endParaRPr>
          </a:p>
        </p:txBody>
      </p:sp>
      <p:sp>
        <p:nvSpPr>
          <p:cNvPr id="34820" name="Text Box 4"/>
          <p:cNvSpPr txBox="1">
            <a:spLocks noChangeArrowheads="1"/>
          </p:cNvSpPr>
          <p:nvPr/>
        </p:nvSpPr>
        <p:spPr bwMode="auto">
          <a:xfrm>
            <a:off x="0" y="0"/>
            <a:ext cx="29686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34821" name="Text Box 5"/>
          <p:cNvSpPr txBox="1">
            <a:spLocks noChangeArrowheads="1"/>
          </p:cNvSpPr>
          <p:nvPr/>
        </p:nvSpPr>
        <p:spPr bwMode="auto">
          <a:xfrm>
            <a:off x="3886200" y="0"/>
            <a:ext cx="29686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406535" name="Rectangle 6"/>
          <p:cNvSpPr>
            <a:spLocks noGrp="1" noChangeArrowheads="1"/>
          </p:cNvSpPr>
          <p:nvPr>
            <p:ph type="sldImg"/>
          </p:nvPr>
        </p:nvSpPr>
        <p:spPr bwMode="auto">
          <a:xfrm>
            <a:off x="1143000" y="685800"/>
            <a:ext cx="4567238"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sp>
      <p:sp>
        <p:nvSpPr>
          <p:cNvPr id="34823" name="Rectangle 7"/>
          <p:cNvSpPr>
            <a:spLocks noGrp="1" noChangeArrowheads="1"/>
          </p:cNvSpPr>
          <p:nvPr>
            <p:ph type="body"/>
          </p:nvPr>
        </p:nvSpPr>
        <p:spPr bwMode="auto">
          <a:xfrm>
            <a:off x="914400" y="4343400"/>
            <a:ext cx="5024438" cy="41100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34824" name="Text Box 8"/>
          <p:cNvSpPr txBox="1">
            <a:spLocks noChangeArrowheads="1"/>
          </p:cNvSpPr>
          <p:nvPr/>
        </p:nvSpPr>
        <p:spPr bwMode="auto">
          <a:xfrm>
            <a:off x="0" y="8680450"/>
            <a:ext cx="29686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34825" name="Rectangle 9"/>
          <p:cNvSpPr>
            <a:spLocks noGrp="1" noChangeArrowheads="1"/>
          </p:cNvSpPr>
          <p:nvPr>
            <p:ph type="sldNum"/>
          </p:nvPr>
        </p:nvSpPr>
        <p:spPr bwMode="auto">
          <a:xfrm>
            <a:off x="3886200" y="8686800"/>
            <a:ext cx="2967038" cy="452438"/>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cs typeface="Arial Unicode MS" charset="0"/>
              </a:defRPr>
            </a:lvl1pPr>
          </a:lstStyle>
          <a:p>
            <a:fld id="{C56542C0-E206-8141-BAB0-D478CD84D32C}" type="slidenum">
              <a:rPr lang="en-US"/>
              <a:pPr/>
              <a:t>‹#›</a:t>
            </a:fld>
            <a:endParaRPr lang="en-US"/>
          </a:p>
        </p:txBody>
      </p:sp>
    </p:spTree>
    <p:extLst>
      <p:ext uri="{BB962C8B-B14F-4D97-AF65-F5344CB8AC3E}">
        <p14:creationId xmlns:p14="http://schemas.microsoft.com/office/powerpoint/2010/main" val="261966414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37931725" indent="-37474525"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8578"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01DE742E-9C64-4742-BE4A-8C82A8EEE02B}" type="slidenum">
              <a:rPr lang="en-US" sz="1200">
                <a:solidFill>
                  <a:srgbClr val="000000"/>
                </a:solidFill>
                <a:cs typeface="Arial Unicode MS" charset="0"/>
              </a:rPr>
              <a:pPr eaLnBrk="1" hangingPunct="1"/>
              <a:t>1</a:t>
            </a:fld>
            <a:endParaRPr lang="en-US" sz="1200">
              <a:solidFill>
                <a:srgbClr val="000000"/>
              </a:solidFill>
              <a:cs typeface="Arial Unicode MS" charset="0"/>
            </a:endParaRPr>
          </a:p>
        </p:txBody>
      </p:sp>
      <p:sp>
        <p:nvSpPr>
          <p:cNvPr id="408579"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BD94BCD7-4AFF-3D4D-B212-E8A45BF18406}" type="slidenum">
              <a:rPr lang="en-US" sz="1200">
                <a:solidFill>
                  <a:srgbClr val="000000"/>
                </a:solidFill>
                <a:cs typeface="Arial Unicode MS" charset="0"/>
              </a:rPr>
              <a:pPr algn="r" eaLnBrk="1" hangingPunct="1">
                <a:lnSpc>
                  <a:spcPct val="95000"/>
                </a:lnSpc>
              </a:pPr>
              <a:t>1</a:t>
            </a:fld>
            <a:endParaRPr lang="en-US" sz="1200">
              <a:solidFill>
                <a:srgbClr val="000000"/>
              </a:solidFill>
              <a:cs typeface="Arial Unicode MS" charset="0"/>
            </a:endParaRPr>
          </a:p>
        </p:txBody>
      </p:sp>
      <p:sp>
        <p:nvSpPr>
          <p:cNvPr id="40858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08581" name="Text Box 3"/>
          <p:cNvSpPr txBox="1">
            <a:spLocks noChangeArrowheads="1"/>
          </p:cNvSpPr>
          <p:nvPr>
            <p:ph type="body"/>
          </p:nvPr>
        </p:nvSpPr>
        <p:spPr>
          <a:xfrm>
            <a:off x="914400" y="4343400"/>
            <a:ext cx="5026025" cy="4205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7010"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379713E5-FCCF-754C-9CC1-D65E9DD81BFC}" type="slidenum">
              <a:rPr lang="en-US" sz="1200">
                <a:solidFill>
                  <a:srgbClr val="000000"/>
                </a:solidFill>
                <a:cs typeface="Arial Unicode MS" charset="0"/>
              </a:rPr>
              <a:pPr eaLnBrk="1" hangingPunct="1"/>
              <a:t>10</a:t>
            </a:fld>
            <a:endParaRPr lang="en-US" sz="1200">
              <a:solidFill>
                <a:srgbClr val="000000"/>
              </a:solidFill>
              <a:cs typeface="Arial Unicode MS" charset="0"/>
            </a:endParaRPr>
          </a:p>
        </p:txBody>
      </p:sp>
      <p:sp>
        <p:nvSpPr>
          <p:cNvPr id="427011"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3B6F9D24-4DFE-5C4C-8BE1-E3D42D53804B}" type="slidenum">
              <a:rPr lang="en-US" sz="1200">
                <a:solidFill>
                  <a:srgbClr val="000000"/>
                </a:solidFill>
                <a:cs typeface="Arial Unicode MS" charset="0"/>
              </a:rPr>
              <a:pPr algn="r" eaLnBrk="1" hangingPunct="1">
                <a:lnSpc>
                  <a:spcPct val="95000"/>
                </a:lnSpc>
              </a:pPr>
              <a:t>10</a:t>
            </a:fld>
            <a:endParaRPr lang="en-US" sz="1200">
              <a:solidFill>
                <a:srgbClr val="000000"/>
              </a:solidFill>
              <a:cs typeface="Arial Unicode MS" charset="0"/>
            </a:endParaRPr>
          </a:p>
        </p:txBody>
      </p:sp>
      <p:sp>
        <p:nvSpPr>
          <p:cNvPr id="42701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27013"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9058"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12CA3F6F-8B71-B249-BBD7-E1AF71D3AFC3}" type="slidenum">
              <a:rPr lang="en-US" sz="1200">
                <a:solidFill>
                  <a:srgbClr val="000000"/>
                </a:solidFill>
                <a:cs typeface="Arial Unicode MS" charset="0"/>
              </a:rPr>
              <a:pPr eaLnBrk="1" hangingPunct="1"/>
              <a:t>11</a:t>
            </a:fld>
            <a:endParaRPr lang="en-US" sz="1200">
              <a:solidFill>
                <a:srgbClr val="000000"/>
              </a:solidFill>
              <a:cs typeface="Arial Unicode MS" charset="0"/>
            </a:endParaRPr>
          </a:p>
        </p:txBody>
      </p:sp>
      <p:sp>
        <p:nvSpPr>
          <p:cNvPr id="429059"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A08643B2-F98C-6F40-97C3-93117EFCFE81}" type="slidenum">
              <a:rPr lang="en-US" sz="1200">
                <a:solidFill>
                  <a:srgbClr val="000000"/>
                </a:solidFill>
                <a:cs typeface="Arial Unicode MS" charset="0"/>
              </a:rPr>
              <a:pPr algn="r" eaLnBrk="1" hangingPunct="1">
                <a:lnSpc>
                  <a:spcPct val="95000"/>
                </a:lnSpc>
              </a:pPr>
              <a:t>11</a:t>
            </a:fld>
            <a:endParaRPr lang="en-US" sz="1200">
              <a:solidFill>
                <a:srgbClr val="000000"/>
              </a:solidFill>
              <a:cs typeface="Arial Unicode MS" charset="0"/>
            </a:endParaRPr>
          </a:p>
        </p:txBody>
      </p:sp>
      <p:sp>
        <p:nvSpPr>
          <p:cNvPr id="42906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29061"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1106"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8F14DCA6-EA0E-B447-A129-116A0C3C1FD9}" type="slidenum">
              <a:rPr lang="en-US" sz="1200">
                <a:solidFill>
                  <a:srgbClr val="000000"/>
                </a:solidFill>
                <a:cs typeface="Arial Unicode MS" charset="0"/>
              </a:rPr>
              <a:pPr eaLnBrk="1" hangingPunct="1"/>
              <a:t>12</a:t>
            </a:fld>
            <a:endParaRPr lang="en-US" sz="1200">
              <a:solidFill>
                <a:srgbClr val="000000"/>
              </a:solidFill>
              <a:cs typeface="Arial Unicode MS" charset="0"/>
            </a:endParaRPr>
          </a:p>
        </p:txBody>
      </p:sp>
      <p:sp>
        <p:nvSpPr>
          <p:cNvPr id="431107"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2B223C2C-87A7-B04A-A7C0-91478136DC78}" type="slidenum">
              <a:rPr lang="en-US" sz="1200">
                <a:solidFill>
                  <a:srgbClr val="000000"/>
                </a:solidFill>
                <a:cs typeface="Arial Unicode MS" charset="0"/>
              </a:rPr>
              <a:pPr algn="r" eaLnBrk="1" hangingPunct="1">
                <a:lnSpc>
                  <a:spcPct val="95000"/>
                </a:lnSpc>
              </a:pPr>
              <a:t>12</a:t>
            </a:fld>
            <a:endParaRPr lang="en-US" sz="1200">
              <a:solidFill>
                <a:srgbClr val="000000"/>
              </a:solidFill>
              <a:cs typeface="Arial Unicode MS" charset="0"/>
            </a:endParaRPr>
          </a:p>
        </p:txBody>
      </p:sp>
      <p:sp>
        <p:nvSpPr>
          <p:cNvPr id="43110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31109" name="Text Box 3"/>
          <p:cNvSpPr txBox="1">
            <a:spLocks noChangeArrowheads="1"/>
          </p:cNvSpPr>
          <p:nvPr>
            <p:ph type="body"/>
          </p:nvPr>
        </p:nvSpPr>
        <p:spPr>
          <a:xfrm>
            <a:off x="914400" y="4343400"/>
            <a:ext cx="5026025" cy="4121150"/>
          </a:xfrm>
          <a:solidFill>
            <a:srgbClr val="FFFFFF"/>
          </a:solidFill>
          <a:ln w="9360">
            <a:solidFill>
              <a:srgbClr val="000000"/>
            </a:solidFill>
            <a:miter lim="800000"/>
          </a:ln>
          <a:extLs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3154"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374570D0-71E2-F042-969F-D6007C37B048}" type="slidenum">
              <a:rPr lang="en-US" sz="1200">
                <a:solidFill>
                  <a:srgbClr val="000000"/>
                </a:solidFill>
                <a:cs typeface="Arial Unicode MS" charset="0"/>
              </a:rPr>
              <a:pPr eaLnBrk="1" hangingPunct="1"/>
              <a:t>13</a:t>
            </a:fld>
            <a:endParaRPr lang="en-US" sz="1200">
              <a:solidFill>
                <a:srgbClr val="000000"/>
              </a:solidFill>
              <a:cs typeface="Arial Unicode MS" charset="0"/>
            </a:endParaRPr>
          </a:p>
        </p:txBody>
      </p:sp>
      <p:sp>
        <p:nvSpPr>
          <p:cNvPr id="433155"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3B09D192-0338-994D-BAC2-064EFCEB7F78}" type="slidenum">
              <a:rPr lang="en-US" sz="1200">
                <a:solidFill>
                  <a:srgbClr val="000000"/>
                </a:solidFill>
                <a:cs typeface="Arial Unicode MS" charset="0"/>
              </a:rPr>
              <a:pPr algn="r" eaLnBrk="1" hangingPunct="1">
                <a:lnSpc>
                  <a:spcPct val="95000"/>
                </a:lnSpc>
              </a:pPr>
              <a:t>13</a:t>
            </a:fld>
            <a:endParaRPr lang="en-US" sz="1200">
              <a:solidFill>
                <a:srgbClr val="000000"/>
              </a:solidFill>
              <a:cs typeface="Arial Unicode MS" charset="0"/>
            </a:endParaRPr>
          </a:p>
        </p:txBody>
      </p:sp>
      <p:sp>
        <p:nvSpPr>
          <p:cNvPr id="43315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33157"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520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F84E86AF-2C42-1C4E-8296-14B6D50B7DE4}" type="slidenum">
              <a:rPr lang="en-US" sz="1200">
                <a:solidFill>
                  <a:srgbClr val="000000"/>
                </a:solidFill>
                <a:cs typeface="Arial Unicode MS" charset="0"/>
              </a:rPr>
              <a:pPr eaLnBrk="1" hangingPunct="1"/>
              <a:t>14</a:t>
            </a:fld>
            <a:endParaRPr lang="en-US" sz="1200">
              <a:solidFill>
                <a:srgbClr val="000000"/>
              </a:solidFill>
              <a:cs typeface="Arial Unicode MS" charset="0"/>
            </a:endParaRPr>
          </a:p>
        </p:txBody>
      </p:sp>
      <p:sp>
        <p:nvSpPr>
          <p:cNvPr id="435203"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70FE48E1-0F5D-4A4F-88B5-90DDE0FE45CB}" type="slidenum">
              <a:rPr lang="en-US" sz="1200">
                <a:solidFill>
                  <a:srgbClr val="000000"/>
                </a:solidFill>
                <a:cs typeface="Arial Unicode MS" charset="0"/>
              </a:rPr>
              <a:pPr algn="r" eaLnBrk="1" hangingPunct="1">
                <a:lnSpc>
                  <a:spcPct val="95000"/>
                </a:lnSpc>
              </a:pPr>
              <a:t>14</a:t>
            </a:fld>
            <a:endParaRPr lang="en-US" sz="1200">
              <a:solidFill>
                <a:srgbClr val="000000"/>
              </a:solidFill>
              <a:cs typeface="Arial Unicode MS" charset="0"/>
            </a:endParaRPr>
          </a:p>
        </p:txBody>
      </p:sp>
      <p:sp>
        <p:nvSpPr>
          <p:cNvPr id="43520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35205" name="Text Box 3"/>
          <p:cNvSpPr txBox="1">
            <a:spLocks noChangeArrowheads="1"/>
          </p:cNvSpPr>
          <p:nvPr>
            <p:ph type="body"/>
          </p:nvPr>
        </p:nvSpPr>
        <p:spPr>
          <a:xfrm>
            <a:off x="914400" y="4343400"/>
            <a:ext cx="5029200" cy="4114800"/>
          </a:xfrm>
          <a:solidFill>
            <a:srgbClr val="FFFFFF"/>
          </a:solidFill>
          <a:ln w="9360">
            <a:solidFill>
              <a:srgbClr val="000000"/>
            </a:solidFill>
            <a:miter lim="800000"/>
          </a:ln>
        </p:spPr>
        <p:txBody>
          <a:bodyPr tIns="5724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9144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13716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18288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hangingPunct="1">
              <a:lnSpc>
                <a:spcPct val="93000"/>
              </a:lnSpc>
              <a:spcBef>
                <a:spcPts val="450"/>
              </a:spcBef>
            </a:pPr>
            <a:r>
              <a:rPr lang="en-US" b="1">
                <a:solidFill>
                  <a:srgbClr val="0000CC"/>
                </a:solidFill>
                <a:latin typeface="Arial" charset="0"/>
                <a:cs typeface="MS Gothic" charset="0"/>
              </a:rPr>
              <a:t>www.schambach.org/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7250"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295A2D6E-5BBD-1B4B-B668-209AEC704377}" type="slidenum">
              <a:rPr lang="en-US" sz="1200">
                <a:solidFill>
                  <a:srgbClr val="000000"/>
                </a:solidFill>
                <a:cs typeface="Arial Unicode MS" charset="0"/>
              </a:rPr>
              <a:pPr eaLnBrk="1" hangingPunct="1"/>
              <a:t>15</a:t>
            </a:fld>
            <a:endParaRPr lang="en-US" sz="1200">
              <a:solidFill>
                <a:srgbClr val="000000"/>
              </a:solidFill>
              <a:cs typeface="Arial Unicode MS" charset="0"/>
            </a:endParaRPr>
          </a:p>
        </p:txBody>
      </p:sp>
      <p:sp>
        <p:nvSpPr>
          <p:cNvPr id="437251"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344D46D9-6A94-6C44-AD96-404AEFE59DD8}" type="slidenum">
              <a:rPr lang="en-US" sz="1200">
                <a:solidFill>
                  <a:srgbClr val="000000"/>
                </a:solidFill>
                <a:cs typeface="Arial Unicode MS" charset="0"/>
              </a:rPr>
              <a:pPr algn="r" eaLnBrk="1" hangingPunct="1">
                <a:lnSpc>
                  <a:spcPct val="95000"/>
                </a:lnSpc>
              </a:pPr>
              <a:t>15</a:t>
            </a:fld>
            <a:endParaRPr lang="en-US" sz="1200">
              <a:solidFill>
                <a:srgbClr val="000000"/>
              </a:solidFill>
              <a:cs typeface="Arial Unicode MS" charset="0"/>
            </a:endParaRPr>
          </a:p>
        </p:txBody>
      </p:sp>
      <p:sp>
        <p:nvSpPr>
          <p:cNvPr id="43725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37253"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9298"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314BA77C-3CAE-CD4B-B45A-13A6D996CE75}" type="slidenum">
              <a:rPr lang="en-US" sz="1200">
                <a:solidFill>
                  <a:srgbClr val="000000"/>
                </a:solidFill>
                <a:cs typeface="Arial Unicode MS" charset="0"/>
              </a:rPr>
              <a:pPr eaLnBrk="1" hangingPunct="1"/>
              <a:t>16</a:t>
            </a:fld>
            <a:endParaRPr lang="en-US" sz="1200">
              <a:solidFill>
                <a:srgbClr val="000000"/>
              </a:solidFill>
              <a:cs typeface="Arial Unicode MS" charset="0"/>
            </a:endParaRPr>
          </a:p>
        </p:txBody>
      </p:sp>
      <p:sp>
        <p:nvSpPr>
          <p:cNvPr id="439299"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24EC82EE-D242-D540-8962-0B6D140F3B1F}" type="slidenum">
              <a:rPr lang="en-US" sz="1200">
                <a:solidFill>
                  <a:srgbClr val="000000"/>
                </a:solidFill>
                <a:cs typeface="Arial Unicode MS" charset="0"/>
              </a:rPr>
              <a:pPr algn="r" eaLnBrk="1" hangingPunct="1">
                <a:lnSpc>
                  <a:spcPct val="95000"/>
                </a:lnSpc>
              </a:pPr>
              <a:t>16</a:t>
            </a:fld>
            <a:endParaRPr lang="en-US" sz="1200">
              <a:solidFill>
                <a:srgbClr val="000000"/>
              </a:solidFill>
              <a:cs typeface="Arial Unicode MS" charset="0"/>
            </a:endParaRPr>
          </a:p>
        </p:txBody>
      </p:sp>
      <p:sp>
        <p:nvSpPr>
          <p:cNvPr id="43930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39301"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1346"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6C29653E-52F3-6048-A537-8A8431C112A8}" type="slidenum">
              <a:rPr lang="en-US" sz="1200">
                <a:solidFill>
                  <a:srgbClr val="000000"/>
                </a:solidFill>
                <a:cs typeface="Arial Unicode MS" charset="0"/>
              </a:rPr>
              <a:pPr eaLnBrk="1" hangingPunct="1"/>
              <a:t>17</a:t>
            </a:fld>
            <a:endParaRPr lang="en-US" sz="1200">
              <a:solidFill>
                <a:srgbClr val="000000"/>
              </a:solidFill>
              <a:cs typeface="Arial Unicode MS" charset="0"/>
            </a:endParaRPr>
          </a:p>
        </p:txBody>
      </p:sp>
      <p:sp>
        <p:nvSpPr>
          <p:cNvPr id="441347"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C4262371-420E-D845-90F9-FF0E65FC61EA}" type="slidenum">
              <a:rPr lang="en-US" sz="1200">
                <a:solidFill>
                  <a:srgbClr val="000000"/>
                </a:solidFill>
                <a:cs typeface="Arial Unicode MS" charset="0"/>
              </a:rPr>
              <a:pPr algn="r" eaLnBrk="1" hangingPunct="1">
                <a:lnSpc>
                  <a:spcPct val="95000"/>
                </a:lnSpc>
              </a:pPr>
              <a:t>17</a:t>
            </a:fld>
            <a:endParaRPr lang="en-US" sz="1200">
              <a:solidFill>
                <a:srgbClr val="000000"/>
              </a:solidFill>
              <a:cs typeface="Arial Unicode MS" charset="0"/>
            </a:endParaRPr>
          </a:p>
        </p:txBody>
      </p:sp>
      <p:sp>
        <p:nvSpPr>
          <p:cNvPr id="44134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41349"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3394"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44953D17-353B-564E-9D6F-9D419490D578}" type="slidenum">
              <a:rPr lang="en-US" sz="1200">
                <a:solidFill>
                  <a:srgbClr val="000000"/>
                </a:solidFill>
                <a:cs typeface="Arial Unicode MS" charset="0"/>
              </a:rPr>
              <a:pPr eaLnBrk="1" hangingPunct="1"/>
              <a:t>18</a:t>
            </a:fld>
            <a:endParaRPr lang="en-US" sz="1200">
              <a:solidFill>
                <a:srgbClr val="000000"/>
              </a:solidFill>
              <a:cs typeface="Arial Unicode MS" charset="0"/>
            </a:endParaRPr>
          </a:p>
        </p:txBody>
      </p:sp>
      <p:sp>
        <p:nvSpPr>
          <p:cNvPr id="443395"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754E355C-9FCF-474F-A567-E920DAD6BD67}" type="slidenum">
              <a:rPr lang="en-US" sz="1200">
                <a:solidFill>
                  <a:srgbClr val="000000"/>
                </a:solidFill>
                <a:cs typeface="Arial Unicode MS" charset="0"/>
              </a:rPr>
              <a:pPr algn="r" eaLnBrk="1" hangingPunct="1">
                <a:lnSpc>
                  <a:spcPct val="95000"/>
                </a:lnSpc>
              </a:pPr>
              <a:t>18</a:t>
            </a:fld>
            <a:endParaRPr lang="en-US" sz="1200">
              <a:solidFill>
                <a:srgbClr val="000000"/>
              </a:solidFill>
              <a:cs typeface="Arial Unicode MS" charset="0"/>
            </a:endParaRPr>
          </a:p>
        </p:txBody>
      </p:sp>
      <p:sp>
        <p:nvSpPr>
          <p:cNvPr id="44339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43397" name="Text Box 3"/>
          <p:cNvSpPr txBox="1">
            <a:spLocks noChangeArrowheads="1"/>
          </p:cNvSpPr>
          <p:nvPr>
            <p:ph type="body"/>
          </p:nvPr>
        </p:nvSpPr>
        <p:spPr>
          <a:xfrm>
            <a:off x="914400" y="4343400"/>
            <a:ext cx="5026025" cy="4121150"/>
          </a:xfrm>
          <a:solidFill>
            <a:srgbClr val="FFFFFF"/>
          </a:solidFill>
          <a:ln w="9360">
            <a:solidFill>
              <a:srgbClr val="000000"/>
            </a:solidFill>
            <a:miter lim="800000"/>
          </a:ln>
          <a:extLs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544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E060F006-61AE-7349-AC9E-B65B158F0486}" type="slidenum">
              <a:rPr lang="en-US" sz="1200">
                <a:solidFill>
                  <a:srgbClr val="000000"/>
                </a:solidFill>
                <a:cs typeface="Arial Unicode MS" charset="0"/>
              </a:rPr>
              <a:pPr eaLnBrk="1" hangingPunct="1"/>
              <a:t>19</a:t>
            </a:fld>
            <a:endParaRPr lang="en-US" sz="1200">
              <a:solidFill>
                <a:srgbClr val="000000"/>
              </a:solidFill>
              <a:cs typeface="Arial Unicode MS" charset="0"/>
            </a:endParaRPr>
          </a:p>
        </p:txBody>
      </p:sp>
      <p:sp>
        <p:nvSpPr>
          <p:cNvPr id="445443"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5FC7F19B-6D51-CA4D-82B5-00A5149EF893}" type="slidenum">
              <a:rPr lang="en-US" sz="1200">
                <a:solidFill>
                  <a:srgbClr val="000000"/>
                </a:solidFill>
                <a:cs typeface="Arial Unicode MS" charset="0"/>
              </a:rPr>
              <a:pPr algn="r" eaLnBrk="1" hangingPunct="1">
                <a:lnSpc>
                  <a:spcPct val="95000"/>
                </a:lnSpc>
              </a:pPr>
              <a:t>19</a:t>
            </a:fld>
            <a:endParaRPr lang="en-US" sz="1200">
              <a:solidFill>
                <a:srgbClr val="000000"/>
              </a:solidFill>
              <a:cs typeface="Arial Unicode MS" charset="0"/>
            </a:endParaRPr>
          </a:p>
        </p:txBody>
      </p:sp>
      <p:sp>
        <p:nvSpPr>
          <p:cNvPr id="44544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45445" name="Text Box 3"/>
          <p:cNvSpPr txBox="1">
            <a:spLocks noChangeArrowheads="1"/>
          </p:cNvSpPr>
          <p:nvPr>
            <p:ph type="body"/>
          </p:nvPr>
        </p:nvSpPr>
        <p:spPr>
          <a:xfrm>
            <a:off x="914400" y="4343400"/>
            <a:ext cx="5026025" cy="4121150"/>
          </a:xfrm>
          <a:solidFill>
            <a:srgbClr val="FFFFFF"/>
          </a:solidFill>
          <a:ln w="9360">
            <a:solidFill>
              <a:srgbClr val="000000"/>
            </a:solidFill>
            <a:miter lim="800000"/>
          </a:ln>
          <a:extLs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0626"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087E5B99-44C2-F141-8E0D-3FC544A62921}" type="slidenum">
              <a:rPr lang="en-US" sz="1200">
                <a:solidFill>
                  <a:srgbClr val="000000"/>
                </a:solidFill>
                <a:cs typeface="Arial Unicode MS" charset="0"/>
              </a:rPr>
              <a:pPr eaLnBrk="1" hangingPunct="1"/>
              <a:t>2</a:t>
            </a:fld>
            <a:endParaRPr lang="en-US" sz="1200">
              <a:solidFill>
                <a:srgbClr val="000000"/>
              </a:solidFill>
              <a:cs typeface="Arial Unicode MS" charset="0"/>
            </a:endParaRPr>
          </a:p>
        </p:txBody>
      </p:sp>
      <p:sp>
        <p:nvSpPr>
          <p:cNvPr id="410627"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F6E0992B-B963-F548-AE65-3199C181DB4C}" type="slidenum">
              <a:rPr lang="en-US" sz="1200">
                <a:solidFill>
                  <a:srgbClr val="000000"/>
                </a:solidFill>
                <a:cs typeface="Arial Unicode MS" charset="0"/>
              </a:rPr>
              <a:pPr algn="r" eaLnBrk="1" hangingPunct="1">
                <a:lnSpc>
                  <a:spcPct val="95000"/>
                </a:lnSpc>
              </a:pPr>
              <a:t>2</a:t>
            </a:fld>
            <a:endParaRPr lang="en-US" sz="1200">
              <a:solidFill>
                <a:srgbClr val="000000"/>
              </a:solidFill>
              <a:cs typeface="Arial Unicode MS" charset="0"/>
            </a:endParaRPr>
          </a:p>
        </p:txBody>
      </p:sp>
      <p:sp>
        <p:nvSpPr>
          <p:cNvPr id="41062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10629"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7490"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69540622-93B0-954A-97D9-991F27690FF9}" type="slidenum">
              <a:rPr lang="en-US" sz="1200">
                <a:solidFill>
                  <a:srgbClr val="000000"/>
                </a:solidFill>
                <a:cs typeface="Arial Unicode MS" charset="0"/>
              </a:rPr>
              <a:pPr eaLnBrk="1" hangingPunct="1"/>
              <a:t>20</a:t>
            </a:fld>
            <a:endParaRPr lang="en-US" sz="1200">
              <a:solidFill>
                <a:srgbClr val="000000"/>
              </a:solidFill>
              <a:cs typeface="Arial Unicode MS" charset="0"/>
            </a:endParaRPr>
          </a:p>
        </p:txBody>
      </p:sp>
      <p:sp>
        <p:nvSpPr>
          <p:cNvPr id="447491"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5995ED94-3BD7-424F-BF8D-2F2C8898CC1B}" type="slidenum">
              <a:rPr lang="en-US" sz="1200">
                <a:solidFill>
                  <a:srgbClr val="000000"/>
                </a:solidFill>
                <a:cs typeface="Arial Unicode MS" charset="0"/>
              </a:rPr>
              <a:pPr algn="r" eaLnBrk="1" hangingPunct="1">
                <a:lnSpc>
                  <a:spcPct val="95000"/>
                </a:lnSpc>
              </a:pPr>
              <a:t>20</a:t>
            </a:fld>
            <a:endParaRPr lang="en-US" sz="1200">
              <a:solidFill>
                <a:srgbClr val="000000"/>
              </a:solidFill>
              <a:cs typeface="Arial Unicode MS" charset="0"/>
            </a:endParaRPr>
          </a:p>
        </p:txBody>
      </p:sp>
      <p:sp>
        <p:nvSpPr>
          <p:cNvPr id="44749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47493" name="Text Box 3"/>
          <p:cNvSpPr txBox="1">
            <a:spLocks noChangeArrowheads="1"/>
          </p:cNvSpPr>
          <p:nvPr>
            <p:ph type="body"/>
          </p:nvPr>
        </p:nvSpPr>
        <p:spPr>
          <a:xfrm>
            <a:off x="914400" y="4343400"/>
            <a:ext cx="5026025" cy="4121150"/>
          </a:xfrm>
          <a:solidFill>
            <a:srgbClr val="FFFFFF"/>
          </a:solidFill>
          <a:ln w="9360">
            <a:solidFill>
              <a:srgbClr val="000000"/>
            </a:solidFill>
            <a:miter lim="800000"/>
          </a:ln>
          <a:extLs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9538"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E9E63831-DF6B-1C46-B983-9FE8324BE0FF}" type="slidenum">
              <a:rPr lang="en-US" sz="1200">
                <a:solidFill>
                  <a:srgbClr val="000000"/>
                </a:solidFill>
                <a:cs typeface="Arial Unicode MS" charset="0"/>
              </a:rPr>
              <a:pPr eaLnBrk="1" hangingPunct="1"/>
              <a:t>21</a:t>
            </a:fld>
            <a:endParaRPr lang="en-US" sz="1200">
              <a:solidFill>
                <a:srgbClr val="000000"/>
              </a:solidFill>
              <a:cs typeface="Arial Unicode MS" charset="0"/>
            </a:endParaRPr>
          </a:p>
        </p:txBody>
      </p:sp>
      <p:sp>
        <p:nvSpPr>
          <p:cNvPr id="449539"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2E284FD9-D13F-F843-BFDD-6FAF82D04EDF}" type="slidenum">
              <a:rPr lang="en-US" sz="1200">
                <a:solidFill>
                  <a:srgbClr val="000000"/>
                </a:solidFill>
                <a:cs typeface="Arial Unicode MS" charset="0"/>
              </a:rPr>
              <a:pPr algn="r" eaLnBrk="1" hangingPunct="1">
                <a:lnSpc>
                  <a:spcPct val="95000"/>
                </a:lnSpc>
              </a:pPr>
              <a:t>21</a:t>
            </a:fld>
            <a:endParaRPr lang="en-US" sz="1200">
              <a:solidFill>
                <a:srgbClr val="000000"/>
              </a:solidFill>
              <a:cs typeface="Arial Unicode MS" charset="0"/>
            </a:endParaRPr>
          </a:p>
        </p:txBody>
      </p:sp>
      <p:sp>
        <p:nvSpPr>
          <p:cNvPr id="44954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49541" name="Text Box 3"/>
          <p:cNvSpPr txBox="1">
            <a:spLocks noChangeArrowheads="1"/>
          </p:cNvSpPr>
          <p:nvPr>
            <p:ph type="body"/>
          </p:nvPr>
        </p:nvSpPr>
        <p:spPr>
          <a:xfrm>
            <a:off x="914400" y="4343400"/>
            <a:ext cx="5026025" cy="4121150"/>
          </a:xfrm>
          <a:solidFill>
            <a:srgbClr val="FFFFFF"/>
          </a:solidFill>
          <a:ln w="9360">
            <a:solidFill>
              <a:srgbClr val="000000"/>
            </a:solidFill>
            <a:miter lim="800000"/>
          </a:ln>
          <a:extLs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1586"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5054E3CA-A522-AC4E-93A4-20C69969BF64}" type="slidenum">
              <a:rPr lang="en-US" sz="1200">
                <a:solidFill>
                  <a:srgbClr val="000000"/>
                </a:solidFill>
                <a:cs typeface="Arial Unicode MS" charset="0"/>
              </a:rPr>
              <a:pPr eaLnBrk="1" hangingPunct="1"/>
              <a:t>22</a:t>
            </a:fld>
            <a:endParaRPr lang="en-US" sz="1200">
              <a:solidFill>
                <a:srgbClr val="000000"/>
              </a:solidFill>
              <a:cs typeface="Arial Unicode MS" charset="0"/>
            </a:endParaRPr>
          </a:p>
        </p:txBody>
      </p:sp>
      <p:sp>
        <p:nvSpPr>
          <p:cNvPr id="451587"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D400FFE1-04B9-094B-839D-2FA4F20020D3}" type="slidenum">
              <a:rPr lang="en-US" sz="1200">
                <a:solidFill>
                  <a:srgbClr val="000000"/>
                </a:solidFill>
                <a:cs typeface="Arial Unicode MS" charset="0"/>
              </a:rPr>
              <a:pPr algn="r" eaLnBrk="1" hangingPunct="1">
                <a:lnSpc>
                  <a:spcPct val="95000"/>
                </a:lnSpc>
              </a:pPr>
              <a:t>22</a:t>
            </a:fld>
            <a:endParaRPr lang="en-US" sz="1200">
              <a:solidFill>
                <a:srgbClr val="000000"/>
              </a:solidFill>
              <a:cs typeface="Arial Unicode MS" charset="0"/>
            </a:endParaRPr>
          </a:p>
        </p:txBody>
      </p:sp>
      <p:sp>
        <p:nvSpPr>
          <p:cNvPr id="45158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51589"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3634"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5A4EB161-E490-D04A-A62C-81EF7B3D234A}" type="slidenum">
              <a:rPr lang="en-US" sz="1200">
                <a:solidFill>
                  <a:srgbClr val="000000"/>
                </a:solidFill>
                <a:cs typeface="Arial Unicode MS" charset="0"/>
              </a:rPr>
              <a:pPr eaLnBrk="1" hangingPunct="1"/>
              <a:t>23</a:t>
            </a:fld>
            <a:endParaRPr lang="en-US" sz="1200">
              <a:solidFill>
                <a:srgbClr val="000000"/>
              </a:solidFill>
              <a:cs typeface="Arial Unicode MS" charset="0"/>
            </a:endParaRPr>
          </a:p>
        </p:txBody>
      </p:sp>
      <p:sp>
        <p:nvSpPr>
          <p:cNvPr id="453635"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88A9B569-9D4F-E447-ADBB-0E7DB48AD3A8}" type="slidenum">
              <a:rPr lang="en-US" sz="1200">
                <a:solidFill>
                  <a:srgbClr val="000000"/>
                </a:solidFill>
                <a:cs typeface="Arial Unicode MS" charset="0"/>
              </a:rPr>
              <a:pPr algn="r" eaLnBrk="1" hangingPunct="1">
                <a:lnSpc>
                  <a:spcPct val="95000"/>
                </a:lnSpc>
              </a:pPr>
              <a:t>23</a:t>
            </a:fld>
            <a:endParaRPr lang="en-US" sz="1200">
              <a:solidFill>
                <a:srgbClr val="000000"/>
              </a:solidFill>
              <a:cs typeface="Arial Unicode MS" charset="0"/>
            </a:endParaRPr>
          </a:p>
        </p:txBody>
      </p:sp>
      <p:sp>
        <p:nvSpPr>
          <p:cNvPr id="453636" name="Text Box 2"/>
          <p:cNvSpPr txBox="1">
            <a:spLocks noChangeArrowheads="1"/>
          </p:cNvSpPr>
          <p:nvPr/>
        </p:nvSpPr>
        <p:spPr bwMode="auto">
          <a:xfrm>
            <a:off x="1130300" y="701675"/>
            <a:ext cx="4589463" cy="34417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53637" name="Text Box 3"/>
          <p:cNvSpPr txBox="1">
            <a:spLocks noChangeArrowheads="1"/>
          </p:cNvSpPr>
          <p:nvPr>
            <p:ph type="body"/>
          </p:nvPr>
        </p:nvSpPr>
        <p:spPr>
          <a:xfrm>
            <a:off x="914400" y="4343400"/>
            <a:ext cx="5026025" cy="4121150"/>
          </a:xfrm>
          <a:solidFill>
            <a:srgbClr val="FFFFFF"/>
          </a:solidFill>
          <a:ln w="9360">
            <a:solidFill>
              <a:srgbClr val="000000"/>
            </a:solidFill>
            <a:miter lim="800000"/>
          </a:ln>
          <a:extLs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568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088D73B1-6309-C04F-AD29-2CAEEB605CF8}" type="slidenum">
              <a:rPr lang="en-US" sz="1200">
                <a:solidFill>
                  <a:srgbClr val="000000"/>
                </a:solidFill>
                <a:cs typeface="Arial Unicode MS" charset="0"/>
              </a:rPr>
              <a:pPr eaLnBrk="1" hangingPunct="1"/>
              <a:t>24</a:t>
            </a:fld>
            <a:endParaRPr lang="en-US" sz="1200">
              <a:solidFill>
                <a:srgbClr val="000000"/>
              </a:solidFill>
              <a:cs typeface="Arial Unicode MS" charset="0"/>
            </a:endParaRPr>
          </a:p>
        </p:txBody>
      </p:sp>
      <p:sp>
        <p:nvSpPr>
          <p:cNvPr id="455683"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BF992973-B49B-A242-8996-F4E2E1B3B554}" type="slidenum">
              <a:rPr lang="en-US" sz="1200">
                <a:solidFill>
                  <a:srgbClr val="000000"/>
                </a:solidFill>
                <a:cs typeface="Arial Unicode MS" charset="0"/>
              </a:rPr>
              <a:pPr algn="r" eaLnBrk="1" hangingPunct="1">
                <a:lnSpc>
                  <a:spcPct val="95000"/>
                </a:lnSpc>
              </a:pPr>
              <a:t>24</a:t>
            </a:fld>
            <a:endParaRPr lang="en-US" sz="1200">
              <a:solidFill>
                <a:srgbClr val="000000"/>
              </a:solidFill>
              <a:cs typeface="Arial Unicode MS" charset="0"/>
            </a:endParaRPr>
          </a:p>
        </p:txBody>
      </p:sp>
      <p:sp>
        <p:nvSpPr>
          <p:cNvPr id="45568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55685" name="Text Box 3"/>
          <p:cNvSpPr txBox="1">
            <a:spLocks noChangeArrowheads="1"/>
          </p:cNvSpPr>
          <p:nvPr>
            <p:ph type="body"/>
          </p:nvPr>
        </p:nvSpPr>
        <p:spPr>
          <a:xfrm>
            <a:off x="914400" y="4343400"/>
            <a:ext cx="5026025" cy="4121150"/>
          </a:xfrm>
          <a:solidFill>
            <a:srgbClr val="FFFFFF"/>
          </a:solidFill>
          <a:ln w="9360">
            <a:solidFill>
              <a:srgbClr val="000000"/>
            </a:solidFill>
            <a:miter lim="800000"/>
          </a:ln>
          <a:extLs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7730"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CA45F8E3-D9C9-754D-9906-637797A37AD4}" type="slidenum">
              <a:rPr lang="en-US" sz="1200">
                <a:solidFill>
                  <a:srgbClr val="000000"/>
                </a:solidFill>
                <a:cs typeface="Arial Unicode MS" charset="0"/>
              </a:rPr>
              <a:pPr eaLnBrk="1" hangingPunct="1"/>
              <a:t>25</a:t>
            </a:fld>
            <a:endParaRPr lang="en-US" sz="1200">
              <a:solidFill>
                <a:srgbClr val="000000"/>
              </a:solidFill>
              <a:cs typeface="Arial Unicode MS" charset="0"/>
            </a:endParaRPr>
          </a:p>
        </p:txBody>
      </p:sp>
      <p:sp>
        <p:nvSpPr>
          <p:cNvPr id="457731"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9F5577C5-1059-494B-8D6B-6E95715A5C3C}" type="slidenum">
              <a:rPr lang="en-US" sz="1200">
                <a:solidFill>
                  <a:srgbClr val="000000"/>
                </a:solidFill>
                <a:cs typeface="Arial Unicode MS" charset="0"/>
              </a:rPr>
              <a:pPr algn="r" eaLnBrk="1" hangingPunct="1">
                <a:lnSpc>
                  <a:spcPct val="95000"/>
                </a:lnSpc>
              </a:pPr>
              <a:t>25</a:t>
            </a:fld>
            <a:endParaRPr lang="en-US" sz="1200">
              <a:solidFill>
                <a:srgbClr val="000000"/>
              </a:solidFill>
              <a:cs typeface="Arial Unicode MS" charset="0"/>
            </a:endParaRPr>
          </a:p>
        </p:txBody>
      </p:sp>
      <p:sp>
        <p:nvSpPr>
          <p:cNvPr id="45773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57733"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9778"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2AD1CC93-A3D1-E84C-8578-0F05F6E29919}" type="slidenum">
              <a:rPr lang="en-US" sz="1200">
                <a:solidFill>
                  <a:srgbClr val="000000"/>
                </a:solidFill>
                <a:cs typeface="Arial Unicode MS" charset="0"/>
              </a:rPr>
              <a:pPr eaLnBrk="1" hangingPunct="1"/>
              <a:t>26</a:t>
            </a:fld>
            <a:endParaRPr lang="en-US" sz="1200">
              <a:solidFill>
                <a:srgbClr val="000000"/>
              </a:solidFill>
              <a:cs typeface="Arial Unicode MS" charset="0"/>
            </a:endParaRPr>
          </a:p>
        </p:txBody>
      </p:sp>
      <p:sp>
        <p:nvSpPr>
          <p:cNvPr id="459779"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3EB6AC1D-086E-BC4B-8DDE-9F6493CB74D7}" type="slidenum">
              <a:rPr lang="en-US" sz="1200">
                <a:solidFill>
                  <a:srgbClr val="000000"/>
                </a:solidFill>
                <a:cs typeface="Arial Unicode MS" charset="0"/>
              </a:rPr>
              <a:pPr algn="r" eaLnBrk="1" hangingPunct="1">
                <a:lnSpc>
                  <a:spcPct val="95000"/>
                </a:lnSpc>
              </a:pPr>
              <a:t>26</a:t>
            </a:fld>
            <a:endParaRPr lang="en-US" sz="1200">
              <a:solidFill>
                <a:srgbClr val="000000"/>
              </a:solidFill>
              <a:cs typeface="Arial Unicode MS" charset="0"/>
            </a:endParaRPr>
          </a:p>
        </p:txBody>
      </p:sp>
      <p:sp>
        <p:nvSpPr>
          <p:cNvPr id="45978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59781"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1826"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92B10D37-647A-6946-9495-E29172E7FC71}" type="slidenum">
              <a:rPr lang="en-US" sz="1200">
                <a:solidFill>
                  <a:srgbClr val="000000"/>
                </a:solidFill>
                <a:cs typeface="Arial Unicode MS" charset="0"/>
              </a:rPr>
              <a:pPr eaLnBrk="1" hangingPunct="1"/>
              <a:t>27</a:t>
            </a:fld>
            <a:endParaRPr lang="en-US" sz="1200">
              <a:solidFill>
                <a:srgbClr val="000000"/>
              </a:solidFill>
              <a:cs typeface="Arial Unicode MS" charset="0"/>
            </a:endParaRPr>
          </a:p>
        </p:txBody>
      </p:sp>
      <p:sp>
        <p:nvSpPr>
          <p:cNvPr id="461827"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8CFD9CCA-26DA-D247-9560-B246CF7EC024}" type="slidenum">
              <a:rPr lang="en-US" sz="1200">
                <a:solidFill>
                  <a:srgbClr val="000000"/>
                </a:solidFill>
                <a:cs typeface="Arial Unicode MS" charset="0"/>
              </a:rPr>
              <a:pPr algn="r" eaLnBrk="1" hangingPunct="1">
                <a:lnSpc>
                  <a:spcPct val="95000"/>
                </a:lnSpc>
              </a:pPr>
              <a:t>27</a:t>
            </a:fld>
            <a:endParaRPr lang="en-US" sz="1200">
              <a:solidFill>
                <a:srgbClr val="000000"/>
              </a:solidFill>
              <a:cs typeface="Arial Unicode MS" charset="0"/>
            </a:endParaRPr>
          </a:p>
        </p:txBody>
      </p:sp>
      <p:sp>
        <p:nvSpPr>
          <p:cNvPr id="46182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61829"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3874"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77B42A7C-6960-0941-AE1C-9E7240C46D48}" type="slidenum">
              <a:rPr lang="en-US" sz="1200">
                <a:solidFill>
                  <a:srgbClr val="000000"/>
                </a:solidFill>
                <a:cs typeface="Arial Unicode MS" charset="0"/>
              </a:rPr>
              <a:pPr eaLnBrk="1" hangingPunct="1"/>
              <a:t>28</a:t>
            </a:fld>
            <a:endParaRPr lang="en-US" sz="1200">
              <a:solidFill>
                <a:srgbClr val="000000"/>
              </a:solidFill>
              <a:cs typeface="Arial Unicode MS" charset="0"/>
            </a:endParaRPr>
          </a:p>
        </p:txBody>
      </p:sp>
      <p:sp>
        <p:nvSpPr>
          <p:cNvPr id="463875"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B70DA747-853A-F548-8CA7-15FA01857067}" type="slidenum">
              <a:rPr lang="en-US" sz="1200">
                <a:solidFill>
                  <a:srgbClr val="000000"/>
                </a:solidFill>
                <a:cs typeface="Arial Unicode MS" charset="0"/>
              </a:rPr>
              <a:pPr algn="r" eaLnBrk="1" hangingPunct="1">
                <a:lnSpc>
                  <a:spcPct val="95000"/>
                </a:lnSpc>
              </a:pPr>
              <a:t>28</a:t>
            </a:fld>
            <a:endParaRPr lang="en-US" sz="1200">
              <a:solidFill>
                <a:srgbClr val="000000"/>
              </a:solidFill>
              <a:cs typeface="Arial Unicode MS" charset="0"/>
            </a:endParaRPr>
          </a:p>
        </p:txBody>
      </p:sp>
      <p:sp>
        <p:nvSpPr>
          <p:cNvPr id="46387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63877"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592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5E2E7C1A-731A-D04F-B5C5-84E9676F4B69}" type="slidenum">
              <a:rPr lang="en-US" sz="1200">
                <a:solidFill>
                  <a:srgbClr val="000000"/>
                </a:solidFill>
                <a:cs typeface="Arial Unicode MS" charset="0"/>
              </a:rPr>
              <a:pPr eaLnBrk="1" hangingPunct="1"/>
              <a:t>29</a:t>
            </a:fld>
            <a:endParaRPr lang="en-US" sz="1200">
              <a:solidFill>
                <a:srgbClr val="000000"/>
              </a:solidFill>
              <a:cs typeface="Arial Unicode MS" charset="0"/>
            </a:endParaRPr>
          </a:p>
        </p:txBody>
      </p:sp>
      <p:sp>
        <p:nvSpPr>
          <p:cNvPr id="465923"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0265141B-1551-754D-8E2C-20D5A2E6D6E7}" type="slidenum">
              <a:rPr lang="en-US" sz="1200">
                <a:solidFill>
                  <a:srgbClr val="000000"/>
                </a:solidFill>
                <a:cs typeface="Arial Unicode MS" charset="0"/>
              </a:rPr>
              <a:pPr algn="r" eaLnBrk="1" hangingPunct="1">
                <a:lnSpc>
                  <a:spcPct val="95000"/>
                </a:lnSpc>
              </a:pPr>
              <a:t>29</a:t>
            </a:fld>
            <a:endParaRPr lang="en-US" sz="1200">
              <a:solidFill>
                <a:srgbClr val="000000"/>
              </a:solidFill>
              <a:cs typeface="Arial Unicode MS" charset="0"/>
            </a:endParaRPr>
          </a:p>
        </p:txBody>
      </p:sp>
      <p:sp>
        <p:nvSpPr>
          <p:cNvPr id="46592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65925"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2674"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FD3D8CBE-FBD4-9E46-B075-EA37514AE5BA}" type="slidenum">
              <a:rPr lang="en-US" sz="1200">
                <a:solidFill>
                  <a:srgbClr val="000000"/>
                </a:solidFill>
                <a:cs typeface="Arial Unicode MS" charset="0"/>
              </a:rPr>
              <a:pPr eaLnBrk="1" hangingPunct="1"/>
              <a:t>3</a:t>
            </a:fld>
            <a:endParaRPr lang="en-US" sz="1200">
              <a:solidFill>
                <a:srgbClr val="000000"/>
              </a:solidFill>
              <a:cs typeface="Arial Unicode MS" charset="0"/>
            </a:endParaRPr>
          </a:p>
        </p:txBody>
      </p:sp>
      <p:sp>
        <p:nvSpPr>
          <p:cNvPr id="412675"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E85C9857-9058-C145-9539-8E2F9BD667E5}" type="slidenum">
              <a:rPr lang="en-US" sz="1200">
                <a:solidFill>
                  <a:srgbClr val="000000"/>
                </a:solidFill>
                <a:cs typeface="Arial Unicode MS" charset="0"/>
              </a:rPr>
              <a:pPr algn="r" eaLnBrk="1" hangingPunct="1">
                <a:lnSpc>
                  <a:spcPct val="95000"/>
                </a:lnSpc>
              </a:pPr>
              <a:t>3</a:t>
            </a:fld>
            <a:endParaRPr lang="en-US" sz="1200">
              <a:solidFill>
                <a:srgbClr val="000000"/>
              </a:solidFill>
              <a:cs typeface="Arial Unicode MS" charset="0"/>
            </a:endParaRPr>
          </a:p>
        </p:txBody>
      </p:sp>
      <p:sp>
        <p:nvSpPr>
          <p:cNvPr id="41267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12677" name="Text Box 3"/>
          <p:cNvSpPr txBox="1">
            <a:spLocks noChangeArrowheads="1"/>
          </p:cNvSpPr>
          <p:nvPr>
            <p:ph type="body"/>
          </p:nvPr>
        </p:nvSpPr>
        <p:spPr>
          <a:xfrm>
            <a:off x="914400" y="4343400"/>
            <a:ext cx="5026025" cy="4205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7970"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C4E2EFD8-8B97-BD4B-8290-296BE7FAD79C}" type="slidenum">
              <a:rPr lang="en-US" sz="1200">
                <a:solidFill>
                  <a:srgbClr val="000000"/>
                </a:solidFill>
                <a:cs typeface="Arial Unicode MS" charset="0"/>
              </a:rPr>
              <a:pPr eaLnBrk="1" hangingPunct="1"/>
              <a:t>30</a:t>
            </a:fld>
            <a:endParaRPr lang="en-US" sz="1200">
              <a:solidFill>
                <a:srgbClr val="000000"/>
              </a:solidFill>
              <a:cs typeface="Arial Unicode MS" charset="0"/>
            </a:endParaRPr>
          </a:p>
        </p:txBody>
      </p:sp>
      <p:sp>
        <p:nvSpPr>
          <p:cNvPr id="467971"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9DD201E2-C12E-0F41-93E8-B4F0A300530A}" type="slidenum">
              <a:rPr lang="en-US" sz="1200">
                <a:solidFill>
                  <a:srgbClr val="000000"/>
                </a:solidFill>
                <a:cs typeface="Arial Unicode MS" charset="0"/>
              </a:rPr>
              <a:pPr algn="r" eaLnBrk="1" hangingPunct="1">
                <a:lnSpc>
                  <a:spcPct val="95000"/>
                </a:lnSpc>
              </a:pPr>
              <a:t>30</a:t>
            </a:fld>
            <a:endParaRPr lang="en-US" sz="1200">
              <a:solidFill>
                <a:srgbClr val="000000"/>
              </a:solidFill>
              <a:cs typeface="Arial Unicode MS" charset="0"/>
            </a:endParaRPr>
          </a:p>
        </p:txBody>
      </p:sp>
      <p:sp>
        <p:nvSpPr>
          <p:cNvPr id="46797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67973" name="Text Box 3"/>
          <p:cNvSpPr txBox="1">
            <a:spLocks noChangeArrowheads="1"/>
          </p:cNvSpPr>
          <p:nvPr>
            <p:ph type="body"/>
          </p:nvPr>
        </p:nvSpPr>
        <p:spPr>
          <a:xfrm>
            <a:off x="914400" y="4343400"/>
            <a:ext cx="5026025" cy="4121150"/>
          </a:xfrm>
          <a:solidFill>
            <a:srgbClr val="FFFFFF"/>
          </a:solidFill>
          <a:ln w="9360">
            <a:solidFill>
              <a:srgbClr val="000000"/>
            </a:solidFill>
            <a:miter lim="800000"/>
          </a:ln>
          <a:extLs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0018"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770FF494-23F0-DD41-84FB-8BDD91E760EE}" type="slidenum">
              <a:rPr lang="en-US" sz="1200">
                <a:solidFill>
                  <a:srgbClr val="000000"/>
                </a:solidFill>
                <a:cs typeface="Arial Unicode MS" charset="0"/>
              </a:rPr>
              <a:pPr eaLnBrk="1" hangingPunct="1"/>
              <a:t>31</a:t>
            </a:fld>
            <a:endParaRPr lang="en-US" sz="1200">
              <a:solidFill>
                <a:srgbClr val="000000"/>
              </a:solidFill>
              <a:cs typeface="Arial Unicode MS" charset="0"/>
            </a:endParaRPr>
          </a:p>
        </p:txBody>
      </p:sp>
      <p:sp>
        <p:nvSpPr>
          <p:cNvPr id="470019"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36BA6CB1-B684-BE46-8DBC-F0B3641CF34D}" type="slidenum">
              <a:rPr lang="en-US" sz="1200">
                <a:solidFill>
                  <a:srgbClr val="000000"/>
                </a:solidFill>
                <a:cs typeface="Arial Unicode MS" charset="0"/>
              </a:rPr>
              <a:pPr algn="r" eaLnBrk="1" hangingPunct="1">
                <a:lnSpc>
                  <a:spcPct val="95000"/>
                </a:lnSpc>
              </a:pPr>
              <a:t>31</a:t>
            </a:fld>
            <a:endParaRPr lang="en-US" sz="1200">
              <a:solidFill>
                <a:srgbClr val="000000"/>
              </a:solidFill>
              <a:cs typeface="Arial Unicode MS" charset="0"/>
            </a:endParaRPr>
          </a:p>
        </p:txBody>
      </p:sp>
      <p:sp>
        <p:nvSpPr>
          <p:cNvPr id="47002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70021" name="Text Box 3"/>
          <p:cNvSpPr txBox="1">
            <a:spLocks noChangeArrowheads="1"/>
          </p:cNvSpPr>
          <p:nvPr>
            <p:ph type="body"/>
          </p:nvPr>
        </p:nvSpPr>
        <p:spPr>
          <a:xfrm>
            <a:off x="914400" y="4343400"/>
            <a:ext cx="5026025" cy="4121150"/>
          </a:xfrm>
          <a:solidFill>
            <a:srgbClr val="FFFFFF"/>
          </a:solidFill>
          <a:ln w="9360">
            <a:solidFill>
              <a:srgbClr val="000000"/>
            </a:solidFill>
            <a:miter lim="800000"/>
          </a:ln>
          <a:extLs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2066"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EF18782D-2599-2D4C-BCA3-802A4CA4A266}" type="slidenum">
              <a:rPr lang="en-US" sz="1200">
                <a:solidFill>
                  <a:srgbClr val="000000"/>
                </a:solidFill>
                <a:cs typeface="Arial Unicode MS" charset="0"/>
              </a:rPr>
              <a:pPr eaLnBrk="1" hangingPunct="1"/>
              <a:t>32</a:t>
            </a:fld>
            <a:endParaRPr lang="en-US" sz="1200">
              <a:solidFill>
                <a:srgbClr val="000000"/>
              </a:solidFill>
              <a:cs typeface="Arial Unicode MS" charset="0"/>
            </a:endParaRPr>
          </a:p>
        </p:txBody>
      </p:sp>
      <p:sp>
        <p:nvSpPr>
          <p:cNvPr id="472067"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3B7964D6-EAAD-324F-BEDE-0CF437BF6920}" type="slidenum">
              <a:rPr lang="en-US" sz="1200">
                <a:solidFill>
                  <a:srgbClr val="000000"/>
                </a:solidFill>
                <a:cs typeface="Arial Unicode MS" charset="0"/>
              </a:rPr>
              <a:pPr algn="r" eaLnBrk="1" hangingPunct="1">
                <a:lnSpc>
                  <a:spcPct val="95000"/>
                </a:lnSpc>
              </a:pPr>
              <a:t>32</a:t>
            </a:fld>
            <a:endParaRPr lang="en-US" sz="1200">
              <a:solidFill>
                <a:srgbClr val="000000"/>
              </a:solidFill>
              <a:cs typeface="Arial Unicode MS" charset="0"/>
            </a:endParaRPr>
          </a:p>
        </p:txBody>
      </p:sp>
      <p:sp>
        <p:nvSpPr>
          <p:cNvPr id="47206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72069" name="Text Box 3"/>
          <p:cNvSpPr txBox="1">
            <a:spLocks noChangeArrowheads="1"/>
          </p:cNvSpPr>
          <p:nvPr>
            <p:ph type="body"/>
          </p:nvPr>
        </p:nvSpPr>
        <p:spPr>
          <a:xfrm>
            <a:off x="914400" y="4343400"/>
            <a:ext cx="5026025" cy="4121150"/>
          </a:xfrm>
          <a:solidFill>
            <a:srgbClr val="FFFFFF"/>
          </a:solidFill>
          <a:ln w="9360">
            <a:solidFill>
              <a:srgbClr val="000000"/>
            </a:solidFill>
            <a:miter lim="800000"/>
          </a:ln>
          <a:extLs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4114"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17669198-2576-E842-8D8D-E612DB1EE09E}" type="slidenum">
              <a:rPr lang="en-US" sz="1200">
                <a:solidFill>
                  <a:srgbClr val="000000"/>
                </a:solidFill>
                <a:cs typeface="Arial Unicode MS" charset="0"/>
              </a:rPr>
              <a:pPr eaLnBrk="1" hangingPunct="1"/>
              <a:t>33</a:t>
            </a:fld>
            <a:endParaRPr lang="en-US" sz="1200">
              <a:solidFill>
                <a:srgbClr val="000000"/>
              </a:solidFill>
              <a:cs typeface="Arial Unicode MS" charset="0"/>
            </a:endParaRPr>
          </a:p>
        </p:txBody>
      </p:sp>
      <p:sp>
        <p:nvSpPr>
          <p:cNvPr id="474115"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71193515-0D96-8142-BB6E-BD59303D80DD}" type="slidenum">
              <a:rPr lang="en-US" sz="1200">
                <a:solidFill>
                  <a:srgbClr val="000000"/>
                </a:solidFill>
                <a:cs typeface="Arial Unicode MS" charset="0"/>
              </a:rPr>
              <a:pPr algn="r" eaLnBrk="1" hangingPunct="1">
                <a:lnSpc>
                  <a:spcPct val="95000"/>
                </a:lnSpc>
              </a:pPr>
              <a:t>33</a:t>
            </a:fld>
            <a:endParaRPr lang="en-US" sz="1200">
              <a:solidFill>
                <a:srgbClr val="000000"/>
              </a:solidFill>
              <a:cs typeface="Arial Unicode MS" charset="0"/>
            </a:endParaRPr>
          </a:p>
        </p:txBody>
      </p:sp>
      <p:sp>
        <p:nvSpPr>
          <p:cNvPr id="47411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74117"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616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0D180C86-3E68-6D4D-9DA0-A09CE6F5B9A9}" type="slidenum">
              <a:rPr lang="en-US" sz="1200">
                <a:solidFill>
                  <a:srgbClr val="000000"/>
                </a:solidFill>
                <a:cs typeface="Arial Unicode MS" charset="0"/>
              </a:rPr>
              <a:pPr eaLnBrk="1" hangingPunct="1"/>
              <a:t>34</a:t>
            </a:fld>
            <a:endParaRPr lang="en-US" sz="1200">
              <a:solidFill>
                <a:srgbClr val="000000"/>
              </a:solidFill>
              <a:cs typeface="Arial Unicode MS" charset="0"/>
            </a:endParaRPr>
          </a:p>
        </p:txBody>
      </p:sp>
      <p:sp>
        <p:nvSpPr>
          <p:cNvPr id="476163"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EDA53D0B-3102-8F4E-A54E-253C319AD37D}" type="slidenum">
              <a:rPr lang="en-US" sz="1200">
                <a:solidFill>
                  <a:srgbClr val="000000"/>
                </a:solidFill>
                <a:cs typeface="Arial Unicode MS" charset="0"/>
              </a:rPr>
              <a:pPr algn="r" eaLnBrk="1" hangingPunct="1">
                <a:lnSpc>
                  <a:spcPct val="95000"/>
                </a:lnSpc>
              </a:pPr>
              <a:t>34</a:t>
            </a:fld>
            <a:endParaRPr lang="en-US" sz="1200">
              <a:solidFill>
                <a:srgbClr val="000000"/>
              </a:solidFill>
              <a:cs typeface="Arial Unicode MS" charset="0"/>
            </a:endParaRPr>
          </a:p>
        </p:txBody>
      </p:sp>
      <p:sp>
        <p:nvSpPr>
          <p:cNvPr id="47616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76165" name="Text Box 3"/>
          <p:cNvSpPr txBox="1">
            <a:spLocks noChangeArrowheads="1"/>
          </p:cNvSpPr>
          <p:nvPr>
            <p:ph type="body"/>
          </p:nvPr>
        </p:nvSpPr>
        <p:spPr>
          <a:xfrm>
            <a:off x="914400" y="4343400"/>
            <a:ext cx="5026025" cy="4121150"/>
          </a:xfrm>
          <a:solidFill>
            <a:srgbClr val="FFFFFF"/>
          </a:solidFill>
          <a:ln w="9360">
            <a:solidFill>
              <a:srgbClr val="000000"/>
            </a:solidFill>
            <a:miter lim="800000"/>
          </a:ln>
          <a:extLs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8210"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1667D204-837B-BF47-A4F9-64E5C0F519BA}" type="slidenum">
              <a:rPr lang="en-US" sz="1200">
                <a:solidFill>
                  <a:srgbClr val="000000"/>
                </a:solidFill>
                <a:cs typeface="Arial Unicode MS" charset="0"/>
              </a:rPr>
              <a:pPr eaLnBrk="1" hangingPunct="1"/>
              <a:t>35</a:t>
            </a:fld>
            <a:endParaRPr lang="en-US" sz="1200">
              <a:solidFill>
                <a:srgbClr val="000000"/>
              </a:solidFill>
              <a:cs typeface="Arial Unicode MS" charset="0"/>
            </a:endParaRPr>
          </a:p>
        </p:txBody>
      </p:sp>
      <p:sp>
        <p:nvSpPr>
          <p:cNvPr id="478211"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AF791496-B2F1-5441-A3E2-A5D3B39CE332}" type="slidenum">
              <a:rPr lang="en-US" sz="1200">
                <a:solidFill>
                  <a:srgbClr val="000000"/>
                </a:solidFill>
                <a:cs typeface="Arial Unicode MS" charset="0"/>
              </a:rPr>
              <a:pPr algn="r" eaLnBrk="1" hangingPunct="1">
                <a:lnSpc>
                  <a:spcPct val="95000"/>
                </a:lnSpc>
              </a:pPr>
              <a:t>35</a:t>
            </a:fld>
            <a:endParaRPr lang="en-US" sz="1200">
              <a:solidFill>
                <a:srgbClr val="000000"/>
              </a:solidFill>
              <a:cs typeface="Arial Unicode MS" charset="0"/>
            </a:endParaRPr>
          </a:p>
        </p:txBody>
      </p:sp>
      <p:sp>
        <p:nvSpPr>
          <p:cNvPr id="47821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78213"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0258"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944CFF36-ACAA-D74E-80A1-BED77BA4FE55}" type="slidenum">
              <a:rPr lang="en-US" sz="1200">
                <a:solidFill>
                  <a:srgbClr val="000000"/>
                </a:solidFill>
                <a:cs typeface="Arial Unicode MS" charset="0"/>
              </a:rPr>
              <a:pPr eaLnBrk="1" hangingPunct="1"/>
              <a:t>36</a:t>
            </a:fld>
            <a:endParaRPr lang="en-US" sz="1200">
              <a:solidFill>
                <a:srgbClr val="000000"/>
              </a:solidFill>
              <a:cs typeface="Arial Unicode MS" charset="0"/>
            </a:endParaRPr>
          </a:p>
        </p:txBody>
      </p:sp>
      <p:sp>
        <p:nvSpPr>
          <p:cNvPr id="480259"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AA13C415-B8EF-044A-9571-637F38D099A9}" type="slidenum">
              <a:rPr lang="en-US" sz="1200">
                <a:solidFill>
                  <a:srgbClr val="000000"/>
                </a:solidFill>
                <a:cs typeface="Arial Unicode MS" charset="0"/>
              </a:rPr>
              <a:pPr algn="r" eaLnBrk="1" hangingPunct="1">
                <a:lnSpc>
                  <a:spcPct val="95000"/>
                </a:lnSpc>
              </a:pPr>
              <a:t>36</a:t>
            </a:fld>
            <a:endParaRPr lang="en-US" sz="1200">
              <a:solidFill>
                <a:srgbClr val="000000"/>
              </a:solidFill>
              <a:cs typeface="Arial Unicode MS" charset="0"/>
            </a:endParaRPr>
          </a:p>
        </p:txBody>
      </p:sp>
      <p:sp>
        <p:nvSpPr>
          <p:cNvPr id="48026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80261"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2306"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04513E36-A487-6A41-B8E4-90970B3117D0}" type="slidenum">
              <a:rPr lang="en-US" sz="1200">
                <a:solidFill>
                  <a:srgbClr val="000000"/>
                </a:solidFill>
                <a:cs typeface="Arial Unicode MS" charset="0"/>
              </a:rPr>
              <a:pPr eaLnBrk="1" hangingPunct="1"/>
              <a:t>37</a:t>
            </a:fld>
            <a:endParaRPr lang="en-US" sz="1200">
              <a:solidFill>
                <a:srgbClr val="000000"/>
              </a:solidFill>
              <a:cs typeface="Arial Unicode MS" charset="0"/>
            </a:endParaRPr>
          </a:p>
        </p:txBody>
      </p:sp>
      <p:sp>
        <p:nvSpPr>
          <p:cNvPr id="482307"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11B3ACB3-C6B1-4C41-A8F5-3DDBB30C104A}" type="slidenum">
              <a:rPr lang="en-US" sz="1200">
                <a:solidFill>
                  <a:srgbClr val="000000"/>
                </a:solidFill>
                <a:cs typeface="Arial Unicode MS" charset="0"/>
              </a:rPr>
              <a:pPr algn="r" eaLnBrk="1" hangingPunct="1">
                <a:lnSpc>
                  <a:spcPct val="95000"/>
                </a:lnSpc>
              </a:pPr>
              <a:t>37</a:t>
            </a:fld>
            <a:endParaRPr lang="en-US" sz="1200">
              <a:solidFill>
                <a:srgbClr val="000000"/>
              </a:solidFill>
              <a:cs typeface="Arial Unicode MS" charset="0"/>
            </a:endParaRPr>
          </a:p>
        </p:txBody>
      </p:sp>
      <p:sp>
        <p:nvSpPr>
          <p:cNvPr id="48230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82309" name="Text Box 3"/>
          <p:cNvSpPr txBox="1">
            <a:spLocks noChangeArrowheads="1"/>
          </p:cNvSpPr>
          <p:nvPr>
            <p:ph type="body"/>
          </p:nvPr>
        </p:nvSpPr>
        <p:spPr>
          <a:xfrm>
            <a:off x="914400" y="4343400"/>
            <a:ext cx="5026025" cy="4121150"/>
          </a:xfrm>
          <a:solidFill>
            <a:srgbClr val="FFFFFF"/>
          </a:solidFill>
          <a:ln w="9360">
            <a:solidFill>
              <a:srgbClr val="000000"/>
            </a:solidFill>
            <a:miter lim="800000"/>
          </a:ln>
          <a:extLs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4354"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240F9916-C532-0543-9B1A-D9780A852D39}" type="slidenum">
              <a:rPr lang="en-US" sz="1200">
                <a:solidFill>
                  <a:srgbClr val="000000"/>
                </a:solidFill>
                <a:cs typeface="Arial Unicode MS" charset="0"/>
              </a:rPr>
              <a:pPr eaLnBrk="1" hangingPunct="1"/>
              <a:t>38</a:t>
            </a:fld>
            <a:endParaRPr lang="en-US" sz="1200">
              <a:solidFill>
                <a:srgbClr val="000000"/>
              </a:solidFill>
              <a:cs typeface="Arial Unicode MS" charset="0"/>
            </a:endParaRPr>
          </a:p>
        </p:txBody>
      </p:sp>
      <p:sp>
        <p:nvSpPr>
          <p:cNvPr id="484355"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0EB422CB-13A5-AE4A-9B9F-3B5D0190A849}" type="slidenum">
              <a:rPr lang="en-US" sz="1200">
                <a:solidFill>
                  <a:srgbClr val="000000"/>
                </a:solidFill>
                <a:cs typeface="Arial Unicode MS" charset="0"/>
              </a:rPr>
              <a:pPr algn="r" eaLnBrk="1" hangingPunct="1">
                <a:lnSpc>
                  <a:spcPct val="95000"/>
                </a:lnSpc>
              </a:pPr>
              <a:t>38</a:t>
            </a:fld>
            <a:endParaRPr lang="en-US" sz="1200">
              <a:solidFill>
                <a:srgbClr val="000000"/>
              </a:solidFill>
              <a:cs typeface="Arial Unicode MS" charset="0"/>
            </a:endParaRPr>
          </a:p>
        </p:txBody>
      </p:sp>
      <p:sp>
        <p:nvSpPr>
          <p:cNvPr id="48435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84357" name="Text Box 3"/>
          <p:cNvSpPr txBox="1">
            <a:spLocks noChangeArrowheads="1"/>
          </p:cNvSpPr>
          <p:nvPr>
            <p:ph type="body"/>
          </p:nvPr>
        </p:nvSpPr>
        <p:spPr>
          <a:xfrm>
            <a:off x="914400" y="4343400"/>
            <a:ext cx="5026025" cy="4121150"/>
          </a:xfrm>
          <a:solidFill>
            <a:srgbClr val="FFFFFF"/>
          </a:solidFill>
          <a:ln w="9360">
            <a:solidFill>
              <a:srgbClr val="000000"/>
            </a:solidFill>
            <a:miter lim="800000"/>
          </a:ln>
          <a:extLs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640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38AF8F7A-1CFB-CC45-807E-B39C5E7AE11D}" type="slidenum">
              <a:rPr lang="en-US" sz="1200">
                <a:solidFill>
                  <a:srgbClr val="000000"/>
                </a:solidFill>
                <a:cs typeface="Arial Unicode MS" charset="0"/>
              </a:rPr>
              <a:pPr eaLnBrk="1" hangingPunct="1"/>
              <a:t>39</a:t>
            </a:fld>
            <a:endParaRPr lang="en-US" sz="1200">
              <a:solidFill>
                <a:srgbClr val="000000"/>
              </a:solidFill>
              <a:cs typeface="Arial Unicode MS" charset="0"/>
            </a:endParaRPr>
          </a:p>
        </p:txBody>
      </p:sp>
      <p:sp>
        <p:nvSpPr>
          <p:cNvPr id="486403"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5ED36CE0-475E-4845-A0E9-A80232643EA3}" type="slidenum">
              <a:rPr lang="en-US" sz="1200">
                <a:solidFill>
                  <a:srgbClr val="000000"/>
                </a:solidFill>
                <a:cs typeface="Arial Unicode MS" charset="0"/>
              </a:rPr>
              <a:pPr algn="r" eaLnBrk="1" hangingPunct="1">
                <a:lnSpc>
                  <a:spcPct val="95000"/>
                </a:lnSpc>
              </a:pPr>
              <a:t>39</a:t>
            </a:fld>
            <a:endParaRPr lang="en-US" sz="1200">
              <a:solidFill>
                <a:srgbClr val="000000"/>
              </a:solidFill>
              <a:cs typeface="Arial Unicode MS" charset="0"/>
            </a:endParaRPr>
          </a:p>
        </p:txBody>
      </p:sp>
      <p:sp>
        <p:nvSpPr>
          <p:cNvPr id="48640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86405"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472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CE8A0CE6-5CEE-F242-8118-5440FD1D8CD7}" type="slidenum">
              <a:rPr lang="en-US" sz="1200">
                <a:solidFill>
                  <a:srgbClr val="000000"/>
                </a:solidFill>
                <a:cs typeface="Arial Unicode MS" charset="0"/>
              </a:rPr>
              <a:pPr eaLnBrk="1" hangingPunct="1"/>
              <a:t>4</a:t>
            </a:fld>
            <a:endParaRPr lang="en-US" sz="1200">
              <a:solidFill>
                <a:srgbClr val="000000"/>
              </a:solidFill>
              <a:cs typeface="Arial Unicode MS" charset="0"/>
            </a:endParaRPr>
          </a:p>
        </p:txBody>
      </p:sp>
      <p:sp>
        <p:nvSpPr>
          <p:cNvPr id="414723"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EFA2E5E8-4F88-9444-976F-108F0A635FAC}" type="slidenum">
              <a:rPr lang="en-US" sz="1200">
                <a:solidFill>
                  <a:srgbClr val="000000"/>
                </a:solidFill>
                <a:cs typeface="Arial Unicode MS" charset="0"/>
              </a:rPr>
              <a:pPr algn="r" eaLnBrk="1" hangingPunct="1">
                <a:lnSpc>
                  <a:spcPct val="95000"/>
                </a:lnSpc>
              </a:pPr>
              <a:t>4</a:t>
            </a:fld>
            <a:endParaRPr lang="en-US" sz="1200">
              <a:solidFill>
                <a:srgbClr val="000000"/>
              </a:solidFill>
              <a:cs typeface="Arial Unicode MS" charset="0"/>
            </a:endParaRPr>
          </a:p>
        </p:txBody>
      </p:sp>
      <p:sp>
        <p:nvSpPr>
          <p:cNvPr id="41472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14725" name="Text Box 3"/>
          <p:cNvSpPr txBox="1">
            <a:spLocks noChangeArrowheads="1"/>
          </p:cNvSpPr>
          <p:nvPr>
            <p:ph type="body"/>
          </p:nvPr>
        </p:nvSpPr>
        <p:spPr>
          <a:xfrm>
            <a:off x="914400" y="4343400"/>
            <a:ext cx="5026025" cy="4205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8450"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27F96CA9-D2E8-024C-92BC-7CF33F55CC30}" type="slidenum">
              <a:rPr lang="en-US" sz="1200">
                <a:solidFill>
                  <a:srgbClr val="000000"/>
                </a:solidFill>
                <a:cs typeface="Arial Unicode MS" charset="0"/>
              </a:rPr>
              <a:pPr eaLnBrk="1" hangingPunct="1"/>
              <a:t>40</a:t>
            </a:fld>
            <a:endParaRPr lang="en-US" sz="1200">
              <a:solidFill>
                <a:srgbClr val="000000"/>
              </a:solidFill>
              <a:cs typeface="Arial Unicode MS" charset="0"/>
            </a:endParaRPr>
          </a:p>
        </p:txBody>
      </p:sp>
      <p:sp>
        <p:nvSpPr>
          <p:cNvPr id="488451"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85E2233A-38CD-8F4C-B399-680CD4CDF757}" type="slidenum">
              <a:rPr lang="en-US" sz="1200">
                <a:solidFill>
                  <a:srgbClr val="000000"/>
                </a:solidFill>
                <a:cs typeface="Arial Unicode MS" charset="0"/>
              </a:rPr>
              <a:pPr algn="r" eaLnBrk="1" hangingPunct="1">
                <a:lnSpc>
                  <a:spcPct val="95000"/>
                </a:lnSpc>
              </a:pPr>
              <a:t>40</a:t>
            </a:fld>
            <a:endParaRPr lang="en-US" sz="1200">
              <a:solidFill>
                <a:srgbClr val="000000"/>
              </a:solidFill>
              <a:cs typeface="Arial Unicode MS" charset="0"/>
            </a:endParaRPr>
          </a:p>
        </p:txBody>
      </p:sp>
      <p:sp>
        <p:nvSpPr>
          <p:cNvPr id="48845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88453" name="Text Box 3"/>
          <p:cNvSpPr txBox="1">
            <a:spLocks noChangeArrowheads="1"/>
          </p:cNvSpPr>
          <p:nvPr>
            <p:ph type="body"/>
          </p:nvPr>
        </p:nvSpPr>
        <p:spPr>
          <a:xfrm>
            <a:off x="914400" y="4343400"/>
            <a:ext cx="5026025" cy="4121150"/>
          </a:xfrm>
          <a:solidFill>
            <a:srgbClr val="FFFFFF"/>
          </a:solidFill>
          <a:ln w="9360">
            <a:solidFill>
              <a:srgbClr val="000000"/>
            </a:solidFill>
            <a:miter lim="800000"/>
          </a:ln>
          <a:extLs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0498"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749A8FAC-4894-E042-B47B-304368A449DA}" type="slidenum">
              <a:rPr lang="en-US" sz="1200">
                <a:solidFill>
                  <a:srgbClr val="000000"/>
                </a:solidFill>
                <a:cs typeface="Arial Unicode MS" charset="0"/>
              </a:rPr>
              <a:pPr eaLnBrk="1" hangingPunct="1"/>
              <a:t>41</a:t>
            </a:fld>
            <a:endParaRPr lang="en-US" sz="1200">
              <a:solidFill>
                <a:srgbClr val="000000"/>
              </a:solidFill>
              <a:cs typeface="Arial Unicode MS" charset="0"/>
            </a:endParaRPr>
          </a:p>
        </p:txBody>
      </p:sp>
      <p:sp>
        <p:nvSpPr>
          <p:cNvPr id="490499"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0120FA88-BD5F-DE4F-B88C-94F0A173CDEC}" type="slidenum">
              <a:rPr lang="en-US" sz="1200">
                <a:solidFill>
                  <a:srgbClr val="000000"/>
                </a:solidFill>
                <a:cs typeface="Arial Unicode MS" charset="0"/>
              </a:rPr>
              <a:pPr algn="r" eaLnBrk="1" hangingPunct="1">
                <a:lnSpc>
                  <a:spcPct val="95000"/>
                </a:lnSpc>
              </a:pPr>
              <a:t>41</a:t>
            </a:fld>
            <a:endParaRPr lang="en-US" sz="1200">
              <a:solidFill>
                <a:srgbClr val="000000"/>
              </a:solidFill>
              <a:cs typeface="Arial Unicode MS" charset="0"/>
            </a:endParaRPr>
          </a:p>
        </p:txBody>
      </p:sp>
      <p:sp>
        <p:nvSpPr>
          <p:cNvPr id="49050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90501"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2546"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2C80189C-CA31-F747-B4BE-E441C3E74C1F}" type="slidenum">
              <a:rPr lang="en-US" sz="1200">
                <a:solidFill>
                  <a:srgbClr val="000000"/>
                </a:solidFill>
                <a:cs typeface="Arial Unicode MS" charset="0"/>
              </a:rPr>
              <a:pPr eaLnBrk="1" hangingPunct="1"/>
              <a:t>42</a:t>
            </a:fld>
            <a:endParaRPr lang="en-US" sz="1200">
              <a:solidFill>
                <a:srgbClr val="000000"/>
              </a:solidFill>
              <a:cs typeface="Arial Unicode MS" charset="0"/>
            </a:endParaRPr>
          </a:p>
        </p:txBody>
      </p:sp>
      <p:sp>
        <p:nvSpPr>
          <p:cNvPr id="492547"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C8BA1A51-AA62-0D40-8524-3F02C8104CA1}" type="slidenum">
              <a:rPr lang="en-US" sz="1200">
                <a:solidFill>
                  <a:srgbClr val="000000"/>
                </a:solidFill>
                <a:cs typeface="Arial Unicode MS" charset="0"/>
              </a:rPr>
              <a:pPr algn="r" eaLnBrk="1" hangingPunct="1">
                <a:lnSpc>
                  <a:spcPct val="95000"/>
                </a:lnSpc>
              </a:pPr>
              <a:t>42</a:t>
            </a:fld>
            <a:endParaRPr lang="en-US" sz="1200">
              <a:solidFill>
                <a:srgbClr val="000000"/>
              </a:solidFill>
              <a:cs typeface="Arial Unicode MS" charset="0"/>
            </a:endParaRPr>
          </a:p>
        </p:txBody>
      </p:sp>
      <p:sp>
        <p:nvSpPr>
          <p:cNvPr id="49254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92549"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4594"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A183EB0B-12F1-9548-8E5F-EB0A863CEAB0}" type="slidenum">
              <a:rPr lang="en-US" sz="1200">
                <a:solidFill>
                  <a:srgbClr val="000000"/>
                </a:solidFill>
                <a:cs typeface="Arial Unicode MS" charset="0"/>
              </a:rPr>
              <a:pPr eaLnBrk="1" hangingPunct="1"/>
              <a:t>43</a:t>
            </a:fld>
            <a:endParaRPr lang="en-US" sz="1200">
              <a:solidFill>
                <a:srgbClr val="000000"/>
              </a:solidFill>
              <a:cs typeface="Arial Unicode MS" charset="0"/>
            </a:endParaRPr>
          </a:p>
        </p:txBody>
      </p:sp>
      <p:sp>
        <p:nvSpPr>
          <p:cNvPr id="494595"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6641C4C2-990D-E44D-A58C-136819959936}" type="slidenum">
              <a:rPr lang="en-US" sz="1200">
                <a:solidFill>
                  <a:srgbClr val="000000"/>
                </a:solidFill>
                <a:cs typeface="Arial Unicode MS" charset="0"/>
              </a:rPr>
              <a:pPr algn="r" eaLnBrk="1" hangingPunct="1">
                <a:lnSpc>
                  <a:spcPct val="95000"/>
                </a:lnSpc>
              </a:pPr>
              <a:t>43</a:t>
            </a:fld>
            <a:endParaRPr lang="en-US" sz="1200">
              <a:solidFill>
                <a:srgbClr val="000000"/>
              </a:solidFill>
              <a:cs typeface="Arial Unicode MS" charset="0"/>
            </a:endParaRPr>
          </a:p>
        </p:txBody>
      </p:sp>
      <p:sp>
        <p:nvSpPr>
          <p:cNvPr id="49459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94597"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664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781E6449-3987-774C-B3BD-178EBE313D27}" type="slidenum">
              <a:rPr lang="en-US" sz="1200">
                <a:solidFill>
                  <a:srgbClr val="000000"/>
                </a:solidFill>
                <a:cs typeface="Arial Unicode MS" charset="0"/>
              </a:rPr>
              <a:pPr eaLnBrk="1" hangingPunct="1"/>
              <a:t>44</a:t>
            </a:fld>
            <a:endParaRPr lang="en-US" sz="1200">
              <a:solidFill>
                <a:srgbClr val="000000"/>
              </a:solidFill>
              <a:cs typeface="Arial Unicode MS" charset="0"/>
            </a:endParaRPr>
          </a:p>
        </p:txBody>
      </p:sp>
      <p:sp>
        <p:nvSpPr>
          <p:cNvPr id="496643"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A57B533D-FF8A-F941-9FE1-2E8AD00FF02D}" type="slidenum">
              <a:rPr lang="en-US" sz="1200">
                <a:solidFill>
                  <a:srgbClr val="000000"/>
                </a:solidFill>
                <a:cs typeface="Arial Unicode MS" charset="0"/>
              </a:rPr>
              <a:pPr algn="r" eaLnBrk="1" hangingPunct="1">
                <a:lnSpc>
                  <a:spcPct val="95000"/>
                </a:lnSpc>
              </a:pPr>
              <a:t>44</a:t>
            </a:fld>
            <a:endParaRPr lang="en-US" sz="1200">
              <a:solidFill>
                <a:srgbClr val="000000"/>
              </a:solidFill>
              <a:cs typeface="Arial Unicode MS" charset="0"/>
            </a:endParaRPr>
          </a:p>
        </p:txBody>
      </p:sp>
      <p:sp>
        <p:nvSpPr>
          <p:cNvPr id="49664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96645"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8690"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CEBBD4EE-CE4B-0B4E-B3ED-73CBF19F9A07}" type="slidenum">
              <a:rPr lang="en-US" sz="1200">
                <a:solidFill>
                  <a:srgbClr val="000000"/>
                </a:solidFill>
                <a:cs typeface="Arial Unicode MS" charset="0"/>
              </a:rPr>
              <a:pPr eaLnBrk="1" hangingPunct="1"/>
              <a:t>45</a:t>
            </a:fld>
            <a:endParaRPr lang="en-US" sz="1200">
              <a:solidFill>
                <a:srgbClr val="000000"/>
              </a:solidFill>
              <a:cs typeface="Arial Unicode MS" charset="0"/>
            </a:endParaRPr>
          </a:p>
        </p:txBody>
      </p:sp>
      <p:sp>
        <p:nvSpPr>
          <p:cNvPr id="498691"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39934D64-B8B3-F646-873E-8CB11A555FE9}" type="slidenum">
              <a:rPr lang="en-US" sz="1200">
                <a:solidFill>
                  <a:srgbClr val="000000"/>
                </a:solidFill>
                <a:cs typeface="Arial Unicode MS" charset="0"/>
              </a:rPr>
              <a:pPr algn="r" eaLnBrk="1" hangingPunct="1">
                <a:lnSpc>
                  <a:spcPct val="95000"/>
                </a:lnSpc>
              </a:pPr>
              <a:t>45</a:t>
            </a:fld>
            <a:endParaRPr lang="en-US" sz="1200">
              <a:solidFill>
                <a:srgbClr val="000000"/>
              </a:solidFill>
              <a:cs typeface="Arial Unicode MS" charset="0"/>
            </a:endParaRPr>
          </a:p>
        </p:txBody>
      </p:sp>
      <p:sp>
        <p:nvSpPr>
          <p:cNvPr id="49869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98693"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0738"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1628BBDF-B9AF-904C-973D-5FD5F6FDFA09}" type="slidenum">
              <a:rPr lang="en-US" sz="1200">
                <a:solidFill>
                  <a:srgbClr val="000000"/>
                </a:solidFill>
                <a:cs typeface="Arial Unicode MS" charset="0"/>
              </a:rPr>
              <a:pPr eaLnBrk="1" hangingPunct="1"/>
              <a:t>46</a:t>
            </a:fld>
            <a:endParaRPr lang="en-US" sz="1200">
              <a:solidFill>
                <a:srgbClr val="000000"/>
              </a:solidFill>
              <a:cs typeface="Arial Unicode MS" charset="0"/>
            </a:endParaRPr>
          </a:p>
        </p:txBody>
      </p:sp>
      <p:sp>
        <p:nvSpPr>
          <p:cNvPr id="500739"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7FED6A30-3B19-B94C-B919-B0291018DB32}" type="slidenum">
              <a:rPr lang="en-US" sz="1200">
                <a:solidFill>
                  <a:srgbClr val="000000"/>
                </a:solidFill>
                <a:cs typeface="Arial Unicode MS" charset="0"/>
              </a:rPr>
              <a:pPr algn="r" eaLnBrk="1" hangingPunct="1">
                <a:lnSpc>
                  <a:spcPct val="95000"/>
                </a:lnSpc>
              </a:pPr>
              <a:t>46</a:t>
            </a:fld>
            <a:endParaRPr lang="en-US" sz="1200">
              <a:solidFill>
                <a:srgbClr val="000000"/>
              </a:solidFill>
              <a:cs typeface="Arial Unicode MS" charset="0"/>
            </a:endParaRPr>
          </a:p>
        </p:txBody>
      </p:sp>
      <p:sp>
        <p:nvSpPr>
          <p:cNvPr id="50074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500741"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2786"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1902523D-6BC7-1F47-86FA-5FE35CA70AD3}" type="slidenum">
              <a:rPr lang="en-US" sz="1200">
                <a:solidFill>
                  <a:srgbClr val="000000"/>
                </a:solidFill>
                <a:cs typeface="Arial Unicode MS" charset="0"/>
              </a:rPr>
              <a:pPr eaLnBrk="1" hangingPunct="1"/>
              <a:t>47</a:t>
            </a:fld>
            <a:endParaRPr lang="en-US" sz="1200">
              <a:solidFill>
                <a:srgbClr val="000000"/>
              </a:solidFill>
              <a:cs typeface="Arial Unicode MS" charset="0"/>
            </a:endParaRPr>
          </a:p>
        </p:txBody>
      </p:sp>
      <p:sp>
        <p:nvSpPr>
          <p:cNvPr id="502787"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57F24D9C-067E-4148-AF98-13632E6CAA12}" type="slidenum">
              <a:rPr lang="en-US" sz="1200">
                <a:solidFill>
                  <a:srgbClr val="000000"/>
                </a:solidFill>
                <a:cs typeface="Arial Unicode MS" charset="0"/>
              </a:rPr>
              <a:pPr algn="r" eaLnBrk="1" hangingPunct="1">
                <a:lnSpc>
                  <a:spcPct val="95000"/>
                </a:lnSpc>
              </a:pPr>
              <a:t>47</a:t>
            </a:fld>
            <a:endParaRPr lang="en-US" sz="1200">
              <a:solidFill>
                <a:srgbClr val="000000"/>
              </a:solidFill>
              <a:cs typeface="Arial Unicode MS" charset="0"/>
            </a:endParaRPr>
          </a:p>
        </p:txBody>
      </p:sp>
      <p:sp>
        <p:nvSpPr>
          <p:cNvPr id="50278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502789"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4834"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4B15CDDC-FEA7-5040-AD05-BAB5080FF80C}" type="slidenum">
              <a:rPr lang="en-US" sz="1200">
                <a:solidFill>
                  <a:srgbClr val="000000"/>
                </a:solidFill>
                <a:cs typeface="Arial Unicode MS" charset="0"/>
              </a:rPr>
              <a:pPr eaLnBrk="1" hangingPunct="1"/>
              <a:t>48</a:t>
            </a:fld>
            <a:endParaRPr lang="en-US" sz="1200">
              <a:solidFill>
                <a:srgbClr val="000000"/>
              </a:solidFill>
              <a:cs typeface="Arial Unicode MS" charset="0"/>
            </a:endParaRPr>
          </a:p>
        </p:txBody>
      </p:sp>
      <p:sp>
        <p:nvSpPr>
          <p:cNvPr id="504835"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BB2B567B-FF66-4343-B755-AB73D8087C35}" type="slidenum">
              <a:rPr lang="en-US" sz="1200">
                <a:solidFill>
                  <a:srgbClr val="000000"/>
                </a:solidFill>
                <a:cs typeface="Arial Unicode MS" charset="0"/>
              </a:rPr>
              <a:pPr algn="r" eaLnBrk="1" hangingPunct="1">
                <a:lnSpc>
                  <a:spcPct val="95000"/>
                </a:lnSpc>
              </a:pPr>
              <a:t>48</a:t>
            </a:fld>
            <a:endParaRPr lang="en-US" sz="1200">
              <a:solidFill>
                <a:srgbClr val="000000"/>
              </a:solidFill>
              <a:cs typeface="Arial Unicode MS" charset="0"/>
            </a:endParaRPr>
          </a:p>
        </p:txBody>
      </p:sp>
      <p:sp>
        <p:nvSpPr>
          <p:cNvPr id="50483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504837" name="Text Box 3"/>
          <p:cNvSpPr txBox="1">
            <a:spLocks noChangeArrowheads="1"/>
          </p:cNvSpPr>
          <p:nvPr>
            <p:ph type="body"/>
          </p:nvPr>
        </p:nvSpPr>
        <p:spPr>
          <a:xfrm>
            <a:off x="914400" y="4343400"/>
            <a:ext cx="5026025" cy="4121150"/>
          </a:xfrm>
          <a:solidFill>
            <a:srgbClr val="FFFFFF"/>
          </a:solidFill>
          <a:ln w="9360">
            <a:solidFill>
              <a:srgbClr val="000000"/>
            </a:solidFill>
            <a:miter lim="800000"/>
          </a:ln>
          <a:extLs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688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A55E5C81-2AFC-364F-BF55-C71175243498}" type="slidenum">
              <a:rPr lang="en-US" sz="1200">
                <a:solidFill>
                  <a:srgbClr val="000000"/>
                </a:solidFill>
                <a:cs typeface="Arial Unicode MS" charset="0"/>
              </a:rPr>
              <a:pPr eaLnBrk="1" hangingPunct="1"/>
              <a:t>49</a:t>
            </a:fld>
            <a:endParaRPr lang="en-US" sz="1200">
              <a:solidFill>
                <a:srgbClr val="000000"/>
              </a:solidFill>
              <a:cs typeface="Arial Unicode MS" charset="0"/>
            </a:endParaRPr>
          </a:p>
        </p:txBody>
      </p:sp>
      <p:sp>
        <p:nvSpPr>
          <p:cNvPr id="506883"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B4BFD36D-57D8-C547-911F-D20BEE37AA07}" type="slidenum">
              <a:rPr lang="en-US" sz="1200">
                <a:solidFill>
                  <a:srgbClr val="000000"/>
                </a:solidFill>
                <a:cs typeface="Arial Unicode MS" charset="0"/>
              </a:rPr>
              <a:pPr algn="r" eaLnBrk="1" hangingPunct="1">
                <a:lnSpc>
                  <a:spcPct val="95000"/>
                </a:lnSpc>
              </a:pPr>
              <a:t>49</a:t>
            </a:fld>
            <a:endParaRPr lang="en-US" sz="1200">
              <a:solidFill>
                <a:srgbClr val="000000"/>
              </a:solidFill>
              <a:cs typeface="Arial Unicode MS" charset="0"/>
            </a:endParaRPr>
          </a:p>
        </p:txBody>
      </p:sp>
      <p:sp>
        <p:nvSpPr>
          <p:cNvPr id="50688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506885"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6770"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2AAC8746-2730-7B47-9D33-42509DDE7AA5}" type="slidenum">
              <a:rPr lang="en-US" sz="1200">
                <a:solidFill>
                  <a:srgbClr val="000000"/>
                </a:solidFill>
                <a:cs typeface="Arial Unicode MS" charset="0"/>
              </a:rPr>
              <a:pPr eaLnBrk="1" hangingPunct="1"/>
              <a:t>5</a:t>
            </a:fld>
            <a:endParaRPr lang="en-US" sz="1200">
              <a:solidFill>
                <a:srgbClr val="000000"/>
              </a:solidFill>
              <a:cs typeface="Arial Unicode MS" charset="0"/>
            </a:endParaRPr>
          </a:p>
        </p:txBody>
      </p:sp>
      <p:sp>
        <p:nvSpPr>
          <p:cNvPr id="416771"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08E05C88-9206-FD41-9BF4-F6A1D92D1566}" type="slidenum">
              <a:rPr lang="en-US" sz="1200">
                <a:solidFill>
                  <a:srgbClr val="000000"/>
                </a:solidFill>
                <a:cs typeface="Arial Unicode MS" charset="0"/>
              </a:rPr>
              <a:pPr algn="r" eaLnBrk="1" hangingPunct="1">
                <a:lnSpc>
                  <a:spcPct val="95000"/>
                </a:lnSpc>
              </a:pPr>
              <a:t>5</a:t>
            </a:fld>
            <a:endParaRPr lang="en-US" sz="1200">
              <a:solidFill>
                <a:srgbClr val="000000"/>
              </a:solidFill>
              <a:cs typeface="Arial Unicode MS" charset="0"/>
            </a:endParaRPr>
          </a:p>
        </p:txBody>
      </p:sp>
      <p:sp>
        <p:nvSpPr>
          <p:cNvPr id="41677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16773"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8930"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32EB7D9D-E8EF-3043-B677-70219C8B2F20}" type="slidenum">
              <a:rPr lang="en-US" sz="1200">
                <a:solidFill>
                  <a:srgbClr val="000000"/>
                </a:solidFill>
                <a:cs typeface="Arial Unicode MS" charset="0"/>
              </a:rPr>
              <a:pPr eaLnBrk="1" hangingPunct="1"/>
              <a:t>50</a:t>
            </a:fld>
            <a:endParaRPr lang="en-US" sz="1200">
              <a:solidFill>
                <a:srgbClr val="000000"/>
              </a:solidFill>
              <a:cs typeface="Arial Unicode MS" charset="0"/>
            </a:endParaRPr>
          </a:p>
        </p:txBody>
      </p:sp>
      <p:sp>
        <p:nvSpPr>
          <p:cNvPr id="508931"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628C6616-3E5B-114D-9FDC-CE0E06475150}" type="slidenum">
              <a:rPr lang="en-US" sz="1200">
                <a:solidFill>
                  <a:srgbClr val="000000"/>
                </a:solidFill>
                <a:cs typeface="Arial Unicode MS" charset="0"/>
              </a:rPr>
              <a:pPr algn="r" eaLnBrk="1" hangingPunct="1">
                <a:lnSpc>
                  <a:spcPct val="95000"/>
                </a:lnSpc>
              </a:pPr>
              <a:t>50</a:t>
            </a:fld>
            <a:endParaRPr lang="en-US" sz="1200">
              <a:solidFill>
                <a:srgbClr val="000000"/>
              </a:solidFill>
              <a:cs typeface="Arial Unicode MS" charset="0"/>
            </a:endParaRPr>
          </a:p>
        </p:txBody>
      </p:sp>
      <p:sp>
        <p:nvSpPr>
          <p:cNvPr id="50893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508933" name="Text Box 3"/>
          <p:cNvSpPr txBox="1">
            <a:spLocks noChangeArrowheads="1"/>
          </p:cNvSpPr>
          <p:nvPr>
            <p:ph type="body"/>
          </p:nvPr>
        </p:nvSpPr>
        <p:spPr>
          <a:xfrm>
            <a:off x="914400" y="4343400"/>
            <a:ext cx="5026025" cy="4121150"/>
          </a:xfrm>
          <a:solidFill>
            <a:srgbClr val="FFFFFF"/>
          </a:solidFill>
          <a:ln w="9360">
            <a:solidFill>
              <a:srgbClr val="000000"/>
            </a:solidFill>
            <a:miter lim="800000"/>
          </a:ln>
          <a:extLs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0978"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0A59693A-AD33-EC48-915C-C618BAFB6504}" type="slidenum">
              <a:rPr lang="en-US" sz="1200">
                <a:solidFill>
                  <a:srgbClr val="000000"/>
                </a:solidFill>
                <a:cs typeface="Arial Unicode MS" charset="0"/>
              </a:rPr>
              <a:pPr eaLnBrk="1" hangingPunct="1"/>
              <a:t>51</a:t>
            </a:fld>
            <a:endParaRPr lang="en-US" sz="1200">
              <a:solidFill>
                <a:srgbClr val="000000"/>
              </a:solidFill>
              <a:cs typeface="Arial Unicode MS" charset="0"/>
            </a:endParaRPr>
          </a:p>
        </p:txBody>
      </p:sp>
      <p:sp>
        <p:nvSpPr>
          <p:cNvPr id="510979"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C9673622-ABF8-7743-955E-FAC6CAF0B0FD}" type="slidenum">
              <a:rPr lang="en-US" sz="1200">
                <a:solidFill>
                  <a:srgbClr val="000000"/>
                </a:solidFill>
                <a:cs typeface="Arial Unicode MS" charset="0"/>
              </a:rPr>
              <a:pPr algn="r" eaLnBrk="1" hangingPunct="1">
                <a:lnSpc>
                  <a:spcPct val="95000"/>
                </a:lnSpc>
              </a:pPr>
              <a:t>51</a:t>
            </a:fld>
            <a:endParaRPr lang="en-US" sz="1200">
              <a:solidFill>
                <a:srgbClr val="000000"/>
              </a:solidFill>
              <a:cs typeface="Arial Unicode MS" charset="0"/>
            </a:endParaRPr>
          </a:p>
        </p:txBody>
      </p:sp>
      <p:sp>
        <p:nvSpPr>
          <p:cNvPr id="51098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510981"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3026"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DC4EC355-080F-B541-8D3C-437B1430961B}" type="slidenum">
              <a:rPr lang="en-US" sz="1200">
                <a:solidFill>
                  <a:srgbClr val="000000"/>
                </a:solidFill>
                <a:cs typeface="Arial Unicode MS" charset="0"/>
              </a:rPr>
              <a:pPr eaLnBrk="1" hangingPunct="1"/>
              <a:t>52</a:t>
            </a:fld>
            <a:endParaRPr lang="en-US" sz="1200">
              <a:solidFill>
                <a:srgbClr val="000000"/>
              </a:solidFill>
              <a:cs typeface="Arial Unicode MS" charset="0"/>
            </a:endParaRPr>
          </a:p>
        </p:txBody>
      </p:sp>
      <p:sp>
        <p:nvSpPr>
          <p:cNvPr id="513027"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82AC4084-5E01-BF43-8089-066366A256FE}" type="slidenum">
              <a:rPr lang="en-US" sz="1200">
                <a:solidFill>
                  <a:srgbClr val="000000"/>
                </a:solidFill>
                <a:cs typeface="Arial Unicode MS" charset="0"/>
              </a:rPr>
              <a:pPr algn="r" eaLnBrk="1" hangingPunct="1">
                <a:lnSpc>
                  <a:spcPct val="95000"/>
                </a:lnSpc>
              </a:pPr>
              <a:t>52</a:t>
            </a:fld>
            <a:endParaRPr lang="en-US" sz="1200">
              <a:solidFill>
                <a:srgbClr val="000000"/>
              </a:solidFill>
              <a:cs typeface="Arial Unicode MS" charset="0"/>
            </a:endParaRPr>
          </a:p>
        </p:txBody>
      </p:sp>
      <p:sp>
        <p:nvSpPr>
          <p:cNvPr id="51302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513029"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5074"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28CB978E-32F3-2D49-8FEE-1DB8946DE94E}" type="slidenum">
              <a:rPr lang="en-US" sz="1200">
                <a:solidFill>
                  <a:srgbClr val="000000"/>
                </a:solidFill>
                <a:cs typeface="Arial Unicode MS" charset="0"/>
              </a:rPr>
              <a:pPr eaLnBrk="1" hangingPunct="1"/>
              <a:t>53</a:t>
            </a:fld>
            <a:endParaRPr lang="en-US" sz="1200">
              <a:solidFill>
                <a:srgbClr val="000000"/>
              </a:solidFill>
              <a:cs typeface="Arial Unicode MS" charset="0"/>
            </a:endParaRPr>
          </a:p>
        </p:txBody>
      </p:sp>
      <p:sp>
        <p:nvSpPr>
          <p:cNvPr id="515075"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5EEC03CD-0077-FC42-8145-74F0BB343049}" type="slidenum">
              <a:rPr lang="en-US" sz="1200">
                <a:solidFill>
                  <a:srgbClr val="000000"/>
                </a:solidFill>
                <a:cs typeface="Arial Unicode MS" charset="0"/>
              </a:rPr>
              <a:pPr algn="r" eaLnBrk="1" hangingPunct="1">
                <a:lnSpc>
                  <a:spcPct val="95000"/>
                </a:lnSpc>
              </a:pPr>
              <a:t>53</a:t>
            </a:fld>
            <a:endParaRPr lang="en-US" sz="1200">
              <a:solidFill>
                <a:srgbClr val="000000"/>
              </a:solidFill>
              <a:cs typeface="Arial Unicode MS" charset="0"/>
            </a:endParaRPr>
          </a:p>
        </p:txBody>
      </p:sp>
      <p:sp>
        <p:nvSpPr>
          <p:cNvPr id="51507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515077"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712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D3EAEF12-6878-E742-84DB-9AAF9F8A7BDC}" type="slidenum">
              <a:rPr lang="en-US" sz="1200">
                <a:solidFill>
                  <a:srgbClr val="000000"/>
                </a:solidFill>
                <a:cs typeface="Arial Unicode MS" charset="0"/>
              </a:rPr>
              <a:pPr eaLnBrk="1" hangingPunct="1"/>
              <a:t>54</a:t>
            </a:fld>
            <a:endParaRPr lang="en-US" sz="1200">
              <a:solidFill>
                <a:srgbClr val="000000"/>
              </a:solidFill>
              <a:cs typeface="Arial Unicode MS" charset="0"/>
            </a:endParaRPr>
          </a:p>
        </p:txBody>
      </p:sp>
      <p:sp>
        <p:nvSpPr>
          <p:cNvPr id="517123"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DCBB2F59-7760-134D-918A-33E7C49BEE6A}" type="slidenum">
              <a:rPr lang="en-US" sz="1200">
                <a:solidFill>
                  <a:srgbClr val="000000"/>
                </a:solidFill>
                <a:cs typeface="Arial Unicode MS" charset="0"/>
              </a:rPr>
              <a:pPr algn="r" eaLnBrk="1" hangingPunct="1">
                <a:lnSpc>
                  <a:spcPct val="95000"/>
                </a:lnSpc>
              </a:pPr>
              <a:t>54</a:t>
            </a:fld>
            <a:endParaRPr lang="en-US" sz="1200">
              <a:solidFill>
                <a:srgbClr val="000000"/>
              </a:solidFill>
              <a:cs typeface="Arial Unicode MS" charset="0"/>
            </a:endParaRPr>
          </a:p>
        </p:txBody>
      </p:sp>
      <p:sp>
        <p:nvSpPr>
          <p:cNvPr id="51712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517125"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9170"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43799C22-FE85-5541-BD7D-A3816EE91B05}" type="slidenum">
              <a:rPr lang="en-US" sz="1200">
                <a:solidFill>
                  <a:srgbClr val="000000"/>
                </a:solidFill>
                <a:cs typeface="Arial Unicode MS" charset="0"/>
              </a:rPr>
              <a:pPr eaLnBrk="1" hangingPunct="1"/>
              <a:t>55</a:t>
            </a:fld>
            <a:endParaRPr lang="en-US" sz="1200">
              <a:solidFill>
                <a:srgbClr val="000000"/>
              </a:solidFill>
              <a:cs typeface="Arial Unicode MS" charset="0"/>
            </a:endParaRPr>
          </a:p>
        </p:txBody>
      </p:sp>
      <p:sp>
        <p:nvSpPr>
          <p:cNvPr id="519171"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4DDC7C0F-E849-9640-BF08-46ABDFD4E575}" type="slidenum">
              <a:rPr lang="en-US" sz="1200">
                <a:solidFill>
                  <a:srgbClr val="000000"/>
                </a:solidFill>
                <a:cs typeface="Arial Unicode MS" charset="0"/>
              </a:rPr>
              <a:pPr algn="r" eaLnBrk="1" hangingPunct="1">
                <a:lnSpc>
                  <a:spcPct val="95000"/>
                </a:lnSpc>
              </a:pPr>
              <a:t>55</a:t>
            </a:fld>
            <a:endParaRPr lang="en-US" sz="1200">
              <a:solidFill>
                <a:srgbClr val="000000"/>
              </a:solidFill>
              <a:cs typeface="Arial Unicode MS" charset="0"/>
            </a:endParaRPr>
          </a:p>
        </p:txBody>
      </p:sp>
      <p:sp>
        <p:nvSpPr>
          <p:cNvPr id="51917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519173" name="Text Box 3"/>
          <p:cNvSpPr txBox="1">
            <a:spLocks noChangeArrowheads="1"/>
          </p:cNvSpPr>
          <p:nvPr>
            <p:ph type="body"/>
          </p:nvPr>
        </p:nvSpPr>
        <p:spPr>
          <a:xfrm>
            <a:off x="914400" y="4343400"/>
            <a:ext cx="5026025" cy="4121150"/>
          </a:xfrm>
          <a:solidFill>
            <a:srgbClr val="FFFFFF"/>
          </a:solidFill>
          <a:ln w="9360">
            <a:solidFill>
              <a:srgbClr val="000000"/>
            </a:solidFill>
            <a:miter lim="800000"/>
          </a:ln>
          <a:extLs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1218"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F4F9296E-5A28-654A-90C6-35A69635EFC4}" type="slidenum">
              <a:rPr lang="en-US" sz="1200">
                <a:solidFill>
                  <a:srgbClr val="000000"/>
                </a:solidFill>
                <a:cs typeface="Arial Unicode MS" charset="0"/>
              </a:rPr>
              <a:pPr eaLnBrk="1" hangingPunct="1"/>
              <a:t>56</a:t>
            </a:fld>
            <a:endParaRPr lang="en-US" sz="1200">
              <a:solidFill>
                <a:srgbClr val="000000"/>
              </a:solidFill>
              <a:cs typeface="Arial Unicode MS" charset="0"/>
            </a:endParaRPr>
          </a:p>
        </p:txBody>
      </p:sp>
      <p:sp>
        <p:nvSpPr>
          <p:cNvPr id="521219"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01A63F9D-3A7A-6A49-90CE-24B06A254076}" type="slidenum">
              <a:rPr lang="en-US" sz="1200">
                <a:solidFill>
                  <a:srgbClr val="000000"/>
                </a:solidFill>
                <a:cs typeface="Arial Unicode MS" charset="0"/>
              </a:rPr>
              <a:pPr algn="r" eaLnBrk="1" hangingPunct="1">
                <a:lnSpc>
                  <a:spcPct val="95000"/>
                </a:lnSpc>
              </a:pPr>
              <a:t>56</a:t>
            </a:fld>
            <a:endParaRPr lang="en-US" sz="1200">
              <a:solidFill>
                <a:srgbClr val="000000"/>
              </a:solidFill>
              <a:cs typeface="Arial Unicode MS" charset="0"/>
            </a:endParaRPr>
          </a:p>
        </p:txBody>
      </p:sp>
      <p:sp>
        <p:nvSpPr>
          <p:cNvPr id="52122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521221" name="Text Box 3"/>
          <p:cNvSpPr txBox="1">
            <a:spLocks noChangeArrowheads="1"/>
          </p:cNvSpPr>
          <p:nvPr>
            <p:ph type="body"/>
          </p:nvPr>
        </p:nvSpPr>
        <p:spPr>
          <a:xfrm>
            <a:off x="914400" y="4343400"/>
            <a:ext cx="5029200" cy="4114800"/>
          </a:xfrm>
          <a:solidFill>
            <a:srgbClr val="FFFFFF"/>
          </a:solidFill>
          <a:ln w="9360">
            <a:solidFill>
              <a:srgbClr val="000000"/>
            </a:solidFill>
            <a:miter lim="800000"/>
          </a:ln>
        </p:spPr>
        <p:txBody>
          <a:bodyPr tIns="543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4572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9144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13716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1828800" eaLnBrk="0" fontAlgn="base" hangingPunct="0">
              <a:spcBef>
                <a:spcPct val="3000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hangingPunct="1">
              <a:lnSpc>
                <a:spcPct val="95000"/>
              </a:lnSpc>
              <a:spcBef>
                <a:spcPts val="450"/>
              </a:spcBef>
            </a:pPr>
            <a:r>
              <a:rPr lang="en-US">
                <a:cs typeface="MS Gothic" charset="0"/>
              </a:rPr>
              <a:t>(c)Paul Halsall Mar 1996. halsall@murray.fordham.edu http://www.fordham.edu/halsall/source/pliny1.html</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3266"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A36DA96B-5B23-464F-A69F-0E7285ECA023}" type="slidenum">
              <a:rPr lang="en-US" sz="1200">
                <a:solidFill>
                  <a:srgbClr val="000000"/>
                </a:solidFill>
                <a:cs typeface="Arial Unicode MS" charset="0"/>
              </a:rPr>
              <a:pPr eaLnBrk="1" hangingPunct="1"/>
              <a:t>57</a:t>
            </a:fld>
            <a:endParaRPr lang="en-US" sz="1200">
              <a:solidFill>
                <a:srgbClr val="000000"/>
              </a:solidFill>
              <a:cs typeface="Arial Unicode MS" charset="0"/>
            </a:endParaRPr>
          </a:p>
        </p:txBody>
      </p:sp>
      <p:sp>
        <p:nvSpPr>
          <p:cNvPr id="523267"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3AF598FD-EF08-8949-BA72-AE9D11741EAA}" type="slidenum">
              <a:rPr lang="en-US" sz="1200">
                <a:solidFill>
                  <a:srgbClr val="000000"/>
                </a:solidFill>
                <a:cs typeface="Arial Unicode MS" charset="0"/>
              </a:rPr>
              <a:pPr algn="r" eaLnBrk="1" hangingPunct="1">
                <a:lnSpc>
                  <a:spcPct val="95000"/>
                </a:lnSpc>
              </a:pPr>
              <a:t>57</a:t>
            </a:fld>
            <a:endParaRPr lang="en-US" sz="1200">
              <a:solidFill>
                <a:srgbClr val="000000"/>
              </a:solidFill>
              <a:cs typeface="Arial Unicode MS" charset="0"/>
            </a:endParaRPr>
          </a:p>
        </p:txBody>
      </p:sp>
      <p:sp>
        <p:nvSpPr>
          <p:cNvPr id="52326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523269"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5314"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A588E6A8-6F3E-854D-8C18-3F74EDF5AA45}" type="slidenum">
              <a:rPr lang="en-US" sz="1200">
                <a:solidFill>
                  <a:srgbClr val="000000"/>
                </a:solidFill>
                <a:cs typeface="Arial Unicode MS" charset="0"/>
              </a:rPr>
              <a:pPr eaLnBrk="1" hangingPunct="1"/>
              <a:t>58</a:t>
            </a:fld>
            <a:endParaRPr lang="en-US" sz="1200">
              <a:solidFill>
                <a:srgbClr val="000000"/>
              </a:solidFill>
              <a:cs typeface="Arial Unicode MS" charset="0"/>
            </a:endParaRPr>
          </a:p>
        </p:txBody>
      </p:sp>
      <p:sp>
        <p:nvSpPr>
          <p:cNvPr id="525315"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224D8D95-FB49-E94D-8411-FD6D68DF9D57}" type="slidenum">
              <a:rPr lang="en-US" sz="1200">
                <a:solidFill>
                  <a:srgbClr val="000000"/>
                </a:solidFill>
                <a:cs typeface="Arial Unicode MS" charset="0"/>
              </a:rPr>
              <a:pPr algn="r" eaLnBrk="1" hangingPunct="1">
                <a:lnSpc>
                  <a:spcPct val="95000"/>
                </a:lnSpc>
              </a:pPr>
              <a:t>58</a:t>
            </a:fld>
            <a:endParaRPr lang="en-US" sz="1200">
              <a:solidFill>
                <a:srgbClr val="000000"/>
              </a:solidFill>
              <a:cs typeface="Arial Unicode MS" charset="0"/>
            </a:endParaRPr>
          </a:p>
        </p:txBody>
      </p:sp>
      <p:sp>
        <p:nvSpPr>
          <p:cNvPr id="52531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525317"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736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961E384C-AD3B-AC4B-9974-FF273FF09895}" type="slidenum">
              <a:rPr lang="en-US" sz="1200">
                <a:solidFill>
                  <a:srgbClr val="000000"/>
                </a:solidFill>
                <a:cs typeface="Arial Unicode MS" charset="0"/>
              </a:rPr>
              <a:pPr eaLnBrk="1" hangingPunct="1"/>
              <a:t>59</a:t>
            </a:fld>
            <a:endParaRPr lang="en-US" sz="1200">
              <a:solidFill>
                <a:srgbClr val="000000"/>
              </a:solidFill>
              <a:cs typeface="Arial Unicode MS" charset="0"/>
            </a:endParaRPr>
          </a:p>
        </p:txBody>
      </p:sp>
      <p:sp>
        <p:nvSpPr>
          <p:cNvPr id="527363"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8DC67C6C-7021-C24A-902C-B1720B948BBD}" type="slidenum">
              <a:rPr lang="en-US" sz="1200">
                <a:solidFill>
                  <a:srgbClr val="000000"/>
                </a:solidFill>
                <a:cs typeface="Arial Unicode MS" charset="0"/>
              </a:rPr>
              <a:pPr algn="r" eaLnBrk="1" hangingPunct="1">
                <a:lnSpc>
                  <a:spcPct val="95000"/>
                </a:lnSpc>
              </a:pPr>
              <a:t>59</a:t>
            </a:fld>
            <a:endParaRPr lang="en-US" sz="1200">
              <a:solidFill>
                <a:srgbClr val="000000"/>
              </a:solidFill>
              <a:cs typeface="Arial Unicode MS" charset="0"/>
            </a:endParaRPr>
          </a:p>
        </p:txBody>
      </p:sp>
      <p:sp>
        <p:nvSpPr>
          <p:cNvPr id="52736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527365"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8818"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9747F5AC-9A68-3A45-8AC7-60E62036E5AE}" type="slidenum">
              <a:rPr lang="en-US" sz="1200">
                <a:solidFill>
                  <a:srgbClr val="000000"/>
                </a:solidFill>
                <a:cs typeface="Arial Unicode MS" charset="0"/>
              </a:rPr>
              <a:pPr eaLnBrk="1" hangingPunct="1"/>
              <a:t>6</a:t>
            </a:fld>
            <a:endParaRPr lang="en-US" sz="1200">
              <a:solidFill>
                <a:srgbClr val="000000"/>
              </a:solidFill>
              <a:cs typeface="Arial Unicode MS" charset="0"/>
            </a:endParaRPr>
          </a:p>
        </p:txBody>
      </p:sp>
      <p:sp>
        <p:nvSpPr>
          <p:cNvPr id="418819"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F9753A4A-8F6F-CB4E-8952-89CEDF982332}" type="slidenum">
              <a:rPr lang="en-US" sz="1200">
                <a:solidFill>
                  <a:srgbClr val="000000"/>
                </a:solidFill>
                <a:cs typeface="Arial Unicode MS" charset="0"/>
              </a:rPr>
              <a:pPr algn="r" eaLnBrk="1" hangingPunct="1">
                <a:lnSpc>
                  <a:spcPct val="95000"/>
                </a:lnSpc>
              </a:pPr>
              <a:t>6</a:t>
            </a:fld>
            <a:endParaRPr lang="en-US" sz="1200">
              <a:solidFill>
                <a:srgbClr val="000000"/>
              </a:solidFill>
              <a:cs typeface="Arial Unicode MS" charset="0"/>
            </a:endParaRPr>
          </a:p>
        </p:txBody>
      </p:sp>
      <p:sp>
        <p:nvSpPr>
          <p:cNvPr id="41882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18821"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9410"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8C2DEA4C-B565-3C4C-B7C5-C4E7C73C6D1A}" type="slidenum">
              <a:rPr lang="en-US" sz="1200">
                <a:solidFill>
                  <a:srgbClr val="000000"/>
                </a:solidFill>
                <a:cs typeface="Arial Unicode MS" charset="0"/>
              </a:rPr>
              <a:pPr eaLnBrk="1" hangingPunct="1"/>
              <a:t>60</a:t>
            </a:fld>
            <a:endParaRPr lang="en-US" sz="1200">
              <a:solidFill>
                <a:srgbClr val="000000"/>
              </a:solidFill>
              <a:cs typeface="Arial Unicode MS" charset="0"/>
            </a:endParaRPr>
          </a:p>
        </p:txBody>
      </p:sp>
      <p:sp>
        <p:nvSpPr>
          <p:cNvPr id="529411"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4E9FC523-D176-114F-882C-52801752F7EC}" type="slidenum">
              <a:rPr lang="en-US" sz="1200">
                <a:solidFill>
                  <a:srgbClr val="000000"/>
                </a:solidFill>
                <a:cs typeface="Arial Unicode MS" charset="0"/>
              </a:rPr>
              <a:pPr algn="r" eaLnBrk="1" hangingPunct="1">
                <a:lnSpc>
                  <a:spcPct val="95000"/>
                </a:lnSpc>
              </a:pPr>
              <a:t>60</a:t>
            </a:fld>
            <a:endParaRPr lang="en-US" sz="1200">
              <a:solidFill>
                <a:srgbClr val="000000"/>
              </a:solidFill>
              <a:cs typeface="Arial Unicode MS" charset="0"/>
            </a:endParaRPr>
          </a:p>
        </p:txBody>
      </p:sp>
      <p:sp>
        <p:nvSpPr>
          <p:cNvPr id="52941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529413"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1458"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9AA7D1BF-ABA4-2B4C-8C02-B422B017EF1B}" type="slidenum">
              <a:rPr lang="en-US" sz="1200">
                <a:solidFill>
                  <a:srgbClr val="000000"/>
                </a:solidFill>
                <a:cs typeface="Arial Unicode MS" charset="0"/>
              </a:rPr>
              <a:pPr eaLnBrk="1" hangingPunct="1"/>
              <a:t>61</a:t>
            </a:fld>
            <a:endParaRPr lang="en-US" sz="1200">
              <a:solidFill>
                <a:srgbClr val="000000"/>
              </a:solidFill>
              <a:cs typeface="Arial Unicode MS" charset="0"/>
            </a:endParaRPr>
          </a:p>
        </p:txBody>
      </p:sp>
      <p:sp>
        <p:nvSpPr>
          <p:cNvPr id="531459"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AE82D9FF-A8E5-7F4D-8DC8-49DFEFF7AAF4}" type="slidenum">
              <a:rPr lang="en-US" sz="1200">
                <a:solidFill>
                  <a:srgbClr val="000000"/>
                </a:solidFill>
                <a:cs typeface="Arial Unicode MS" charset="0"/>
              </a:rPr>
              <a:pPr algn="r" eaLnBrk="1" hangingPunct="1">
                <a:lnSpc>
                  <a:spcPct val="95000"/>
                </a:lnSpc>
              </a:pPr>
              <a:t>61</a:t>
            </a:fld>
            <a:endParaRPr lang="en-US" sz="1200">
              <a:solidFill>
                <a:srgbClr val="000000"/>
              </a:solidFill>
              <a:cs typeface="Arial Unicode MS" charset="0"/>
            </a:endParaRPr>
          </a:p>
        </p:txBody>
      </p:sp>
      <p:sp>
        <p:nvSpPr>
          <p:cNvPr id="531460"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531461"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3506"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C60384C8-7F1C-FD48-B9DE-D36AE6824118}" type="slidenum">
              <a:rPr lang="en-US" sz="1200">
                <a:solidFill>
                  <a:srgbClr val="000000"/>
                </a:solidFill>
                <a:cs typeface="Arial Unicode MS" charset="0"/>
              </a:rPr>
              <a:pPr eaLnBrk="1" hangingPunct="1"/>
              <a:t>62</a:t>
            </a:fld>
            <a:endParaRPr lang="en-US" sz="1200">
              <a:solidFill>
                <a:srgbClr val="000000"/>
              </a:solidFill>
              <a:cs typeface="Arial Unicode MS" charset="0"/>
            </a:endParaRPr>
          </a:p>
        </p:txBody>
      </p:sp>
      <p:sp>
        <p:nvSpPr>
          <p:cNvPr id="533507"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4D0AB777-1058-FE4A-9DFF-D4FD92F56EC4}" type="slidenum">
              <a:rPr lang="en-US" sz="1200">
                <a:solidFill>
                  <a:srgbClr val="000000"/>
                </a:solidFill>
                <a:cs typeface="Arial Unicode MS" charset="0"/>
              </a:rPr>
              <a:pPr algn="r" eaLnBrk="1" hangingPunct="1">
                <a:lnSpc>
                  <a:spcPct val="95000"/>
                </a:lnSpc>
              </a:pPr>
              <a:t>62</a:t>
            </a:fld>
            <a:endParaRPr lang="en-US" sz="1200">
              <a:solidFill>
                <a:srgbClr val="000000"/>
              </a:solidFill>
              <a:cs typeface="Arial Unicode MS" charset="0"/>
            </a:endParaRPr>
          </a:p>
        </p:txBody>
      </p:sp>
      <p:sp>
        <p:nvSpPr>
          <p:cNvPr id="53350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533509"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5554"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BF6EBDE6-BE22-AB43-B91E-26154FF3597F}" type="slidenum">
              <a:rPr lang="en-US" sz="1200">
                <a:solidFill>
                  <a:srgbClr val="000000"/>
                </a:solidFill>
                <a:cs typeface="Arial Unicode MS" charset="0"/>
              </a:rPr>
              <a:pPr eaLnBrk="1" hangingPunct="1"/>
              <a:t>63</a:t>
            </a:fld>
            <a:endParaRPr lang="en-US" sz="1200">
              <a:solidFill>
                <a:srgbClr val="000000"/>
              </a:solidFill>
              <a:cs typeface="Arial Unicode MS" charset="0"/>
            </a:endParaRPr>
          </a:p>
        </p:txBody>
      </p:sp>
      <p:sp>
        <p:nvSpPr>
          <p:cNvPr id="535555"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64C1281D-94A6-F548-8F4E-B2312554033E}" type="slidenum">
              <a:rPr lang="en-US" sz="1200">
                <a:solidFill>
                  <a:srgbClr val="000000"/>
                </a:solidFill>
                <a:cs typeface="Arial Unicode MS" charset="0"/>
              </a:rPr>
              <a:pPr algn="r" eaLnBrk="1" hangingPunct="1">
                <a:lnSpc>
                  <a:spcPct val="95000"/>
                </a:lnSpc>
              </a:pPr>
              <a:t>63</a:t>
            </a:fld>
            <a:endParaRPr lang="en-US" sz="1200">
              <a:solidFill>
                <a:srgbClr val="000000"/>
              </a:solidFill>
              <a:cs typeface="Arial Unicode MS" charset="0"/>
            </a:endParaRPr>
          </a:p>
        </p:txBody>
      </p:sp>
      <p:sp>
        <p:nvSpPr>
          <p:cNvPr id="53555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535557" name="Text Box 3"/>
          <p:cNvSpPr txBox="1">
            <a:spLocks noChangeArrowheads="1"/>
          </p:cNvSpPr>
          <p:nvPr>
            <p:ph type="body"/>
          </p:nvPr>
        </p:nvSpPr>
        <p:spPr>
          <a:xfrm>
            <a:off x="914400" y="4343400"/>
            <a:ext cx="5026025" cy="4205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760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54CCEF48-26FA-C247-B2AC-A4CCFD2C7C3B}" type="slidenum">
              <a:rPr lang="en-US" sz="1200">
                <a:solidFill>
                  <a:srgbClr val="000000"/>
                </a:solidFill>
                <a:cs typeface="Arial Unicode MS" charset="0"/>
              </a:rPr>
              <a:pPr eaLnBrk="1" hangingPunct="1"/>
              <a:t>64</a:t>
            </a:fld>
            <a:endParaRPr lang="en-US" sz="1200">
              <a:solidFill>
                <a:srgbClr val="000000"/>
              </a:solidFill>
              <a:cs typeface="Arial Unicode MS" charset="0"/>
            </a:endParaRPr>
          </a:p>
        </p:txBody>
      </p:sp>
      <p:sp>
        <p:nvSpPr>
          <p:cNvPr id="537603"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37E20AC6-CFF9-C940-AC4F-364D1963C907}" type="slidenum">
              <a:rPr lang="en-US" sz="1200">
                <a:solidFill>
                  <a:srgbClr val="000000"/>
                </a:solidFill>
                <a:cs typeface="Arial Unicode MS" charset="0"/>
              </a:rPr>
              <a:pPr algn="r" eaLnBrk="1" hangingPunct="1">
                <a:lnSpc>
                  <a:spcPct val="95000"/>
                </a:lnSpc>
              </a:pPr>
              <a:t>64</a:t>
            </a:fld>
            <a:endParaRPr lang="en-US" sz="1200">
              <a:solidFill>
                <a:srgbClr val="000000"/>
              </a:solidFill>
              <a:cs typeface="Arial Unicode MS" charset="0"/>
            </a:endParaRPr>
          </a:p>
        </p:txBody>
      </p:sp>
      <p:sp>
        <p:nvSpPr>
          <p:cNvPr id="53760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537605"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9650"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C0E09FF2-78D5-9547-A6FE-19DDFBEE1DD2}" type="slidenum">
              <a:rPr lang="en-US" sz="1200">
                <a:solidFill>
                  <a:srgbClr val="000000"/>
                </a:solidFill>
                <a:cs typeface="Arial Unicode MS" charset="0"/>
              </a:rPr>
              <a:pPr eaLnBrk="1" hangingPunct="1"/>
              <a:t>65</a:t>
            </a:fld>
            <a:endParaRPr lang="en-US" sz="1200">
              <a:solidFill>
                <a:srgbClr val="000000"/>
              </a:solidFill>
              <a:cs typeface="Arial Unicode MS" charset="0"/>
            </a:endParaRPr>
          </a:p>
        </p:txBody>
      </p:sp>
      <p:sp>
        <p:nvSpPr>
          <p:cNvPr id="539651"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8D52FDFE-9D36-C344-86F1-267E12553D5F}" type="slidenum">
              <a:rPr lang="en-US" sz="1200">
                <a:solidFill>
                  <a:srgbClr val="000000"/>
                </a:solidFill>
                <a:cs typeface="Arial Unicode MS" charset="0"/>
              </a:rPr>
              <a:pPr algn="r" eaLnBrk="1" hangingPunct="1">
                <a:lnSpc>
                  <a:spcPct val="95000"/>
                </a:lnSpc>
              </a:pPr>
              <a:t>65</a:t>
            </a:fld>
            <a:endParaRPr lang="en-US" sz="1200">
              <a:solidFill>
                <a:srgbClr val="000000"/>
              </a:solidFill>
              <a:cs typeface="Arial Unicode MS" charset="0"/>
            </a:endParaRPr>
          </a:p>
        </p:txBody>
      </p:sp>
      <p:sp>
        <p:nvSpPr>
          <p:cNvPr id="539652"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539653" name="Text Box 3"/>
          <p:cNvSpPr txBox="1">
            <a:spLocks noChangeArrowheads="1"/>
          </p:cNvSpPr>
          <p:nvPr>
            <p:ph type="body"/>
          </p:nvPr>
        </p:nvSpPr>
        <p:spPr>
          <a:xfrm>
            <a:off x="914400" y="4343400"/>
            <a:ext cx="5026025" cy="4121150"/>
          </a:xfrm>
          <a:solidFill>
            <a:srgbClr val="FFFFFF"/>
          </a:solidFill>
          <a:ln w="9360">
            <a:solidFill>
              <a:srgbClr val="000000"/>
            </a:solidFill>
            <a:miter lim="800000"/>
          </a:ln>
          <a:extLs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0866"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16283E7D-D1E8-084B-AAEF-BAB800DC38EC}" type="slidenum">
              <a:rPr lang="en-US" sz="1200">
                <a:solidFill>
                  <a:srgbClr val="000000"/>
                </a:solidFill>
                <a:cs typeface="Arial Unicode MS" charset="0"/>
              </a:rPr>
              <a:pPr eaLnBrk="1" hangingPunct="1"/>
              <a:t>7</a:t>
            </a:fld>
            <a:endParaRPr lang="en-US" sz="1200">
              <a:solidFill>
                <a:srgbClr val="000000"/>
              </a:solidFill>
              <a:cs typeface="Arial Unicode MS" charset="0"/>
            </a:endParaRPr>
          </a:p>
        </p:txBody>
      </p:sp>
      <p:sp>
        <p:nvSpPr>
          <p:cNvPr id="420867"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B969CA30-CD63-8444-87C1-3972A82A04D5}" type="slidenum">
              <a:rPr lang="en-US" sz="1200">
                <a:solidFill>
                  <a:srgbClr val="000000"/>
                </a:solidFill>
                <a:cs typeface="Arial Unicode MS" charset="0"/>
              </a:rPr>
              <a:pPr algn="r" eaLnBrk="1" hangingPunct="1">
                <a:lnSpc>
                  <a:spcPct val="95000"/>
                </a:lnSpc>
              </a:pPr>
              <a:t>7</a:t>
            </a:fld>
            <a:endParaRPr lang="en-US" sz="1200">
              <a:solidFill>
                <a:srgbClr val="000000"/>
              </a:solidFill>
              <a:cs typeface="Arial Unicode MS" charset="0"/>
            </a:endParaRPr>
          </a:p>
        </p:txBody>
      </p:sp>
      <p:sp>
        <p:nvSpPr>
          <p:cNvPr id="420868"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20869"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2914"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7364F7B9-C120-D247-8514-E5654CF949AB}" type="slidenum">
              <a:rPr lang="en-US" sz="1200">
                <a:solidFill>
                  <a:srgbClr val="000000"/>
                </a:solidFill>
                <a:cs typeface="Arial Unicode MS" charset="0"/>
              </a:rPr>
              <a:pPr eaLnBrk="1" hangingPunct="1"/>
              <a:t>8</a:t>
            </a:fld>
            <a:endParaRPr lang="en-US" sz="1200">
              <a:solidFill>
                <a:srgbClr val="000000"/>
              </a:solidFill>
              <a:cs typeface="Arial Unicode MS" charset="0"/>
            </a:endParaRPr>
          </a:p>
        </p:txBody>
      </p:sp>
      <p:sp>
        <p:nvSpPr>
          <p:cNvPr id="422915"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227C0866-5098-4F44-8C71-F8723D4F97F1}" type="slidenum">
              <a:rPr lang="en-US" sz="1200">
                <a:solidFill>
                  <a:srgbClr val="000000"/>
                </a:solidFill>
                <a:cs typeface="Arial Unicode MS" charset="0"/>
              </a:rPr>
              <a:pPr algn="r" eaLnBrk="1" hangingPunct="1">
                <a:lnSpc>
                  <a:spcPct val="95000"/>
                </a:lnSpc>
              </a:pPr>
              <a:t>8</a:t>
            </a:fld>
            <a:endParaRPr lang="en-US" sz="1200">
              <a:solidFill>
                <a:srgbClr val="000000"/>
              </a:solidFill>
              <a:cs typeface="Arial Unicode MS" charset="0"/>
            </a:endParaRPr>
          </a:p>
        </p:txBody>
      </p:sp>
      <p:sp>
        <p:nvSpPr>
          <p:cNvPr id="422916"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22917"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4962" name="Rectangle 9"/>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fld id="{581CC13A-308D-E841-9233-37EC004D2338}" type="slidenum">
              <a:rPr lang="en-US" sz="1200">
                <a:solidFill>
                  <a:srgbClr val="000000"/>
                </a:solidFill>
                <a:cs typeface="Arial Unicode MS" charset="0"/>
              </a:rPr>
              <a:pPr eaLnBrk="1" hangingPunct="1"/>
              <a:t>9</a:t>
            </a:fld>
            <a:endParaRPr lang="en-US" sz="1200">
              <a:solidFill>
                <a:srgbClr val="000000"/>
              </a:solidFill>
              <a:cs typeface="Arial Unicode MS" charset="0"/>
            </a:endParaRPr>
          </a:p>
        </p:txBody>
      </p:sp>
      <p:sp>
        <p:nvSpPr>
          <p:cNvPr id="424963" name="Text Box 1"/>
          <p:cNvSpPr txBox="1">
            <a:spLocks noChangeArrowheads="1"/>
          </p:cNvSpPr>
          <p:nvPr/>
        </p:nvSpPr>
        <p:spPr bwMode="auto">
          <a:xfrm>
            <a:off x="3886200" y="8686800"/>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2541F86F-80E3-0847-A1DA-B8E7C1439824}" type="slidenum">
              <a:rPr lang="en-US" sz="1200">
                <a:solidFill>
                  <a:srgbClr val="000000"/>
                </a:solidFill>
                <a:cs typeface="Arial Unicode MS" charset="0"/>
              </a:rPr>
              <a:pPr algn="r" eaLnBrk="1" hangingPunct="1">
                <a:lnSpc>
                  <a:spcPct val="95000"/>
                </a:lnSpc>
              </a:pPr>
              <a:t>9</a:t>
            </a:fld>
            <a:endParaRPr lang="en-US" sz="1200">
              <a:solidFill>
                <a:srgbClr val="000000"/>
              </a:solidFill>
              <a:cs typeface="Arial Unicode MS" charset="0"/>
            </a:endParaRPr>
          </a:p>
        </p:txBody>
      </p:sp>
      <p:sp>
        <p:nvSpPr>
          <p:cNvPr id="424964" name="Text Box 2"/>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424965" name="Text Box 3"/>
          <p:cNvSpPr txBox="1">
            <a:spLocks noChangeArrowheads="1"/>
          </p:cNvSpPr>
          <p:nvPr>
            <p:ph type="body"/>
          </p:nvPr>
        </p:nvSpPr>
        <p:spPr>
          <a:xfrm>
            <a:off x="914400" y="4343400"/>
            <a:ext cx="50260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4"/>
          <p:cNvSpPr>
            <a:spLocks noGrp="1" noChangeArrowheads="1"/>
          </p:cNvSpPr>
          <p:nvPr>
            <p:ph type="sldNum" idx="10"/>
          </p:nvPr>
        </p:nvSpPr>
        <p:spPr>
          <a:ln/>
        </p:spPr>
        <p:txBody>
          <a:bodyPr/>
          <a:lstStyle>
            <a:lvl1pPr>
              <a:defRPr/>
            </a:lvl1pPr>
          </a:lstStyle>
          <a:p>
            <a:fld id="{7734DE83-4C93-4E40-9134-BFEBE7583ECD}" type="slidenum">
              <a:rPr lang="en-US"/>
              <a:pPr/>
              <a:t>‹#›</a:t>
            </a:fld>
            <a:endParaRPr lang="en-US"/>
          </a:p>
        </p:txBody>
      </p:sp>
    </p:spTree>
    <p:extLst>
      <p:ext uri="{BB962C8B-B14F-4D97-AF65-F5344CB8AC3E}">
        <p14:creationId xmlns:p14="http://schemas.microsoft.com/office/powerpoint/2010/main" val="3464691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sldNum" idx="10"/>
          </p:nvPr>
        </p:nvSpPr>
        <p:spPr>
          <a:ln/>
        </p:spPr>
        <p:txBody>
          <a:bodyPr/>
          <a:lstStyle>
            <a:lvl1pPr>
              <a:defRPr/>
            </a:lvl1pPr>
          </a:lstStyle>
          <a:p>
            <a:fld id="{B8B0A63C-F410-5B4D-A359-2605C5186D87}" type="slidenum">
              <a:rPr lang="en-US"/>
              <a:pPr/>
              <a:t>‹#›</a:t>
            </a:fld>
            <a:endParaRPr lang="en-US"/>
          </a:p>
        </p:txBody>
      </p:sp>
    </p:spTree>
    <p:extLst>
      <p:ext uri="{BB962C8B-B14F-4D97-AF65-F5344CB8AC3E}">
        <p14:creationId xmlns:p14="http://schemas.microsoft.com/office/powerpoint/2010/main" val="1544761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sldNum" idx="10"/>
          </p:nvPr>
        </p:nvSpPr>
        <p:spPr>
          <a:ln/>
        </p:spPr>
        <p:txBody>
          <a:bodyPr/>
          <a:lstStyle>
            <a:lvl1pPr>
              <a:defRPr/>
            </a:lvl1pPr>
          </a:lstStyle>
          <a:p>
            <a:fld id="{6E3045D7-4FAB-E044-AEE6-E54820015FA4}" type="slidenum">
              <a:rPr lang="en-US"/>
              <a:pPr/>
              <a:t>‹#›</a:t>
            </a:fld>
            <a:endParaRPr lang="en-US"/>
          </a:p>
        </p:txBody>
      </p:sp>
    </p:spTree>
    <p:extLst>
      <p:ext uri="{BB962C8B-B14F-4D97-AF65-F5344CB8AC3E}">
        <p14:creationId xmlns:p14="http://schemas.microsoft.com/office/powerpoint/2010/main" val="13649771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fld id="{089A31A9-2120-6D40-8589-C94395BA06A8}" type="slidenum">
              <a:rPr lang="en-US"/>
              <a:pPr/>
              <a:t>‹#›</a:t>
            </a:fld>
            <a:endParaRPr lang="en-US"/>
          </a:p>
        </p:txBody>
      </p:sp>
    </p:spTree>
    <p:extLst>
      <p:ext uri="{BB962C8B-B14F-4D97-AF65-F5344CB8AC3E}">
        <p14:creationId xmlns:p14="http://schemas.microsoft.com/office/powerpoint/2010/main" val="21237509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idx="10"/>
          </p:nvPr>
        </p:nvSpPr>
        <p:spPr>
          <a:ln/>
        </p:spPr>
        <p:txBody>
          <a:bodyPr/>
          <a:lstStyle>
            <a:lvl1pPr>
              <a:defRPr/>
            </a:lvl1pPr>
          </a:lstStyle>
          <a:p>
            <a:fld id="{416FF86D-6232-A646-86FC-0365B840EE74}" type="slidenum">
              <a:rPr lang="en-US"/>
              <a:pPr/>
              <a:t>‹#›</a:t>
            </a:fld>
            <a:endParaRPr lang="en-US"/>
          </a:p>
        </p:txBody>
      </p:sp>
    </p:spTree>
    <p:extLst>
      <p:ext uri="{BB962C8B-B14F-4D97-AF65-F5344CB8AC3E}">
        <p14:creationId xmlns:p14="http://schemas.microsoft.com/office/powerpoint/2010/main" val="3257973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idx="10"/>
          </p:nvPr>
        </p:nvSpPr>
        <p:spPr>
          <a:ln/>
        </p:spPr>
        <p:txBody>
          <a:bodyPr/>
          <a:lstStyle>
            <a:lvl1pPr>
              <a:defRPr/>
            </a:lvl1pPr>
          </a:lstStyle>
          <a:p>
            <a:fld id="{20C3D7BF-5C5B-0A48-A354-417EE2488891}" type="slidenum">
              <a:rPr lang="en-US"/>
              <a:pPr/>
              <a:t>‹#›</a:t>
            </a:fld>
            <a:endParaRPr lang="en-US"/>
          </a:p>
        </p:txBody>
      </p:sp>
    </p:spTree>
    <p:extLst>
      <p:ext uri="{BB962C8B-B14F-4D97-AF65-F5344CB8AC3E}">
        <p14:creationId xmlns:p14="http://schemas.microsoft.com/office/powerpoint/2010/main" val="1320446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idx="10"/>
          </p:nvPr>
        </p:nvSpPr>
        <p:spPr>
          <a:ln/>
        </p:spPr>
        <p:txBody>
          <a:bodyPr/>
          <a:lstStyle>
            <a:lvl1pPr>
              <a:defRPr/>
            </a:lvl1pPr>
          </a:lstStyle>
          <a:p>
            <a:fld id="{C9DE47D8-9249-D948-89C7-FC19AA94CB0A}" type="slidenum">
              <a:rPr lang="en-US"/>
              <a:pPr/>
              <a:t>‹#›</a:t>
            </a:fld>
            <a:endParaRPr lang="en-US"/>
          </a:p>
        </p:txBody>
      </p:sp>
    </p:spTree>
    <p:extLst>
      <p:ext uri="{BB962C8B-B14F-4D97-AF65-F5344CB8AC3E}">
        <p14:creationId xmlns:p14="http://schemas.microsoft.com/office/powerpoint/2010/main" val="15798179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idx="10"/>
          </p:nvPr>
        </p:nvSpPr>
        <p:spPr>
          <a:ln/>
        </p:spPr>
        <p:txBody>
          <a:bodyPr/>
          <a:lstStyle>
            <a:lvl1pPr>
              <a:defRPr/>
            </a:lvl1pPr>
          </a:lstStyle>
          <a:p>
            <a:fld id="{EF62380A-07EA-2747-B1BF-15B2850DF6D5}" type="slidenum">
              <a:rPr lang="en-US"/>
              <a:pPr/>
              <a:t>‹#›</a:t>
            </a:fld>
            <a:endParaRPr lang="en-US"/>
          </a:p>
        </p:txBody>
      </p:sp>
    </p:spTree>
    <p:extLst>
      <p:ext uri="{BB962C8B-B14F-4D97-AF65-F5344CB8AC3E}">
        <p14:creationId xmlns:p14="http://schemas.microsoft.com/office/powerpoint/2010/main" val="16843780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fld id="{EE610477-E38F-064A-A53E-E5BAB2257EE6}" type="slidenum">
              <a:rPr lang="en-US"/>
              <a:pPr/>
              <a:t>‹#›</a:t>
            </a:fld>
            <a:endParaRPr lang="en-US"/>
          </a:p>
        </p:txBody>
      </p:sp>
    </p:spTree>
    <p:extLst>
      <p:ext uri="{BB962C8B-B14F-4D97-AF65-F5344CB8AC3E}">
        <p14:creationId xmlns:p14="http://schemas.microsoft.com/office/powerpoint/2010/main" val="39203405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fld id="{A713E267-211C-094B-A59C-0E771C82A959}" type="slidenum">
              <a:rPr lang="en-US"/>
              <a:pPr/>
              <a:t>‹#›</a:t>
            </a:fld>
            <a:endParaRPr lang="en-US"/>
          </a:p>
        </p:txBody>
      </p:sp>
    </p:spTree>
    <p:extLst>
      <p:ext uri="{BB962C8B-B14F-4D97-AF65-F5344CB8AC3E}">
        <p14:creationId xmlns:p14="http://schemas.microsoft.com/office/powerpoint/2010/main" val="20943245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fld id="{D3160D80-5DF9-3E4C-993E-62CE25C40413}" type="slidenum">
              <a:rPr lang="en-US"/>
              <a:pPr/>
              <a:t>‹#›</a:t>
            </a:fld>
            <a:endParaRPr lang="en-US"/>
          </a:p>
        </p:txBody>
      </p:sp>
    </p:spTree>
    <p:extLst>
      <p:ext uri="{BB962C8B-B14F-4D97-AF65-F5344CB8AC3E}">
        <p14:creationId xmlns:p14="http://schemas.microsoft.com/office/powerpoint/2010/main" val="15376653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fld id="{6B3DA360-CDC2-9F4E-8DA1-17428E934D21}" type="slidenum">
              <a:rPr lang="en-US"/>
              <a:pPr/>
              <a:t>‹#›</a:t>
            </a:fld>
            <a:endParaRPr lang="en-US"/>
          </a:p>
        </p:txBody>
      </p:sp>
    </p:spTree>
    <p:extLst>
      <p:ext uri="{BB962C8B-B14F-4D97-AF65-F5344CB8AC3E}">
        <p14:creationId xmlns:p14="http://schemas.microsoft.com/office/powerpoint/2010/main" val="1435863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1925" y="609600"/>
            <a:ext cx="1941513" cy="54816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3725" cy="54816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sldNum" idx="10"/>
          </p:nvPr>
        </p:nvSpPr>
        <p:spPr>
          <a:ln/>
        </p:spPr>
        <p:txBody>
          <a:bodyPr/>
          <a:lstStyle>
            <a:lvl1pPr>
              <a:defRPr/>
            </a:lvl1pPr>
          </a:lstStyle>
          <a:p>
            <a:fld id="{95C89870-5AFE-1F45-BA5A-3835A13A13EC}" type="slidenum">
              <a:rPr lang="en-US"/>
              <a:pPr/>
              <a:t>‹#›</a:t>
            </a:fld>
            <a:endParaRPr lang="en-US"/>
          </a:p>
        </p:txBody>
      </p:sp>
    </p:spTree>
    <p:extLst>
      <p:ext uri="{BB962C8B-B14F-4D97-AF65-F5344CB8AC3E}">
        <p14:creationId xmlns:p14="http://schemas.microsoft.com/office/powerpoint/2010/main" val="19407271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fld id="{6E94FC20-BCD4-574B-B44A-6FF819A36B3B}" type="slidenum">
              <a:rPr lang="en-US"/>
              <a:pPr/>
              <a:t>‹#›</a:t>
            </a:fld>
            <a:endParaRPr lang="en-US"/>
          </a:p>
        </p:txBody>
      </p:sp>
    </p:spTree>
    <p:extLst>
      <p:ext uri="{BB962C8B-B14F-4D97-AF65-F5344CB8AC3E}">
        <p14:creationId xmlns:p14="http://schemas.microsoft.com/office/powerpoint/2010/main" val="33370693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5"/>
          <p:cNvSpPr>
            <a:spLocks noGrp="1" noChangeArrowheads="1"/>
          </p:cNvSpPr>
          <p:nvPr>
            <p:ph type="sldNum" idx="10"/>
          </p:nvPr>
        </p:nvSpPr>
        <p:spPr>
          <a:ln/>
        </p:spPr>
        <p:txBody>
          <a:bodyPr/>
          <a:lstStyle>
            <a:lvl1pPr>
              <a:defRPr/>
            </a:lvl1pPr>
          </a:lstStyle>
          <a:p>
            <a:fld id="{5E37962C-1F79-054F-A245-DD90BCFDB4F6}" type="slidenum">
              <a:rPr lang="en-US"/>
              <a:pPr/>
              <a:t>‹#›</a:t>
            </a:fld>
            <a:endParaRPr lang="en-US"/>
          </a:p>
        </p:txBody>
      </p:sp>
    </p:spTree>
    <p:extLst>
      <p:ext uri="{BB962C8B-B14F-4D97-AF65-F5344CB8AC3E}">
        <p14:creationId xmlns:p14="http://schemas.microsoft.com/office/powerpoint/2010/main" val="4356432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5"/>
          <p:cNvSpPr>
            <a:spLocks noGrp="1" noChangeArrowheads="1"/>
          </p:cNvSpPr>
          <p:nvPr>
            <p:ph type="sldNum" idx="10"/>
          </p:nvPr>
        </p:nvSpPr>
        <p:spPr>
          <a:ln/>
        </p:spPr>
        <p:txBody>
          <a:bodyPr/>
          <a:lstStyle>
            <a:lvl1pPr>
              <a:defRPr/>
            </a:lvl1pPr>
          </a:lstStyle>
          <a:p>
            <a:fld id="{57536C07-58E0-3946-A296-9656D3814CA7}" type="slidenum">
              <a:rPr lang="en-US"/>
              <a:pPr/>
              <a:t>‹#›</a:t>
            </a:fld>
            <a:endParaRPr lang="en-US"/>
          </a:p>
        </p:txBody>
      </p:sp>
    </p:spTree>
    <p:extLst>
      <p:ext uri="{BB962C8B-B14F-4D97-AF65-F5344CB8AC3E}">
        <p14:creationId xmlns:p14="http://schemas.microsoft.com/office/powerpoint/2010/main" val="13682939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5"/>
          <p:cNvSpPr>
            <a:spLocks noGrp="1" noChangeArrowheads="1"/>
          </p:cNvSpPr>
          <p:nvPr>
            <p:ph type="sldNum" idx="10"/>
          </p:nvPr>
        </p:nvSpPr>
        <p:spPr>
          <a:ln/>
        </p:spPr>
        <p:txBody>
          <a:bodyPr/>
          <a:lstStyle>
            <a:lvl1pPr>
              <a:defRPr/>
            </a:lvl1pPr>
          </a:lstStyle>
          <a:p>
            <a:fld id="{14C27D98-C6DA-644A-BD53-B2C2C0074AA0}" type="slidenum">
              <a:rPr lang="en-US"/>
              <a:pPr/>
              <a:t>‹#›</a:t>
            </a:fld>
            <a:endParaRPr lang="en-US"/>
          </a:p>
        </p:txBody>
      </p:sp>
    </p:spTree>
    <p:extLst>
      <p:ext uri="{BB962C8B-B14F-4D97-AF65-F5344CB8AC3E}">
        <p14:creationId xmlns:p14="http://schemas.microsoft.com/office/powerpoint/2010/main" val="91903994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5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5"/>
          <p:cNvSpPr>
            <a:spLocks noGrp="1" noChangeArrowheads="1"/>
          </p:cNvSpPr>
          <p:nvPr>
            <p:ph type="sldNum" idx="10"/>
          </p:nvPr>
        </p:nvSpPr>
        <p:spPr>
          <a:ln/>
        </p:spPr>
        <p:txBody>
          <a:bodyPr/>
          <a:lstStyle>
            <a:lvl1pPr>
              <a:defRPr/>
            </a:lvl1pPr>
          </a:lstStyle>
          <a:p>
            <a:fld id="{925F1EF6-3E6A-444B-8373-ADD03E0ECBEE}" type="slidenum">
              <a:rPr lang="en-US"/>
              <a:pPr/>
              <a:t>‹#›</a:t>
            </a:fld>
            <a:endParaRPr lang="en-US"/>
          </a:p>
        </p:txBody>
      </p:sp>
    </p:spTree>
    <p:extLst>
      <p:ext uri="{BB962C8B-B14F-4D97-AF65-F5344CB8AC3E}">
        <p14:creationId xmlns:p14="http://schemas.microsoft.com/office/powerpoint/2010/main" val="25410838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5"/>
          <p:cNvSpPr>
            <a:spLocks noGrp="1" noChangeArrowheads="1"/>
          </p:cNvSpPr>
          <p:nvPr>
            <p:ph type="sldNum" idx="10"/>
          </p:nvPr>
        </p:nvSpPr>
        <p:spPr>
          <a:ln/>
        </p:spPr>
        <p:txBody>
          <a:bodyPr/>
          <a:lstStyle>
            <a:lvl1pPr>
              <a:defRPr/>
            </a:lvl1pPr>
          </a:lstStyle>
          <a:p>
            <a:fld id="{E9AC3EE0-69AE-9A47-A963-AA73E9D187A8}" type="slidenum">
              <a:rPr lang="en-US"/>
              <a:pPr/>
              <a:t>‹#›</a:t>
            </a:fld>
            <a:endParaRPr lang="en-US"/>
          </a:p>
        </p:txBody>
      </p:sp>
    </p:spTree>
    <p:extLst>
      <p:ext uri="{BB962C8B-B14F-4D97-AF65-F5344CB8AC3E}">
        <p14:creationId xmlns:p14="http://schemas.microsoft.com/office/powerpoint/2010/main" val="23702849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5"/>
          <p:cNvSpPr>
            <a:spLocks noGrp="1" noChangeArrowheads="1"/>
          </p:cNvSpPr>
          <p:nvPr>
            <p:ph type="sldNum" idx="10"/>
          </p:nvPr>
        </p:nvSpPr>
        <p:spPr>
          <a:ln/>
        </p:spPr>
        <p:txBody>
          <a:bodyPr/>
          <a:lstStyle>
            <a:lvl1pPr>
              <a:defRPr/>
            </a:lvl1pPr>
          </a:lstStyle>
          <a:p>
            <a:fld id="{D3F3EAE7-5960-724F-8EBC-9BB4B9E593C3}" type="slidenum">
              <a:rPr lang="en-US"/>
              <a:pPr/>
              <a:t>‹#›</a:t>
            </a:fld>
            <a:endParaRPr lang="en-US"/>
          </a:p>
        </p:txBody>
      </p:sp>
    </p:spTree>
    <p:extLst>
      <p:ext uri="{BB962C8B-B14F-4D97-AF65-F5344CB8AC3E}">
        <p14:creationId xmlns:p14="http://schemas.microsoft.com/office/powerpoint/2010/main" val="10252342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5"/>
          <p:cNvSpPr>
            <a:spLocks noGrp="1" noChangeArrowheads="1"/>
          </p:cNvSpPr>
          <p:nvPr>
            <p:ph type="sldNum" idx="10"/>
          </p:nvPr>
        </p:nvSpPr>
        <p:spPr>
          <a:ln/>
        </p:spPr>
        <p:txBody>
          <a:bodyPr/>
          <a:lstStyle>
            <a:lvl1pPr>
              <a:defRPr/>
            </a:lvl1pPr>
          </a:lstStyle>
          <a:p>
            <a:fld id="{F2472B19-9A55-E642-9ED7-87C097EA979C}" type="slidenum">
              <a:rPr lang="en-US"/>
              <a:pPr/>
              <a:t>‹#›</a:t>
            </a:fld>
            <a:endParaRPr lang="en-US"/>
          </a:p>
        </p:txBody>
      </p:sp>
    </p:spTree>
    <p:extLst>
      <p:ext uri="{BB962C8B-B14F-4D97-AF65-F5344CB8AC3E}">
        <p14:creationId xmlns:p14="http://schemas.microsoft.com/office/powerpoint/2010/main" val="27748707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5"/>
          <p:cNvSpPr>
            <a:spLocks noGrp="1" noChangeArrowheads="1"/>
          </p:cNvSpPr>
          <p:nvPr>
            <p:ph type="sldNum" idx="10"/>
          </p:nvPr>
        </p:nvSpPr>
        <p:spPr>
          <a:ln/>
        </p:spPr>
        <p:txBody>
          <a:bodyPr/>
          <a:lstStyle>
            <a:lvl1pPr>
              <a:defRPr/>
            </a:lvl1pPr>
          </a:lstStyle>
          <a:p>
            <a:fld id="{D57610D8-A9A0-8247-AFA5-E87B6C991534}" type="slidenum">
              <a:rPr lang="en-US"/>
              <a:pPr/>
              <a:t>‹#›</a:t>
            </a:fld>
            <a:endParaRPr lang="en-US"/>
          </a:p>
        </p:txBody>
      </p:sp>
    </p:spTree>
    <p:extLst>
      <p:ext uri="{BB962C8B-B14F-4D97-AF65-F5344CB8AC3E}">
        <p14:creationId xmlns:p14="http://schemas.microsoft.com/office/powerpoint/2010/main" val="29800334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5"/>
          <p:cNvSpPr>
            <a:spLocks noGrp="1" noChangeArrowheads="1"/>
          </p:cNvSpPr>
          <p:nvPr>
            <p:ph type="sldNum" idx="10"/>
          </p:nvPr>
        </p:nvSpPr>
        <p:spPr>
          <a:ln/>
        </p:spPr>
        <p:txBody>
          <a:bodyPr/>
          <a:lstStyle>
            <a:lvl1pPr>
              <a:defRPr/>
            </a:lvl1pPr>
          </a:lstStyle>
          <a:p>
            <a:fld id="{3E280B59-9194-6E4E-87B8-807BE26B06C8}" type="slidenum">
              <a:rPr lang="en-US"/>
              <a:pPr/>
              <a:t>‹#›</a:t>
            </a:fld>
            <a:endParaRPr lang="en-US"/>
          </a:p>
        </p:txBody>
      </p:sp>
    </p:spTree>
    <p:extLst>
      <p:ext uri="{BB962C8B-B14F-4D97-AF65-F5344CB8AC3E}">
        <p14:creationId xmlns:p14="http://schemas.microsoft.com/office/powerpoint/2010/main" val="850287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sldNum" idx="10"/>
          </p:nvPr>
        </p:nvSpPr>
        <p:spPr>
          <a:ln/>
        </p:spPr>
        <p:txBody>
          <a:bodyPr/>
          <a:lstStyle>
            <a:lvl1pPr>
              <a:defRPr/>
            </a:lvl1pPr>
          </a:lstStyle>
          <a:p>
            <a:fld id="{4FFD88DA-7A70-1748-908D-796FE8B8768E}" type="slidenum">
              <a:rPr lang="en-US"/>
              <a:pPr/>
              <a:t>‹#›</a:t>
            </a:fld>
            <a:endParaRPr lang="en-US"/>
          </a:p>
        </p:txBody>
      </p:sp>
    </p:spTree>
    <p:extLst>
      <p:ext uri="{BB962C8B-B14F-4D97-AF65-F5344CB8AC3E}">
        <p14:creationId xmlns:p14="http://schemas.microsoft.com/office/powerpoint/2010/main" val="3327186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5"/>
          <p:cNvSpPr>
            <a:spLocks noGrp="1" noChangeArrowheads="1"/>
          </p:cNvSpPr>
          <p:nvPr>
            <p:ph type="sldNum" idx="10"/>
          </p:nvPr>
        </p:nvSpPr>
        <p:spPr>
          <a:ln/>
        </p:spPr>
        <p:txBody>
          <a:bodyPr/>
          <a:lstStyle>
            <a:lvl1pPr>
              <a:defRPr/>
            </a:lvl1pPr>
          </a:lstStyle>
          <a:p>
            <a:fld id="{E7C89024-A5C5-284C-9D14-22947CB7FC1A}" type="slidenum">
              <a:rPr lang="en-US"/>
              <a:pPr/>
              <a:t>‹#›</a:t>
            </a:fld>
            <a:endParaRPr lang="en-US"/>
          </a:p>
        </p:txBody>
      </p:sp>
    </p:spTree>
    <p:extLst>
      <p:ext uri="{BB962C8B-B14F-4D97-AF65-F5344CB8AC3E}">
        <p14:creationId xmlns:p14="http://schemas.microsoft.com/office/powerpoint/2010/main" val="10474794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7813"/>
            <a:ext cx="2055813"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6625"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5"/>
          <p:cNvSpPr>
            <a:spLocks noGrp="1" noChangeArrowheads="1"/>
          </p:cNvSpPr>
          <p:nvPr>
            <p:ph type="sldNum" idx="10"/>
          </p:nvPr>
        </p:nvSpPr>
        <p:spPr>
          <a:ln/>
        </p:spPr>
        <p:txBody>
          <a:bodyPr/>
          <a:lstStyle>
            <a:lvl1pPr>
              <a:defRPr/>
            </a:lvl1pPr>
          </a:lstStyle>
          <a:p>
            <a:fld id="{1A3ECA2A-5FEF-DC48-A1A1-63C4CECCDD32}" type="slidenum">
              <a:rPr lang="en-US"/>
              <a:pPr/>
              <a:t>‹#›</a:t>
            </a:fld>
            <a:endParaRPr lang="en-US"/>
          </a:p>
        </p:txBody>
      </p:sp>
    </p:spTree>
    <p:extLst>
      <p:ext uri="{BB962C8B-B14F-4D97-AF65-F5344CB8AC3E}">
        <p14:creationId xmlns:p14="http://schemas.microsoft.com/office/powerpoint/2010/main" val="5999829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4"/>
          <p:cNvSpPr>
            <a:spLocks noGrp="1" noChangeArrowheads="1"/>
          </p:cNvSpPr>
          <p:nvPr>
            <p:ph type="sldNum" idx="10"/>
          </p:nvPr>
        </p:nvSpPr>
        <p:spPr>
          <a:ln/>
        </p:spPr>
        <p:txBody>
          <a:bodyPr/>
          <a:lstStyle>
            <a:lvl1pPr>
              <a:defRPr/>
            </a:lvl1pPr>
          </a:lstStyle>
          <a:p>
            <a:fld id="{6A6346B8-D2FD-0249-8243-2E67A1EDE8DE}" type="slidenum">
              <a:rPr lang="en-US"/>
              <a:pPr/>
              <a:t>‹#›</a:t>
            </a:fld>
            <a:endParaRPr lang="en-US"/>
          </a:p>
        </p:txBody>
      </p:sp>
    </p:spTree>
    <p:extLst>
      <p:ext uri="{BB962C8B-B14F-4D97-AF65-F5344CB8AC3E}">
        <p14:creationId xmlns:p14="http://schemas.microsoft.com/office/powerpoint/2010/main" val="12956591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sldNum" idx="10"/>
          </p:nvPr>
        </p:nvSpPr>
        <p:spPr>
          <a:ln/>
        </p:spPr>
        <p:txBody>
          <a:bodyPr/>
          <a:lstStyle>
            <a:lvl1pPr>
              <a:defRPr/>
            </a:lvl1pPr>
          </a:lstStyle>
          <a:p>
            <a:fld id="{3F2D8496-4D89-6147-BBB0-48511EFEC053}" type="slidenum">
              <a:rPr lang="en-US"/>
              <a:pPr/>
              <a:t>‹#›</a:t>
            </a:fld>
            <a:endParaRPr lang="en-US"/>
          </a:p>
        </p:txBody>
      </p:sp>
    </p:spTree>
    <p:extLst>
      <p:ext uri="{BB962C8B-B14F-4D97-AF65-F5344CB8AC3E}">
        <p14:creationId xmlns:p14="http://schemas.microsoft.com/office/powerpoint/2010/main" val="21727325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sldNum" idx="10"/>
          </p:nvPr>
        </p:nvSpPr>
        <p:spPr>
          <a:ln/>
        </p:spPr>
        <p:txBody>
          <a:bodyPr/>
          <a:lstStyle>
            <a:lvl1pPr>
              <a:defRPr/>
            </a:lvl1pPr>
          </a:lstStyle>
          <a:p>
            <a:fld id="{32DCF907-6F9C-964A-8665-0CA3E61EFD35}" type="slidenum">
              <a:rPr lang="en-US"/>
              <a:pPr/>
              <a:t>‹#›</a:t>
            </a:fld>
            <a:endParaRPr lang="en-US"/>
          </a:p>
        </p:txBody>
      </p:sp>
    </p:spTree>
    <p:extLst>
      <p:ext uri="{BB962C8B-B14F-4D97-AF65-F5344CB8AC3E}">
        <p14:creationId xmlns:p14="http://schemas.microsoft.com/office/powerpoint/2010/main" val="3451449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sldNum" idx="10"/>
          </p:nvPr>
        </p:nvSpPr>
        <p:spPr>
          <a:ln/>
        </p:spPr>
        <p:txBody>
          <a:bodyPr/>
          <a:lstStyle>
            <a:lvl1pPr>
              <a:defRPr/>
            </a:lvl1pPr>
          </a:lstStyle>
          <a:p>
            <a:fld id="{8E1EA8EA-E88C-D640-9DF3-8B1245E7BE86}" type="slidenum">
              <a:rPr lang="en-US"/>
              <a:pPr/>
              <a:t>‹#›</a:t>
            </a:fld>
            <a:endParaRPr lang="en-US"/>
          </a:p>
        </p:txBody>
      </p:sp>
    </p:spTree>
    <p:extLst>
      <p:ext uri="{BB962C8B-B14F-4D97-AF65-F5344CB8AC3E}">
        <p14:creationId xmlns:p14="http://schemas.microsoft.com/office/powerpoint/2010/main" val="226461753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sldNum" idx="10"/>
          </p:nvPr>
        </p:nvSpPr>
        <p:spPr>
          <a:ln/>
        </p:spPr>
        <p:txBody>
          <a:bodyPr/>
          <a:lstStyle>
            <a:lvl1pPr>
              <a:defRPr/>
            </a:lvl1pPr>
          </a:lstStyle>
          <a:p>
            <a:fld id="{85659D00-38A3-0046-BC43-88B4FE74C5E5}" type="slidenum">
              <a:rPr lang="en-US"/>
              <a:pPr/>
              <a:t>‹#›</a:t>
            </a:fld>
            <a:endParaRPr lang="en-US"/>
          </a:p>
        </p:txBody>
      </p:sp>
    </p:spTree>
    <p:extLst>
      <p:ext uri="{BB962C8B-B14F-4D97-AF65-F5344CB8AC3E}">
        <p14:creationId xmlns:p14="http://schemas.microsoft.com/office/powerpoint/2010/main" val="16836094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sldNum" idx="10"/>
          </p:nvPr>
        </p:nvSpPr>
        <p:spPr>
          <a:ln/>
        </p:spPr>
        <p:txBody>
          <a:bodyPr/>
          <a:lstStyle>
            <a:lvl1pPr>
              <a:defRPr/>
            </a:lvl1pPr>
          </a:lstStyle>
          <a:p>
            <a:fld id="{0034F161-7CCC-164F-B9AD-DFE0BCBF4855}" type="slidenum">
              <a:rPr lang="en-US"/>
              <a:pPr/>
              <a:t>‹#›</a:t>
            </a:fld>
            <a:endParaRPr lang="en-US"/>
          </a:p>
        </p:txBody>
      </p:sp>
    </p:spTree>
    <p:extLst>
      <p:ext uri="{BB962C8B-B14F-4D97-AF65-F5344CB8AC3E}">
        <p14:creationId xmlns:p14="http://schemas.microsoft.com/office/powerpoint/2010/main" val="8666767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sldNum" idx="10"/>
          </p:nvPr>
        </p:nvSpPr>
        <p:spPr>
          <a:ln/>
        </p:spPr>
        <p:txBody>
          <a:bodyPr/>
          <a:lstStyle>
            <a:lvl1pPr>
              <a:defRPr/>
            </a:lvl1pPr>
          </a:lstStyle>
          <a:p>
            <a:fld id="{4B59D9A0-9C15-9E48-A2B6-EC6FD063A5FF}" type="slidenum">
              <a:rPr lang="en-US"/>
              <a:pPr/>
              <a:t>‹#›</a:t>
            </a:fld>
            <a:endParaRPr lang="en-US"/>
          </a:p>
        </p:txBody>
      </p:sp>
    </p:spTree>
    <p:extLst>
      <p:ext uri="{BB962C8B-B14F-4D97-AF65-F5344CB8AC3E}">
        <p14:creationId xmlns:p14="http://schemas.microsoft.com/office/powerpoint/2010/main" val="23555917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sldNum" idx="10"/>
          </p:nvPr>
        </p:nvSpPr>
        <p:spPr>
          <a:ln/>
        </p:spPr>
        <p:txBody>
          <a:bodyPr/>
          <a:lstStyle>
            <a:lvl1pPr>
              <a:defRPr/>
            </a:lvl1pPr>
          </a:lstStyle>
          <a:p>
            <a:fld id="{988AFC4A-282D-DA46-8510-BC22606698CF}" type="slidenum">
              <a:rPr lang="en-US"/>
              <a:pPr/>
              <a:t>‹#›</a:t>
            </a:fld>
            <a:endParaRPr lang="en-US"/>
          </a:p>
        </p:txBody>
      </p:sp>
    </p:spTree>
    <p:extLst>
      <p:ext uri="{BB962C8B-B14F-4D97-AF65-F5344CB8AC3E}">
        <p14:creationId xmlns:p14="http://schemas.microsoft.com/office/powerpoint/2010/main" val="1208988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sldNum" idx="10"/>
          </p:nvPr>
        </p:nvSpPr>
        <p:spPr>
          <a:ln/>
        </p:spPr>
        <p:txBody>
          <a:bodyPr/>
          <a:lstStyle>
            <a:lvl1pPr>
              <a:defRPr/>
            </a:lvl1pPr>
          </a:lstStyle>
          <a:p>
            <a:fld id="{1D7C4C9A-80C9-A04B-B19A-ED825667A988}" type="slidenum">
              <a:rPr lang="en-US"/>
              <a:pPr/>
              <a:t>‹#›</a:t>
            </a:fld>
            <a:endParaRPr lang="en-US"/>
          </a:p>
        </p:txBody>
      </p:sp>
    </p:spTree>
    <p:extLst>
      <p:ext uri="{BB962C8B-B14F-4D97-AF65-F5344CB8AC3E}">
        <p14:creationId xmlns:p14="http://schemas.microsoft.com/office/powerpoint/2010/main" val="16542449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sldNum" idx="10"/>
          </p:nvPr>
        </p:nvSpPr>
        <p:spPr>
          <a:ln/>
        </p:spPr>
        <p:txBody>
          <a:bodyPr/>
          <a:lstStyle>
            <a:lvl1pPr>
              <a:defRPr/>
            </a:lvl1pPr>
          </a:lstStyle>
          <a:p>
            <a:fld id="{8AC5D11F-6EF6-7D42-9A60-8E4F375D8D86}" type="slidenum">
              <a:rPr lang="en-US"/>
              <a:pPr/>
              <a:t>‹#›</a:t>
            </a:fld>
            <a:endParaRPr lang="en-US"/>
          </a:p>
        </p:txBody>
      </p:sp>
    </p:spTree>
    <p:extLst>
      <p:ext uri="{BB962C8B-B14F-4D97-AF65-F5344CB8AC3E}">
        <p14:creationId xmlns:p14="http://schemas.microsoft.com/office/powerpoint/2010/main" val="34928573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sldNum" idx="10"/>
          </p:nvPr>
        </p:nvSpPr>
        <p:spPr>
          <a:ln/>
        </p:spPr>
        <p:txBody>
          <a:bodyPr/>
          <a:lstStyle>
            <a:lvl1pPr>
              <a:defRPr/>
            </a:lvl1pPr>
          </a:lstStyle>
          <a:p>
            <a:fld id="{DEC7F71E-3CF0-9E45-AC86-97B204B4963A}" type="slidenum">
              <a:rPr lang="en-US"/>
              <a:pPr/>
              <a:t>‹#›</a:t>
            </a:fld>
            <a:endParaRPr lang="en-US"/>
          </a:p>
        </p:txBody>
      </p:sp>
    </p:spTree>
    <p:extLst>
      <p:ext uri="{BB962C8B-B14F-4D97-AF65-F5344CB8AC3E}">
        <p14:creationId xmlns:p14="http://schemas.microsoft.com/office/powerpoint/2010/main" val="277057328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sldNum" idx="10"/>
          </p:nvPr>
        </p:nvSpPr>
        <p:spPr>
          <a:ln/>
        </p:spPr>
        <p:txBody>
          <a:bodyPr/>
          <a:lstStyle>
            <a:lvl1pPr>
              <a:defRPr/>
            </a:lvl1pPr>
          </a:lstStyle>
          <a:p>
            <a:fld id="{63F22A91-D1D1-204F-A2E4-0EDE6C6A6E5F}" type="slidenum">
              <a:rPr lang="en-US"/>
              <a:pPr/>
              <a:t>‹#›</a:t>
            </a:fld>
            <a:endParaRPr lang="en-US"/>
          </a:p>
        </p:txBody>
      </p:sp>
    </p:spTree>
    <p:extLst>
      <p:ext uri="{BB962C8B-B14F-4D97-AF65-F5344CB8AC3E}">
        <p14:creationId xmlns:p14="http://schemas.microsoft.com/office/powerpoint/2010/main" val="21842789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55"/>
          <p:cNvSpPr>
            <a:spLocks noGrp="1" noChangeArrowheads="1"/>
          </p:cNvSpPr>
          <p:nvPr>
            <p:ph type="sldNum" idx="10"/>
          </p:nvPr>
        </p:nvSpPr>
        <p:spPr>
          <a:ln/>
        </p:spPr>
        <p:txBody>
          <a:bodyPr/>
          <a:lstStyle>
            <a:lvl1pPr>
              <a:defRPr/>
            </a:lvl1pPr>
          </a:lstStyle>
          <a:p>
            <a:fld id="{BA55C5C0-D8E4-8345-B84D-E46C5493E588}" type="slidenum">
              <a:rPr lang="en-US"/>
              <a:pPr/>
              <a:t>‹#›</a:t>
            </a:fld>
            <a:endParaRPr lang="en-US"/>
          </a:p>
        </p:txBody>
      </p:sp>
    </p:spTree>
    <p:extLst>
      <p:ext uri="{BB962C8B-B14F-4D97-AF65-F5344CB8AC3E}">
        <p14:creationId xmlns:p14="http://schemas.microsoft.com/office/powerpoint/2010/main" val="21130960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5"/>
          <p:cNvSpPr>
            <a:spLocks noGrp="1" noChangeArrowheads="1"/>
          </p:cNvSpPr>
          <p:nvPr>
            <p:ph type="sldNum" idx="10"/>
          </p:nvPr>
        </p:nvSpPr>
        <p:spPr>
          <a:ln/>
        </p:spPr>
        <p:txBody>
          <a:bodyPr/>
          <a:lstStyle>
            <a:lvl1pPr>
              <a:defRPr/>
            </a:lvl1pPr>
          </a:lstStyle>
          <a:p>
            <a:fld id="{DB18A0B7-1E71-3646-8CE7-CDC6616E8132}" type="slidenum">
              <a:rPr lang="en-US"/>
              <a:pPr/>
              <a:t>‹#›</a:t>
            </a:fld>
            <a:endParaRPr lang="en-US"/>
          </a:p>
        </p:txBody>
      </p:sp>
    </p:spTree>
    <p:extLst>
      <p:ext uri="{BB962C8B-B14F-4D97-AF65-F5344CB8AC3E}">
        <p14:creationId xmlns:p14="http://schemas.microsoft.com/office/powerpoint/2010/main" val="12306506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5"/>
          <p:cNvSpPr>
            <a:spLocks noGrp="1" noChangeArrowheads="1"/>
          </p:cNvSpPr>
          <p:nvPr>
            <p:ph type="sldNum" idx="10"/>
          </p:nvPr>
        </p:nvSpPr>
        <p:spPr>
          <a:ln/>
        </p:spPr>
        <p:txBody>
          <a:bodyPr/>
          <a:lstStyle>
            <a:lvl1pPr>
              <a:defRPr/>
            </a:lvl1pPr>
          </a:lstStyle>
          <a:p>
            <a:fld id="{1FD3A66E-CA11-CC4A-8480-A354A485A7E7}" type="slidenum">
              <a:rPr lang="en-US"/>
              <a:pPr/>
              <a:t>‹#›</a:t>
            </a:fld>
            <a:endParaRPr lang="en-US"/>
          </a:p>
        </p:txBody>
      </p:sp>
    </p:spTree>
    <p:extLst>
      <p:ext uri="{BB962C8B-B14F-4D97-AF65-F5344CB8AC3E}">
        <p14:creationId xmlns:p14="http://schemas.microsoft.com/office/powerpoint/2010/main" val="14534946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1000"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600200"/>
            <a:ext cx="4192588"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5"/>
          <p:cNvSpPr>
            <a:spLocks noGrp="1" noChangeArrowheads="1"/>
          </p:cNvSpPr>
          <p:nvPr>
            <p:ph type="sldNum" idx="10"/>
          </p:nvPr>
        </p:nvSpPr>
        <p:spPr>
          <a:ln/>
        </p:spPr>
        <p:txBody>
          <a:bodyPr/>
          <a:lstStyle>
            <a:lvl1pPr>
              <a:defRPr/>
            </a:lvl1pPr>
          </a:lstStyle>
          <a:p>
            <a:fld id="{A6CF5A70-7414-CF49-889C-9447F1B80074}" type="slidenum">
              <a:rPr lang="en-US"/>
              <a:pPr/>
              <a:t>‹#›</a:t>
            </a:fld>
            <a:endParaRPr lang="en-US"/>
          </a:p>
        </p:txBody>
      </p:sp>
    </p:spTree>
    <p:extLst>
      <p:ext uri="{BB962C8B-B14F-4D97-AF65-F5344CB8AC3E}">
        <p14:creationId xmlns:p14="http://schemas.microsoft.com/office/powerpoint/2010/main" val="42477211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5"/>
          <p:cNvSpPr>
            <a:spLocks noGrp="1" noChangeArrowheads="1"/>
          </p:cNvSpPr>
          <p:nvPr>
            <p:ph type="sldNum" idx="10"/>
          </p:nvPr>
        </p:nvSpPr>
        <p:spPr>
          <a:ln/>
        </p:spPr>
        <p:txBody>
          <a:bodyPr/>
          <a:lstStyle>
            <a:lvl1pPr>
              <a:defRPr/>
            </a:lvl1pPr>
          </a:lstStyle>
          <a:p>
            <a:fld id="{8A47A978-6C29-8D49-B4F1-DE0F61D738EB}" type="slidenum">
              <a:rPr lang="en-US"/>
              <a:pPr/>
              <a:t>‹#›</a:t>
            </a:fld>
            <a:endParaRPr lang="en-US"/>
          </a:p>
        </p:txBody>
      </p:sp>
    </p:spTree>
    <p:extLst>
      <p:ext uri="{BB962C8B-B14F-4D97-AF65-F5344CB8AC3E}">
        <p14:creationId xmlns:p14="http://schemas.microsoft.com/office/powerpoint/2010/main" val="271091283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5"/>
          <p:cNvSpPr>
            <a:spLocks noGrp="1" noChangeArrowheads="1"/>
          </p:cNvSpPr>
          <p:nvPr>
            <p:ph type="sldNum" idx="10"/>
          </p:nvPr>
        </p:nvSpPr>
        <p:spPr>
          <a:ln/>
        </p:spPr>
        <p:txBody>
          <a:bodyPr/>
          <a:lstStyle>
            <a:lvl1pPr>
              <a:defRPr/>
            </a:lvl1pPr>
          </a:lstStyle>
          <a:p>
            <a:fld id="{CEA171E6-40FB-8240-88CC-627229F6F751}" type="slidenum">
              <a:rPr lang="en-US"/>
              <a:pPr/>
              <a:t>‹#›</a:t>
            </a:fld>
            <a:endParaRPr lang="en-US"/>
          </a:p>
        </p:txBody>
      </p:sp>
    </p:spTree>
    <p:extLst>
      <p:ext uri="{BB962C8B-B14F-4D97-AF65-F5344CB8AC3E}">
        <p14:creationId xmlns:p14="http://schemas.microsoft.com/office/powerpoint/2010/main" val="6774342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5"/>
          <p:cNvSpPr>
            <a:spLocks noGrp="1" noChangeArrowheads="1"/>
          </p:cNvSpPr>
          <p:nvPr>
            <p:ph type="sldNum" idx="10"/>
          </p:nvPr>
        </p:nvSpPr>
        <p:spPr>
          <a:ln/>
        </p:spPr>
        <p:txBody>
          <a:bodyPr/>
          <a:lstStyle>
            <a:lvl1pPr>
              <a:defRPr/>
            </a:lvl1pPr>
          </a:lstStyle>
          <a:p>
            <a:fld id="{10E925F5-F963-6E44-90C6-7EC422FFD5B6}" type="slidenum">
              <a:rPr lang="en-US"/>
              <a:pPr/>
              <a:t>‹#›</a:t>
            </a:fld>
            <a:endParaRPr lang="en-US"/>
          </a:p>
        </p:txBody>
      </p:sp>
    </p:spTree>
    <p:extLst>
      <p:ext uri="{BB962C8B-B14F-4D97-AF65-F5344CB8AC3E}">
        <p14:creationId xmlns:p14="http://schemas.microsoft.com/office/powerpoint/2010/main" val="876357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sldNum" idx="10"/>
          </p:nvPr>
        </p:nvSpPr>
        <p:spPr>
          <a:ln/>
        </p:spPr>
        <p:txBody>
          <a:bodyPr/>
          <a:lstStyle>
            <a:lvl1pPr>
              <a:defRPr/>
            </a:lvl1pPr>
          </a:lstStyle>
          <a:p>
            <a:fld id="{135673DF-F1D5-B94B-A8EA-B97A5535481F}" type="slidenum">
              <a:rPr lang="en-US"/>
              <a:pPr/>
              <a:t>‹#›</a:t>
            </a:fld>
            <a:endParaRPr lang="en-US"/>
          </a:p>
        </p:txBody>
      </p:sp>
    </p:spTree>
    <p:extLst>
      <p:ext uri="{BB962C8B-B14F-4D97-AF65-F5344CB8AC3E}">
        <p14:creationId xmlns:p14="http://schemas.microsoft.com/office/powerpoint/2010/main" val="20713009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5"/>
          <p:cNvSpPr>
            <a:spLocks noGrp="1" noChangeArrowheads="1"/>
          </p:cNvSpPr>
          <p:nvPr>
            <p:ph type="sldNum" idx="10"/>
          </p:nvPr>
        </p:nvSpPr>
        <p:spPr>
          <a:ln/>
        </p:spPr>
        <p:txBody>
          <a:bodyPr/>
          <a:lstStyle>
            <a:lvl1pPr>
              <a:defRPr/>
            </a:lvl1pPr>
          </a:lstStyle>
          <a:p>
            <a:fld id="{35ACD521-559D-C047-92FB-0674D8E6EAA9}" type="slidenum">
              <a:rPr lang="en-US"/>
              <a:pPr/>
              <a:t>‹#›</a:t>
            </a:fld>
            <a:endParaRPr lang="en-US"/>
          </a:p>
        </p:txBody>
      </p:sp>
    </p:spTree>
    <p:extLst>
      <p:ext uri="{BB962C8B-B14F-4D97-AF65-F5344CB8AC3E}">
        <p14:creationId xmlns:p14="http://schemas.microsoft.com/office/powerpoint/2010/main" val="3482444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5"/>
          <p:cNvSpPr>
            <a:spLocks noGrp="1" noChangeArrowheads="1"/>
          </p:cNvSpPr>
          <p:nvPr>
            <p:ph type="sldNum" idx="10"/>
          </p:nvPr>
        </p:nvSpPr>
        <p:spPr>
          <a:ln/>
        </p:spPr>
        <p:txBody>
          <a:bodyPr/>
          <a:lstStyle>
            <a:lvl1pPr>
              <a:defRPr/>
            </a:lvl1pPr>
          </a:lstStyle>
          <a:p>
            <a:fld id="{48DE1D2C-8BD9-684D-BAD2-012CA85399C0}" type="slidenum">
              <a:rPr lang="en-US"/>
              <a:pPr/>
              <a:t>‹#›</a:t>
            </a:fld>
            <a:endParaRPr lang="en-US"/>
          </a:p>
        </p:txBody>
      </p:sp>
    </p:spTree>
    <p:extLst>
      <p:ext uri="{BB962C8B-B14F-4D97-AF65-F5344CB8AC3E}">
        <p14:creationId xmlns:p14="http://schemas.microsoft.com/office/powerpoint/2010/main" val="21057193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5"/>
          <p:cNvSpPr>
            <a:spLocks noGrp="1" noChangeArrowheads="1"/>
          </p:cNvSpPr>
          <p:nvPr>
            <p:ph type="sldNum" idx="10"/>
          </p:nvPr>
        </p:nvSpPr>
        <p:spPr>
          <a:ln/>
        </p:spPr>
        <p:txBody>
          <a:bodyPr/>
          <a:lstStyle>
            <a:lvl1pPr>
              <a:defRPr/>
            </a:lvl1pPr>
          </a:lstStyle>
          <a:p>
            <a:fld id="{A2A33805-E8F0-824D-B189-5CFD90BF5F35}" type="slidenum">
              <a:rPr lang="en-US"/>
              <a:pPr/>
              <a:t>‹#›</a:t>
            </a:fld>
            <a:endParaRPr lang="en-US"/>
          </a:p>
        </p:txBody>
      </p:sp>
    </p:spTree>
    <p:extLst>
      <p:ext uri="{BB962C8B-B14F-4D97-AF65-F5344CB8AC3E}">
        <p14:creationId xmlns:p14="http://schemas.microsoft.com/office/powerpoint/2010/main" val="41055241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4013" y="228600"/>
            <a:ext cx="2133600" cy="58658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49988" cy="5865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5"/>
          <p:cNvSpPr>
            <a:spLocks noGrp="1" noChangeArrowheads="1"/>
          </p:cNvSpPr>
          <p:nvPr>
            <p:ph type="sldNum" idx="10"/>
          </p:nvPr>
        </p:nvSpPr>
        <p:spPr>
          <a:ln/>
        </p:spPr>
        <p:txBody>
          <a:bodyPr/>
          <a:lstStyle>
            <a:lvl1pPr>
              <a:defRPr/>
            </a:lvl1pPr>
          </a:lstStyle>
          <a:p>
            <a:fld id="{DF0439E6-AC4F-6149-8B2E-468103386377}" type="slidenum">
              <a:rPr lang="en-US"/>
              <a:pPr/>
              <a:t>‹#›</a:t>
            </a:fld>
            <a:endParaRPr lang="en-US"/>
          </a:p>
        </p:txBody>
      </p:sp>
    </p:spTree>
    <p:extLst>
      <p:ext uri="{BB962C8B-B14F-4D97-AF65-F5344CB8AC3E}">
        <p14:creationId xmlns:p14="http://schemas.microsoft.com/office/powerpoint/2010/main" val="36859791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55"/>
          <p:cNvSpPr>
            <a:spLocks noGrp="1" noChangeArrowheads="1"/>
          </p:cNvSpPr>
          <p:nvPr>
            <p:ph type="sldNum" idx="10"/>
          </p:nvPr>
        </p:nvSpPr>
        <p:spPr>
          <a:ln/>
        </p:spPr>
        <p:txBody>
          <a:bodyPr/>
          <a:lstStyle>
            <a:lvl1pPr>
              <a:defRPr/>
            </a:lvl1pPr>
          </a:lstStyle>
          <a:p>
            <a:fld id="{2E3B93B3-9CEA-B247-BCBA-47E18CF886A8}" type="slidenum">
              <a:rPr lang="en-US"/>
              <a:pPr/>
              <a:t>‹#›</a:t>
            </a:fld>
            <a:endParaRPr lang="en-US"/>
          </a:p>
        </p:txBody>
      </p:sp>
    </p:spTree>
    <p:extLst>
      <p:ext uri="{BB962C8B-B14F-4D97-AF65-F5344CB8AC3E}">
        <p14:creationId xmlns:p14="http://schemas.microsoft.com/office/powerpoint/2010/main" val="26100769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5"/>
          <p:cNvSpPr>
            <a:spLocks noGrp="1" noChangeArrowheads="1"/>
          </p:cNvSpPr>
          <p:nvPr>
            <p:ph type="sldNum" idx="10"/>
          </p:nvPr>
        </p:nvSpPr>
        <p:spPr>
          <a:ln/>
        </p:spPr>
        <p:txBody>
          <a:bodyPr/>
          <a:lstStyle>
            <a:lvl1pPr>
              <a:defRPr/>
            </a:lvl1pPr>
          </a:lstStyle>
          <a:p>
            <a:fld id="{5694F8AD-C57C-F44E-A2F6-E347CA613489}" type="slidenum">
              <a:rPr lang="en-US"/>
              <a:pPr/>
              <a:t>‹#›</a:t>
            </a:fld>
            <a:endParaRPr lang="en-US"/>
          </a:p>
        </p:txBody>
      </p:sp>
    </p:spTree>
    <p:extLst>
      <p:ext uri="{BB962C8B-B14F-4D97-AF65-F5344CB8AC3E}">
        <p14:creationId xmlns:p14="http://schemas.microsoft.com/office/powerpoint/2010/main" val="19876507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5"/>
          <p:cNvSpPr>
            <a:spLocks noGrp="1" noChangeArrowheads="1"/>
          </p:cNvSpPr>
          <p:nvPr>
            <p:ph type="sldNum" idx="10"/>
          </p:nvPr>
        </p:nvSpPr>
        <p:spPr>
          <a:ln/>
        </p:spPr>
        <p:txBody>
          <a:bodyPr/>
          <a:lstStyle>
            <a:lvl1pPr>
              <a:defRPr/>
            </a:lvl1pPr>
          </a:lstStyle>
          <a:p>
            <a:fld id="{2B40DE3F-C69C-CE46-86B9-99A278312A88}" type="slidenum">
              <a:rPr lang="en-US"/>
              <a:pPr/>
              <a:t>‹#›</a:t>
            </a:fld>
            <a:endParaRPr lang="en-US"/>
          </a:p>
        </p:txBody>
      </p:sp>
    </p:spTree>
    <p:extLst>
      <p:ext uri="{BB962C8B-B14F-4D97-AF65-F5344CB8AC3E}">
        <p14:creationId xmlns:p14="http://schemas.microsoft.com/office/powerpoint/2010/main" val="41841200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4963"/>
            <a:ext cx="4035425"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604963"/>
            <a:ext cx="4037013"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5"/>
          <p:cNvSpPr>
            <a:spLocks noGrp="1" noChangeArrowheads="1"/>
          </p:cNvSpPr>
          <p:nvPr>
            <p:ph type="sldNum" idx="10"/>
          </p:nvPr>
        </p:nvSpPr>
        <p:spPr>
          <a:ln/>
        </p:spPr>
        <p:txBody>
          <a:bodyPr/>
          <a:lstStyle>
            <a:lvl1pPr>
              <a:defRPr/>
            </a:lvl1pPr>
          </a:lstStyle>
          <a:p>
            <a:fld id="{6C239B8D-3B5B-ED44-93C4-3E53CB6B0A52}" type="slidenum">
              <a:rPr lang="en-US"/>
              <a:pPr/>
              <a:t>‹#›</a:t>
            </a:fld>
            <a:endParaRPr lang="en-US"/>
          </a:p>
        </p:txBody>
      </p:sp>
    </p:spTree>
    <p:extLst>
      <p:ext uri="{BB962C8B-B14F-4D97-AF65-F5344CB8AC3E}">
        <p14:creationId xmlns:p14="http://schemas.microsoft.com/office/powerpoint/2010/main" val="8827948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5"/>
          <p:cNvSpPr>
            <a:spLocks noGrp="1" noChangeArrowheads="1"/>
          </p:cNvSpPr>
          <p:nvPr>
            <p:ph type="sldNum" idx="10"/>
          </p:nvPr>
        </p:nvSpPr>
        <p:spPr>
          <a:ln/>
        </p:spPr>
        <p:txBody>
          <a:bodyPr/>
          <a:lstStyle>
            <a:lvl1pPr>
              <a:defRPr/>
            </a:lvl1pPr>
          </a:lstStyle>
          <a:p>
            <a:fld id="{40DB24E7-C021-9141-B828-AE41A0CA181A}" type="slidenum">
              <a:rPr lang="en-US"/>
              <a:pPr/>
              <a:t>‹#›</a:t>
            </a:fld>
            <a:endParaRPr lang="en-US"/>
          </a:p>
        </p:txBody>
      </p:sp>
    </p:spTree>
    <p:extLst>
      <p:ext uri="{BB962C8B-B14F-4D97-AF65-F5344CB8AC3E}">
        <p14:creationId xmlns:p14="http://schemas.microsoft.com/office/powerpoint/2010/main" val="316565534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5"/>
          <p:cNvSpPr>
            <a:spLocks noGrp="1" noChangeArrowheads="1"/>
          </p:cNvSpPr>
          <p:nvPr>
            <p:ph type="sldNum" idx="10"/>
          </p:nvPr>
        </p:nvSpPr>
        <p:spPr>
          <a:ln/>
        </p:spPr>
        <p:txBody>
          <a:bodyPr/>
          <a:lstStyle>
            <a:lvl1pPr>
              <a:defRPr/>
            </a:lvl1pPr>
          </a:lstStyle>
          <a:p>
            <a:fld id="{DEB8145B-AB52-F04C-AFD9-0249E8953A07}" type="slidenum">
              <a:rPr lang="en-US"/>
              <a:pPr/>
              <a:t>‹#›</a:t>
            </a:fld>
            <a:endParaRPr lang="en-US"/>
          </a:p>
        </p:txBody>
      </p:sp>
    </p:spTree>
    <p:extLst>
      <p:ext uri="{BB962C8B-B14F-4D97-AF65-F5344CB8AC3E}">
        <p14:creationId xmlns:p14="http://schemas.microsoft.com/office/powerpoint/2010/main" val="1502058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sldNum" idx="10"/>
          </p:nvPr>
        </p:nvSpPr>
        <p:spPr>
          <a:ln/>
        </p:spPr>
        <p:txBody>
          <a:bodyPr/>
          <a:lstStyle>
            <a:lvl1pPr>
              <a:defRPr/>
            </a:lvl1pPr>
          </a:lstStyle>
          <a:p>
            <a:fld id="{B38F01AD-FDB3-6B48-BC62-BFC5A85898F3}" type="slidenum">
              <a:rPr lang="en-US"/>
              <a:pPr/>
              <a:t>‹#›</a:t>
            </a:fld>
            <a:endParaRPr lang="en-US"/>
          </a:p>
        </p:txBody>
      </p:sp>
    </p:spTree>
    <p:extLst>
      <p:ext uri="{BB962C8B-B14F-4D97-AF65-F5344CB8AC3E}">
        <p14:creationId xmlns:p14="http://schemas.microsoft.com/office/powerpoint/2010/main" val="350809914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5"/>
          <p:cNvSpPr>
            <a:spLocks noGrp="1" noChangeArrowheads="1"/>
          </p:cNvSpPr>
          <p:nvPr>
            <p:ph type="sldNum" idx="10"/>
          </p:nvPr>
        </p:nvSpPr>
        <p:spPr>
          <a:ln/>
        </p:spPr>
        <p:txBody>
          <a:bodyPr/>
          <a:lstStyle>
            <a:lvl1pPr>
              <a:defRPr/>
            </a:lvl1pPr>
          </a:lstStyle>
          <a:p>
            <a:fld id="{F3D0934D-336A-5944-B700-4BC0093A7A8C}" type="slidenum">
              <a:rPr lang="en-US"/>
              <a:pPr/>
              <a:t>‹#›</a:t>
            </a:fld>
            <a:endParaRPr lang="en-US"/>
          </a:p>
        </p:txBody>
      </p:sp>
    </p:spTree>
    <p:extLst>
      <p:ext uri="{BB962C8B-B14F-4D97-AF65-F5344CB8AC3E}">
        <p14:creationId xmlns:p14="http://schemas.microsoft.com/office/powerpoint/2010/main" val="30050395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5"/>
          <p:cNvSpPr>
            <a:spLocks noGrp="1" noChangeArrowheads="1"/>
          </p:cNvSpPr>
          <p:nvPr>
            <p:ph type="sldNum" idx="10"/>
          </p:nvPr>
        </p:nvSpPr>
        <p:spPr>
          <a:ln/>
        </p:spPr>
        <p:txBody>
          <a:bodyPr/>
          <a:lstStyle>
            <a:lvl1pPr>
              <a:defRPr/>
            </a:lvl1pPr>
          </a:lstStyle>
          <a:p>
            <a:fld id="{E36B0897-59DC-7945-A818-2F6791BFDFC4}" type="slidenum">
              <a:rPr lang="en-US"/>
              <a:pPr/>
              <a:t>‹#›</a:t>
            </a:fld>
            <a:endParaRPr lang="en-US"/>
          </a:p>
        </p:txBody>
      </p:sp>
    </p:spTree>
    <p:extLst>
      <p:ext uri="{BB962C8B-B14F-4D97-AF65-F5344CB8AC3E}">
        <p14:creationId xmlns:p14="http://schemas.microsoft.com/office/powerpoint/2010/main" val="23450596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5"/>
          <p:cNvSpPr>
            <a:spLocks noGrp="1" noChangeArrowheads="1"/>
          </p:cNvSpPr>
          <p:nvPr>
            <p:ph type="sldNum" idx="10"/>
          </p:nvPr>
        </p:nvSpPr>
        <p:spPr>
          <a:ln/>
        </p:spPr>
        <p:txBody>
          <a:bodyPr/>
          <a:lstStyle>
            <a:lvl1pPr>
              <a:defRPr/>
            </a:lvl1pPr>
          </a:lstStyle>
          <a:p>
            <a:fld id="{E13E6E5D-8941-0643-8531-610C3B2430DC}" type="slidenum">
              <a:rPr lang="en-US"/>
              <a:pPr/>
              <a:t>‹#›</a:t>
            </a:fld>
            <a:endParaRPr lang="en-US"/>
          </a:p>
        </p:txBody>
      </p:sp>
    </p:spTree>
    <p:extLst>
      <p:ext uri="{BB962C8B-B14F-4D97-AF65-F5344CB8AC3E}">
        <p14:creationId xmlns:p14="http://schemas.microsoft.com/office/powerpoint/2010/main" val="9271941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5"/>
          <p:cNvSpPr>
            <a:spLocks noGrp="1" noChangeArrowheads="1"/>
          </p:cNvSpPr>
          <p:nvPr>
            <p:ph type="sldNum" idx="10"/>
          </p:nvPr>
        </p:nvSpPr>
        <p:spPr>
          <a:ln/>
        </p:spPr>
        <p:txBody>
          <a:bodyPr/>
          <a:lstStyle>
            <a:lvl1pPr>
              <a:defRPr/>
            </a:lvl1pPr>
          </a:lstStyle>
          <a:p>
            <a:fld id="{111E703B-5E9B-3744-8392-F72E3BB4F6E6}" type="slidenum">
              <a:rPr lang="en-US"/>
              <a:pPr/>
              <a:t>‹#›</a:t>
            </a:fld>
            <a:endParaRPr lang="en-US"/>
          </a:p>
        </p:txBody>
      </p:sp>
    </p:spTree>
    <p:extLst>
      <p:ext uri="{BB962C8B-B14F-4D97-AF65-F5344CB8AC3E}">
        <p14:creationId xmlns:p14="http://schemas.microsoft.com/office/powerpoint/2010/main" val="54772822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1604963"/>
            <a:ext cx="2055813" cy="452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4963"/>
            <a:ext cx="6016625" cy="452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5"/>
          <p:cNvSpPr>
            <a:spLocks noGrp="1" noChangeArrowheads="1"/>
          </p:cNvSpPr>
          <p:nvPr>
            <p:ph type="sldNum" idx="10"/>
          </p:nvPr>
        </p:nvSpPr>
        <p:spPr>
          <a:ln/>
        </p:spPr>
        <p:txBody>
          <a:bodyPr/>
          <a:lstStyle>
            <a:lvl1pPr>
              <a:defRPr/>
            </a:lvl1pPr>
          </a:lstStyle>
          <a:p>
            <a:fld id="{133B2EAB-D498-4F48-A2E0-49761EBAFEF3}" type="slidenum">
              <a:rPr lang="en-US"/>
              <a:pPr/>
              <a:t>‹#›</a:t>
            </a:fld>
            <a:endParaRPr lang="en-US"/>
          </a:p>
        </p:txBody>
      </p:sp>
    </p:spTree>
    <p:extLst>
      <p:ext uri="{BB962C8B-B14F-4D97-AF65-F5344CB8AC3E}">
        <p14:creationId xmlns:p14="http://schemas.microsoft.com/office/powerpoint/2010/main" val="38855251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sldNum" idx="10"/>
          </p:nvPr>
        </p:nvSpPr>
        <p:spPr>
          <a:ln/>
        </p:spPr>
        <p:txBody>
          <a:bodyPr/>
          <a:lstStyle>
            <a:lvl1pPr>
              <a:defRPr/>
            </a:lvl1pPr>
          </a:lstStyle>
          <a:p>
            <a:fld id="{6153C3B7-D45F-EB42-9E02-1C6EA56CE168}" type="slidenum">
              <a:rPr lang="en-US"/>
              <a:pPr/>
              <a:t>‹#›</a:t>
            </a:fld>
            <a:endParaRPr lang="en-US"/>
          </a:p>
        </p:txBody>
      </p:sp>
    </p:spTree>
    <p:extLst>
      <p:ext uri="{BB962C8B-B14F-4D97-AF65-F5344CB8AC3E}">
        <p14:creationId xmlns:p14="http://schemas.microsoft.com/office/powerpoint/2010/main" val="9641916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fld id="{B9A0DDDB-77A7-DC4F-8B22-AC380FECA4B4}" type="slidenum">
              <a:rPr lang="en-US"/>
              <a:pPr/>
              <a:t>‹#›</a:t>
            </a:fld>
            <a:endParaRPr lang="en-US"/>
          </a:p>
        </p:txBody>
      </p:sp>
    </p:spTree>
    <p:extLst>
      <p:ext uri="{BB962C8B-B14F-4D97-AF65-F5344CB8AC3E}">
        <p14:creationId xmlns:p14="http://schemas.microsoft.com/office/powerpoint/2010/main" val="101592164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fld id="{74808D41-DDA2-5841-A911-05E031F6F38D}" type="slidenum">
              <a:rPr lang="en-US"/>
              <a:pPr/>
              <a:t>‹#›</a:t>
            </a:fld>
            <a:endParaRPr lang="en-US"/>
          </a:p>
        </p:txBody>
      </p:sp>
    </p:spTree>
    <p:extLst>
      <p:ext uri="{BB962C8B-B14F-4D97-AF65-F5344CB8AC3E}">
        <p14:creationId xmlns:p14="http://schemas.microsoft.com/office/powerpoint/2010/main" val="354948793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5425"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600200"/>
            <a:ext cx="4037013"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idx="10"/>
          </p:nvPr>
        </p:nvSpPr>
        <p:spPr>
          <a:ln/>
        </p:spPr>
        <p:txBody>
          <a:bodyPr/>
          <a:lstStyle>
            <a:lvl1pPr>
              <a:defRPr/>
            </a:lvl1pPr>
          </a:lstStyle>
          <a:p>
            <a:fld id="{B9081C02-7A36-264D-AD5E-DEE3C697365B}" type="slidenum">
              <a:rPr lang="en-US"/>
              <a:pPr/>
              <a:t>‹#›</a:t>
            </a:fld>
            <a:endParaRPr lang="en-US"/>
          </a:p>
        </p:txBody>
      </p:sp>
    </p:spTree>
    <p:extLst>
      <p:ext uri="{BB962C8B-B14F-4D97-AF65-F5344CB8AC3E}">
        <p14:creationId xmlns:p14="http://schemas.microsoft.com/office/powerpoint/2010/main" val="42848213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sldNum" idx="10"/>
          </p:nvPr>
        </p:nvSpPr>
        <p:spPr>
          <a:ln/>
        </p:spPr>
        <p:txBody>
          <a:bodyPr/>
          <a:lstStyle>
            <a:lvl1pPr>
              <a:defRPr/>
            </a:lvl1pPr>
          </a:lstStyle>
          <a:p>
            <a:fld id="{D2D4049C-E807-3B48-AD6F-67FCDAD46543}" type="slidenum">
              <a:rPr lang="en-US"/>
              <a:pPr/>
              <a:t>‹#›</a:t>
            </a:fld>
            <a:endParaRPr lang="en-US"/>
          </a:p>
        </p:txBody>
      </p:sp>
    </p:spTree>
    <p:extLst>
      <p:ext uri="{BB962C8B-B14F-4D97-AF65-F5344CB8AC3E}">
        <p14:creationId xmlns:p14="http://schemas.microsoft.com/office/powerpoint/2010/main" val="3377066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sldNum" idx="10"/>
          </p:nvPr>
        </p:nvSpPr>
        <p:spPr>
          <a:ln/>
        </p:spPr>
        <p:txBody>
          <a:bodyPr/>
          <a:lstStyle>
            <a:lvl1pPr>
              <a:defRPr/>
            </a:lvl1pPr>
          </a:lstStyle>
          <a:p>
            <a:fld id="{EC0C6B3C-C063-8740-A32F-A8A380EAF2A4}" type="slidenum">
              <a:rPr lang="en-US"/>
              <a:pPr/>
              <a:t>‹#›</a:t>
            </a:fld>
            <a:endParaRPr lang="en-US"/>
          </a:p>
        </p:txBody>
      </p:sp>
    </p:spTree>
    <p:extLst>
      <p:ext uri="{BB962C8B-B14F-4D97-AF65-F5344CB8AC3E}">
        <p14:creationId xmlns:p14="http://schemas.microsoft.com/office/powerpoint/2010/main" val="217027778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sldNum" idx="10"/>
          </p:nvPr>
        </p:nvSpPr>
        <p:spPr>
          <a:ln/>
        </p:spPr>
        <p:txBody>
          <a:bodyPr/>
          <a:lstStyle>
            <a:lvl1pPr>
              <a:defRPr/>
            </a:lvl1pPr>
          </a:lstStyle>
          <a:p>
            <a:fld id="{AE868425-A11A-0946-B15C-1D205C2B6E4D}" type="slidenum">
              <a:rPr lang="en-US"/>
              <a:pPr/>
              <a:t>‹#›</a:t>
            </a:fld>
            <a:endParaRPr lang="en-US"/>
          </a:p>
        </p:txBody>
      </p:sp>
    </p:spTree>
    <p:extLst>
      <p:ext uri="{BB962C8B-B14F-4D97-AF65-F5344CB8AC3E}">
        <p14:creationId xmlns:p14="http://schemas.microsoft.com/office/powerpoint/2010/main" val="225015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fld id="{7A9D6679-99F3-7746-8DD1-158A6EB1340A}" type="slidenum">
              <a:rPr lang="en-US"/>
              <a:pPr/>
              <a:t>‹#›</a:t>
            </a:fld>
            <a:endParaRPr lang="en-US"/>
          </a:p>
        </p:txBody>
      </p:sp>
    </p:spTree>
    <p:extLst>
      <p:ext uri="{BB962C8B-B14F-4D97-AF65-F5344CB8AC3E}">
        <p14:creationId xmlns:p14="http://schemas.microsoft.com/office/powerpoint/2010/main" val="327243462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fld id="{B6BC8E22-134C-EC47-A1F4-BEB9D07E650A}" type="slidenum">
              <a:rPr lang="en-US"/>
              <a:pPr/>
              <a:t>‹#›</a:t>
            </a:fld>
            <a:endParaRPr lang="en-US"/>
          </a:p>
        </p:txBody>
      </p:sp>
    </p:spTree>
    <p:extLst>
      <p:ext uri="{BB962C8B-B14F-4D97-AF65-F5344CB8AC3E}">
        <p14:creationId xmlns:p14="http://schemas.microsoft.com/office/powerpoint/2010/main" val="321529227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fld id="{AF54700A-58A2-1F40-BEB5-468F75CE4490}" type="slidenum">
              <a:rPr lang="en-US"/>
              <a:pPr/>
              <a:t>‹#›</a:t>
            </a:fld>
            <a:endParaRPr lang="en-US"/>
          </a:p>
        </p:txBody>
      </p:sp>
    </p:spTree>
    <p:extLst>
      <p:ext uri="{BB962C8B-B14F-4D97-AF65-F5344CB8AC3E}">
        <p14:creationId xmlns:p14="http://schemas.microsoft.com/office/powerpoint/2010/main" val="15432988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fld id="{F7CE4020-C511-EC4C-97E7-C712037D3257}" type="slidenum">
              <a:rPr lang="en-US"/>
              <a:pPr/>
              <a:t>‹#›</a:t>
            </a:fld>
            <a:endParaRPr lang="en-US"/>
          </a:p>
        </p:txBody>
      </p:sp>
    </p:spTree>
    <p:extLst>
      <p:ext uri="{BB962C8B-B14F-4D97-AF65-F5344CB8AC3E}">
        <p14:creationId xmlns:p14="http://schemas.microsoft.com/office/powerpoint/2010/main" val="306168827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46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6625" cy="5846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fld id="{BC52882A-3FEE-B048-A3E9-B08FCC96A7B2}" type="slidenum">
              <a:rPr lang="en-US"/>
              <a:pPr/>
              <a:t>‹#›</a:t>
            </a:fld>
            <a:endParaRPr lang="en-US"/>
          </a:p>
        </p:txBody>
      </p:sp>
    </p:spTree>
    <p:extLst>
      <p:ext uri="{BB962C8B-B14F-4D97-AF65-F5344CB8AC3E}">
        <p14:creationId xmlns:p14="http://schemas.microsoft.com/office/powerpoint/2010/main" val="20045465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sldNum" idx="10"/>
          </p:nvPr>
        </p:nvSpPr>
        <p:spPr>
          <a:ln/>
        </p:spPr>
        <p:txBody>
          <a:bodyPr/>
          <a:lstStyle>
            <a:lvl1pPr>
              <a:defRPr/>
            </a:lvl1pPr>
          </a:lstStyle>
          <a:p>
            <a:fld id="{D68D990B-BEFD-4A49-A6B2-086F74BF9877}" type="slidenum">
              <a:rPr lang="en-US"/>
              <a:pPr/>
              <a:t>‹#›</a:t>
            </a:fld>
            <a:endParaRPr lang="en-US"/>
          </a:p>
        </p:txBody>
      </p:sp>
    </p:spTree>
    <p:extLst>
      <p:ext uri="{BB962C8B-B14F-4D97-AF65-F5344CB8AC3E}">
        <p14:creationId xmlns:p14="http://schemas.microsoft.com/office/powerpoint/2010/main" val="107003003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fld id="{38CD9B44-D683-3344-99B8-398E1B5A1930}" type="slidenum">
              <a:rPr lang="en-US"/>
              <a:pPr/>
              <a:t>‹#›</a:t>
            </a:fld>
            <a:endParaRPr lang="en-US"/>
          </a:p>
        </p:txBody>
      </p:sp>
    </p:spTree>
    <p:extLst>
      <p:ext uri="{BB962C8B-B14F-4D97-AF65-F5344CB8AC3E}">
        <p14:creationId xmlns:p14="http://schemas.microsoft.com/office/powerpoint/2010/main" val="304091316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fld id="{B45A4D97-2BA2-4A43-ADD1-0E7166814349}" type="slidenum">
              <a:rPr lang="en-US"/>
              <a:pPr/>
              <a:t>‹#›</a:t>
            </a:fld>
            <a:endParaRPr lang="en-US"/>
          </a:p>
        </p:txBody>
      </p:sp>
    </p:spTree>
    <p:extLst>
      <p:ext uri="{BB962C8B-B14F-4D97-AF65-F5344CB8AC3E}">
        <p14:creationId xmlns:p14="http://schemas.microsoft.com/office/powerpoint/2010/main" val="112865610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06825" cy="4110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981200"/>
            <a:ext cx="3808413" cy="4110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idx="10"/>
          </p:nvPr>
        </p:nvSpPr>
        <p:spPr>
          <a:ln/>
        </p:spPr>
        <p:txBody>
          <a:bodyPr/>
          <a:lstStyle>
            <a:lvl1pPr>
              <a:defRPr/>
            </a:lvl1pPr>
          </a:lstStyle>
          <a:p>
            <a:fld id="{977062E3-27D2-C649-8F0B-B6BAAB71AF14}" type="slidenum">
              <a:rPr lang="en-US"/>
              <a:pPr/>
              <a:t>‹#›</a:t>
            </a:fld>
            <a:endParaRPr lang="en-US"/>
          </a:p>
        </p:txBody>
      </p:sp>
    </p:spTree>
    <p:extLst>
      <p:ext uri="{BB962C8B-B14F-4D97-AF65-F5344CB8AC3E}">
        <p14:creationId xmlns:p14="http://schemas.microsoft.com/office/powerpoint/2010/main" val="18939218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sldNum" idx="10"/>
          </p:nvPr>
        </p:nvSpPr>
        <p:spPr>
          <a:ln/>
        </p:spPr>
        <p:txBody>
          <a:bodyPr/>
          <a:lstStyle>
            <a:lvl1pPr>
              <a:defRPr/>
            </a:lvl1pPr>
          </a:lstStyle>
          <a:p>
            <a:fld id="{50A63510-843A-184D-AF9E-ABC25461185F}" type="slidenum">
              <a:rPr lang="en-US"/>
              <a:pPr/>
              <a:t>‹#›</a:t>
            </a:fld>
            <a:endParaRPr lang="en-US"/>
          </a:p>
        </p:txBody>
      </p:sp>
    </p:spTree>
    <p:extLst>
      <p:ext uri="{BB962C8B-B14F-4D97-AF65-F5344CB8AC3E}">
        <p14:creationId xmlns:p14="http://schemas.microsoft.com/office/powerpoint/2010/main" val="107472350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sldNum" idx="10"/>
          </p:nvPr>
        </p:nvSpPr>
        <p:spPr>
          <a:ln/>
        </p:spPr>
        <p:txBody>
          <a:bodyPr/>
          <a:lstStyle>
            <a:lvl1pPr>
              <a:defRPr/>
            </a:lvl1pPr>
          </a:lstStyle>
          <a:p>
            <a:fld id="{B1439EB5-FAF0-5C42-8F7C-35D86D5199A8}" type="slidenum">
              <a:rPr lang="en-US"/>
              <a:pPr/>
              <a:t>‹#›</a:t>
            </a:fld>
            <a:endParaRPr lang="en-US"/>
          </a:p>
        </p:txBody>
      </p:sp>
    </p:spTree>
    <p:extLst>
      <p:ext uri="{BB962C8B-B14F-4D97-AF65-F5344CB8AC3E}">
        <p14:creationId xmlns:p14="http://schemas.microsoft.com/office/powerpoint/2010/main" val="369391699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sldNum" idx="10"/>
          </p:nvPr>
        </p:nvSpPr>
        <p:spPr>
          <a:ln/>
        </p:spPr>
        <p:txBody>
          <a:bodyPr/>
          <a:lstStyle>
            <a:lvl1pPr>
              <a:defRPr/>
            </a:lvl1pPr>
          </a:lstStyle>
          <a:p>
            <a:fld id="{12367DE2-EFE6-6745-83A0-08B014D76D20}" type="slidenum">
              <a:rPr lang="en-US"/>
              <a:pPr/>
              <a:t>‹#›</a:t>
            </a:fld>
            <a:endParaRPr lang="en-US"/>
          </a:p>
        </p:txBody>
      </p:sp>
    </p:spTree>
    <p:extLst>
      <p:ext uri="{BB962C8B-B14F-4D97-AF65-F5344CB8AC3E}">
        <p14:creationId xmlns:p14="http://schemas.microsoft.com/office/powerpoint/2010/main" val="24886213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fld id="{0AD8E90B-AD30-5B4B-B5A0-09DFE9134A43}" type="slidenum">
              <a:rPr lang="en-US"/>
              <a:pPr/>
              <a:t>‹#›</a:t>
            </a:fld>
            <a:endParaRPr lang="en-US"/>
          </a:p>
        </p:txBody>
      </p:sp>
    </p:spTree>
    <p:extLst>
      <p:ext uri="{BB962C8B-B14F-4D97-AF65-F5344CB8AC3E}">
        <p14:creationId xmlns:p14="http://schemas.microsoft.com/office/powerpoint/2010/main" val="406229496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fld id="{A74BD27D-85DA-2048-966A-D78A62E7DDA1}" type="slidenum">
              <a:rPr lang="en-US"/>
              <a:pPr/>
              <a:t>‹#›</a:t>
            </a:fld>
            <a:endParaRPr lang="en-US"/>
          </a:p>
        </p:txBody>
      </p:sp>
    </p:spTree>
    <p:extLst>
      <p:ext uri="{BB962C8B-B14F-4D97-AF65-F5344CB8AC3E}">
        <p14:creationId xmlns:p14="http://schemas.microsoft.com/office/powerpoint/2010/main" val="37870230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fld id="{8EC1608E-6583-CA43-90EF-4675B2A14092}" type="slidenum">
              <a:rPr lang="en-US"/>
              <a:pPr/>
              <a:t>‹#›</a:t>
            </a:fld>
            <a:endParaRPr lang="en-US"/>
          </a:p>
        </p:txBody>
      </p:sp>
    </p:spTree>
    <p:extLst>
      <p:ext uri="{BB962C8B-B14F-4D97-AF65-F5344CB8AC3E}">
        <p14:creationId xmlns:p14="http://schemas.microsoft.com/office/powerpoint/2010/main" val="187646021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fld id="{0261E394-7929-5641-ACEA-223B9747C904}" type="slidenum">
              <a:rPr lang="en-US"/>
              <a:pPr/>
              <a:t>‹#›</a:t>
            </a:fld>
            <a:endParaRPr lang="en-US"/>
          </a:p>
        </p:txBody>
      </p:sp>
    </p:spTree>
    <p:extLst>
      <p:ext uri="{BB962C8B-B14F-4D97-AF65-F5344CB8AC3E}">
        <p14:creationId xmlns:p14="http://schemas.microsoft.com/office/powerpoint/2010/main" val="13661758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1925" y="434975"/>
            <a:ext cx="1941513" cy="56562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34975"/>
            <a:ext cx="5673725" cy="56562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fld id="{A965453B-D11E-B64C-B68A-CEF3CEE05B9C}" type="slidenum">
              <a:rPr lang="en-US"/>
              <a:pPr/>
              <a:t>‹#›</a:t>
            </a:fld>
            <a:endParaRPr lang="en-US"/>
          </a:p>
        </p:txBody>
      </p:sp>
    </p:spTree>
    <p:extLst>
      <p:ext uri="{BB962C8B-B14F-4D97-AF65-F5344CB8AC3E}">
        <p14:creationId xmlns:p14="http://schemas.microsoft.com/office/powerpoint/2010/main" val="348609647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sldNum" idx="10"/>
          </p:nvPr>
        </p:nvSpPr>
        <p:spPr>
          <a:ln/>
        </p:spPr>
        <p:txBody>
          <a:bodyPr/>
          <a:lstStyle>
            <a:lvl1pPr>
              <a:defRPr/>
            </a:lvl1pPr>
          </a:lstStyle>
          <a:p>
            <a:fld id="{2720D7DD-2548-BE43-B1DA-30D8AF122070}" type="slidenum">
              <a:rPr lang="en-US"/>
              <a:pPr/>
              <a:t>‹#›</a:t>
            </a:fld>
            <a:endParaRPr lang="en-US"/>
          </a:p>
        </p:txBody>
      </p:sp>
    </p:spTree>
    <p:extLst>
      <p:ext uri="{BB962C8B-B14F-4D97-AF65-F5344CB8AC3E}">
        <p14:creationId xmlns:p14="http://schemas.microsoft.com/office/powerpoint/2010/main" val="55857987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fld id="{DFE7C3C3-57B2-FC40-A13E-279AB532AD5A}" type="slidenum">
              <a:rPr lang="en-US"/>
              <a:pPr/>
              <a:t>‹#›</a:t>
            </a:fld>
            <a:endParaRPr lang="en-US"/>
          </a:p>
        </p:txBody>
      </p:sp>
    </p:spTree>
    <p:extLst>
      <p:ext uri="{BB962C8B-B14F-4D97-AF65-F5344CB8AC3E}">
        <p14:creationId xmlns:p14="http://schemas.microsoft.com/office/powerpoint/2010/main" val="55594913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idx="10"/>
          </p:nvPr>
        </p:nvSpPr>
        <p:spPr>
          <a:ln/>
        </p:spPr>
        <p:txBody>
          <a:bodyPr/>
          <a:lstStyle>
            <a:lvl1pPr>
              <a:defRPr/>
            </a:lvl1pPr>
          </a:lstStyle>
          <a:p>
            <a:fld id="{D2366B9B-6C5B-544A-941E-893A5F2D00A3}" type="slidenum">
              <a:rPr lang="en-US"/>
              <a:pPr/>
              <a:t>‹#›</a:t>
            </a:fld>
            <a:endParaRPr lang="en-US"/>
          </a:p>
        </p:txBody>
      </p:sp>
    </p:spTree>
    <p:extLst>
      <p:ext uri="{BB962C8B-B14F-4D97-AF65-F5344CB8AC3E}">
        <p14:creationId xmlns:p14="http://schemas.microsoft.com/office/powerpoint/2010/main" val="2084308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sldNum" idx="10"/>
          </p:nvPr>
        </p:nvSpPr>
        <p:spPr>
          <a:ln/>
        </p:spPr>
        <p:txBody>
          <a:bodyPr/>
          <a:lstStyle>
            <a:lvl1pPr>
              <a:defRPr/>
            </a:lvl1pPr>
          </a:lstStyle>
          <a:p>
            <a:fld id="{63F1146E-B697-E444-A416-9816C54167F0}" type="slidenum">
              <a:rPr lang="en-US"/>
              <a:pPr/>
              <a:t>‹#›</a:t>
            </a:fld>
            <a:endParaRPr lang="en-US"/>
          </a:p>
        </p:txBody>
      </p:sp>
    </p:spTree>
    <p:extLst>
      <p:ext uri="{BB962C8B-B14F-4D97-AF65-F5344CB8AC3E}">
        <p14:creationId xmlns:p14="http://schemas.microsoft.com/office/powerpoint/2010/main" val="5358236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idx="10"/>
          </p:nvPr>
        </p:nvSpPr>
        <p:spPr>
          <a:ln/>
        </p:spPr>
        <p:txBody>
          <a:bodyPr/>
          <a:lstStyle>
            <a:lvl1pPr>
              <a:defRPr/>
            </a:lvl1pPr>
          </a:lstStyle>
          <a:p>
            <a:fld id="{FED53DD3-2271-854F-A85E-4A4E41E0DE13}" type="slidenum">
              <a:rPr lang="en-US"/>
              <a:pPr/>
              <a:t>‹#›</a:t>
            </a:fld>
            <a:endParaRPr lang="en-US"/>
          </a:p>
        </p:txBody>
      </p:sp>
    </p:spTree>
    <p:extLst>
      <p:ext uri="{BB962C8B-B14F-4D97-AF65-F5344CB8AC3E}">
        <p14:creationId xmlns:p14="http://schemas.microsoft.com/office/powerpoint/2010/main" val="204543197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idx="10"/>
          </p:nvPr>
        </p:nvSpPr>
        <p:spPr>
          <a:ln/>
        </p:spPr>
        <p:txBody>
          <a:bodyPr/>
          <a:lstStyle>
            <a:lvl1pPr>
              <a:defRPr/>
            </a:lvl1pPr>
          </a:lstStyle>
          <a:p>
            <a:fld id="{C859EAF0-3827-1C47-959E-6D74D26167DC}" type="slidenum">
              <a:rPr lang="en-US"/>
              <a:pPr/>
              <a:t>‹#›</a:t>
            </a:fld>
            <a:endParaRPr lang="en-US"/>
          </a:p>
        </p:txBody>
      </p:sp>
    </p:spTree>
    <p:extLst>
      <p:ext uri="{BB962C8B-B14F-4D97-AF65-F5344CB8AC3E}">
        <p14:creationId xmlns:p14="http://schemas.microsoft.com/office/powerpoint/2010/main" val="38812185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idx="10"/>
          </p:nvPr>
        </p:nvSpPr>
        <p:spPr>
          <a:ln/>
        </p:spPr>
        <p:txBody>
          <a:bodyPr/>
          <a:lstStyle>
            <a:lvl1pPr>
              <a:defRPr/>
            </a:lvl1pPr>
          </a:lstStyle>
          <a:p>
            <a:fld id="{C47A3253-CF15-9348-9323-45BCDAEF1CAD}" type="slidenum">
              <a:rPr lang="en-US"/>
              <a:pPr/>
              <a:t>‹#›</a:t>
            </a:fld>
            <a:endParaRPr lang="en-US"/>
          </a:p>
        </p:txBody>
      </p:sp>
    </p:spTree>
    <p:extLst>
      <p:ext uri="{BB962C8B-B14F-4D97-AF65-F5344CB8AC3E}">
        <p14:creationId xmlns:p14="http://schemas.microsoft.com/office/powerpoint/2010/main" val="106699350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fld id="{F2C487F6-B717-1B45-B19E-0041828F9BC0}" type="slidenum">
              <a:rPr lang="en-US"/>
              <a:pPr/>
              <a:t>‹#›</a:t>
            </a:fld>
            <a:endParaRPr lang="en-US"/>
          </a:p>
        </p:txBody>
      </p:sp>
    </p:spTree>
    <p:extLst>
      <p:ext uri="{BB962C8B-B14F-4D97-AF65-F5344CB8AC3E}">
        <p14:creationId xmlns:p14="http://schemas.microsoft.com/office/powerpoint/2010/main" val="213446746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fld id="{F3538829-A735-B545-B233-215F4B5417F8}" type="slidenum">
              <a:rPr lang="en-US"/>
              <a:pPr/>
              <a:t>‹#›</a:t>
            </a:fld>
            <a:endParaRPr lang="en-US"/>
          </a:p>
        </p:txBody>
      </p:sp>
    </p:spTree>
    <p:extLst>
      <p:ext uri="{BB962C8B-B14F-4D97-AF65-F5344CB8AC3E}">
        <p14:creationId xmlns:p14="http://schemas.microsoft.com/office/powerpoint/2010/main" val="36440641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fld id="{CB3AE673-6049-904E-BD20-5E34E83274C8}" type="slidenum">
              <a:rPr lang="en-US"/>
              <a:pPr/>
              <a:t>‹#›</a:t>
            </a:fld>
            <a:endParaRPr lang="en-US"/>
          </a:p>
        </p:txBody>
      </p:sp>
    </p:spTree>
    <p:extLst>
      <p:ext uri="{BB962C8B-B14F-4D97-AF65-F5344CB8AC3E}">
        <p14:creationId xmlns:p14="http://schemas.microsoft.com/office/powerpoint/2010/main" val="117603587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fld id="{0C3460EB-6CD3-6147-B500-F7DA07C319B5}" type="slidenum">
              <a:rPr lang="en-US"/>
              <a:pPr/>
              <a:t>‹#›</a:t>
            </a:fld>
            <a:endParaRPr lang="en-US"/>
          </a:p>
        </p:txBody>
      </p:sp>
    </p:spTree>
    <p:extLst>
      <p:ext uri="{BB962C8B-B14F-4D97-AF65-F5344CB8AC3E}">
        <p14:creationId xmlns:p14="http://schemas.microsoft.com/office/powerpoint/2010/main" val="11788083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fld id="{7205D8CC-33FD-6544-A07D-4A0979134F59}" type="slidenum">
              <a:rPr lang="en-US"/>
              <a:pPr/>
              <a:t>‹#›</a:t>
            </a:fld>
            <a:endParaRPr lang="en-US"/>
          </a:p>
        </p:txBody>
      </p:sp>
    </p:spTree>
    <p:extLst>
      <p:ext uri="{BB962C8B-B14F-4D97-AF65-F5344CB8AC3E}">
        <p14:creationId xmlns:p14="http://schemas.microsoft.com/office/powerpoint/2010/main" val="22987234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sldNum" idx="10"/>
          </p:nvPr>
        </p:nvSpPr>
        <p:spPr>
          <a:ln/>
        </p:spPr>
        <p:txBody>
          <a:bodyPr/>
          <a:lstStyle>
            <a:lvl1pPr>
              <a:defRPr/>
            </a:lvl1pPr>
          </a:lstStyle>
          <a:p>
            <a:fld id="{B6C90524-1819-FD42-9F41-337FBDE2AFC4}" type="slidenum">
              <a:rPr lang="en-US"/>
              <a:pPr/>
              <a:t>‹#›</a:t>
            </a:fld>
            <a:endParaRPr lang="en-US"/>
          </a:p>
        </p:txBody>
      </p:sp>
    </p:spTree>
    <p:extLst>
      <p:ext uri="{BB962C8B-B14F-4D97-AF65-F5344CB8AC3E}">
        <p14:creationId xmlns:p14="http://schemas.microsoft.com/office/powerpoint/2010/main" val="309364321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sldNum" idx="10"/>
          </p:nvPr>
        </p:nvSpPr>
        <p:spPr>
          <a:ln/>
        </p:spPr>
        <p:txBody>
          <a:bodyPr/>
          <a:lstStyle>
            <a:lvl1pPr>
              <a:defRPr/>
            </a:lvl1pPr>
          </a:lstStyle>
          <a:p>
            <a:fld id="{ACA3C5DA-7B4F-4745-B8A0-80345B1D9250}" type="slidenum">
              <a:rPr lang="en-US"/>
              <a:pPr/>
              <a:t>‹#›</a:t>
            </a:fld>
            <a:endParaRPr lang="en-US"/>
          </a:p>
        </p:txBody>
      </p:sp>
    </p:spTree>
    <p:extLst>
      <p:ext uri="{BB962C8B-B14F-4D97-AF65-F5344CB8AC3E}">
        <p14:creationId xmlns:p14="http://schemas.microsoft.com/office/powerpoint/2010/main" val="596950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sldNum" idx="10"/>
          </p:nvPr>
        </p:nvSpPr>
        <p:spPr>
          <a:ln/>
        </p:spPr>
        <p:txBody>
          <a:bodyPr/>
          <a:lstStyle>
            <a:lvl1pPr>
              <a:defRPr/>
            </a:lvl1pPr>
          </a:lstStyle>
          <a:p>
            <a:fld id="{D432D650-9882-C347-AC32-0A8318EFEFEB}" type="slidenum">
              <a:rPr lang="en-US"/>
              <a:pPr/>
              <a:t>‹#›</a:t>
            </a:fld>
            <a:endParaRPr lang="en-US"/>
          </a:p>
        </p:txBody>
      </p:sp>
    </p:spTree>
    <p:extLst>
      <p:ext uri="{BB962C8B-B14F-4D97-AF65-F5344CB8AC3E}">
        <p14:creationId xmlns:p14="http://schemas.microsoft.com/office/powerpoint/2010/main" val="30860156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sldNum" idx="10"/>
          </p:nvPr>
        </p:nvSpPr>
        <p:spPr>
          <a:ln/>
        </p:spPr>
        <p:txBody>
          <a:bodyPr/>
          <a:lstStyle>
            <a:lvl1pPr>
              <a:defRPr/>
            </a:lvl1pPr>
          </a:lstStyle>
          <a:p>
            <a:fld id="{86C4819E-B5A9-BD41-AF7E-692E782D9DAA}" type="slidenum">
              <a:rPr lang="en-US"/>
              <a:pPr/>
              <a:t>‹#›</a:t>
            </a:fld>
            <a:endParaRPr lang="en-US"/>
          </a:p>
        </p:txBody>
      </p:sp>
    </p:spTree>
    <p:extLst>
      <p:ext uri="{BB962C8B-B14F-4D97-AF65-F5344CB8AC3E}">
        <p14:creationId xmlns:p14="http://schemas.microsoft.com/office/powerpoint/2010/main" val="34842030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1125" cy="3729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87925" y="2362200"/>
            <a:ext cx="3922713" cy="3729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sldNum" idx="10"/>
          </p:nvPr>
        </p:nvSpPr>
        <p:spPr>
          <a:ln/>
        </p:spPr>
        <p:txBody>
          <a:bodyPr/>
          <a:lstStyle>
            <a:lvl1pPr>
              <a:defRPr/>
            </a:lvl1pPr>
          </a:lstStyle>
          <a:p>
            <a:fld id="{51B66F9B-D637-C94A-A082-0FA2C23FC3B7}" type="slidenum">
              <a:rPr lang="en-US"/>
              <a:pPr/>
              <a:t>‹#›</a:t>
            </a:fld>
            <a:endParaRPr lang="en-US"/>
          </a:p>
        </p:txBody>
      </p:sp>
    </p:spTree>
    <p:extLst>
      <p:ext uri="{BB962C8B-B14F-4D97-AF65-F5344CB8AC3E}">
        <p14:creationId xmlns:p14="http://schemas.microsoft.com/office/powerpoint/2010/main" val="219335677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sldNum" idx="10"/>
          </p:nvPr>
        </p:nvSpPr>
        <p:spPr>
          <a:ln/>
        </p:spPr>
        <p:txBody>
          <a:bodyPr/>
          <a:lstStyle>
            <a:lvl1pPr>
              <a:defRPr/>
            </a:lvl1pPr>
          </a:lstStyle>
          <a:p>
            <a:fld id="{54C33DB6-CC3C-8F4D-A5C9-01D2222927AE}" type="slidenum">
              <a:rPr lang="en-US"/>
              <a:pPr/>
              <a:t>‹#›</a:t>
            </a:fld>
            <a:endParaRPr lang="en-US"/>
          </a:p>
        </p:txBody>
      </p:sp>
    </p:spTree>
    <p:extLst>
      <p:ext uri="{BB962C8B-B14F-4D97-AF65-F5344CB8AC3E}">
        <p14:creationId xmlns:p14="http://schemas.microsoft.com/office/powerpoint/2010/main" val="106179545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sldNum" idx="10"/>
          </p:nvPr>
        </p:nvSpPr>
        <p:spPr>
          <a:ln/>
        </p:spPr>
        <p:txBody>
          <a:bodyPr/>
          <a:lstStyle>
            <a:lvl1pPr>
              <a:defRPr/>
            </a:lvl1pPr>
          </a:lstStyle>
          <a:p>
            <a:fld id="{1CC95C1E-A447-024C-9CBF-11F0D8AF8061}" type="slidenum">
              <a:rPr lang="en-US"/>
              <a:pPr/>
              <a:t>‹#›</a:t>
            </a:fld>
            <a:endParaRPr lang="en-US"/>
          </a:p>
        </p:txBody>
      </p:sp>
    </p:spTree>
    <p:extLst>
      <p:ext uri="{BB962C8B-B14F-4D97-AF65-F5344CB8AC3E}">
        <p14:creationId xmlns:p14="http://schemas.microsoft.com/office/powerpoint/2010/main" val="2309731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a:ln/>
        </p:spPr>
        <p:txBody>
          <a:bodyPr/>
          <a:lstStyle>
            <a:lvl1pPr>
              <a:defRPr/>
            </a:lvl1pPr>
          </a:lstStyle>
          <a:p>
            <a:fld id="{E841E685-5F7B-5D4C-9243-47F2EEF67229}" type="slidenum">
              <a:rPr lang="en-US"/>
              <a:pPr/>
              <a:t>‹#›</a:t>
            </a:fld>
            <a:endParaRPr lang="en-US"/>
          </a:p>
        </p:txBody>
      </p:sp>
    </p:spTree>
    <p:extLst>
      <p:ext uri="{BB962C8B-B14F-4D97-AF65-F5344CB8AC3E}">
        <p14:creationId xmlns:p14="http://schemas.microsoft.com/office/powerpoint/2010/main" val="124223855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a:ln/>
        </p:spPr>
        <p:txBody>
          <a:bodyPr/>
          <a:lstStyle>
            <a:lvl1pPr>
              <a:defRPr/>
            </a:lvl1pPr>
          </a:lstStyle>
          <a:p>
            <a:fld id="{703E900D-F4E7-F847-897C-021ABB748282}" type="slidenum">
              <a:rPr lang="en-US"/>
              <a:pPr/>
              <a:t>‹#›</a:t>
            </a:fld>
            <a:endParaRPr lang="en-US"/>
          </a:p>
        </p:txBody>
      </p:sp>
    </p:spTree>
    <p:extLst>
      <p:ext uri="{BB962C8B-B14F-4D97-AF65-F5344CB8AC3E}">
        <p14:creationId xmlns:p14="http://schemas.microsoft.com/office/powerpoint/2010/main" val="89585340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a:ln/>
        </p:spPr>
        <p:txBody>
          <a:bodyPr/>
          <a:lstStyle>
            <a:lvl1pPr>
              <a:defRPr/>
            </a:lvl1pPr>
          </a:lstStyle>
          <a:p>
            <a:fld id="{A4E987D9-0514-2C43-BF37-D65D1E877148}" type="slidenum">
              <a:rPr lang="en-US"/>
              <a:pPr/>
              <a:t>‹#›</a:t>
            </a:fld>
            <a:endParaRPr lang="en-US"/>
          </a:p>
        </p:txBody>
      </p:sp>
    </p:spTree>
    <p:extLst>
      <p:ext uri="{BB962C8B-B14F-4D97-AF65-F5344CB8AC3E}">
        <p14:creationId xmlns:p14="http://schemas.microsoft.com/office/powerpoint/2010/main" val="175047223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sldNum" idx="10"/>
          </p:nvPr>
        </p:nvSpPr>
        <p:spPr>
          <a:ln/>
        </p:spPr>
        <p:txBody>
          <a:bodyPr/>
          <a:lstStyle>
            <a:lvl1pPr>
              <a:defRPr/>
            </a:lvl1pPr>
          </a:lstStyle>
          <a:p>
            <a:fld id="{AB9BFF02-0AF3-3C46-A5FE-06FB39EF318D}" type="slidenum">
              <a:rPr lang="en-US"/>
              <a:pPr/>
              <a:t>‹#›</a:t>
            </a:fld>
            <a:endParaRPr lang="en-US"/>
          </a:p>
        </p:txBody>
      </p:sp>
    </p:spTree>
    <p:extLst>
      <p:ext uri="{BB962C8B-B14F-4D97-AF65-F5344CB8AC3E}">
        <p14:creationId xmlns:p14="http://schemas.microsoft.com/office/powerpoint/2010/main" val="273241787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1975" y="762000"/>
            <a:ext cx="1998663" cy="53292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5175" cy="53292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sldNum" idx="10"/>
          </p:nvPr>
        </p:nvSpPr>
        <p:spPr>
          <a:ln/>
        </p:spPr>
        <p:txBody>
          <a:bodyPr/>
          <a:lstStyle>
            <a:lvl1pPr>
              <a:defRPr/>
            </a:lvl1pPr>
          </a:lstStyle>
          <a:p>
            <a:fld id="{02993DBB-2581-0C45-8CF3-49CC0E8662CD}" type="slidenum">
              <a:rPr lang="en-US"/>
              <a:pPr/>
              <a:t>‹#›</a:t>
            </a:fld>
            <a:endParaRPr lang="en-US"/>
          </a:p>
        </p:txBody>
      </p:sp>
    </p:spTree>
    <p:extLst>
      <p:ext uri="{BB962C8B-B14F-4D97-AF65-F5344CB8AC3E}">
        <p14:creationId xmlns:p14="http://schemas.microsoft.com/office/powerpoint/2010/main" val="208598798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8"/>
          <p:cNvSpPr>
            <a:spLocks noGrp="1" noChangeArrowheads="1"/>
          </p:cNvSpPr>
          <p:nvPr>
            <p:ph type="sldNum" idx="10"/>
          </p:nvPr>
        </p:nvSpPr>
        <p:spPr>
          <a:ln/>
        </p:spPr>
        <p:txBody>
          <a:bodyPr/>
          <a:lstStyle>
            <a:lvl1pPr>
              <a:defRPr/>
            </a:lvl1pPr>
          </a:lstStyle>
          <a:p>
            <a:fld id="{5B6C705A-BD0D-7D4B-841C-E087E9C5DBD2}" type="slidenum">
              <a:rPr lang="en-US"/>
              <a:pPr/>
              <a:t>‹#›</a:t>
            </a:fld>
            <a:endParaRPr lang="en-US"/>
          </a:p>
        </p:txBody>
      </p:sp>
    </p:spTree>
    <p:extLst>
      <p:ext uri="{BB962C8B-B14F-4D97-AF65-F5344CB8AC3E}">
        <p14:creationId xmlns:p14="http://schemas.microsoft.com/office/powerpoint/2010/main" val="404348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sldNum" idx="10"/>
          </p:nvPr>
        </p:nvSpPr>
        <p:spPr>
          <a:ln/>
        </p:spPr>
        <p:txBody>
          <a:bodyPr/>
          <a:lstStyle>
            <a:lvl1pPr>
              <a:defRPr/>
            </a:lvl1pPr>
          </a:lstStyle>
          <a:p>
            <a:fld id="{87091F2F-7FE9-E04D-AF3E-E39488292EAA}" type="slidenum">
              <a:rPr lang="en-US"/>
              <a:pPr/>
              <a:t>‹#›</a:t>
            </a:fld>
            <a:endParaRPr lang="en-US"/>
          </a:p>
        </p:txBody>
      </p:sp>
    </p:spTree>
    <p:extLst>
      <p:ext uri="{BB962C8B-B14F-4D97-AF65-F5344CB8AC3E}">
        <p14:creationId xmlns:p14="http://schemas.microsoft.com/office/powerpoint/2010/main" val="2331183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sldNum" idx="10"/>
          </p:nvPr>
        </p:nvSpPr>
        <p:spPr>
          <a:ln/>
        </p:spPr>
        <p:txBody>
          <a:bodyPr/>
          <a:lstStyle>
            <a:lvl1pPr>
              <a:defRPr/>
            </a:lvl1pPr>
          </a:lstStyle>
          <a:p>
            <a:fld id="{A894395A-15C9-D240-8EE1-BA9234B880F8}" type="slidenum">
              <a:rPr lang="en-US"/>
              <a:pPr/>
              <a:t>‹#›</a:t>
            </a:fld>
            <a:endParaRPr lang="en-US"/>
          </a:p>
        </p:txBody>
      </p:sp>
    </p:spTree>
    <p:extLst>
      <p:ext uri="{BB962C8B-B14F-4D97-AF65-F5344CB8AC3E}">
        <p14:creationId xmlns:p14="http://schemas.microsoft.com/office/powerpoint/2010/main" val="219703585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sldNum" idx="10"/>
          </p:nvPr>
        </p:nvSpPr>
        <p:spPr>
          <a:ln/>
        </p:spPr>
        <p:txBody>
          <a:bodyPr/>
          <a:lstStyle>
            <a:lvl1pPr>
              <a:defRPr/>
            </a:lvl1pPr>
          </a:lstStyle>
          <a:p>
            <a:fld id="{8CCFC569-EC98-974D-907A-8F80BDB03E71}" type="slidenum">
              <a:rPr lang="en-US"/>
              <a:pPr/>
              <a:t>‹#›</a:t>
            </a:fld>
            <a:endParaRPr lang="en-US"/>
          </a:p>
        </p:txBody>
      </p:sp>
    </p:spTree>
    <p:extLst>
      <p:ext uri="{BB962C8B-B14F-4D97-AF65-F5344CB8AC3E}">
        <p14:creationId xmlns:p14="http://schemas.microsoft.com/office/powerpoint/2010/main" val="36801975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sldNum" idx="10"/>
          </p:nvPr>
        </p:nvSpPr>
        <p:spPr>
          <a:ln/>
        </p:spPr>
        <p:txBody>
          <a:bodyPr/>
          <a:lstStyle>
            <a:lvl1pPr>
              <a:defRPr/>
            </a:lvl1pPr>
          </a:lstStyle>
          <a:p>
            <a:fld id="{F06046A7-A8D9-4E4F-9CA8-6FBC4D1DCE53}" type="slidenum">
              <a:rPr lang="en-US"/>
              <a:pPr/>
              <a:t>‹#›</a:t>
            </a:fld>
            <a:endParaRPr lang="en-US"/>
          </a:p>
        </p:txBody>
      </p:sp>
    </p:spTree>
    <p:extLst>
      <p:ext uri="{BB962C8B-B14F-4D97-AF65-F5344CB8AC3E}">
        <p14:creationId xmlns:p14="http://schemas.microsoft.com/office/powerpoint/2010/main" val="9810071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sldNum" idx="10"/>
          </p:nvPr>
        </p:nvSpPr>
        <p:spPr>
          <a:ln/>
        </p:spPr>
        <p:txBody>
          <a:bodyPr/>
          <a:lstStyle>
            <a:lvl1pPr>
              <a:defRPr/>
            </a:lvl1pPr>
          </a:lstStyle>
          <a:p>
            <a:fld id="{181D7987-4BB8-8A41-BD19-718BF5AB7E39}" type="slidenum">
              <a:rPr lang="en-US"/>
              <a:pPr/>
              <a:t>‹#›</a:t>
            </a:fld>
            <a:endParaRPr lang="en-US"/>
          </a:p>
        </p:txBody>
      </p:sp>
    </p:spTree>
    <p:extLst>
      <p:ext uri="{BB962C8B-B14F-4D97-AF65-F5344CB8AC3E}">
        <p14:creationId xmlns:p14="http://schemas.microsoft.com/office/powerpoint/2010/main" val="163219557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sldNum" idx="10"/>
          </p:nvPr>
        </p:nvSpPr>
        <p:spPr>
          <a:ln/>
        </p:spPr>
        <p:txBody>
          <a:bodyPr/>
          <a:lstStyle>
            <a:lvl1pPr>
              <a:defRPr/>
            </a:lvl1pPr>
          </a:lstStyle>
          <a:p>
            <a:fld id="{542A93AD-8634-B44C-9DF9-AEB9191DD215}" type="slidenum">
              <a:rPr lang="en-US"/>
              <a:pPr/>
              <a:t>‹#›</a:t>
            </a:fld>
            <a:endParaRPr lang="en-US"/>
          </a:p>
        </p:txBody>
      </p:sp>
    </p:spTree>
    <p:extLst>
      <p:ext uri="{BB962C8B-B14F-4D97-AF65-F5344CB8AC3E}">
        <p14:creationId xmlns:p14="http://schemas.microsoft.com/office/powerpoint/2010/main" val="393656568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sldNum" idx="10"/>
          </p:nvPr>
        </p:nvSpPr>
        <p:spPr>
          <a:ln/>
        </p:spPr>
        <p:txBody>
          <a:bodyPr/>
          <a:lstStyle>
            <a:lvl1pPr>
              <a:defRPr/>
            </a:lvl1pPr>
          </a:lstStyle>
          <a:p>
            <a:fld id="{1A8A1CD5-F55F-284E-B792-85DA0125E906}" type="slidenum">
              <a:rPr lang="en-US"/>
              <a:pPr/>
              <a:t>‹#›</a:t>
            </a:fld>
            <a:endParaRPr lang="en-US"/>
          </a:p>
        </p:txBody>
      </p:sp>
    </p:spTree>
    <p:extLst>
      <p:ext uri="{BB962C8B-B14F-4D97-AF65-F5344CB8AC3E}">
        <p14:creationId xmlns:p14="http://schemas.microsoft.com/office/powerpoint/2010/main" val="343520124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fld id="{4C06B909-9C92-7344-87B9-FE516B79B4D8}" type="slidenum">
              <a:rPr lang="en-US"/>
              <a:pPr/>
              <a:t>‹#›</a:t>
            </a:fld>
            <a:endParaRPr lang="en-US"/>
          </a:p>
        </p:txBody>
      </p:sp>
    </p:spTree>
    <p:extLst>
      <p:ext uri="{BB962C8B-B14F-4D97-AF65-F5344CB8AC3E}">
        <p14:creationId xmlns:p14="http://schemas.microsoft.com/office/powerpoint/2010/main" val="319784220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fld id="{ADD2F878-284A-E74C-B544-65C2BAED9244}" type="slidenum">
              <a:rPr lang="en-US"/>
              <a:pPr/>
              <a:t>‹#›</a:t>
            </a:fld>
            <a:endParaRPr lang="en-US"/>
          </a:p>
        </p:txBody>
      </p:sp>
    </p:spTree>
    <p:extLst>
      <p:ext uri="{BB962C8B-B14F-4D97-AF65-F5344CB8AC3E}">
        <p14:creationId xmlns:p14="http://schemas.microsoft.com/office/powerpoint/2010/main" val="152540244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fld id="{C8B347F0-372A-A446-B13B-413964FD2A5B}" type="slidenum">
              <a:rPr lang="en-US"/>
              <a:pPr/>
              <a:t>‹#›</a:t>
            </a:fld>
            <a:endParaRPr lang="en-US"/>
          </a:p>
        </p:txBody>
      </p:sp>
    </p:spTree>
    <p:extLst>
      <p:ext uri="{BB962C8B-B14F-4D97-AF65-F5344CB8AC3E}">
        <p14:creationId xmlns:p14="http://schemas.microsoft.com/office/powerpoint/2010/main" val="298050851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sldNum" idx="10"/>
          </p:nvPr>
        </p:nvSpPr>
        <p:spPr>
          <a:ln/>
        </p:spPr>
        <p:txBody>
          <a:bodyPr/>
          <a:lstStyle>
            <a:lvl1pPr>
              <a:defRPr/>
            </a:lvl1pPr>
          </a:lstStyle>
          <a:p>
            <a:fld id="{D5204E73-490E-F543-BF6F-4687D19309E9}" type="slidenum">
              <a:rPr lang="en-US"/>
              <a:pPr/>
              <a:t>‹#›</a:t>
            </a:fld>
            <a:endParaRPr lang="en-US"/>
          </a:p>
        </p:txBody>
      </p:sp>
    </p:spTree>
    <p:extLst>
      <p:ext uri="{BB962C8B-B14F-4D97-AF65-F5344CB8AC3E}">
        <p14:creationId xmlns:p14="http://schemas.microsoft.com/office/powerpoint/2010/main" val="21791119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3688" y="1425575"/>
            <a:ext cx="2060575" cy="47005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425575"/>
            <a:ext cx="6034088" cy="470058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sldNum" idx="10"/>
          </p:nvPr>
        </p:nvSpPr>
        <p:spPr>
          <a:ln/>
        </p:spPr>
        <p:txBody>
          <a:bodyPr/>
          <a:lstStyle>
            <a:lvl1pPr>
              <a:defRPr/>
            </a:lvl1pPr>
          </a:lstStyle>
          <a:p>
            <a:fld id="{5034A055-61EE-1A47-AE17-D6243236A453}" type="slidenum">
              <a:rPr lang="en-US"/>
              <a:pPr/>
              <a:t>‹#›</a:t>
            </a:fld>
            <a:endParaRPr lang="en-US"/>
          </a:p>
        </p:txBody>
      </p:sp>
    </p:spTree>
    <p:extLst>
      <p:ext uri="{BB962C8B-B14F-4D97-AF65-F5344CB8AC3E}">
        <p14:creationId xmlns:p14="http://schemas.microsoft.com/office/powerpoint/2010/main" val="2721080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sldNum" idx="10"/>
          </p:nvPr>
        </p:nvSpPr>
        <p:spPr>
          <a:ln/>
        </p:spPr>
        <p:txBody>
          <a:bodyPr/>
          <a:lstStyle>
            <a:lvl1pPr>
              <a:defRPr/>
            </a:lvl1pPr>
          </a:lstStyle>
          <a:p>
            <a:fld id="{5DAB0A80-3E61-494C-B15A-50656175F11D}" type="slidenum">
              <a:rPr lang="en-US"/>
              <a:pPr/>
              <a:t>‹#›</a:t>
            </a:fld>
            <a:endParaRPr lang="en-US"/>
          </a:p>
        </p:txBody>
      </p:sp>
    </p:spTree>
    <p:extLst>
      <p:ext uri="{BB962C8B-B14F-4D97-AF65-F5344CB8AC3E}">
        <p14:creationId xmlns:p14="http://schemas.microsoft.com/office/powerpoint/2010/main" val="390484691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sldNum" idx="10"/>
          </p:nvPr>
        </p:nvSpPr>
        <p:spPr>
          <a:ln/>
        </p:spPr>
        <p:txBody>
          <a:bodyPr/>
          <a:lstStyle>
            <a:lvl1pPr>
              <a:defRPr/>
            </a:lvl1pPr>
          </a:lstStyle>
          <a:p>
            <a:fld id="{1FF43136-4AF9-A142-9005-DF779AC778F4}" type="slidenum">
              <a:rPr lang="en-US"/>
              <a:pPr/>
              <a:t>‹#›</a:t>
            </a:fld>
            <a:endParaRPr lang="en-US"/>
          </a:p>
        </p:txBody>
      </p:sp>
    </p:spTree>
    <p:extLst>
      <p:ext uri="{BB962C8B-B14F-4D97-AF65-F5344CB8AC3E}">
        <p14:creationId xmlns:p14="http://schemas.microsoft.com/office/powerpoint/2010/main" val="256732540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fld id="{8F8A55B6-1A15-3545-BDEF-FF0B2AAFB8C5}" type="slidenum">
              <a:rPr lang="en-US"/>
              <a:pPr/>
              <a:t>‹#›</a:t>
            </a:fld>
            <a:endParaRPr lang="en-US"/>
          </a:p>
        </p:txBody>
      </p:sp>
    </p:spTree>
    <p:extLst>
      <p:ext uri="{BB962C8B-B14F-4D97-AF65-F5344CB8AC3E}">
        <p14:creationId xmlns:p14="http://schemas.microsoft.com/office/powerpoint/2010/main" val="220413631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idx="10"/>
          </p:nvPr>
        </p:nvSpPr>
        <p:spPr>
          <a:ln/>
        </p:spPr>
        <p:txBody>
          <a:bodyPr/>
          <a:lstStyle>
            <a:lvl1pPr>
              <a:defRPr/>
            </a:lvl1pPr>
          </a:lstStyle>
          <a:p>
            <a:fld id="{7B03846B-FFAD-9A45-AD32-95AC215B0892}" type="slidenum">
              <a:rPr lang="en-US"/>
              <a:pPr/>
              <a:t>‹#›</a:t>
            </a:fld>
            <a:endParaRPr lang="en-US"/>
          </a:p>
        </p:txBody>
      </p:sp>
    </p:spTree>
    <p:extLst>
      <p:ext uri="{BB962C8B-B14F-4D97-AF65-F5344CB8AC3E}">
        <p14:creationId xmlns:p14="http://schemas.microsoft.com/office/powerpoint/2010/main" val="333799142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5825" cy="4110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4625" y="1981200"/>
            <a:ext cx="3427413" cy="4110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idx="10"/>
          </p:nvPr>
        </p:nvSpPr>
        <p:spPr>
          <a:ln/>
        </p:spPr>
        <p:txBody>
          <a:bodyPr/>
          <a:lstStyle>
            <a:lvl1pPr>
              <a:defRPr/>
            </a:lvl1pPr>
          </a:lstStyle>
          <a:p>
            <a:fld id="{2CD804E3-8C4D-A743-A646-14678DAE0DD2}" type="slidenum">
              <a:rPr lang="en-US"/>
              <a:pPr/>
              <a:t>‹#›</a:t>
            </a:fld>
            <a:endParaRPr lang="en-US"/>
          </a:p>
        </p:txBody>
      </p:sp>
    </p:spTree>
    <p:extLst>
      <p:ext uri="{BB962C8B-B14F-4D97-AF65-F5344CB8AC3E}">
        <p14:creationId xmlns:p14="http://schemas.microsoft.com/office/powerpoint/2010/main" val="30201043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idx="10"/>
          </p:nvPr>
        </p:nvSpPr>
        <p:spPr>
          <a:ln/>
        </p:spPr>
        <p:txBody>
          <a:bodyPr/>
          <a:lstStyle>
            <a:lvl1pPr>
              <a:defRPr/>
            </a:lvl1pPr>
          </a:lstStyle>
          <a:p>
            <a:fld id="{D542B15C-21F1-0947-A8D6-166CFB54F46F}" type="slidenum">
              <a:rPr lang="en-US"/>
              <a:pPr/>
              <a:t>‹#›</a:t>
            </a:fld>
            <a:endParaRPr lang="en-US"/>
          </a:p>
        </p:txBody>
      </p:sp>
    </p:spTree>
    <p:extLst>
      <p:ext uri="{BB962C8B-B14F-4D97-AF65-F5344CB8AC3E}">
        <p14:creationId xmlns:p14="http://schemas.microsoft.com/office/powerpoint/2010/main" val="144904871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idx="10"/>
          </p:nvPr>
        </p:nvSpPr>
        <p:spPr>
          <a:ln/>
        </p:spPr>
        <p:txBody>
          <a:bodyPr/>
          <a:lstStyle>
            <a:lvl1pPr>
              <a:defRPr/>
            </a:lvl1pPr>
          </a:lstStyle>
          <a:p>
            <a:fld id="{9F12ED60-80BC-F44B-B659-CBCFA2264D7B}" type="slidenum">
              <a:rPr lang="en-US"/>
              <a:pPr/>
              <a:t>‹#›</a:t>
            </a:fld>
            <a:endParaRPr lang="en-US"/>
          </a:p>
        </p:txBody>
      </p:sp>
    </p:spTree>
    <p:extLst>
      <p:ext uri="{BB962C8B-B14F-4D97-AF65-F5344CB8AC3E}">
        <p14:creationId xmlns:p14="http://schemas.microsoft.com/office/powerpoint/2010/main" val="379895368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fld id="{B16695AE-A2F6-3248-AC71-364E0A42C446}" type="slidenum">
              <a:rPr lang="en-US"/>
              <a:pPr/>
              <a:t>‹#›</a:t>
            </a:fld>
            <a:endParaRPr lang="en-US"/>
          </a:p>
        </p:txBody>
      </p:sp>
    </p:spTree>
    <p:extLst>
      <p:ext uri="{BB962C8B-B14F-4D97-AF65-F5344CB8AC3E}">
        <p14:creationId xmlns:p14="http://schemas.microsoft.com/office/powerpoint/2010/main" val="30244027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fld id="{3AF634D4-A05E-FE4A-82AB-FD8853727CBE}" type="slidenum">
              <a:rPr lang="en-US"/>
              <a:pPr/>
              <a:t>‹#›</a:t>
            </a:fld>
            <a:endParaRPr lang="en-US"/>
          </a:p>
        </p:txBody>
      </p:sp>
    </p:spTree>
    <p:extLst>
      <p:ext uri="{BB962C8B-B14F-4D97-AF65-F5344CB8AC3E}">
        <p14:creationId xmlns:p14="http://schemas.microsoft.com/office/powerpoint/2010/main" val="36403870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fld id="{B4B71ACB-6752-384F-A9E2-93351935ADAE}" type="slidenum">
              <a:rPr lang="en-US"/>
              <a:pPr/>
              <a:t>‹#›</a:t>
            </a:fld>
            <a:endParaRPr lang="en-US"/>
          </a:p>
        </p:txBody>
      </p:sp>
    </p:spTree>
    <p:extLst>
      <p:ext uri="{BB962C8B-B14F-4D97-AF65-F5344CB8AC3E}">
        <p14:creationId xmlns:p14="http://schemas.microsoft.com/office/powerpoint/2010/main" val="30305902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fld id="{DD3FFFD6-D176-AC4D-84CA-FD7FB117C2F7}" type="slidenum">
              <a:rPr lang="en-US"/>
              <a:pPr/>
              <a:t>‹#›</a:t>
            </a:fld>
            <a:endParaRPr lang="en-US"/>
          </a:p>
        </p:txBody>
      </p:sp>
    </p:spTree>
    <p:extLst>
      <p:ext uri="{BB962C8B-B14F-4D97-AF65-F5344CB8AC3E}">
        <p14:creationId xmlns:p14="http://schemas.microsoft.com/office/powerpoint/2010/main" val="1418223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sldNum" idx="10"/>
          </p:nvPr>
        </p:nvSpPr>
        <p:spPr>
          <a:ln/>
        </p:spPr>
        <p:txBody>
          <a:bodyPr/>
          <a:lstStyle>
            <a:lvl1pPr>
              <a:defRPr/>
            </a:lvl1pPr>
          </a:lstStyle>
          <a:p>
            <a:fld id="{6CD99AAD-9786-E941-A4B4-2B57D13B7EB9}" type="slidenum">
              <a:rPr lang="en-US"/>
              <a:pPr/>
              <a:t>‹#›</a:t>
            </a:fld>
            <a:endParaRPr lang="en-US"/>
          </a:p>
        </p:txBody>
      </p:sp>
    </p:spTree>
    <p:extLst>
      <p:ext uri="{BB962C8B-B14F-4D97-AF65-F5344CB8AC3E}">
        <p14:creationId xmlns:p14="http://schemas.microsoft.com/office/powerpoint/2010/main" val="375233755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1025" y="457200"/>
            <a:ext cx="1751013" cy="56340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2225" cy="56340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fld id="{52CD3F35-5C4B-CD4A-A8EE-B5E29EB0C50D}" type="slidenum">
              <a:rPr lang="en-US"/>
              <a:pPr/>
              <a:t>‹#›</a:t>
            </a:fld>
            <a:endParaRPr lang="en-US"/>
          </a:p>
        </p:txBody>
      </p:sp>
    </p:spTree>
    <p:extLst>
      <p:ext uri="{BB962C8B-B14F-4D97-AF65-F5344CB8AC3E}">
        <p14:creationId xmlns:p14="http://schemas.microsoft.com/office/powerpoint/2010/main" val="276855390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sldNum" idx="10"/>
          </p:nvPr>
        </p:nvSpPr>
        <p:spPr>
          <a:ln/>
        </p:spPr>
        <p:txBody>
          <a:bodyPr/>
          <a:lstStyle>
            <a:lvl1pPr>
              <a:defRPr/>
            </a:lvl1pPr>
          </a:lstStyle>
          <a:p>
            <a:fld id="{6F3D0F27-6C8F-0146-9BD2-CC3CB0A97E17}" type="slidenum">
              <a:rPr lang="en-US"/>
              <a:pPr/>
              <a:t>‹#›</a:t>
            </a:fld>
            <a:endParaRPr lang="en-US"/>
          </a:p>
        </p:txBody>
      </p:sp>
    </p:spTree>
    <p:extLst>
      <p:ext uri="{BB962C8B-B14F-4D97-AF65-F5344CB8AC3E}">
        <p14:creationId xmlns:p14="http://schemas.microsoft.com/office/powerpoint/2010/main" val="50393362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fld id="{968017BB-59D9-4142-8FEC-72BCC7FEE872}" type="slidenum">
              <a:rPr lang="en-US"/>
              <a:pPr/>
              <a:t>‹#›</a:t>
            </a:fld>
            <a:endParaRPr lang="en-US"/>
          </a:p>
        </p:txBody>
      </p:sp>
    </p:spTree>
    <p:extLst>
      <p:ext uri="{BB962C8B-B14F-4D97-AF65-F5344CB8AC3E}">
        <p14:creationId xmlns:p14="http://schemas.microsoft.com/office/powerpoint/2010/main" val="229794357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idx="10"/>
          </p:nvPr>
        </p:nvSpPr>
        <p:spPr>
          <a:ln/>
        </p:spPr>
        <p:txBody>
          <a:bodyPr/>
          <a:lstStyle>
            <a:lvl1pPr>
              <a:defRPr/>
            </a:lvl1pPr>
          </a:lstStyle>
          <a:p>
            <a:fld id="{79B8CE31-5543-7B47-A49A-F483A7EBFF82}" type="slidenum">
              <a:rPr lang="en-US"/>
              <a:pPr/>
              <a:t>‹#›</a:t>
            </a:fld>
            <a:endParaRPr lang="en-US"/>
          </a:p>
        </p:txBody>
      </p:sp>
    </p:spTree>
    <p:extLst>
      <p:ext uri="{BB962C8B-B14F-4D97-AF65-F5344CB8AC3E}">
        <p14:creationId xmlns:p14="http://schemas.microsoft.com/office/powerpoint/2010/main" val="330614632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idx="10"/>
          </p:nvPr>
        </p:nvSpPr>
        <p:spPr>
          <a:ln/>
        </p:spPr>
        <p:txBody>
          <a:bodyPr/>
          <a:lstStyle>
            <a:lvl1pPr>
              <a:defRPr/>
            </a:lvl1pPr>
          </a:lstStyle>
          <a:p>
            <a:fld id="{827CCB91-C303-124B-9216-6C0B76A5F7A8}" type="slidenum">
              <a:rPr lang="en-US"/>
              <a:pPr/>
              <a:t>‹#›</a:t>
            </a:fld>
            <a:endParaRPr lang="en-US"/>
          </a:p>
        </p:txBody>
      </p:sp>
    </p:spTree>
    <p:extLst>
      <p:ext uri="{BB962C8B-B14F-4D97-AF65-F5344CB8AC3E}">
        <p14:creationId xmlns:p14="http://schemas.microsoft.com/office/powerpoint/2010/main" val="112189930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idx="10"/>
          </p:nvPr>
        </p:nvSpPr>
        <p:spPr>
          <a:ln/>
        </p:spPr>
        <p:txBody>
          <a:bodyPr/>
          <a:lstStyle>
            <a:lvl1pPr>
              <a:defRPr/>
            </a:lvl1pPr>
          </a:lstStyle>
          <a:p>
            <a:fld id="{E8D254FE-750F-B447-AE0A-50B6091FFF69}" type="slidenum">
              <a:rPr lang="en-US"/>
              <a:pPr/>
              <a:t>‹#›</a:t>
            </a:fld>
            <a:endParaRPr lang="en-US"/>
          </a:p>
        </p:txBody>
      </p:sp>
    </p:spTree>
    <p:extLst>
      <p:ext uri="{BB962C8B-B14F-4D97-AF65-F5344CB8AC3E}">
        <p14:creationId xmlns:p14="http://schemas.microsoft.com/office/powerpoint/2010/main" val="361520270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idx="10"/>
          </p:nvPr>
        </p:nvSpPr>
        <p:spPr>
          <a:ln/>
        </p:spPr>
        <p:txBody>
          <a:bodyPr/>
          <a:lstStyle>
            <a:lvl1pPr>
              <a:defRPr/>
            </a:lvl1pPr>
          </a:lstStyle>
          <a:p>
            <a:fld id="{9E9FB42F-BC19-6549-8A27-B2D7C516879A}" type="slidenum">
              <a:rPr lang="en-US"/>
              <a:pPr/>
              <a:t>‹#›</a:t>
            </a:fld>
            <a:endParaRPr lang="en-US"/>
          </a:p>
        </p:txBody>
      </p:sp>
    </p:spTree>
    <p:extLst>
      <p:ext uri="{BB962C8B-B14F-4D97-AF65-F5344CB8AC3E}">
        <p14:creationId xmlns:p14="http://schemas.microsoft.com/office/powerpoint/2010/main" val="241637100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fld id="{E53F1C21-BB01-8648-9389-F4B52BF1B9DD}" type="slidenum">
              <a:rPr lang="en-US"/>
              <a:pPr/>
              <a:t>‹#›</a:t>
            </a:fld>
            <a:endParaRPr lang="en-US"/>
          </a:p>
        </p:txBody>
      </p:sp>
    </p:spTree>
    <p:extLst>
      <p:ext uri="{BB962C8B-B14F-4D97-AF65-F5344CB8AC3E}">
        <p14:creationId xmlns:p14="http://schemas.microsoft.com/office/powerpoint/2010/main" val="421918644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fld id="{37C19A9C-C2CF-E24D-9A59-1EDB49E29C9A}" type="slidenum">
              <a:rPr lang="en-US"/>
              <a:pPr/>
              <a:t>‹#›</a:t>
            </a:fld>
            <a:endParaRPr lang="en-US"/>
          </a:p>
        </p:txBody>
      </p:sp>
    </p:spTree>
    <p:extLst>
      <p:ext uri="{BB962C8B-B14F-4D97-AF65-F5344CB8AC3E}">
        <p14:creationId xmlns:p14="http://schemas.microsoft.com/office/powerpoint/2010/main" val="169817491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fld id="{AFF0B5FE-9DF5-2140-B29D-C3A48400531C}" type="slidenum">
              <a:rPr lang="en-US"/>
              <a:pPr/>
              <a:t>‹#›</a:t>
            </a:fld>
            <a:endParaRPr lang="en-US"/>
          </a:p>
        </p:txBody>
      </p:sp>
    </p:spTree>
    <p:extLst>
      <p:ext uri="{BB962C8B-B14F-4D97-AF65-F5344CB8AC3E}">
        <p14:creationId xmlns:p14="http://schemas.microsoft.com/office/powerpoint/2010/main" val="2740130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1"/>
          <p:cNvSpPr>
            <a:spLocks noGrp="1" noChangeArrowheads="1"/>
          </p:cNvSpPr>
          <p:nvPr>
            <p:ph type="sldNum" idx="10"/>
          </p:nvPr>
        </p:nvSpPr>
        <p:spPr>
          <a:ln/>
        </p:spPr>
        <p:txBody>
          <a:bodyPr/>
          <a:lstStyle>
            <a:lvl1pPr>
              <a:defRPr/>
            </a:lvl1pPr>
          </a:lstStyle>
          <a:p>
            <a:fld id="{DD8A0B4B-5AA8-DB41-A33F-DE2DF3DD694F}" type="slidenum">
              <a:rPr lang="en-US"/>
              <a:pPr/>
              <a:t>‹#›</a:t>
            </a:fld>
            <a:endParaRPr lang="en-US"/>
          </a:p>
        </p:txBody>
      </p:sp>
    </p:spTree>
    <p:extLst>
      <p:ext uri="{BB962C8B-B14F-4D97-AF65-F5344CB8AC3E}">
        <p14:creationId xmlns:p14="http://schemas.microsoft.com/office/powerpoint/2010/main" val="20116674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fld id="{129B8E7C-A77E-5A42-88E4-AA3B8BBEB192}" type="slidenum">
              <a:rPr lang="en-US"/>
              <a:pPr/>
              <a:t>‹#›</a:t>
            </a:fld>
            <a:endParaRPr lang="en-US"/>
          </a:p>
        </p:txBody>
      </p:sp>
    </p:spTree>
    <p:extLst>
      <p:ext uri="{BB962C8B-B14F-4D97-AF65-F5344CB8AC3E}">
        <p14:creationId xmlns:p14="http://schemas.microsoft.com/office/powerpoint/2010/main" val="413435952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3375" y="1371600"/>
            <a:ext cx="2074863" cy="4754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371600"/>
            <a:ext cx="6073775" cy="4754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fld id="{9FB18FD0-8AA9-4341-B3C3-1047B133CAC2}" type="slidenum">
              <a:rPr lang="en-US"/>
              <a:pPr/>
              <a:t>‹#›</a:t>
            </a:fld>
            <a:endParaRPr lang="en-US"/>
          </a:p>
        </p:txBody>
      </p:sp>
    </p:spTree>
    <p:extLst>
      <p:ext uri="{BB962C8B-B14F-4D97-AF65-F5344CB8AC3E}">
        <p14:creationId xmlns:p14="http://schemas.microsoft.com/office/powerpoint/2010/main" val="110367421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8"/>
          <p:cNvSpPr>
            <a:spLocks noGrp="1" noChangeArrowheads="1"/>
          </p:cNvSpPr>
          <p:nvPr>
            <p:ph type="sldNum" idx="10"/>
          </p:nvPr>
        </p:nvSpPr>
        <p:spPr>
          <a:ln/>
        </p:spPr>
        <p:txBody>
          <a:bodyPr/>
          <a:lstStyle>
            <a:lvl1pPr>
              <a:defRPr/>
            </a:lvl1pPr>
          </a:lstStyle>
          <a:p>
            <a:fld id="{7DE334C6-63E7-7642-81FA-884774DA5D22}" type="slidenum">
              <a:rPr lang="en-US"/>
              <a:pPr/>
              <a:t>‹#›</a:t>
            </a:fld>
            <a:endParaRPr lang="en-US"/>
          </a:p>
        </p:txBody>
      </p:sp>
    </p:spTree>
    <p:extLst>
      <p:ext uri="{BB962C8B-B14F-4D97-AF65-F5344CB8AC3E}">
        <p14:creationId xmlns:p14="http://schemas.microsoft.com/office/powerpoint/2010/main" val="12499069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sldNum" idx="10"/>
          </p:nvPr>
        </p:nvSpPr>
        <p:spPr>
          <a:ln/>
        </p:spPr>
        <p:txBody>
          <a:bodyPr/>
          <a:lstStyle>
            <a:lvl1pPr>
              <a:defRPr/>
            </a:lvl1pPr>
          </a:lstStyle>
          <a:p>
            <a:fld id="{0866A1E5-BACB-4146-8724-61F78473E7B0}" type="slidenum">
              <a:rPr lang="en-US"/>
              <a:pPr/>
              <a:t>‹#›</a:t>
            </a:fld>
            <a:endParaRPr lang="en-US"/>
          </a:p>
        </p:txBody>
      </p:sp>
    </p:spTree>
    <p:extLst>
      <p:ext uri="{BB962C8B-B14F-4D97-AF65-F5344CB8AC3E}">
        <p14:creationId xmlns:p14="http://schemas.microsoft.com/office/powerpoint/2010/main" val="103573998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sldNum" idx="10"/>
          </p:nvPr>
        </p:nvSpPr>
        <p:spPr>
          <a:ln/>
        </p:spPr>
        <p:txBody>
          <a:bodyPr/>
          <a:lstStyle>
            <a:lvl1pPr>
              <a:defRPr/>
            </a:lvl1pPr>
          </a:lstStyle>
          <a:p>
            <a:fld id="{0B5147B2-BD64-EF48-A022-AB1500371F41}" type="slidenum">
              <a:rPr lang="en-US"/>
              <a:pPr/>
              <a:t>‹#›</a:t>
            </a:fld>
            <a:endParaRPr lang="en-US"/>
          </a:p>
        </p:txBody>
      </p:sp>
    </p:spTree>
    <p:extLst>
      <p:ext uri="{BB962C8B-B14F-4D97-AF65-F5344CB8AC3E}">
        <p14:creationId xmlns:p14="http://schemas.microsoft.com/office/powerpoint/2010/main" val="264039635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5425" cy="4491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600200"/>
            <a:ext cx="4037013" cy="4491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sldNum" idx="10"/>
          </p:nvPr>
        </p:nvSpPr>
        <p:spPr>
          <a:ln/>
        </p:spPr>
        <p:txBody>
          <a:bodyPr/>
          <a:lstStyle>
            <a:lvl1pPr>
              <a:defRPr/>
            </a:lvl1pPr>
          </a:lstStyle>
          <a:p>
            <a:fld id="{58E6799D-A24A-234B-BD79-A79D473EA7F5}" type="slidenum">
              <a:rPr lang="en-US"/>
              <a:pPr/>
              <a:t>‹#›</a:t>
            </a:fld>
            <a:endParaRPr lang="en-US"/>
          </a:p>
        </p:txBody>
      </p:sp>
    </p:spTree>
    <p:extLst>
      <p:ext uri="{BB962C8B-B14F-4D97-AF65-F5344CB8AC3E}">
        <p14:creationId xmlns:p14="http://schemas.microsoft.com/office/powerpoint/2010/main" val="161114520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sldNum" idx="10"/>
          </p:nvPr>
        </p:nvSpPr>
        <p:spPr>
          <a:ln/>
        </p:spPr>
        <p:txBody>
          <a:bodyPr/>
          <a:lstStyle>
            <a:lvl1pPr>
              <a:defRPr/>
            </a:lvl1pPr>
          </a:lstStyle>
          <a:p>
            <a:fld id="{51C70BE0-F813-B749-BBDB-28E43D902C46}" type="slidenum">
              <a:rPr lang="en-US"/>
              <a:pPr/>
              <a:t>‹#›</a:t>
            </a:fld>
            <a:endParaRPr lang="en-US"/>
          </a:p>
        </p:txBody>
      </p:sp>
    </p:spTree>
    <p:extLst>
      <p:ext uri="{BB962C8B-B14F-4D97-AF65-F5344CB8AC3E}">
        <p14:creationId xmlns:p14="http://schemas.microsoft.com/office/powerpoint/2010/main" val="73854797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sldNum" idx="10"/>
          </p:nvPr>
        </p:nvSpPr>
        <p:spPr>
          <a:ln/>
        </p:spPr>
        <p:txBody>
          <a:bodyPr/>
          <a:lstStyle>
            <a:lvl1pPr>
              <a:defRPr/>
            </a:lvl1pPr>
          </a:lstStyle>
          <a:p>
            <a:fld id="{45401474-CC6D-AA4E-978C-E7151CD1E719}" type="slidenum">
              <a:rPr lang="en-US"/>
              <a:pPr/>
              <a:t>‹#›</a:t>
            </a:fld>
            <a:endParaRPr lang="en-US"/>
          </a:p>
        </p:txBody>
      </p:sp>
    </p:spTree>
    <p:extLst>
      <p:ext uri="{BB962C8B-B14F-4D97-AF65-F5344CB8AC3E}">
        <p14:creationId xmlns:p14="http://schemas.microsoft.com/office/powerpoint/2010/main" val="18501917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fld id="{4BE05166-904F-4A42-BF71-14C841AB1C2B}" type="slidenum">
              <a:rPr lang="en-US"/>
              <a:pPr/>
              <a:t>‹#›</a:t>
            </a:fld>
            <a:endParaRPr lang="en-US"/>
          </a:p>
        </p:txBody>
      </p:sp>
    </p:spTree>
    <p:extLst>
      <p:ext uri="{BB962C8B-B14F-4D97-AF65-F5344CB8AC3E}">
        <p14:creationId xmlns:p14="http://schemas.microsoft.com/office/powerpoint/2010/main" val="4531707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fld id="{53EE05D3-B79A-5A4D-A4EF-ADA67A1963F2}" type="slidenum">
              <a:rPr lang="en-US"/>
              <a:pPr/>
              <a:t>‹#›</a:t>
            </a:fld>
            <a:endParaRPr lang="en-US"/>
          </a:p>
        </p:txBody>
      </p:sp>
    </p:spTree>
    <p:extLst>
      <p:ext uri="{BB962C8B-B14F-4D97-AF65-F5344CB8AC3E}">
        <p14:creationId xmlns:p14="http://schemas.microsoft.com/office/powerpoint/2010/main" val="2607679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idx="10"/>
          </p:nvPr>
        </p:nvSpPr>
        <p:spPr>
          <a:ln/>
        </p:spPr>
        <p:txBody>
          <a:bodyPr/>
          <a:lstStyle>
            <a:lvl1pPr>
              <a:defRPr/>
            </a:lvl1pPr>
          </a:lstStyle>
          <a:p>
            <a:fld id="{3C64F070-C4B6-BA4F-A986-8C22DFF46376}" type="slidenum">
              <a:rPr lang="en-US"/>
              <a:pPr/>
              <a:t>‹#›</a:t>
            </a:fld>
            <a:endParaRPr lang="en-US"/>
          </a:p>
        </p:txBody>
      </p:sp>
    </p:spTree>
    <p:extLst>
      <p:ext uri="{BB962C8B-B14F-4D97-AF65-F5344CB8AC3E}">
        <p14:creationId xmlns:p14="http://schemas.microsoft.com/office/powerpoint/2010/main" val="322333542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fld id="{364A2AF4-6A67-AE48-9513-3511C0613ECA}" type="slidenum">
              <a:rPr lang="en-US"/>
              <a:pPr/>
              <a:t>‹#›</a:t>
            </a:fld>
            <a:endParaRPr lang="en-US"/>
          </a:p>
        </p:txBody>
      </p:sp>
    </p:spTree>
    <p:extLst>
      <p:ext uri="{BB962C8B-B14F-4D97-AF65-F5344CB8AC3E}">
        <p14:creationId xmlns:p14="http://schemas.microsoft.com/office/powerpoint/2010/main" val="342077578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sldNum" idx="10"/>
          </p:nvPr>
        </p:nvSpPr>
        <p:spPr>
          <a:ln/>
        </p:spPr>
        <p:txBody>
          <a:bodyPr/>
          <a:lstStyle>
            <a:lvl1pPr>
              <a:defRPr/>
            </a:lvl1pPr>
          </a:lstStyle>
          <a:p>
            <a:fld id="{D0F3A32D-85C7-2844-8256-1085604151D5}" type="slidenum">
              <a:rPr lang="en-US"/>
              <a:pPr/>
              <a:t>‹#›</a:t>
            </a:fld>
            <a:endParaRPr lang="en-US"/>
          </a:p>
        </p:txBody>
      </p:sp>
    </p:spTree>
    <p:extLst>
      <p:ext uri="{BB962C8B-B14F-4D97-AF65-F5344CB8AC3E}">
        <p14:creationId xmlns:p14="http://schemas.microsoft.com/office/powerpoint/2010/main" val="11929069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16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6625" cy="5816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sldNum" idx="10"/>
          </p:nvPr>
        </p:nvSpPr>
        <p:spPr>
          <a:ln/>
        </p:spPr>
        <p:txBody>
          <a:bodyPr/>
          <a:lstStyle>
            <a:lvl1pPr>
              <a:defRPr/>
            </a:lvl1pPr>
          </a:lstStyle>
          <a:p>
            <a:fld id="{B17C9600-2771-C84C-8E59-1615DE81042D}" type="slidenum">
              <a:rPr lang="en-US"/>
              <a:pPr/>
              <a:t>‹#›</a:t>
            </a:fld>
            <a:endParaRPr lang="en-US"/>
          </a:p>
        </p:txBody>
      </p:sp>
    </p:spTree>
    <p:extLst>
      <p:ext uri="{BB962C8B-B14F-4D97-AF65-F5344CB8AC3E}">
        <p14:creationId xmlns:p14="http://schemas.microsoft.com/office/powerpoint/2010/main" val="82513554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idx="10"/>
          </p:nvPr>
        </p:nvSpPr>
        <p:spPr>
          <a:ln/>
        </p:spPr>
        <p:txBody>
          <a:bodyPr/>
          <a:lstStyle>
            <a:lvl1pPr>
              <a:defRPr/>
            </a:lvl1pPr>
          </a:lstStyle>
          <a:p>
            <a:fld id="{AA08B62E-5952-4946-BDC9-532520351789}" type="slidenum">
              <a:rPr lang="en-US"/>
              <a:pPr/>
              <a:t>‹#›</a:t>
            </a:fld>
            <a:endParaRPr lang="en-US"/>
          </a:p>
        </p:txBody>
      </p:sp>
    </p:spTree>
    <p:extLst>
      <p:ext uri="{BB962C8B-B14F-4D97-AF65-F5344CB8AC3E}">
        <p14:creationId xmlns:p14="http://schemas.microsoft.com/office/powerpoint/2010/main" val="365344009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idx="10"/>
          </p:nvPr>
        </p:nvSpPr>
        <p:spPr>
          <a:ln/>
        </p:spPr>
        <p:txBody>
          <a:bodyPr/>
          <a:lstStyle>
            <a:lvl1pPr>
              <a:defRPr/>
            </a:lvl1pPr>
          </a:lstStyle>
          <a:p>
            <a:fld id="{96C6ECDF-0028-EC4D-BA6C-536F656AB897}" type="slidenum">
              <a:rPr lang="en-US"/>
              <a:pPr/>
              <a:t>‹#›</a:t>
            </a:fld>
            <a:endParaRPr lang="en-US"/>
          </a:p>
        </p:txBody>
      </p:sp>
    </p:spTree>
    <p:extLst>
      <p:ext uri="{BB962C8B-B14F-4D97-AF65-F5344CB8AC3E}">
        <p14:creationId xmlns:p14="http://schemas.microsoft.com/office/powerpoint/2010/main" val="247066145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idx="10"/>
          </p:nvPr>
        </p:nvSpPr>
        <p:spPr>
          <a:ln/>
        </p:spPr>
        <p:txBody>
          <a:bodyPr/>
          <a:lstStyle>
            <a:lvl1pPr>
              <a:defRPr/>
            </a:lvl1pPr>
          </a:lstStyle>
          <a:p>
            <a:fld id="{B0A86790-64AD-4B43-BF6A-D3FC2D285FC6}" type="slidenum">
              <a:rPr lang="en-US"/>
              <a:pPr/>
              <a:t>‹#›</a:t>
            </a:fld>
            <a:endParaRPr lang="en-US"/>
          </a:p>
        </p:txBody>
      </p:sp>
    </p:spTree>
    <p:extLst>
      <p:ext uri="{BB962C8B-B14F-4D97-AF65-F5344CB8AC3E}">
        <p14:creationId xmlns:p14="http://schemas.microsoft.com/office/powerpoint/2010/main" val="341651701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idx="10"/>
          </p:nvPr>
        </p:nvSpPr>
        <p:spPr>
          <a:ln/>
        </p:spPr>
        <p:txBody>
          <a:bodyPr/>
          <a:lstStyle>
            <a:lvl1pPr>
              <a:defRPr/>
            </a:lvl1pPr>
          </a:lstStyle>
          <a:p>
            <a:fld id="{1432D137-2288-5C48-90B4-93A84FE37534}" type="slidenum">
              <a:rPr lang="en-US"/>
              <a:pPr/>
              <a:t>‹#›</a:t>
            </a:fld>
            <a:endParaRPr lang="en-US"/>
          </a:p>
        </p:txBody>
      </p:sp>
    </p:spTree>
    <p:extLst>
      <p:ext uri="{BB962C8B-B14F-4D97-AF65-F5344CB8AC3E}">
        <p14:creationId xmlns:p14="http://schemas.microsoft.com/office/powerpoint/2010/main" val="45407557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idx="10"/>
          </p:nvPr>
        </p:nvSpPr>
        <p:spPr>
          <a:ln/>
        </p:spPr>
        <p:txBody>
          <a:bodyPr/>
          <a:lstStyle>
            <a:lvl1pPr>
              <a:defRPr/>
            </a:lvl1pPr>
          </a:lstStyle>
          <a:p>
            <a:fld id="{D69E470F-805B-D34B-8BC9-88C26529BF49}" type="slidenum">
              <a:rPr lang="en-US"/>
              <a:pPr/>
              <a:t>‹#›</a:t>
            </a:fld>
            <a:endParaRPr lang="en-US"/>
          </a:p>
        </p:txBody>
      </p:sp>
    </p:spTree>
    <p:extLst>
      <p:ext uri="{BB962C8B-B14F-4D97-AF65-F5344CB8AC3E}">
        <p14:creationId xmlns:p14="http://schemas.microsoft.com/office/powerpoint/2010/main" val="387728784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idx="10"/>
          </p:nvPr>
        </p:nvSpPr>
        <p:spPr>
          <a:ln/>
        </p:spPr>
        <p:txBody>
          <a:bodyPr/>
          <a:lstStyle>
            <a:lvl1pPr>
              <a:defRPr/>
            </a:lvl1pPr>
          </a:lstStyle>
          <a:p>
            <a:fld id="{8B88A362-E356-DD47-8D6B-BE69E6B6EA7D}" type="slidenum">
              <a:rPr lang="en-US"/>
              <a:pPr/>
              <a:t>‹#›</a:t>
            </a:fld>
            <a:endParaRPr lang="en-US"/>
          </a:p>
        </p:txBody>
      </p:sp>
    </p:spTree>
    <p:extLst>
      <p:ext uri="{BB962C8B-B14F-4D97-AF65-F5344CB8AC3E}">
        <p14:creationId xmlns:p14="http://schemas.microsoft.com/office/powerpoint/2010/main" val="341637364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idx="10"/>
          </p:nvPr>
        </p:nvSpPr>
        <p:spPr>
          <a:ln/>
        </p:spPr>
        <p:txBody>
          <a:bodyPr/>
          <a:lstStyle>
            <a:lvl1pPr>
              <a:defRPr/>
            </a:lvl1pPr>
          </a:lstStyle>
          <a:p>
            <a:fld id="{6BE044E3-0F33-3142-9F04-7B93EC6A3814}" type="slidenum">
              <a:rPr lang="en-US"/>
              <a:pPr/>
              <a:t>‹#›</a:t>
            </a:fld>
            <a:endParaRPr lang="en-US"/>
          </a:p>
        </p:txBody>
      </p:sp>
    </p:spTree>
    <p:extLst>
      <p:ext uri="{BB962C8B-B14F-4D97-AF65-F5344CB8AC3E}">
        <p14:creationId xmlns:p14="http://schemas.microsoft.com/office/powerpoint/2010/main" val="9161127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sldNum" idx="10"/>
          </p:nvPr>
        </p:nvSpPr>
        <p:spPr>
          <a:ln/>
        </p:spPr>
        <p:txBody>
          <a:bodyPr/>
          <a:lstStyle>
            <a:lvl1pPr>
              <a:defRPr/>
            </a:lvl1pPr>
          </a:lstStyle>
          <a:p>
            <a:fld id="{5311A57F-EBAE-1E44-9129-9AB1E496B6E2}" type="slidenum">
              <a:rPr lang="en-US"/>
              <a:pPr/>
              <a:t>‹#›</a:t>
            </a:fld>
            <a:endParaRPr lang="en-US"/>
          </a:p>
        </p:txBody>
      </p:sp>
    </p:spTree>
    <p:extLst>
      <p:ext uri="{BB962C8B-B14F-4D97-AF65-F5344CB8AC3E}">
        <p14:creationId xmlns:p14="http://schemas.microsoft.com/office/powerpoint/2010/main" val="18734881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idx="10"/>
          </p:nvPr>
        </p:nvSpPr>
        <p:spPr>
          <a:ln/>
        </p:spPr>
        <p:txBody>
          <a:bodyPr/>
          <a:lstStyle>
            <a:lvl1pPr>
              <a:defRPr/>
            </a:lvl1pPr>
          </a:lstStyle>
          <a:p>
            <a:fld id="{C537B8CC-0B69-224E-B036-6BF400957CEC}" type="slidenum">
              <a:rPr lang="en-US"/>
              <a:pPr/>
              <a:t>‹#›</a:t>
            </a:fld>
            <a:endParaRPr lang="en-US"/>
          </a:p>
        </p:txBody>
      </p:sp>
    </p:spTree>
    <p:extLst>
      <p:ext uri="{BB962C8B-B14F-4D97-AF65-F5344CB8AC3E}">
        <p14:creationId xmlns:p14="http://schemas.microsoft.com/office/powerpoint/2010/main" val="420960049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idx="10"/>
          </p:nvPr>
        </p:nvSpPr>
        <p:spPr>
          <a:ln/>
        </p:spPr>
        <p:txBody>
          <a:bodyPr/>
          <a:lstStyle>
            <a:lvl1pPr>
              <a:defRPr/>
            </a:lvl1pPr>
          </a:lstStyle>
          <a:p>
            <a:fld id="{84E5C95D-2889-FF4A-B7CD-FFAFA867D3D2}" type="slidenum">
              <a:rPr lang="en-US"/>
              <a:pPr/>
              <a:t>‹#›</a:t>
            </a:fld>
            <a:endParaRPr lang="en-US"/>
          </a:p>
        </p:txBody>
      </p:sp>
    </p:spTree>
    <p:extLst>
      <p:ext uri="{BB962C8B-B14F-4D97-AF65-F5344CB8AC3E}">
        <p14:creationId xmlns:p14="http://schemas.microsoft.com/office/powerpoint/2010/main" val="355993797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idx="10"/>
          </p:nvPr>
        </p:nvSpPr>
        <p:spPr>
          <a:ln/>
        </p:spPr>
        <p:txBody>
          <a:bodyPr/>
          <a:lstStyle>
            <a:lvl1pPr>
              <a:defRPr/>
            </a:lvl1pPr>
          </a:lstStyle>
          <a:p>
            <a:fld id="{D9E47D65-3910-7346-A705-DFB14AC43F5E}" type="slidenum">
              <a:rPr lang="en-US"/>
              <a:pPr/>
              <a:t>‹#›</a:t>
            </a:fld>
            <a:endParaRPr lang="en-US"/>
          </a:p>
        </p:txBody>
      </p:sp>
    </p:spTree>
    <p:extLst>
      <p:ext uri="{BB962C8B-B14F-4D97-AF65-F5344CB8AC3E}">
        <p14:creationId xmlns:p14="http://schemas.microsoft.com/office/powerpoint/2010/main" val="83517694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idx="10"/>
          </p:nvPr>
        </p:nvSpPr>
        <p:spPr>
          <a:ln/>
        </p:spPr>
        <p:txBody>
          <a:bodyPr/>
          <a:lstStyle>
            <a:lvl1pPr>
              <a:defRPr/>
            </a:lvl1pPr>
          </a:lstStyle>
          <a:p>
            <a:fld id="{3B6F6FDD-60A4-3B46-B229-F4D02584BDC3}" type="slidenum">
              <a:rPr lang="en-US"/>
              <a:pPr/>
              <a:t>‹#›</a:t>
            </a:fld>
            <a:endParaRPr lang="en-US"/>
          </a:p>
        </p:txBody>
      </p:sp>
    </p:spTree>
    <p:extLst>
      <p:ext uri="{BB962C8B-B14F-4D97-AF65-F5344CB8AC3E}">
        <p14:creationId xmlns:p14="http://schemas.microsoft.com/office/powerpoint/2010/main" val="161508471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1"/>
          <p:cNvSpPr>
            <a:spLocks noGrp="1" noChangeArrowheads="1"/>
          </p:cNvSpPr>
          <p:nvPr>
            <p:ph type="sldNum" idx="10"/>
          </p:nvPr>
        </p:nvSpPr>
        <p:spPr>
          <a:ln/>
        </p:spPr>
        <p:txBody>
          <a:bodyPr/>
          <a:lstStyle>
            <a:lvl1pPr>
              <a:defRPr/>
            </a:lvl1pPr>
          </a:lstStyle>
          <a:p>
            <a:fld id="{78F4AE6B-BA13-224C-823B-D5302A8BC051}" type="slidenum">
              <a:rPr lang="en-US"/>
              <a:pPr/>
              <a:t>‹#›</a:t>
            </a:fld>
            <a:endParaRPr lang="en-US"/>
          </a:p>
        </p:txBody>
      </p:sp>
    </p:spTree>
    <p:extLst>
      <p:ext uri="{BB962C8B-B14F-4D97-AF65-F5344CB8AC3E}">
        <p14:creationId xmlns:p14="http://schemas.microsoft.com/office/powerpoint/2010/main" val="326585787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1"/>
          <p:cNvSpPr>
            <a:spLocks noGrp="1" noChangeArrowheads="1"/>
          </p:cNvSpPr>
          <p:nvPr>
            <p:ph type="sldNum" idx="10"/>
          </p:nvPr>
        </p:nvSpPr>
        <p:spPr>
          <a:ln/>
        </p:spPr>
        <p:txBody>
          <a:bodyPr/>
          <a:lstStyle>
            <a:lvl1pPr>
              <a:defRPr/>
            </a:lvl1pPr>
          </a:lstStyle>
          <a:p>
            <a:fld id="{35F5C45B-BFE6-8441-8F7C-061342D24F01}" type="slidenum">
              <a:rPr lang="en-US"/>
              <a:pPr/>
              <a:t>‹#›</a:t>
            </a:fld>
            <a:endParaRPr lang="en-US"/>
          </a:p>
        </p:txBody>
      </p:sp>
    </p:spTree>
    <p:extLst>
      <p:ext uri="{BB962C8B-B14F-4D97-AF65-F5344CB8AC3E}">
        <p14:creationId xmlns:p14="http://schemas.microsoft.com/office/powerpoint/2010/main" val="218988395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1"/>
          <p:cNvSpPr>
            <a:spLocks noGrp="1" noChangeArrowheads="1"/>
          </p:cNvSpPr>
          <p:nvPr>
            <p:ph type="sldNum" idx="10"/>
          </p:nvPr>
        </p:nvSpPr>
        <p:spPr>
          <a:ln/>
        </p:spPr>
        <p:txBody>
          <a:bodyPr/>
          <a:lstStyle>
            <a:lvl1pPr>
              <a:defRPr/>
            </a:lvl1pPr>
          </a:lstStyle>
          <a:p>
            <a:fld id="{EA08061E-7493-7044-B73D-2B4113B15E2C}" type="slidenum">
              <a:rPr lang="en-US"/>
              <a:pPr/>
              <a:t>‹#›</a:t>
            </a:fld>
            <a:endParaRPr lang="en-US"/>
          </a:p>
        </p:txBody>
      </p:sp>
    </p:spTree>
    <p:extLst>
      <p:ext uri="{BB962C8B-B14F-4D97-AF65-F5344CB8AC3E}">
        <p14:creationId xmlns:p14="http://schemas.microsoft.com/office/powerpoint/2010/main" val="320004273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06825" cy="4110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981200"/>
            <a:ext cx="3808413" cy="4110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1"/>
          <p:cNvSpPr>
            <a:spLocks noGrp="1" noChangeArrowheads="1"/>
          </p:cNvSpPr>
          <p:nvPr>
            <p:ph type="sldNum" idx="10"/>
          </p:nvPr>
        </p:nvSpPr>
        <p:spPr>
          <a:ln/>
        </p:spPr>
        <p:txBody>
          <a:bodyPr/>
          <a:lstStyle>
            <a:lvl1pPr>
              <a:defRPr/>
            </a:lvl1pPr>
          </a:lstStyle>
          <a:p>
            <a:fld id="{069F9E20-9524-BB4B-A997-984883A04F31}" type="slidenum">
              <a:rPr lang="en-US"/>
              <a:pPr/>
              <a:t>‹#›</a:t>
            </a:fld>
            <a:endParaRPr lang="en-US"/>
          </a:p>
        </p:txBody>
      </p:sp>
    </p:spTree>
    <p:extLst>
      <p:ext uri="{BB962C8B-B14F-4D97-AF65-F5344CB8AC3E}">
        <p14:creationId xmlns:p14="http://schemas.microsoft.com/office/powerpoint/2010/main" val="28249917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1"/>
          <p:cNvSpPr>
            <a:spLocks noGrp="1" noChangeArrowheads="1"/>
          </p:cNvSpPr>
          <p:nvPr>
            <p:ph type="sldNum" idx="10"/>
          </p:nvPr>
        </p:nvSpPr>
        <p:spPr>
          <a:ln/>
        </p:spPr>
        <p:txBody>
          <a:bodyPr/>
          <a:lstStyle>
            <a:lvl1pPr>
              <a:defRPr/>
            </a:lvl1pPr>
          </a:lstStyle>
          <a:p>
            <a:fld id="{03785C32-A1E7-7A43-BCB5-47C3E9C81906}" type="slidenum">
              <a:rPr lang="en-US"/>
              <a:pPr/>
              <a:t>‹#›</a:t>
            </a:fld>
            <a:endParaRPr lang="en-US"/>
          </a:p>
        </p:txBody>
      </p:sp>
    </p:spTree>
    <p:extLst>
      <p:ext uri="{BB962C8B-B14F-4D97-AF65-F5344CB8AC3E}">
        <p14:creationId xmlns:p14="http://schemas.microsoft.com/office/powerpoint/2010/main" val="43484846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1"/>
          <p:cNvSpPr>
            <a:spLocks noGrp="1" noChangeArrowheads="1"/>
          </p:cNvSpPr>
          <p:nvPr>
            <p:ph type="sldNum" idx="10"/>
          </p:nvPr>
        </p:nvSpPr>
        <p:spPr>
          <a:ln/>
        </p:spPr>
        <p:txBody>
          <a:bodyPr/>
          <a:lstStyle>
            <a:lvl1pPr>
              <a:defRPr/>
            </a:lvl1pPr>
          </a:lstStyle>
          <a:p>
            <a:fld id="{3B955E83-1CBC-5144-BE9D-418EA483838A}" type="slidenum">
              <a:rPr lang="en-US"/>
              <a:pPr/>
              <a:t>‹#›</a:t>
            </a:fld>
            <a:endParaRPr lang="en-US"/>
          </a:p>
        </p:txBody>
      </p:sp>
    </p:spTree>
    <p:extLst>
      <p:ext uri="{BB962C8B-B14F-4D97-AF65-F5344CB8AC3E}">
        <p14:creationId xmlns:p14="http://schemas.microsoft.com/office/powerpoint/2010/main" val="1126323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06825" cy="4110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849438"/>
            <a:ext cx="3808413" cy="4110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sldNum" idx="10"/>
          </p:nvPr>
        </p:nvSpPr>
        <p:spPr>
          <a:ln/>
        </p:spPr>
        <p:txBody>
          <a:bodyPr/>
          <a:lstStyle>
            <a:lvl1pPr>
              <a:defRPr/>
            </a:lvl1pPr>
          </a:lstStyle>
          <a:p>
            <a:fld id="{1FCA2FA2-7DC5-B747-B1F2-83DB661051DE}" type="slidenum">
              <a:rPr lang="en-US"/>
              <a:pPr/>
              <a:t>‹#›</a:t>
            </a:fld>
            <a:endParaRPr lang="en-US"/>
          </a:p>
        </p:txBody>
      </p:sp>
    </p:spTree>
    <p:extLst>
      <p:ext uri="{BB962C8B-B14F-4D97-AF65-F5344CB8AC3E}">
        <p14:creationId xmlns:p14="http://schemas.microsoft.com/office/powerpoint/2010/main" val="31922385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1"/>
          <p:cNvSpPr>
            <a:spLocks noGrp="1" noChangeArrowheads="1"/>
          </p:cNvSpPr>
          <p:nvPr>
            <p:ph type="sldNum" idx="10"/>
          </p:nvPr>
        </p:nvSpPr>
        <p:spPr>
          <a:ln/>
        </p:spPr>
        <p:txBody>
          <a:bodyPr/>
          <a:lstStyle>
            <a:lvl1pPr>
              <a:defRPr/>
            </a:lvl1pPr>
          </a:lstStyle>
          <a:p>
            <a:fld id="{42A4768F-FDFE-904B-BAB0-E93C1525A6CC}" type="slidenum">
              <a:rPr lang="en-US"/>
              <a:pPr/>
              <a:t>‹#›</a:t>
            </a:fld>
            <a:endParaRPr lang="en-US"/>
          </a:p>
        </p:txBody>
      </p:sp>
    </p:spTree>
    <p:extLst>
      <p:ext uri="{BB962C8B-B14F-4D97-AF65-F5344CB8AC3E}">
        <p14:creationId xmlns:p14="http://schemas.microsoft.com/office/powerpoint/2010/main" val="19503827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1"/>
          <p:cNvSpPr>
            <a:spLocks noGrp="1" noChangeArrowheads="1"/>
          </p:cNvSpPr>
          <p:nvPr>
            <p:ph type="sldNum" idx="10"/>
          </p:nvPr>
        </p:nvSpPr>
        <p:spPr>
          <a:ln/>
        </p:spPr>
        <p:txBody>
          <a:bodyPr/>
          <a:lstStyle>
            <a:lvl1pPr>
              <a:defRPr/>
            </a:lvl1pPr>
          </a:lstStyle>
          <a:p>
            <a:fld id="{7069BC43-ED47-A846-BB33-31DE495311BA}" type="slidenum">
              <a:rPr lang="en-US"/>
              <a:pPr/>
              <a:t>‹#›</a:t>
            </a:fld>
            <a:endParaRPr lang="en-US"/>
          </a:p>
        </p:txBody>
      </p:sp>
    </p:spTree>
    <p:extLst>
      <p:ext uri="{BB962C8B-B14F-4D97-AF65-F5344CB8AC3E}">
        <p14:creationId xmlns:p14="http://schemas.microsoft.com/office/powerpoint/2010/main" val="123963812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1"/>
          <p:cNvSpPr>
            <a:spLocks noGrp="1" noChangeArrowheads="1"/>
          </p:cNvSpPr>
          <p:nvPr>
            <p:ph type="sldNum" idx="10"/>
          </p:nvPr>
        </p:nvSpPr>
        <p:spPr>
          <a:ln/>
        </p:spPr>
        <p:txBody>
          <a:bodyPr/>
          <a:lstStyle>
            <a:lvl1pPr>
              <a:defRPr/>
            </a:lvl1pPr>
          </a:lstStyle>
          <a:p>
            <a:fld id="{CF0561C8-9CB3-864B-9A21-721B417FBFAD}" type="slidenum">
              <a:rPr lang="en-US"/>
              <a:pPr/>
              <a:t>‹#›</a:t>
            </a:fld>
            <a:endParaRPr lang="en-US"/>
          </a:p>
        </p:txBody>
      </p:sp>
    </p:spTree>
    <p:extLst>
      <p:ext uri="{BB962C8B-B14F-4D97-AF65-F5344CB8AC3E}">
        <p14:creationId xmlns:p14="http://schemas.microsoft.com/office/powerpoint/2010/main" val="338590290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1"/>
          <p:cNvSpPr>
            <a:spLocks noGrp="1" noChangeArrowheads="1"/>
          </p:cNvSpPr>
          <p:nvPr>
            <p:ph type="sldNum" idx="10"/>
          </p:nvPr>
        </p:nvSpPr>
        <p:spPr>
          <a:ln/>
        </p:spPr>
        <p:txBody>
          <a:bodyPr/>
          <a:lstStyle>
            <a:lvl1pPr>
              <a:defRPr/>
            </a:lvl1pPr>
          </a:lstStyle>
          <a:p>
            <a:fld id="{CF988C47-76D6-B645-B286-30CA74A95603}" type="slidenum">
              <a:rPr lang="en-US"/>
              <a:pPr/>
              <a:t>‹#›</a:t>
            </a:fld>
            <a:endParaRPr lang="en-US"/>
          </a:p>
        </p:txBody>
      </p:sp>
    </p:spTree>
    <p:extLst>
      <p:ext uri="{BB962C8B-B14F-4D97-AF65-F5344CB8AC3E}">
        <p14:creationId xmlns:p14="http://schemas.microsoft.com/office/powerpoint/2010/main" val="169980908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1925" y="609600"/>
            <a:ext cx="1941513" cy="54816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3725" cy="54816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1"/>
          <p:cNvSpPr>
            <a:spLocks noGrp="1" noChangeArrowheads="1"/>
          </p:cNvSpPr>
          <p:nvPr>
            <p:ph type="sldNum" idx="10"/>
          </p:nvPr>
        </p:nvSpPr>
        <p:spPr>
          <a:ln/>
        </p:spPr>
        <p:txBody>
          <a:bodyPr/>
          <a:lstStyle>
            <a:lvl1pPr>
              <a:defRPr/>
            </a:lvl1pPr>
          </a:lstStyle>
          <a:p>
            <a:fld id="{0C254EB6-B730-1E49-A3DB-0F61491B9A11}" type="slidenum">
              <a:rPr lang="en-US"/>
              <a:pPr/>
              <a:t>‹#›</a:t>
            </a:fld>
            <a:endParaRPr lang="en-US"/>
          </a:p>
        </p:txBody>
      </p:sp>
    </p:spTree>
    <p:extLst>
      <p:ext uri="{BB962C8B-B14F-4D97-AF65-F5344CB8AC3E}">
        <p14:creationId xmlns:p14="http://schemas.microsoft.com/office/powerpoint/2010/main" val="45332953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1"/>
          <p:cNvSpPr>
            <a:spLocks noGrp="1" noChangeArrowheads="1"/>
          </p:cNvSpPr>
          <p:nvPr>
            <p:ph type="sldNum" idx="10"/>
          </p:nvPr>
        </p:nvSpPr>
        <p:spPr>
          <a:ln/>
        </p:spPr>
        <p:txBody>
          <a:bodyPr/>
          <a:lstStyle>
            <a:lvl1pPr>
              <a:defRPr/>
            </a:lvl1pPr>
          </a:lstStyle>
          <a:p>
            <a:fld id="{249C1BAD-8235-724F-9DA0-6C420F8AFC6B}" type="slidenum">
              <a:rPr lang="en-US"/>
              <a:pPr/>
              <a:t>‹#›</a:t>
            </a:fld>
            <a:endParaRPr lang="en-US"/>
          </a:p>
        </p:txBody>
      </p:sp>
    </p:spTree>
    <p:extLst>
      <p:ext uri="{BB962C8B-B14F-4D97-AF65-F5344CB8AC3E}">
        <p14:creationId xmlns:p14="http://schemas.microsoft.com/office/powerpoint/2010/main" val="268253285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1"/>
          <p:cNvSpPr>
            <a:spLocks noGrp="1" noChangeArrowheads="1"/>
          </p:cNvSpPr>
          <p:nvPr>
            <p:ph type="sldNum" idx="10"/>
          </p:nvPr>
        </p:nvSpPr>
        <p:spPr>
          <a:ln/>
        </p:spPr>
        <p:txBody>
          <a:bodyPr/>
          <a:lstStyle>
            <a:lvl1pPr>
              <a:defRPr/>
            </a:lvl1pPr>
          </a:lstStyle>
          <a:p>
            <a:fld id="{3C142723-8138-1744-9717-6647AD492611}" type="slidenum">
              <a:rPr lang="en-US"/>
              <a:pPr/>
              <a:t>‹#›</a:t>
            </a:fld>
            <a:endParaRPr lang="en-US"/>
          </a:p>
        </p:txBody>
      </p:sp>
    </p:spTree>
    <p:extLst>
      <p:ext uri="{BB962C8B-B14F-4D97-AF65-F5344CB8AC3E}">
        <p14:creationId xmlns:p14="http://schemas.microsoft.com/office/powerpoint/2010/main" val="21568962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1"/>
          <p:cNvSpPr>
            <a:spLocks noGrp="1" noChangeArrowheads="1"/>
          </p:cNvSpPr>
          <p:nvPr>
            <p:ph type="sldNum" idx="10"/>
          </p:nvPr>
        </p:nvSpPr>
        <p:spPr>
          <a:ln/>
        </p:spPr>
        <p:txBody>
          <a:bodyPr/>
          <a:lstStyle>
            <a:lvl1pPr>
              <a:defRPr/>
            </a:lvl1pPr>
          </a:lstStyle>
          <a:p>
            <a:fld id="{E46C7EC5-7760-3140-8E0E-2CCCE58D14DE}" type="slidenum">
              <a:rPr lang="en-US"/>
              <a:pPr/>
              <a:t>‹#›</a:t>
            </a:fld>
            <a:endParaRPr lang="en-US"/>
          </a:p>
        </p:txBody>
      </p:sp>
    </p:spTree>
    <p:extLst>
      <p:ext uri="{BB962C8B-B14F-4D97-AF65-F5344CB8AC3E}">
        <p14:creationId xmlns:p14="http://schemas.microsoft.com/office/powerpoint/2010/main" val="330905152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1"/>
          <p:cNvSpPr>
            <a:spLocks noGrp="1" noChangeArrowheads="1"/>
          </p:cNvSpPr>
          <p:nvPr>
            <p:ph type="sldNum" idx="10"/>
          </p:nvPr>
        </p:nvSpPr>
        <p:spPr>
          <a:ln/>
        </p:spPr>
        <p:txBody>
          <a:bodyPr/>
          <a:lstStyle>
            <a:lvl1pPr>
              <a:defRPr/>
            </a:lvl1pPr>
          </a:lstStyle>
          <a:p>
            <a:fld id="{94C4CBB5-8C37-A64B-95E9-553AE233A11B}" type="slidenum">
              <a:rPr lang="en-US"/>
              <a:pPr/>
              <a:t>‹#›</a:t>
            </a:fld>
            <a:endParaRPr lang="en-US"/>
          </a:p>
        </p:txBody>
      </p:sp>
    </p:spTree>
    <p:extLst>
      <p:ext uri="{BB962C8B-B14F-4D97-AF65-F5344CB8AC3E}">
        <p14:creationId xmlns:p14="http://schemas.microsoft.com/office/powerpoint/2010/main" val="226736541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1"/>
          <p:cNvSpPr>
            <a:spLocks noGrp="1" noChangeArrowheads="1"/>
          </p:cNvSpPr>
          <p:nvPr>
            <p:ph type="sldNum" idx="10"/>
          </p:nvPr>
        </p:nvSpPr>
        <p:spPr>
          <a:ln/>
        </p:spPr>
        <p:txBody>
          <a:bodyPr/>
          <a:lstStyle>
            <a:lvl1pPr>
              <a:defRPr/>
            </a:lvl1pPr>
          </a:lstStyle>
          <a:p>
            <a:fld id="{A5AF62A1-2080-E34C-9415-68176A9228D1}" type="slidenum">
              <a:rPr lang="en-US"/>
              <a:pPr/>
              <a:t>‹#›</a:t>
            </a:fld>
            <a:endParaRPr lang="en-US"/>
          </a:p>
        </p:txBody>
      </p:sp>
    </p:spTree>
    <p:extLst>
      <p:ext uri="{BB962C8B-B14F-4D97-AF65-F5344CB8AC3E}">
        <p14:creationId xmlns:p14="http://schemas.microsoft.com/office/powerpoint/2010/main" val="3101671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sldNum" idx="10"/>
          </p:nvPr>
        </p:nvSpPr>
        <p:spPr>
          <a:ln/>
        </p:spPr>
        <p:txBody>
          <a:bodyPr/>
          <a:lstStyle>
            <a:lvl1pPr>
              <a:defRPr/>
            </a:lvl1pPr>
          </a:lstStyle>
          <a:p>
            <a:fld id="{4F7FB94C-9CD4-7E40-BE6A-1AD67A6492E2}" type="slidenum">
              <a:rPr lang="en-US"/>
              <a:pPr/>
              <a:t>‹#›</a:t>
            </a:fld>
            <a:endParaRPr lang="en-US"/>
          </a:p>
        </p:txBody>
      </p:sp>
    </p:spTree>
    <p:extLst>
      <p:ext uri="{BB962C8B-B14F-4D97-AF65-F5344CB8AC3E}">
        <p14:creationId xmlns:p14="http://schemas.microsoft.com/office/powerpoint/2010/main" val="365488263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1"/>
          <p:cNvSpPr>
            <a:spLocks noGrp="1" noChangeArrowheads="1"/>
          </p:cNvSpPr>
          <p:nvPr>
            <p:ph type="sldNum" idx="10"/>
          </p:nvPr>
        </p:nvSpPr>
        <p:spPr>
          <a:ln/>
        </p:spPr>
        <p:txBody>
          <a:bodyPr/>
          <a:lstStyle>
            <a:lvl1pPr>
              <a:defRPr/>
            </a:lvl1pPr>
          </a:lstStyle>
          <a:p>
            <a:fld id="{BCA8246B-A60B-5A40-857D-ECB169ACEE8C}" type="slidenum">
              <a:rPr lang="en-US"/>
              <a:pPr/>
              <a:t>‹#›</a:t>
            </a:fld>
            <a:endParaRPr lang="en-US"/>
          </a:p>
        </p:txBody>
      </p:sp>
    </p:spTree>
    <p:extLst>
      <p:ext uri="{BB962C8B-B14F-4D97-AF65-F5344CB8AC3E}">
        <p14:creationId xmlns:p14="http://schemas.microsoft.com/office/powerpoint/2010/main" val="391060476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1"/>
          <p:cNvSpPr>
            <a:spLocks noGrp="1" noChangeArrowheads="1"/>
          </p:cNvSpPr>
          <p:nvPr>
            <p:ph type="sldNum" idx="10"/>
          </p:nvPr>
        </p:nvSpPr>
        <p:spPr>
          <a:ln/>
        </p:spPr>
        <p:txBody>
          <a:bodyPr/>
          <a:lstStyle>
            <a:lvl1pPr>
              <a:defRPr/>
            </a:lvl1pPr>
          </a:lstStyle>
          <a:p>
            <a:fld id="{E022A2A3-CB92-7947-BC2B-DDD6B2E1EF30}" type="slidenum">
              <a:rPr lang="en-US"/>
              <a:pPr/>
              <a:t>‹#›</a:t>
            </a:fld>
            <a:endParaRPr lang="en-US"/>
          </a:p>
        </p:txBody>
      </p:sp>
    </p:spTree>
    <p:extLst>
      <p:ext uri="{BB962C8B-B14F-4D97-AF65-F5344CB8AC3E}">
        <p14:creationId xmlns:p14="http://schemas.microsoft.com/office/powerpoint/2010/main" val="90025341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1"/>
          <p:cNvSpPr>
            <a:spLocks noGrp="1" noChangeArrowheads="1"/>
          </p:cNvSpPr>
          <p:nvPr>
            <p:ph type="sldNum" idx="10"/>
          </p:nvPr>
        </p:nvSpPr>
        <p:spPr>
          <a:ln/>
        </p:spPr>
        <p:txBody>
          <a:bodyPr/>
          <a:lstStyle>
            <a:lvl1pPr>
              <a:defRPr/>
            </a:lvl1pPr>
          </a:lstStyle>
          <a:p>
            <a:fld id="{E1C52BD5-0F44-044C-AECD-7258004D57F1}" type="slidenum">
              <a:rPr lang="en-US"/>
              <a:pPr/>
              <a:t>‹#›</a:t>
            </a:fld>
            <a:endParaRPr lang="en-US"/>
          </a:p>
        </p:txBody>
      </p:sp>
    </p:spTree>
    <p:extLst>
      <p:ext uri="{BB962C8B-B14F-4D97-AF65-F5344CB8AC3E}">
        <p14:creationId xmlns:p14="http://schemas.microsoft.com/office/powerpoint/2010/main" val="117557689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1"/>
          <p:cNvSpPr>
            <a:spLocks noGrp="1" noChangeArrowheads="1"/>
          </p:cNvSpPr>
          <p:nvPr>
            <p:ph type="sldNum" idx="10"/>
          </p:nvPr>
        </p:nvSpPr>
        <p:spPr>
          <a:ln/>
        </p:spPr>
        <p:txBody>
          <a:bodyPr/>
          <a:lstStyle>
            <a:lvl1pPr>
              <a:defRPr/>
            </a:lvl1pPr>
          </a:lstStyle>
          <a:p>
            <a:fld id="{B8574A42-6593-9144-BCD0-B098E5BD20FD}" type="slidenum">
              <a:rPr lang="en-US"/>
              <a:pPr/>
              <a:t>‹#›</a:t>
            </a:fld>
            <a:endParaRPr lang="en-US"/>
          </a:p>
        </p:txBody>
      </p:sp>
    </p:spTree>
    <p:extLst>
      <p:ext uri="{BB962C8B-B14F-4D97-AF65-F5344CB8AC3E}">
        <p14:creationId xmlns:p14="http://schemas.microsoft.com/office/powerpoint/2010/main" val="77776991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1"/>
          <p:cNvSpPr>
            <a:spLocks noGrp="1" noChangeArrowheads="1"/>
          </p:cNvSpPr>
          <p:nvPr>
            <p:ph type="sldNum" idx="10"/>
          </p:nvPr>
        </p:nvSpPr>
        <p:spPr>
          <a:ln/>
        </p:spPr>
        <p:txBody>
          <a:bodyPr/>
          <a:lstStyle>
            <a:lvl1pPr>
              <a:defRPr/>
            </a:lvl1pPr>
          </a:lstStyle>
          <a:p>
            <a:fld id="{6D9E0BF3-C9D2-CF4C-8AC9-2B114896BD3F}" type="slidenum">
              <a:rPr lang="en-US"/>
              <a:pPr/>
              <a:t>‹#›</a:t>
            </a:fld>
            <a:endParaRPr lang="en-US"/>
          </a:p>
        </p:txBody>
      </p:sp>
    </p:spTree>
    <p:extLst>
      <p:ext uri="{BB962C8B-B14F-4D97-AF65-F5344CB8AC3E}">
        <p14:creationId xmlns:p14="http://schemas.microsoft.com/office/powerpoint/2010/main" val="28953352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3375" y="1600200"/>
            <a:ext cx="2074863"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0200"/>
            <a:ext cx="6073775"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1"/>
          <p:cNvSpPr>
            <a:spLocks noGrp="1" noChangeArrowheads="1"/>
          </p:cNvSpPr>
          <p:nvPr>
            <p:ph type="sldNum" idx="10"/>
          </p:nvPr>
        </p:nvSpPr>
        <p:spPr>
          <a:ln/>
        </p:spPr>
        <p:txBody>
          <a:bodyPr/>
          <a:lstStyle>
            <a:lvl1pPr>
              <a:defRPr/>
            </a:lvl1pPr>
          </a:lstStyle>
          <a:p>
            <a:fld id="{7964471A-56C9-804D-B13F-F1F6C0B7ABA1}" type="slidenum">
              <a:rPr lang="en-US"/>
              <a:pPr/>
              <a:t>‹#›</a:t>
            </a:fld>
            <a:endParaRPr lang="en-US"/>
          </a:p>
        </p:txBody>
      </p:sp>
    </p:spTree>
    <p:extLst>
      <p:ext uri="{BB962C8B-B14F-4D97-AF65-F5344CB8AC3E}">
        <p14:creationId xmlns:p14="http://schemas.microsoft.com/office/powerpoint/2010/main" val="43964276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sldNum" idx="10"/>
          </p:nvPr>
        </p:nvSpPr>
        <p:spPr>
          <a:ln/>
        </p:spPr>
        <p:txBody>
          <a:bodyPr/>
          <a:lstStyle>
            <a:lvl1pPr>
              <a:defRPr/>
            </a:lvl1pPr>
          </a:lstStyle>
          <a:p>
            <a:fld id="{E8DD87F1-4718-464D-9474-0606C9697828}" type="slidenum">
              <a:rPr lang="en-US"/>
              <a:pPr/>
              <a:t>‹#›</a:t>
            </a:fld>
            <a:endParaRPr lang="en-US"/>
          </a:p>
        </p:txBody>
      </p:sp>
    </p:spTree>
    <p:extLst>
      <p:ext uri="{BB962C8B-B14F-4D97-AF65-F5344CB8AC3E}">
        <p14:creationId xmlns:p14="http://schemas.microsoft.com/office/powerpoint/2010/main" val="75317107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fld id="{A9034D3B-79DF-EC41-95D1-B75CA9C09327}" type="slidenum">
              <a:rPr lang="en-US"/>
              <a:pPr/>
              <a:t>‹#›</a:t>
            </a:fld>
            <a:endParaRPr lang="en-US"/>
          </a:p>
        </p:txBody>
      </p:sp>
    </p:spTree>
    <p:extLst>
      <p:ext uri="{BB962C8B-B14F-4D97-AF65-F5344CB8AC3E}">
        <p14:creationId xmlns:p14="http://schemas.microsoft.com/office/powerpoint/2010/main" val="140579980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fld id="{BFD93B71-9516-0640-9714-CE00770BEE90}" type="slidenum">
              <a:rPr lang="en-US"/>
              <a:pPr/>
              <a:t>‹#›</a:t>
            </a:fld>
            <a:endParaRPr lang="en-US"/>
          </a:p>
        </p:txBody>
      </p:sp>
    </p:spTree>
    <p:extLst>
      <p:ext uri="{BB962C8B-B14F-4D97-AF65-F5344CB8AC3E}">
        <p14:creationId xmlns:p14="http://schemas.microsoft.com/office/powerpoint/2010/main" val="360584218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06825" cy="4110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981200"/>
            <a:ext cx="3808413" cy="4110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idx="10"/>
          </p:nvPr>
        </p:nvSpPr>
        <p:spPr>
          <a:ln/>
        </p:spPr>
        <p:txBody>
          <a:bodyPr/>
          <a:lstStyle>
            <a:lvl1pPr>
              <a:defRPr/>
            </a:lvl1pPr>
          </a:lstStyle>
          <a:p>
            <a:fld id="{6AEAD5CD-E7A3-1346-AF68-7426179FA784}" type="slidenum">
              <a:rPr lang="en-US"/>
              <a:pPr/>
              <a:t>‹#›</a:t>
            </a:fld>
            <a:endParaRPr lang="en-US"/>
          </a:p>
        </p:txBody>
      </p:sp>
    </p:spTree>
    <p:extLst>
      <p:ext uri="{BB962C8B-B14F-4D97-AF65-F5344CB8AC3E}">
        <p14:creationId xmlns:p14="http://schemas.microsoft.com/office/powerpoint/2010/main" val="4291242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sldNum" idx="10"/>
          </p:nvPr>
        </p:nvSpPr>
        <p:spPr>
          <a:ln/>
        </p:spPr>
        <p:txBody>
          <a:bodyPr/>
          <a:lstStyle>
            <a:lvl1pPr>
              <a:defRPr/>
            </a:lvl1pPr>
          </a:lstStyle>
          <a:p>
            <a:fld id="{92093909-64D7-AF44-9F57-300039750BF6}" type="slidenum">
              <a:rPr lang="en-US"/>
              <a:pPr/>
              <a:t>‹#›</a:t>
            </a:fld>
            <a:endParaRPr lang="en-US"/>
          </a:p>
        </p:txBody>
      </p:sp>
    </p:spTree>
    <p:extLst>
      <p:ext uri="{BB962C8B-B14F-4D97-AF65-F5344CB8AC3E}">
        <p14:creationId xmlns:p14="http://schemas.microsoft.com/office/powerpoint/2010/main" val="122330244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sldNum" idx="10"/>
          </p:nvPr>
        </p:nvSpPr>
        <p:spPr>
          <a:ln/>
        </p:spPr>
        <p:txBody>
          <a:bodyPr/>
          <a:lstStyle>
            <a:lvl1pPr>
              <a:defRPr/>
            </a:lvl1pPr>
          </a:lstStyle>
          <a:p>
            <a:fld id="{FA4C939E-B511-C443-A5C1-58B9FB907B28}" type="slidenum">
              <a:rPr lang="en-US"/>
              <a:pPr/>
              <a:t>‹#›</a:t>
            </a:fld>
            <a:endParaRPr lang="en-US"/>
          </a:p>
        </p:txBody>
      </p:sp>
    </p:spTree>
    <p:extLst>
      <p:ext uri="{BB962C8B-B14F-4D97-AF65-F5344CB8AC3E}">
        <p14:creationId xmlns:p14="http://schemas.microsoft.com/office/powerpoint/2010/main" val="21726689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sldNum" idx="10"/>
          </p:nvPr>
        </p:nvSpPr>
        <p:spPr>
          <a:ln/>
        </p:spPr>
        <p:txBody>
          <a:bodyPr/>
          <a:lstStyle>
            <a:lvl1pPr>
              <a:defRPr/>
            </a:lvl1pPr>
          </a:lstStyle>
          <a:p>
            <a:fld id="{B41787ED-15AD-3643-B717-0D7EB7F6D9F9}" type="slidenum">
              <a:rPr lang="en-US"/>
              <a:pPr/>
              <a:t>‹#›</a:t>
            </a:fld>
            <a:endParaRPr lang="en-US"/>
          </a:p>
        </p:txBody>
      </p:sp>
    </p:spTree>
    <p:extLst>
      <p:ext uri="{BB962C8B-B14F-4D97-AF65-F5344CB8AC3E}">
        <p14:creationId xmlns:p14="http://schemas.microsoft.com/office/powerpoint/2010/main" val="101297928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fld id="{B19EF7BC-FF64-AC42-90A8-F8CA4E321FE4}" type="slidenum">
              <a:rPr lang="en-US"/>
              <a:pPr/>
              <a:t>‹#›</a:t>
            </a:fld>
            <a:endParaRPr lang="en-US"/>
          </a:p>
        </p:txBody>
      </p:sp>
    </p:spTree>
    <p:extLst>
      <p:ext uri="{BB962C8B-B14F-4D97-AF65-F5344CB8AC3E}">
        <p14:creationId xmlns:p14="http://schemas.microsoft.com/office/powerpoint/2010/main" val="376636446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fld id="{6B093CD6-0B13-054D-9D9F-DE209486452E}" type="slidenum">
              <a:rPr lang="en-US"/>
              <a:pPr/>
              <a:t>‹#›</a:t>
            </a:fld>
            <a:endParaRPr lang="en-US"/>
          </a:p>
        </p:txBody>
      </p:sp>
    </p:spTree>
    <p:extLst>
      <p:ext uri="{BB962C8B-B14F-4D97-AF65-F5344CB8AC3E}">
        <p14:creationId xmlns:p14="http://schemas.microsoft.com/office/powerpoint/2010/main" val="11790950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fld id="{76315465-A38C-E043-987C-62E991DB0F15}" type="slidenum">
              <a:rPr lang="en-US"/>
              <a:pPr/>
              <a:t>‹#›</a:t>
            </a:fld>
            <a:endParaRPr lang="en-US"/>
          </a:p>
        </p:txBody>
      </p:sp>
    </p:spTree>
    <p:extLst>
      <p:ext uri="{BB962C8B-B14F-4D97-AF65-F5344CB8AC3E}">
        <p14:creationId xmlns:p14="http://schemas.microsoft.com/office/powerpoint/2010/main" val="318964000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fld id="{D2219ED0-F79E-9743-A261-41A422A2E3C6}" type="slidenum">
              <a:rPr lang="en-US"/>
              <a:pPr/>
              <a:t>‹#›</a:t>
            </a:fld>
            <a:endParaRPr lang="en-US"/>
          </a:p>
        </p:txBody>
      </p:sp>
    </p:spTree>
    <p:extLst>
      <p:ext uri="{BB962C8B-B14F-4D97-AF65-F5344CB8AC3E}">
        <p14:creationId xmlns:p14="http://schemas.microsoft.com/office/powerpoint/2010/main" val="224208823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1925" y="434975"/>
            <a:ext cx="1941513" cy="56562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34975"/>
            <a:ext cx="5673725" cy="56562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fld id="{49C2D02D-92B3-274E-BACF-35D0A5CFEA9B}" type="slidenum">
              <a:rPr lang="en-US"/>
              <a:pPr/>
              <a:t>‹#›</a:t>
            </a:fld>
            <a:endParaRPr lang="en-US"/>
          </a:p>
        </p:txBody>
      </p:sp>
    </p:spTree>
    <p:extLst>
      <p:ext uri="{BB962C8B-B14F-4D97-AF65-F5344CB8AC3E}">
        <p14:creationId xmlns:p14="http://schemas.microsoft.com/office/powerpoint/2010/main" val="299757580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sldNum" idx="10"/>
          </p:nvPr>
        </p:nvSpPr>
        <p:spPr>
          <a:ln/>
        </p:spPr>
        <p:txBody>
          <a:bodyPr/>
          <a:lstStyle>
            <a:lvl1pPr>
              <a:defRPr/>
            </a:lvl1pPr>
          </a:lstStyle>
          <a:p>
            <a:fld id="{4617ECE6-CD68-9540-A1F8-65AE92A3E80F}" type="slidenum">
              <a:rPr lang="en-US"/>
              <a:pPr/>
              <a:t>‹#›</a:t>
            </a:fld>
            <a:endParaRPr lang="en-US"/>
          </a:p>
        </p:txBody>
      </p:sp>
    </p:spTree>
    <p:extLst>
      <p:ext uri="{BB962C8B-B14F-4D97-AF65-F5344CB8AC3E}">
        <p14:creationId xmlns:p14="http://schemas.microsoft.com/office/powerpoint/2010/main" val="63400860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fld id="{AF02FF60-B30E-4F41-B1B8-42BB6C1CB8EE}" type="slidenum">
              <a:rPr lang="en-US"/>
              <a:pPr/>
              <a:t>‹#›</a:t>
            </a:fld>
            <a:endParaRPr lang="en-US"/>
          </a:p>
        </p:txBody>
      </p:sp>
    </p:spTree>
    <p:extLst>
      <p:ext uri="{BB962C8B-B14F-4D97-AF65-F5344CB8AC3E}">
        <p14:creationId xmlns:p14="http://schemas.microsoft.com/office/powerpoint/2010/main" val="360625362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idx="10"/>
          </p:nvPr>
        </p:nvSpPr>
        <p:spPr>
          <a:ln/>
        </p:spPr>
        <p:txBody>
          <a:bodyPr/>
          <a:lstStyle>
            <a:lvl1pPr>
              <a:defRPr/>
            </a:lvl1pPr>
          </a:lstStyle>
          <a:p>
            <a:fld id="{EAD9FEC4-6B5C-A540-9EE1-16149CDE7B9A}" type="slidenum">
              <a:rPr lang="en-US"/>
              <a:pPr/>
              <a:t>‹#›</a:t>
            </a:fld>
            <a:endParaRPr lang="en-US"/>
          </a:p>
        </p:txBody>
      </p:sp>
    </p:spTree>
    <p:extLst>
      <p:ext uri="{BB962C8B-B14F-4D97-AF65-F5344CB8AC3E}">
        <p14:creationId xmlns:p14="http://schemas.microsoft.com/office/powerpoint/2010/main" val="10577166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idx="10"/>
          </p:nvPr>
        </p:nvSpPr>
        <p:spPr>
          <a:ln/>
        </p:spPr>
        <p:txBody>
          <a:bodyPr/>
          <a:lstStyle>
            <a:lvl1pPr>
              <a:defRPr/>
            </a:lvl1pPr>
          </a:lstStyle>
          <a:p>
            <a:fld id="{D77AEE73-B494-DC43-9DE0-7ADA965F8E7B}" type="slidenum">
              <a:rPr lang="en-US"/>
              <a:pPr/>
              <a:t>‹#›</a:t>
            </a:fld>
            <a:endParaRPr lang="en-US"/>
          </a:p>
        </p:txBody>
      </p:sp>
    </p:spTree>
    <p:extLst>
      <p:ext uri="{BB962C8B-B14F-4D97-AF65-F5344CB8AC3E}">
        <p14:creationId xmlns:p14="http://schemas.microsoft.com/office/powerpoint/2010/main" val="313368086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idx="10"/>
          </p:nvPr>
        </p:nvSpPr>
        <p:spPr>
          <a:ln/>
        </p:spPr>
        <p:txBody>
          <a:bodyPr/>
          <a:lstStyle>
            <a:lvl1pPr>
              <a:defRPr/>
            </a:lvl1pPr>
          </a:lstStyle>
          <a:p>
            <a:fld id="{6BF53973-A44E-6544-8E8F-7BC7E126FE52}" type="slidenum">
              <a:rPr lang="en-US"/>
              <a:pPr/>
              <a:t>‹#›</a:t>
            </a:fld>
            <a:endParaRPr lang="en-US"/>
          </a:p>
        </p:txBody>
      </p:sp>
    </p:spTree>
    <p:extLst>
      <p:ext uri="{BB962C8B-B14F-4D97-AF65-F5344CB8AC3E}">
        <p14:creationId xmlns:p14="http://schemas.microsoft.com/office/powerpoint/2010/main" val="65401217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idx="10"/>
          </p:nvPr>
        </p:nvSpPr>
        <p:spPr>
          <a:ln/>
        </p:spPr>
        <p:txBody>
          <a:bodyPr/>
          <a:lstStyle>
            <a:lvl1pPr>
              <a:defRPr/>
            </a:lvl1pPr>
          </a:lstStyle>
          <a:p>
            <a:fld id="{06E4D728-6884-B241-A483-E2C08C9982DD}" type="slidenum">
              <a:rPr lang="en-US"/>
              <a:pPr/>
              <a:t>‹#›</a:t>
            </a:fld>
            <a:endParaRPr lang="en-US"/>
          </a:p>
        </p:txBody>
      </p:sp>
    </p:spTree>
    <p:extLst>
      <p:ext uri="{BB962C8B-B14F-4D97-AF65-F5344CB8AC3E}">
        <p14:creationId xmlns:p14="http://schemas.microsoft.com/office/powerpoint/2010/main" val="264486807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idx="10"/>
          </p:nvPr>
        </p:nvSpPr>
        <p:spPr>
          <a:ln/>
        </p:spPr>
        <p:txBody>
          <a:bodyPr/>
          <a:lstStyle>
            <a:lvl1pPr>
              <a:defRPr/>
            </a:lvl1pPr>
          </a:lstStyle>
          <a:p>
            <a:fld id="{DD7BBAB5-5739-0E4A-BDB8-6B03EFA450C7}" type="slidenum">
              <a:rPr lang="en-US"/>
              <a:pPr/>
              <a:t>‹#›</a:t>
            </a:fld>
            <a:endParaRPr lang="en-US"/>
          </a:p>
        </p:txBody>
      </p:sp>
    </p:spTree>
    <p:extLst>
      <p:ext uri="{BB962C8B-B14F-4D97-AF65-F5344CB8AC3E}">
        <p14:creationId xmlns:p14="http://schemas.microsoft.com/office/powerpoint/2010/main" val="2943148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fld id="{A0ADF625-8194-BB43-BE12-F6AE3F33ECFF}" type="slidenum">
              <a:rPr lang="en-US"/>
              <a:pPr/>
              <a:t>‹#›</a:t>
            </a:fld>
            <a:endParaRPr lang="en-US"/>
          </a:p>
        </p:txBody>
      </p:sp>
    </p:spTree>
    <p:extLst>
      <p:ext uri="{BB962C8B-B14F-4D97-AF65-F5344CB8AC3E}">
        <p14:creationId xmlns:p14="http://schemas.microsoft.com/office/powerpoint/2010/main" val="354872158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fld id="{9E4D33D9-6585-3940-857B-78723B5D5984}" type="slidenum">
              <a:rPr lang="en-US"/>
              <a:pPr/>
              <a:t>‹#›</a:t>
            </a:fld>
            <a:endParaRPr lang="en-US"/>
          </a:p>
        </p:txBody>
      </p:sp>
    </p:spTree>
    <p:extLst>
      <p:ext uri="{BB962C8B-B14F-4D97-AF65-F5344CB8AC3E}">
        <p14:creationId xmlns:p14="http://schemas.microsoft.com/office/powerpoint/2010/main" val="154432688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fld id="{881653F0-2DEE-BF43-B69B-F2D451A76EF6}" type="slidenum">
              <a:rPr lang="en-US"/>
              <a:pPr/>
              <a:t>‹#›</a:t>
            </a:fld>
            <a:endParaRPr lang="en-US"/>
          </a:p>
        </p:txBody>
      </p:sp>
    </p:spTree>
    <p:extLst>
      <p:ext uri="{BB962C8B-B14F-4D97-AF65-F5344CB8AC3E}">
        <p14:creationId xmlns:p14="http://schemas.microsoft.com/office/powerpoint/2010/main" val="389591355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fld id="{20267D76-86FE-2145-B9DE-4B06E4FD15EE}" type="slidenum">
              <a:rPr lang="en-US"/>
              <a:pPr/>
              <a:t>‹#›</a:t>
            </a:fld>
            <a:endParaRPr lang="en-US"/>
          </a:p>
        </p:txBody>
      </p:sp>
    </p:spTree>
    <p:extLst>
      <p:ext uri="{BB962C8B-B14F-4D97-AF65-F5344CB8AC3E}">
        <p14:creationId xmlns:p14="http://schemas.microsoft.com/office/powerpoint/2010/main" val="235094516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fld id="{29EA1378-79A1-3848-82DD-43764451F5CD}" type="slidenum">
              <a:rPr lang="en-US"/>
              <a:pPr/>
              <a:t>‹#›</a:t>
            </a:fld>
            <a:endParaRPr lang="en-US"/>
          </a:p>
        </p:txBody>
      </p:sp>
    </p:spTree>
    <p:extLst>
      <p:ext uri="{BB962C8B-B14F-4D97-AF65-F5344CB8AC3E}">
        <p14:creationId xmlns:p14="http://schemas.microsoft.com/office/powerpoint/2010/main" val="40735549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sldNum" idx="10"/>
          </p:nvPr>
        </p:nvSpPr>
        <p:spPr>
          <a:ln/>
        </p:spPr>
        <p:txBody>
          <a:bodyPr/>
          <a:lstStyle>
            <a:lvl1pPr>
              <a:defRPr/>
            </a:lvl1pPr>
          </a:lstStyle>
          <a:p>
            <a:fld id="{4433C367-A87D-9E48-ABEA-FBA244EEF7B1}" type="slidenum">
              <a:rPr lang="en-US"/>
              <a:pPr/>
              <a:t>‹#›</a:t>
            </a:fld>
            <a:endParaRPr lang="en-US"/>
          </a:p>
        </p:txBody>
      </p:sp>
    </p:spTree>
    <p:extLst>
      <p:ext uri="{BB962C8B-B14F-4D97-AF65-F5344CB8AC3E}">
        <p14:creationId xmlns:p14="http://schemas.microsoft.com/office/powerpoint/2010/main" val="385937674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fld id="{4B1610AB-B84B-3841-8EF5-4981B05F1DE5}" type="slidenum">
              <a:rPr lang="en-US"/>
              <a:pPr/>
              <a:t>‹#›</a:t>
            </a:fld>
            <a:endParaRPr lang="en-US"/>
          </a:p>
        </p:txBody>
      </p:sp>
    </p:spTree>
    <p:extLst>
      <p:ext uri="{BB962C8B-B14F-4D97-AF65-F5344CB8AC3E}">
        <p14:creationId xmlns:p14="http://schemas.microsoft.com/office/powerpoint/2010/main" val="3831865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sldNum" idx="10"/>
          </p:nvPr>
        </p:nvSpPr>
        <p:spPr>
          <a:ln/>
        </p:spPr>
        <p:txBody>
          <a:bodyPr/>
          <a:lstStyle>
            <a:lvl1pPr>
              <a:defRPr/>
            </a:lvl1pPr>
          </a:lstStyle>
          <a:p>
            <a:fld id="{7A99BE8A-F497-8240-8259-B6E30F0D45BF}" type="slidenum">
              <a:rPr lang="en-US"/>
              <a:pPr/>
              <a:t>‹#›</a:t>
            </a:fld>
            <a:endParaRPr lang="en-US"/>
          </a:p>
        </p:txBody>
      </p:sp>
    </p:spTree>
    <p:extLst>
      <p:ext uri="{BB962C8B-B14F-4D97-AF65-F5344CB8AC3E}">
        <p14:creationId xmlns:p14="http://schemas.microsoft.com/office/powerpoint/2010/main" val="3603238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sldNum" idx="10"/>
          </p:nvPr>
        </p:nvSpPr>
        <p:spPr>
          <a:ln/>
        </p:spPr>
        <p:txBody>
          <a:bodyPr/>
          <a:lstStyle>
            <a:lvl1pPr>
              <a:defRPr/>
            </a:lvl1pPr>
          </a:lstStyle>
          <a:p>
            <a:fld id="{B252AE1C-2C8E-E442-9AB4-D4E9F916AE23}" type="slidenum">
              <a:rPr lang="en-US"/>
              <a:pPr/>
              <a:t>‹#›</a:t>
            </a:fld>
            <a:endParaRPr lang="en-US"/>
          </a:p>
        </p:txBody>
      </p:sp>
    </p:spTree>
    <p:extLst>
      <p:ext uri="{BB962C8B-B14F-4D97-AF65-F5344CB8AC3E}">
        <p14:creationId xmlns:p14="http://schemas.microsoft.com/office/powerpoint/2010/main" val="334976289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fld id="{FC194570-1869-E544-BBBD-F658F51B3186}" type="slidenum">
              <a:rPr lang="en-US"/>
              <a:pPr/>
              <a:t>‹#›</a:t>
            </a:fld>
            <a:endParaRPr lang="en-US"/>
          </a:p>
        </p:txBody>
      </p:sp>
    </p:spTree>
    <p:extLst>
      <p:ext uri="{BB962C8B-B14F-4D97-AF65-F5344CB8AC3E}">
        <p14:creationId xmlns:p14="http://schemas.microsoft.com/office/powerpoint/2010/main" val="82701810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06825" cy="4110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981200"/>
            <a:ext cx="3808413" cy="4110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idx="10"/>
          </p:nvPr>
        </p:nvSpPr>
        <p:spPr>
          <a:ln/>
        </p:spPr>
        <p:txBody>
          <a:bodyPr/>
          <a:lstStyle>
            <a:lvl1pPr>
              <a:defRPr/>
            </a:lvl1pPr>
          </a:lstStyle>
          <a:p>
            <a:fld id="{4718A1A1-F1C6-1A42-88C2-B89C85C90D69}" type="slidenum">
              <a:rPr lang="en-US"/>
              <a:pPr/>
              <a:t>‹#›</a:t>
            </a:fld>
            <a:endParaRPr lang="en-US"/>
          </a:p>
        </p:txBody>
      </p:sp>
    </p:spTree>
    <p:extLst>
      <p:ext uri="{BB962C8B-B14F-4D97-AF65-F5344CB8AC3E}">
        <p14:creationId xmlns:p14="http://schemas.microsoft.com/office/powerpoint/2010/main" val="299238197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sldNum" idx="10"/>
          </p:nvPr>
        </p:nvSpPr>
        <p:spPr>
          <a:ln/>
        </p:spPr>
        <p:txBody>
          <a:bodyPr/>
          <a:lstStyle>
            <a:lvl1pPr>
              <a:defRPr/>
            </a:lvl1pPr>
          </a:lstStyle>
          <a:p>
            <a:fld id="{D2356B0E-2B5B-FB4E-A2F1-738BBEBFB8CF}" type="slidenum">
              <a:rPr lang="en-US"/>
              <a:pPr/>
              <a:t>‹#›</a:t>
            </a:fld>
            <a:endParaRPr lang="en-US"/>
          </a:p>
        </p:txBody>
      </p:sp>
    </p:spTree>
    <p:extLst>
      <p:ext uri="{BB962C8B-B14F-4D97-AF65-F5344CB8AC3E}">
        <p14:creationId xmlns:p14="http://schemas.microsoft.com/office/powerpoint/2010/main" val="204066524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sldNum" idx="10"/>
          </p:nvPr>
        </p:nvSpPr>
        <p:spPr>
          <a:ln/>
        </p:spPr>
        <p:txBody>
          <a:bodyPr/>
          <a:lstStyle>
            <a:lvl1pPr>
              <a:defRPr/>
            </a:lvl1pPr>
          </a:lstStyle>
          <a:p>
            <a:fld id="{2E0CE5B8-A61D-344F-B91E-4B1E52E5C537}" type="slidenum">
              <a:rPr lang="en-US"/>
              <a:pPr/>
              <a:t>‹#›</a:t>
            </a:fld>
            <a:endParaRPr lang="en-US"/>
          </a:p>
        </p:txBody>
      </p:sp>
    </p:spTree>
    <p:extLst>
      <p:ext uri="{BB962C8B-B14F-4D97-AF65-F5344CB8AC3E}">
        <p14:creationId xmlns:p14="http://schemas.microsoft.com/office/powerpoint/2010/main" val="88291247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fld id="{BC208E44-CD16-E341-AE4A-56680D3B3771}" type="slidenum">
              <a:rPr lang="en-US"/>
              <a:pPr/>
              <a:t>‹#›</a:t>
            </a:fld>
            <a:endParaRPr lang="en-US"/>
          </a:p>
        </p:txBody>
      </p:sp>
    </p:spTree>
    <p:extLst>
      <p:ext uri="{BB962C8B-B14F-4D97-AF65-F5344CB8AC3E}">
        <p14:creationId xmlns:p14="http://schemas.microsoft.com/office/powerpoint/2010/main" val="422727200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fld id="{8FD2379F-CEA5-514B-B6AD-BBF1544EAC0A}" type="slidenum">
              <a:rPr lang="en-US"/>
              <a:pPr/>
              <a:t>‹#›</a:t>
            </a:fld>
            <a:endParaRPr lang="en-US"/>
          </a:p>
        </p:txBody>
      </p:sp>
    </p:spTree>
    <p:extLst>
      <p:ext uri="{BB962C8B-B14F-4D97-AF65-F5344CB8AC3E}">
        <p14:creationId xmlns:p14="http://schemas.microsoft.com/office/powerpoint/2010/main" val="417113116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fld id="{A568D989-3EC1-CC4E-8A53-B4FE4F48BD57}" type="slidenum">
              <a:rPr lang="en-US"/>
              <a:pPr/>
              <a:t>‹#›</a:t>
            </a:fld>
            <a:endParaRPr lang="en-US"/>
          </a:p>
        </p:txBody>
      </p:sp>
    </p:spTree>
    <p:extLst>
      <p:ext uri="{BB962C8B-B14F-4D97-AF65-F5344CB8AC3E}">
        <p14:creationId xmlns:p14="http://schemas.microsoft.com/office/powerpoint/2010/main" val="314724751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fld id="{A6EC2865-7C76-8E46-8EE8-46F25CDD40B1}" type="slidenum">
              <a:rPr lang="en-US"/>
              <a:pPr/>
              <a:t>‹#›</a:t>
            </a:fld>
            <a:endParaRPr lang="en-US"/>
          </a:p>
        </p:txBody>
      </p:sp>
    </p:spTree>
    <p:extLst>
      <p:ext uri="{BB962C8B-B14F-4D97-AF65-F5344CB8AC3E}">
        <p14:creationId xmlns:p14="http://schemas.microsoft.com/office/powerpoint/2010/main" val="23339286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1925" y="463550"/>
            <a:ext cx="1941513" cy="56276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63550"/>
            <a:ext cx="5673725" cy="56276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fld id="{B68C3012-516D-B44E-8E27-C12912432627}" type="slidenum">
              <a:rPr lang="en-US"/>
              <a:pPr/>
              <a:t>‹#›</a:t>
            </a:fld>
            <a:endParaRPr lang="en-US"/>
          </a:p>
        </p:txBody>
      </p:sp>
    </p:spTree>
    <p:extLst>
      <p:ext uri="{BB962C8B-B14F-4D97-AF65-F5344CB8AC3E}">
        <p14:creationId xmlns:p14="http://schemas.microsoft.com/office/powerpoint/2010/main" val="186220690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sldNum" idx="10"/>
          </p:nvPr>
        </p:nvSpPr>
        <p:spPr>
          <a:ln/>
        </p:spPr>
        <p:txBody>
          <a:bodyPr/>
          <a:lstStyle>
            <a:lvl1pPr>
              <a:defRPr/>
            </a:lvl1pPr>
          </a:lstStyle>
          <a:p>
            <a:fld id="{D4CBD7B4-98A5-5E4D-8E94-368E5758EF68}" type="slidenum">
              <a:rPr lang="en-US"/>
              <a:pPr/>
              <a:t>‹#›</a:t>
            </a:fld>
            <a:endParaRPr lang="en-US"/>
          </a:p>
        </p:txBody>
      </p:sp>
    </p:spTree>
    <p:extLst>
      <p:ext uri="{BB962C8B-B14F-4D97-AF65-F5344CB8AC3E}">
        <p14:creationId xmlns:p14="http://schemas.microsoft.com/office/powerpoint/2010/main" val="40672741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sldNum" idx="10"/>
          </p:nvPr>
        </p:nvSpPr>
        <p:spPr>
          <a:ln/>
        </p:spPr>
        <p:txBody>
          <a:bodyPr/>
          <a:lstStyle>
            <a:lvl1pPr>
              <a:defRPr/>
            </a:lvl1pPr>
          </a:lstStyle>
          <a:p>
            <a:fld id="{B9A18151-AE43-2944-8995-54F412EE7C7A}" type="slidenum">
              <a:rPr lang="en-US"/>
              <a:pPr/>
              <a:t>‹#›</a:t>
            </a:fld>
            <a:endParaRPr lang="en-US"/>
          </a:p>
        </p:txBody>
      </p:sp>
    </p:spTree>
    <p:extLst>
      <p:ext uri="{BB962C8B-B14F-4D97-AF65-F5344CB8AC3E}">
        <p14:creationId xmlns:p14="http://schemas.microsoft.com/office/powerpoint/2010/main" val="29166489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fld id="{9C5E0A5A-FDF9-8D4D-A99C-493355A8610D}" type="slidenum">
              <a:rPr lang="en-US"/>
              <a:pPr/>
              <a:t>‹#›</a:t>
            </a:fld>
            <a:endParaRPr lang="en-US"/>
          </a:p>
        </p:txBody>
      </p:sp>
    </p:spTree>
    <p:extLst>
      <p:ext uri="{BB962C8B-B14F-4D97-AF65-F5344CB8AC3E}">
        <p14:creationId xmlns:p14="http://schemas.microsoft.com/office/powerpoint/2010/main" val="194885196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idx="10"/>
          </p:nvPr>
        </p:nvSpPr>
        <p:spPr>
          <a:ln/>
        </p:spPr>
        <p:txBody>
          <a:bodyPr/>
          <a:lstStyle>
            <a:lvl1pPr>
              <a:defRPr/>
            </a:lvl1pPr>
          </a:lstStyle>
          <a:p>
            <a:fld id="{9A5BCD75-F08D-8D45-BCBC-30E93E6A6B33}" type="slidenum">
              <a:rPr lang="en-US"/>
              <a:pPr/>
              <a:t>‹#›</a:t>
            </a:fld>
            <a:endParaRPr lang="en-US"/>
          </a:p>
        </p:txBody>
      </p:sp>
    </p:spTree>
    <p:extLst>
      <p:ext uri="{BB962C8B-B14F-4D97-AF65-F5344CB8AC3E}">
        <p14:creationId xmlns:p14="http://schemas.microsoft.com/office/powerpoint/2010/main" val="129494964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4963"/>
            <a:ext cx="4035425"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604963"/>
            <a:ext cx="4037013"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idx="10"/>
          </p:nvPr>
        </p:nvSpPr>
        <p:spPr>
          <a:ln/>
        </p:spPr>
        <p:txBody>
          <a:bodyPr/>
          <a:lstStyle>
            <a:lvl1pPr>
              <a:defRPr/>
            </a:lvl1pPr>
          </a:lstStyle>
          <a:p>
            <a:fld id="{3736EF4A-4544-8F47-97ED-8409807023AA}" type="slidenum">
              <a:rPr lang="en-US"/>
              <a:pPr/>
              <a:t>‹#›</a:t>
            </a:fld>
            <a:endParaRPr lang="en-US"/>
          </a:p>
        </p:txBody>
      </p:sp>
    </p:spTree>
    <p:extLst>
      <p:ext uri="{BB962C8B-B14F-4D97-AF65-F5344CB8AC3E}">
        <p14:creationId xmlns:p14="http://schemas.microsoft.com/office/powerpoint/2010/main" val="345747466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idx="10"/>
          </p:nvPr>
        </p:nvSpPr>
        <p:spPr>
          <a:ln/>
        </p:spPr>
        <p:txBody>
          <a:bodyPr/>
          <a:lstStyle>
            <a:lvl1pPr>
              <a:defRPr/>
            </a:lvl1pPr>
          </a:lstStyle>
          <a:p>
            <a:fld id="{EEA2A257-0156-CB49-9C90-6F39B122F500}" type="slidenum">
              <a:rPr lang="en-US"/>
              <a:pPr/>
              <a:t>‹#›</a:t>
            </a:fld>
            <a:endParaRPr lang="en-US"/>
          </a:p>
        </p:txBody>
      </p:sp>
    </p:spTree>
    <p:extLst>
      <p:ext uri="{BB962C8B-B14F-4D97-AF65-F5344CB8AC3E}">
        <p14:creationId xmlns:p14="http://schemas.microsoft.com/office/powerpoint/2010/main" val="409833732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idx="10"/>
          </p:nvPr>
        </p:nvSpPr>
        <p:spPr>
          <a:ln/>
        </p:spPr>
        <p:txBody>
          <a:bodyPr/>
          <a:lstStyle>
            <a:lvl1pPr>
              <a:defRPr/>
            </a:lvl1pPr>
          </a:lstStyle>
          <a:p>
            <a:fld id="{4C13ED49-2E82-494B-A267-CA783CF6AA96}" type="slidenum">
              <a:rPr lang="en-US"/>
              <a:pPr/>
              <a:t>‹#›</a:t>
            </a:fld>
            <a:endParaRPr lang="en-US"/>
          </a:p>
        </p:txBody>
      </p:sp>
    </p:spTree>
    <p:extLst>
      <p:ext uri="{BB962C8B-B14F-4D97-AF65-F5344CB8AC3E}">
        <p14:creationId xmlns:p14="http://schemas.microsoft.com/office/powerpoint/2010/main" val="255735760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fld id="{7C6C1C96-8690-8343-8EDD-AAC9041D0182}" type="slidenum">
              <a:rPr lang="en-US"/>
              <a:pPr/>
              <a:t>‹#›</a:t>
            </a:fld>
            <a:endParaRPr lang="en-US"/>
          </a:p>
        </p:txBody>
      </p:sp>
    </p:spTree>
    <p:extLst>
      <p:ext uri="{BB962C8B-B14F-4D97-AF65-F5344CB8AC3E}">
        <p14:creationId xmlns:p14="http://schemas.microsoft.com/office/powerpoint/2010/main" val="330199727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fld id="{BC63D856-5171-3241-B7E1-E3C1F7401D7E}" type="slidenum">
              <a:rPr lang="en-US"/>
              <a:pPr/>
              <a:t>‹#›</a:t>
            </a:fld>
            <a:endParaRPr lang="en-US"/>
          </a:p>
        </p:txBody>
      </p:sp>
    </p:spTree>
    <p:extLst>
      <p:ext uri="{BB962C8B-B14F-4D97-AF65-F5344CB8AC3E}">
        <p14:creationId xmlns:p14="http://schemas.microsoft.com/office/powerpoint/2010/main" val="227189275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fld id="{2C53EC7C-AA8B-A842-A63F-6ABEAE4C5F7A}" type="slidenum">
              <a:rPr lang="en-US"/>
              <a:pPr/>
              <a:t>‹#›</a:t>
            </a:fld>
            <a:endParaRPr lang="en-US"/>
          </a:p>
        </p:txBody>
      </p:sp>
    </p:spTree>
    <p:extLst>
      <p:ext uri="{BB962C8B-B14F-4D97-AF65-F5344CB8AC3E}">
        <p14:creationId xmlns:p14="http://schemas.microsoft.com/office/powerpoint/2010/main" val="103062699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fld id="{419A2A0D-7702-0641-ADC7-F48DCB126C5E}" type="slidenum">
              <a:rPr lang="en-US"/>
              <a:pPr/>
              <a:t>‹#›</a:t>
            </a:fld>
            <a:endParaRPr lang="en-US"/>
          </a:p>
        </p:txBody>
      </p:sp>
    </p:spTree>
    <p:extLst>
      <p:ext uri="{BB962C8B-B14F-4D97-AF65-F5344CB8AC3E}">
        <p14:creationId xmlns:p14="http://schemas.microsoft.com/office/powerpoint/2010/main" val="172807662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1604963"/>
            <a:ext cx="2055813" cy="452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4963"/>
            <a:ext cx="6016625" cy="452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fld id="{ECA91D7B-D453-FC4F-9AA8-2F49DAF3C1CC}" type="slidenum">
              <a:rPr lang="en-US"/>
              <a:pPr/>
              <a:t>‹#›</a:t>
            </a:fld>
            <a:endParaRPr lang="en-US"/>
          </a:p>
        </p:txBody>
      </p:sp>
    </p:spTree>
    <p:extLst>
      <p:ext uri="{BB962C8B-B14F-4D97-AF65-F5344CB8AC3E}">
        <p14:creationId xmlns:p14="http://schemas.microsoft.com/office/powerpoint/2010/main" val="2055012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idx="10"/>
          </p:nvPr>
        </p:nvSpPr>
        <p:spPr>
          <a:ln/>
        </p:spPr>
        <p:txBody>
          <a:bodyPr/>
          <a:lstStyle>
            <a:lvl1pPr>
              <a:defRPr/>
            </a:lvl1pPr>
          </a:lstStyle>
          <a:p>
            <a:fld id="{EF89C9B8-9AC7-814A-AEF4-85EA32B219E9}" type="slidenum">
              <a:rPr lang="en-US"/>
              <a:pPr/>
              <a:t>‹#›</a:t>
            </a:fld>
            <a:endParaRPr lang="en-US"/>
          </a:p>
        </p:txBody>
      </p:sp>
    </p:spTree>
    <p:extLst>
      <p:ext uri="{BB962C8B-B14F-4D97-AF65-F5344CB8AC3E}">
        <p14:creationId xmlns:p14="http://schemas.microsoft.com/office/powerpoint/2010/main" val="3284721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sldNum" idx="10"/>
          </p:nvPr>
        </p:nvSpPr>
        <p:spPr>
          <a:ln/>
        </p:spPr>
        <p:txBody>
          <a:bodyPr/>
          <a:lstStyle>
            <a:lvl1pPr>
              <a:defRPr/>
            </a:lvl1pPr>
          </a:lstStyle>
          <a:p>
            <a:fld id="{4200F020-6DA7-F54B-8D95-B38D28DA4974}" type="slidenum">
              <a:rPr lang="en-US"/>
              <a:pPr/>
              <a:t>‹#›</a:t>
            </a:fld>
            <a:endParaRPr lang="en-US"/>
          </a:p>
        </p:txBody>
      </p:sp>
    </p:spTree>
    <p:extLst>
      <p:ext uri="{BB962C8B-B14F-4D97-AF65-F5344CB8AC3E}">
        <p14:creationId xmlns:p14="http://schemas.microsoft.com/office/powerpoint/2010/main" val="424416143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fld id="{71F52313-6946-A046-B176-C57359D4512D}" type="slidenum">
              <a:rPr lang="en-US"/>
              <a:pPr/>
              <a:t>‹#›</a:t>
            </a:fld>
            <a:endParaRPr lang="en-US"/>
          </a:p>
        </p:txBody>
      </p:sp>
    </p:spTree>
    <p:extLst>
      <p:ext uri="{BB962C8B-B14F-4D97-AF65-F5344CB8AC3E}">
        <p14:creationId xmlns:p14="http://schemas.microsoft.com/office/powerpoint/2010/main" val="244143019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fld id="{D2322AC4-6FBB-9B48-8542-60EF4FE82597}" type="slidenum">
              <a:rPr lang="en-US"/>
              <a:pPr/>
              <a:t>‹#›</a:t>
            </a:fld>
            <a:endParaRPr lang="en-US"/>
          </a:p>
        </p:txBody>
      </p:sp>
    </p:spTree>
    <p:extLst>
      <p:ext uri="{BB962C8B-B14F-4D97-AF65-F5344CB8AC3E}">
        <p14:creationId xmlns:p14="http://schemas.microsoft.com/office/powerpoint/2010/main" val="261292814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0" y="1752600"/>
            <a:ext cx="2778125" cy="6113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78525" y="1752600"/>
            <a:ext cx="2779713" cy="6113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idx="10"/>
          </p:nvPr>
        </p:nvSpPr>
        <p:spPr>
          <a:ln/>
        </p:spPr>
        <p:txBody>
          <a:bodyPr/>
          <a:lstStyle>
            <a:lvl1pPr>
              <a:defRPr/>
            </a:lvl1pPr>
          </a:lstStyle>
          <a:p>
            <a:fld id="{1EDF65D6-A6EC-EE4E-A7E8-C16C821E4BAE}" type="slidenum">
              <a:rPr lang="en-US"/>
              <a:pPr/>
              <a:t>‹#›</a:t>
            </a:fld>
            <a:endParaRPr lang="en-US"/>
          </a:p>
        </p:txBody>
      </p:sp>
    </p:spTree>
    <p:extLst>
      <p:ext uri="{BB962C8B-B14F-4D97-AF65-F5344CB8AC3E}">
        <p14:creationId xmlns:p14="http://schemas.microsoft.com/office/powerpoint/2010/main" val="285054747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sldNum" idx="10"/>
          </p:nvPr>
        </p:nvSpPr>
        <p:spPr>
          <a:ln/>
        </p:spPr>
        <p:txBody>
          <a:bodyPr/>
          <a:lstStyle>
            <a:lvl1pPr>
              <a:defRPr/>
            </a:lvl1pPr>
          </a:lstStyle>
          <a:p>
            <a:fld id="{225B0A67-C4D4-DE49-A522-CF14F5DAB741}" type="slidenum">
              <a:rPr lang="en-US"/>
              <a:pPr/>
              <a:t>‹#›</a:t>
            </a:fld>
            <a:endParaRPr lang="en-US"/>
          </a:p>
        </p:txBody>
      </p:sp>
    </p:spTree>
    <p:extLst>
      <p:ext uri="{BB962C8B-B14F-4D97-AF65-F5344CB8AC3E}">
        <p14:creationId xmlns:p14="http://schemas.microsoft.com/office/powerpoint/2010/main" val="360111786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sldNum" idx="10"/>
          </p:nvPr>
        </p:nvSpPr>
        <p:spPr>
          <a:ln/>
        </p:spPr>
        <p:txBody>
          <a:bodyPr/>
          <a:lstStyle>
            <a:lvl1pPr>
              <a:defRPr/>
            </a:lvl1pPr>
          </a:lstStyle>
          <a:p>
            <a:fld id="{1D6F760D-9803-D549-9229-656A988112F5}" type="slidenum">
              <a:rPr lang="en-US"/>
              <a:pPr/>
              <a:t>‹#›</a:t>
            </a:fld>
            <a:endParaRPr lang="en-US"/>
          </a:p>
        </p:txBody>
      </p:sp>
    </p:spTree>
    <p:extLst>
      <p:ext uri="{BB962C8B-B14F-4D97-AF65-F5344CB8AC3E}">
        <p14:creationId xmlns:p14="http://schemas.microsoft.com/office/powerpoint/2010/main" val="418462174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fld id="{A761C937-B191-EC43-8C60-EC9C9AD56FF4}" type="slidenum">
              <a:rPr lang="en-US"/>
              <a:pPr/>
              <a:t>‹#›</a:t>
            </a:fld>
            <a:endParaRPr lang="en-US"/>
          </a:p>
        </p:txBody>
      </p:sp>
    </p:spTree>
    <p:extLst>
      <p:ext uri="{BB962C8B-B14F-4D97-AF65-F5344CB8AC3E}">
        <p14:creationId xmlns:p14="http://schemas.microsoft.com/office/powerpoint/2010/main" val="22329282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fld id="{ECCB2972-482B-404B-85C0-092B223700C1}" type="slidenum">
              <a:rPr lang="en-US"/>
              <a:pPr/>
              <a:t>‹#›</a:t>
            </a:fld>
            <a:endParaRPr lang="en-US"/>
          </a:p>
        </p:txBody>
      </p:sp>
    </p:spTree>
    <p:extLst>
      <p:ext uri="{BB962C8B-B14F-4D97-AF65-F5344CB8AC3E}">
        <p14:creationId xmlns:p14="http://schemas.microsoft.com/office/powerpoint/2010/main" val="359157017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fld id="{2D6BBD24-3363-4947-ADF4-67373B012870}" type="slidenum">
              <a:rPr lang="en-US"/>
              <a:pPr/>
              <a:t>‹#›</a:t>
            </a:fld>
            <a:endParaRPr lang="en-US"/>
          </a:p>
        </p:txBody>
      </p:sp>
    </p:spTree>
    <p:extLst>
      <p:ext uri="{BB962C8B-B14F-4D97-AF65-F5344CB8AC3E}">
        <p14:creationId xmlns:p14="http://schemas.microsoft.com/office/powerpoint/2010/main" val="230604357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fld id="{24F6C6B4-7964-6B4A-A83E-766653F47E9A}" type="slidenum">
              <a:rPr lang="en-US"/>
              <a:pPr/>
              <a:t>‹#›</a:t>
            </a:fld>
            <a:endParaRPr lang="en-US"/>
          </a:p>
        </p:txBody>
      </p:sp>
    </p:spTree>
    <p:extLst>
      <p:ext uri="{BB962C8B-B14F-4D97-AF65-F5344CB8AC3E}">
        <p14:creationId xmlns:p14="http://schemas.microsoft.com/office/powerpoint/2010/main" val="1523314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1925" y="304800"/>
            <a:ext cx="1941513" cy="5654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3725" cy="5654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idx="10"/>
          </p:nvPr>
        </p:nvSpPr>
        <p:spPr>
          <a:ln/>
        </p:spPr>
        <p:txBody>
          <a:bodyPr/>
          <a:lstStyle>
            <a:lvl1pPr>
              <a:defRPr/>
            </a:lvl1pPr>
          </a:lstStyle>
          <a:p>
            <a:fld id="{5B4A7FBE-10CD-4044-8CB7-B8ACD7D3CBCC}" type="slidenum">
              <a:rPr lang="en-US"/>
              <a:pPr/>
              <a:t>‹#›</a:t>
            </a:fld>
            <a:endParaRPr lang="en-US"/>
          </a:p>
        </p:txBody>
      </p:sp>
    </p:spTree>
    <p:extLst>
      <p:ext uri="{BB962C8B-B14F-4D97-AF65-F5344CB8AC3E}">
        <p14:creationId xmlns:p14="http://schemas.microsoft.com/office/powerpoint/2010/main" val="364571197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3875" y="228600"/>
            <a:ext cx="1884363" cy="76374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228600"/>
            <a:ext cx="5502275" cy="76374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fld id="{E220F339-FF21-AB45-9B1C-B05300B072C2}" type="slidenum">
              <a:rPr lang="en-US"/>
              <a:pPr/>
              <a:t>‹#›</a:t>
            </a:fld>
            <a:endParaRPr lang="en-US"/>
          </a:p>
        </p:txBody>
      </p:sp>
    </p:spTree>
    <p:extLst>
      <p:ext uri="{BB962C8B-B14F-4D97-AF65-F5344CB8AC3E}">
        <p14:creationId xmlns:p14="http://schemas.microsoft.com/office/powerpoint/2010/main" val="329988896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sldNum" idx="10"/>
          </p:nvPr>
        </p:nvSpPr>
        <p:spPr>
          <a:ln/>
        </p:spPr>
        <p:txBody>
          <a:bodyPr/>
          <a:lstStyle>
            <a:lvl1pPr>
              <a:defRPr/>
            </a:lvl1pPr>
          </a:lstStyle>
          <a:p>
            <a:fld id="{7A3714CC-62E3-B34E-9A37-563EC05C738E}" type="slidenum">
              <a:rPr lang="en-US"/>
              <a:pPr/>
              <a:t>‹#›</a:t>
            </a:fld>
            <a:endParaRPr lang="en-US"/>
          </a:p>
        </p:txBody>
      </p:sp>
    </p:spTree>
    <p:extLst>
      <p:ext uri="{BB962C8B-B14F-4D97-AF65-F5344CB8AC3E}">
        <p14:creationId xmlns:p14="http://schemas.microsoft.com/office/powerpoint/2010/main" val="32690470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fld id="{8B3AC20D-3632-1345-894C-12815DD005C8}" type="slidenum">
              <a:rPr lang="en-US"/>
              <a:pPr/>
              <a:t>‹#›</a:t>
            </a:fld>
            <a:endParaRPr lang="en-US"/>
          </a:p>
        </p:txBody>
      </p:sp>
    </p:spTree>
    <p:extLst>
      <p:ext uri="{BB962C8B-B14F-4D97-AF65-F5344CB8AC3E}">
        <p14:creationId xmlns:p14="http://schemas.microsoft.com/office/powerpoint/2010/main" val="306359125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idx="10"/>
          </p:nvPr>
        </p:nvSpPr>
        <p:spPr>
          <a:ln/>
        </p:spPr>
        <p:txBody>
          <a:bodyPr/>
          <a:lstStyle>
            <a:lvl1pPr>
              <a:defRPr/>
            </a:lvl1pPr>
          </a:lstStyle>
          <a:p>
            <a:fld id="{25485150-D520-BF4A-970D-412CD626BED0}" type="slidenum">
              <a:rPr lang="en-US"/>
              <a:pPr/>
              <a:t>‹#›</a:t>
            </a:fld>
            <a:endParaRPr lang="en-US"/>
          </a:p>
        </p:txBody>
      </p:sp>
    </p:spTree>
    <p:extLst>
      <p:ext uri="{BB962C8B-B14F-4D97-AF65-F5344CB8AC3E}">
        <p14:creationId xmlns:p14="http://schemas.microsoft.com/office/powerpoint/2010/main" val="408544086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4963"/>
            <a:ext cx="4035425"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604963"/>
            <a:ext cx="4037013"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idx="10"/>
          </p:nvPr>
        </p:nvSpPr>
        <p:spPr>
          <a:ln/>
        </p:spPr>
        <p:txBody>
          <a:bodyPr/>
          <a:lstStyle>
            <a:lvl1pPr>
              <a:defRPr/>
            </a:lvl1pPr>
          </a:lstStyle>
          <a:p>
            <a:fld id="{D65742FE-2DD0-6548-BA68-3CC24CACD3B5}" type="slidenum">
              <a:rPr lang="en-US"/>
              <a:pPr/>
              <a:t>‹#›</a:t>
            </a:fld>
            <a:endParaRPr lang="en-US"/>
          </a:p>
        </p:txBody>
      </p:sp>
    </p:spTree>
    <p:extLst>
      <p:ext uri="{BB962C8B-B14F-4D97-AF65-F5344CB8AC3E}">
        <p14:creationId xmlns:p14="http://schemas.microsoft.com/office/powerpoint/2010/main" val="78141415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idx="10"/>
          </p:nvPr>
        </p:nvSpPr>
        <p:spPr>
          <a:ln/>
        </p:spPr>
        <p:txBody>
          <a:bodyPr/>
          <a:lstStyle>
            <a:lvl1pPr>
              <a:defRPr/>
            </a:lvl1pPr>
          </a:lstStyle>
          <a:p>
            <a:fld id="{CBE9B963-23AA-F547-A77D-AFD7089EF93F}" type="slidenum">
              <a:rPr lang="en-US"/>
              <a:pPr/>
              <a:t>‹#›</a:t>
            </a:fld>
            <a:endParaRPr lang="en-US"/>
          </a:p>
        </p:txBody>
      </p:sp>
    </p:spTree>
    <p:extLst>
      <p:ext uri="{BB962C8B-B14F-4D97-AF65-F5344CB8AC3E}">
        <p14:creationId xmlns:p14="http://schemas.microsoft.com/office/powerpoint/2010/main" val="143746423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idx="10"/>
          </p:nvPr>
        </p:nvSpPr>
        <p:spPr>
          <a:ln/>
        </p:spPr>
        <p:txBody>
          <a:bodyPr/>
          <a:lstStyle>
            <a:lvl1pPr>
              <a:defRPr/>
            </a:lvl1pPr>
          </a:lstStyle>
          <a:p>
            <a:fld id="{9BD0CA38-1A0D-DA4F-8D89-203F7419C71E}" type="slidenum">
              <a:rPr lang="en-US"/>
              <a:pPr/>
              <a:t>‹#›</a:t>
            </a:fld>
            <a:endParaRPr lang="en-US"/>
          </a:p>
        </p:txBody>
      </p:sp>
    </p:spTree>
    <p:extLst>
      <p:ext uri="{BB962C8B-B14F-4D97-AF65-F5344CB8AC3E}">
        <p14:creationId xmlns:p14="http://schemas.microsoft.com/office/powerpoint/2010/main" val="176323973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fld id="{2946B22B-59C4-0340-A978-9DA8F8C3DBEF}" type="slidenum">
              <a:rPr lang="en-US"/>
              <a:pPr/>
              <a:t>‹#›</a:t>
            </a:fld>
            <a:endParaRPr lang="en-US"/>
          </a:p>
        </p:txBody>
      </p:sp>
    </p:spTree>
    <p:extLst>
      <p:ext uri="{BB962C8B-B14F-4D97-AF65-F5344CB8AC3E}">
        <p14:creationId xmlns:p14="http://schemas.microsoft.com/office/powerpoint/2010/main" val="298639462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fld id="{A198BBCC-9F52-F246-8A0C-5A4E7B50042C}" type="slidenum">
              <a:rPr lang="en-US"/>
              <a:pPr/>
              <a:t>‹#›</a:t>
            </a:fld>
            <a:endParaRPr lang="en-US"/>
          </a:p>
        </p:txBody>
      </p:sp>
    </p:spTree>
    <p:extLst>
      <p:ext uri="{BB962C8B-B14F-4D97-AF65-F5344CB8AC3E}">
        <p14:creationId xmlns:p14="http://schemas.microsoft.com/office/powerpoint/2010/main" val="25491232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fld id="{C691C6C7-6149-BF4B-82E6-715EA7B37C6B}" type="slidenum">
              <a:rPr lang="en-US"/>
              <a:pPr/>
              <a:t>‹#›</a:t>
            </a:fld>
            <a:endParaRPr lang="en-US"/>
          </a:p>
        </p:txBody>
      </p:sp>
    </p:spTree>
    <p:extLst>
      <p:ext uri="{BB962C8B-B14F-4D97-AF65-F5344CB8AC3E}">
        <p14:creationId xmlns:p14="http://schemas.microsoft.com/office/powerpoint/2010/main" val="13714764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1"/>
          <p:cNvSpPr>
            <a:spLocks noGrp="1" noChangeArrowheads="1"/>
          </p:cNvSpPr>
          <p:nvPr>
            <p:ph type="sldNum" idx="10"/>
          </p:nvPr>
        </p:nvSpPr>
        <p:spPr>
          <a:ln/>
        </p:spPr>
        <p:txBody>
          <a:bodyPr/>
          <a:lstStyle>
            <a:lvl1pPr>
              <a:defRPr/>
            </a:lvl1pPr>
          </a:lstStyle>
          <a:p>
            <a:fld id="{BE158EE0-FFFC-E04B-B328-2C2753B14750}" type="slidenum">
              <a:rPr lang="en-US"/>
              <a:pPr/>
              <a:t>‹#›</a:t>
            </a:fld>
            <a:endParaRPr lang="en-US"/>
          </a:p>
        </p:txBody>
      </p:sp>
    </p:spTree>
    <p:extLst>
      <p:ext uri="{BB962C8B-B14F-4D97-AF65-F5344CB8AC3E}">
        <p14:creationId xmlns:p14="http://schemas.microsoft.com/office/powerpoint/2010/main" val="130037324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fld id="{349BD4F3-B84D-EF48-B267-1710AB51D8DF}" type="slidenum">
              <a:rPr lang="en-US"/>
              <a:pPr/>
              <a:t>‹#›</a:t>
            </a:fld>
            <a:endParaRPr lang="en-US"/>
          </a:p>
        </p:txBody>
      </p:sp>
    </p:spTree>
    <p:extLst>
      <p:ext uri="{BB962C8B-B14F-4D97-AF65-F5344CB8AC3E}">
        <p14:creationId xmlns:p14="http://schemas.microsoft.com/office/powerpoint/2010/main" val="168135568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3375" y="1066800"/>
            <a:ext cx="2074863" cy="5059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73775" cy="5059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fld id="{AB92CB79-79D6-434E-9E48-CA181C8E6A9B}" type="slidenum">
              <a:rPr lang="en-US"/>
              <a:pPr/>
              <a:t>‹#›</a:t>
            </a:fld>
            <a:endParaRPr lang="en-US"/>
          </a:p>
        </p:txBody>
      </p:sp>
    </p:spTree>
    <p:extLst>
      <p:ext uri="{BB962C8B-B14F-4D97-AF65-F5344CB8AC3E}">
        <p14:creationId xmlns:p14="http://schemas.microsoft.com/office/powerpoint/2010/main" val="283651101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idx="10"/>
          </p:nvPr>
        </p:nvSpPr>
        <p:spPr>
          <a:ln/>
        </p:spPr>
        <p:txBody>
          <a:bodyPr/>
          <a:lstStyle>
            <a:lvl1pPr>
              <a:defRPr/>
            </a:lvl1pPr>
          </a:lstStyle>
          <a:p>
            <a:fld id="{1B0C823B-D894-2342-B2A7-AADBACE9F020}" type="slidenum">
              <a:rPr lang="en-US"/>
              <a:pPr/>
              <a:t>‹#›</a:t>
            </a:fld>
            <a:endParaRPr lang="en-US"/>
          </a:p>
        </p:txBody>
      </p:sp>
    </p:spTree>
    <p:extLst>
      <p:ext uri="{BB962C8B-B14F-4D97-AF65-F5344CB8AC3E}">
        <p14:creationId xmlns:p14="http://schemas.microsoft.com/office/powerpoint/2010/main" val="226730014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idx="10"/>
          </p:nvPr>
        </p:nvSpPr>
        <p:spPr>
          <a:ln/>
        </p:spPr>
        <p:txBody>
          <a:bodyPr/>
          <a:lstStyle>
            <a:lvl1pPr>
              <a:defRPr/>
            </a:lvl1pPr>
          </a:lstStyle>
          <a:p>
            <a:fld id="{9A81ED03-044B-564B-B55D-DAF3483721BF}" type="slidenum">
              <a:rPr lang="en-US"/>
              <a:pPr/>
              <a:t>‹#›</a:t>
            </a:fld>
            <a:endParaRPr lang="en-US"/>
          </a:p>
        </p:txBody>
      </p:sp>
    </p:spTree>
    <p:extLst>
      <p:ext uri="{BB962C8B-B14F-4D97-AF65-F5344CB8AC3E}">
        <p14:creationId xmlns:p14="http://schemas.microsoft.com/office/powerpoint/2010/main" val="4854000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idx="10"/>
          </p:nvPr>
        </p:nvSpPr>
        <p:spPr>
          <a:ln/>
        </p:spPr>
        <p:txBody>
          <a:bodyPr/>
          <a:lstStyle>
            <a:lvl1pPr>
              <a:defRPr/>
            </a:lvl1pPr>
          </a:lstStyle>
          <a:p>
            <a:fld id="{BC852D46-9DA0-574C-93D2-BF169964AF59}" type="slidenum">
              <a:rPr lang="en-US"/>
              <a:pPr/>
              <a:t>‹#›</a:t>
            </a:fld>
            <a:endParaRPr lang="en-US"/>
          </a:p>
        </p:txBody>
      </p:sp>
    </p:spTree>
    <p:extLst>
      <p:ext uri="{BB962C8B-B14F-4D97-AF65-F5344CB8AC3E}">
        <p14:creationId xmlns:p14="http://schemas.microsoft.com/office/powerpoint/2010/main" val="307570835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1676400"/>
            <a:ext cx="3806825" cy="4262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2225" y="1676400"/>
            <a:ext cx="3808413" cy="4262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idx="10"/>
          </p:nvPr>
        </p:nvSpPr>
        <p:spPr>
          <a:ln/>
        </p:spPr>
        <p:txBody>
          <a:bodyPr/>
          <a:lstStyle>
            <a:lvl1pPr>
              <a:defRPr/>
            </a:lvl1pPr>
          </a:lstStyle>
          <a:p>
            <a:fld id="{1092C898-79BF-B242-BC31-CFEC77F1CD36}" type="slidenum">
              <a:rPr lang="en-US"/>
              <a:pPr/>
              <a:t>‹#›</a:t>
            </a:fld>
            <a:endParaRPr lang="en-US"/>
          </a:p>
        </p:txBody>
      </p:sp>
    </p:spTree>
    <p:extLst>
      <p:ext uri="{BB962C8B-B14F-4D97-AF65-F5344CB8AC3E}">
        <p14:creationId xmlns:p14="http://schemas.microsoft.com/office/powerpoint/2010/main" val="66322315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idx="10"/>
          </p:nvPr>
        </p:nvSpPr>
        <p:spPr>
          <a:ln/>
        </p:spPr>
        <p:txBody>
          <a:bodyPr/>
          <a:lstStyle>
            <a:lvl1pPr>
              <a:defRPr/>
            </a:lvl1pPr>
          </a:lstStyle>
          <a:p>
            <a:fld id="{9ED5972F-3E7F-694B-B471-ABD3D42B3263}" type="slidenum">
              <a:rPr lang="en-US"/>
              <a:pPr/>
              <a:t>‹#›</a:t>
            </a:fld>
            <a:endParaRPr lang="en-US"/>
          </a:p>
        </p:txBody>
      </p:sp>
    </p:spTree>
    <p:extLst>
      <p:ext uri="{BB962C8B-B14F-4D97-AF65-F5344CB8AC3E}">
        <p14:creationId xmlns:p14="http://schemas.microsoft.com/office/powerpoint/2010/main" val="331451880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idx="10"/>
          </p:nvPr>
        </p:nvSpPr>
        <p:spPr>
          <a:ln/>
        </p:spPr>
        <p:txBody>
          <a:bodyPr/>
          <a:lstStyle>
            <a:lvl1pPr>
              <a:defRPr/>
            </a:lvl1pPr>
          </a:lstStyle>
          <a:p>
            <a:fld id="{4C3E3774-B3A6-8647-879F-A401D6149510}" type="slidenum">
              <a:rPr lang="en-US"/>
              <a:pPr/>
              <a:t>‹#›</a:t>
            </a:fld>
            <a:endParaRPr lang="en-US"/>
          </a:p>
        </p:txBody>
      </p:sp>
    </p:spTree>
    <p:extLst>
      <p:ext uri="{BB962C8B-B14F-4D97-AF65-F5344CB8AC3E}">
        <p14:creationId xmlns:p14="http://schemas.microsoft.com/office/powerpoint/2010/main" val="266022139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idx="10"/>
          </p:nvPr>
        </p:nvSpPr>
        <p:spPr>
          <a:ln/>
        </p:spPr>
        <p:txBody>
          <a:bodyPr/>
          <a:lstStyle>
            <a:lvl1pPr>
              <a:defRPr/>
            </a:lvl1pPr>
          </a:lstStyle>
          <a:p>
            <a:fld id="{740964F9-FCB2-1145-A778-9F7114EA6520}" type="slidenum">
              <a:rPr lang="en-US"/>
              <a:pPr/>
              <a:t>‹#›</a:t>
            </a:fld>
            <a:endParaRPr lang="en-US"/>
          </a:p>
        </p:txBody>
      </p:sp>
    </p:spTree>
    <p:extLst>
      <p:ext uri="{BB962C8B-B14F-4D97-AF65-F5344CB8AC3E}">
        <p14:creationId xmlns:p14="http://schemas.microsoft.com/office/powerpoint/2010/main" val="25428860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idx="10"/>
          </p:nvPr>
        </p:nvSpPr>
        <p:spPr>
          <a:ln/>
        </p:spPr>
        <p:txBody>
          <a:bodyPr/>
          <a:lstStyle>
            <a:lvl1pPr>
              <a:defRPr/>
            </a:lvl1pPr>
          </a:lstStyle>
          <a:p>
            <a:fld id="{F090D712-8DC7-B046-9EB6-461EC9991EE9}" type="slidenum">
              <a:rPr lang="en-US"/>
              <a:pPr/>
              <a:t>‹#›</a:t>
            </a:fld>
            <a:endParaRPr lang="en-US"/>
          </a:p>
        </p:txBody>
      </p:sp>
    </p:spTree>
    <p:extLst>
      <p:ext uri="{BB962C8B-B14F-4D97-AF65-F5344CB8AC3E}">
        <p14:creationId xmlns:p14="http://schemas.microsoft.com/office/powerpoint/2010/main" val="37042678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idx="10"/>
          </p:nvPr>
        </p:nvSpPr>
        <p:spPr>
          <a:ln/>
        </p:spPr>
        <p:txBody>
          <a:bodyPr/>
          <a:lstStyle>
            <a:lvl1pPr>
              <a:defRPr/>
            </a:lvl1pPr>
          </a:lstStyle>
          <a:p>
            <a:fld id="{1EF5310A-9280-3F4C-A275-8B4B44F5D0A9}" type="slidenum">
              <a:rPr lang="en-US"/>
              <a:pPr/>
              <a:t>‹#›</a:t>
            </a:fld>
            <a:endParaRPr lang="en-US"/>
          </a:p>
        </p:txBody>
      </p:sp>
    </p:spTree>
    <p:extLst>
      <p:ext uri="{BB962C8B-B14F-4D97-AF65-F5344CB8AC3E}">
        <p14:creationId xmlns:p14="http://schemas.microsoft.com/office/powerpoint/2010/main" val="72635707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idx="10"/>
          </p:nvPr>
        </p:nvSpPr>
        <p:spPr>
          <a:ln/>
        </p:spPr>
        <p:txBody>
          <a:bodyPr/>
          <a:lstStyle>
            <a:lvl1pPr>
              <a:defRPr/>
            </a:lvl1pPr>
          </a:lstStyle>
          <a:p>
            <a:fld id="{E94377E6-AA22-DC4D-89CD-56B6739ECCC0}" type="slidenum">
              <a:rPr lang="en-US"/>
              <a:pPr/>
              <a:t>‹#›</a:t>
            </a:fld>
            <a:endParaRPr lang="en-US"/>
          </a:p>
        </p:txBody>
      </p:sp>
    </p:spTree>
    <p:extLst>
      <p:ext uri="{BB962C8B-B14F-4D97-AF65-F5344CB8AC3E}">
        <p14:creationId xmlns:p14="http://schemas.microsoft.com/office/powerpoint/2010/main" val="383697062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idx="10"/>
          </p:nvPr>
        </p:nvSpPr>
        <p:spPr>
          <a:ln/>
        </p:spPr>
        <p:txBody>
          <a:bodyPr/>
          <a:lstStyle>
            <a:lvl1pPr>
              <a:defRPr/>
            </a:lvl1pPr>
          </a:lstStyle>
          <a:p>
            <a:fld id="{4182B4CC-90DE-2D46-8793-0BAF0DB2610F}" type="slidenum">
              <a:rPr lang="en-US"/>
              <a:pPr/>
              <a:t>‹#›</a:t>
            </a:fld>
            <a:endParaRPr lang="en-US"/>
          </a:p>
        </p:txBody>
      </p:sp>
    </p:spTree>
    <p:extLst>
      <p:ext uri="{BB962C8B-B14F-4D97-AF65-F5344CB8AC3E}">
        <p14:creationId xmlns:p14="http://schemas.microsoft.com/office/powerpoint/2010/main" val="80815995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9125" y="158750"/>
            <a:ext cx="1941513" cy="57800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158750"/>
            <a:ext cx="5673725" cy="57800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idx="10"/>
          </p:nvPr>
        </p:nvSpPr>
        <p:spPr>
          <a:ln/>
        </p:spPr>
        <p:txBody>
          <a:bodyPr/>
          <a:lstStyle>
            <a:lvl1pPr>
              <a:defRPr/>
            </a:lvl1pPr>
          </a:lstStyle>
          <a:p>
            <a:fld id="{942F0414-64FB-D54B-8251-821BEDCB0560}" type="slidenum">
              <a:rPr lang="en-US"/>
              <a:pPr/>
              <a:t>‹#›</a:t>
            </a:fld>
            <a:endParaRPr lang="en-US"/>
          </a:p>
        </p:txBody>
      </p:sp>
    </p:spTree>
    <p:extLst>
      <p:ext uri="{BB962C8B-B14F-4D97-AF65-F5344CB8AC3E}">
        <p14:creationId xmlns:p14="http://schemas.microsoft.com/office/powerpoint/2010/main" val="52070609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sldNum" idx="10"/>
          </p:nvPr>
        </p:nvSpPr>
        <p:spPr>
          <a:ln/>
        </p:spPr>
        <p:txBody>
          <a:bodyPr/>
          <a:lstStyle>
            <a:lvl1pPr>
              <a:defRPr/>
            </a:lvl1pPr>
          </a:lstStyle>
          <a:p>
            <a:fld id="{E1EF8BD6-43B2-2B41-BDA5-870EB718B629}" type="slidenum">
              <a:rPr lang="en-US"/>
              <a:pPr/>
              <a:t>‹#›</a:t>
            </a:fld>
            <a:endParaRPr lang="en-US"/>
          </a:p>
        </p:txBody>
      </p:sp>
    </p:spTree>
    <p:extLst>
      <p:ext uri="{BB962C8B-B14F-4D97-AF65-F5344CB8AC3E}">
        <p14:creationId xmlns:p14="http://schemas.microsoft.com/office/powerpoint/2010/main" val="101775303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fld id="{4A0A848C-1FC9-EF4B-9AD0-7D09CFFC59C0}" type="slidenum">
              <a:rPr lang="en-US"/>
              <a:pPr/>
              <a:t>‹#›</a:t>
            </a:fld>
            <a:endParaRPr lang="en-US"/>
          </a:p>
        </p:txBody>
      </p:sp>
    </p:spTree>
    <p:extLst>
      <p:ext uri="{BB962C8B-B14F-4D97-AF65-F5344CB8AC3E}">
        <p14:creationId xmlns:p14="http://schemas.microsoft.com/office/powerpoint/2010/main" val="134075926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fld id="{FD8BD981-DD53-D24B-B559-03671F55E36B}" type="slidenum">
              <a:rPr lang="en-US"/>
              <a:pPr/>
              <a:t>‹#›</a:t>
            </a:fld>
            <a:endParaRPr lang="en-US"/>
          </a:p>
        </p:txBody>
      </p:sp>
    </p:spTree>
    <p:extLst>
      <p:ext uri="{BB962C8B-B14F-4D97-AF65-F5344CB8AC3E}">
        <p14:creationId xmlns:p14="http://schemas.microsoft.com/office/powerpoint/2010/main" val="173903893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4963"/>
            <a:ext cx="4035425"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604963"/>
            <a:ext cx="4037013"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idx="10"/>
          </p:nvPr>
        </p:nvSpPr>
        <p:spPr>
          <a:ln/>
        </p:spPr>
        <p:txBody>
          <a:bodyPr/>
          <a:lstStyle>
            <a:lvl1pPr>
              <a:defRPr/>
            </a:lvl1pPr>
          </a:lstStyle>
          <a:p>
            <a:fld id="{4C8C9F93-44A2-BB48-A1DD-CD55F85A50AF}" type="slidenum">
              <a:rPr lang="en-US"/>
              <a:pPr/>
              <a:t>‹#›</a:t>
            </a:fld>
            <a:endParaRPr lang="en-US"/>
          </a:p>
        </p:txBody>
      </p:sp>
    </p:spTree>
    <p:extLst>
      <p:ext uri="{BB962C8B-B14F-4D97-AF65-F5344CB8AC3E}">
        <p14:creationId xmlns:p14="http://schemas.microsoft.com/office/powerpoint/2010/main" val="419416227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sldNum" idx="10"/>
          </p:nvPr>
        </p:nvSpPr>
        <p:spPr>
          <a:ln/>
        </p:spPr>
        <p:txBody>
          <a:bodyPr/>
          <a:lstStyle>
            <a:lvl1pPr>
              <a:defRPr/>
            </a:lvl1pPr>
          </a:lstStyle>
          <a:p>
            <a:fld id="{94ABFEDA-D008-0B49-AC7F-D63E0914565C}" type="slidenum">
              <a:rPr lang="en-US"/>
              <a:pPr/>
              <a:t>‹#›</a:t>
            </a:fld>
            <a:endParaRPr lang="en-US"/>
          </a:p>
        </p:txBody>
      </p:sp>
    </p:spTree>
    <p:extLst>
      <p:ext uri="{BB962C8B-B14F-4D97-AF65-F5344CB8AC3E}">
        <p14:creationId xmlns:p14="http://schemas.microsoft.com/office/powerpoint/2010/main" val="30050486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sldNum" idx="10"/>
          </p:nvPr>
        </p:nvSpPr>
        <p:spPr>
          <a:ln/>
        </p:spPr>
        <p:txBody>
          <a:bodyPr/>
          <a:lstStyle>
            <a:lvl1pPr>
              <a:defRPr/>
            </a:lvl1pPr>
          </a:lstStyle>
          <a:p>
            <a:fld id="{EB6CA596-18F8-D849-95CE-9B540F9F4FC6}" type="slidenum">
              <a:rPr lang="en-US"/>
              <a:pPr/>
              <a:t>‹#›</a:t>
            </a:fld>
            <a:endParaRPr lang="en-US"/>
          </a:p>
        </p:txBody>
      </p:sp>
    </p:spTree>
    <p:extLst>
      <p:ext uri="{BB962C8B-B14F-4D97-AF65-F5344CB8AC3E}">
        <p14:creationId xmlns:p14="http://schemas.microsoft.com/office/powerpoint/2010/main" val="241619306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fld id="{0BD76FCD-A8C5-164E-BE35-1BFBB61834CC}" type="slidenum">
              <a:rPr lang="en-US"/>
              <a:pPr/>
              <a:t>‹#›</a:t>
            </a:fld>
            <a:endParaRPr lang="en-US"/>
          </a:p>
        </p:txBody>
      </p:sp>
    </p:spTree>
    <p:extLst>
      <p:ext uri="{BB962C8B-B14F-4D97-AF65-F5344CB8AC3E}">
        <p14:creationId xmlns:p14="http://schemas.microsoft.com/office/powerpoint/2010/main" val="39983296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sldNum" idx="10"/>
          </p:nvPr>
        </p:nvSpPr>
        <p:spPr>
          <a:ln/>
        </p:spPr>
        <p:txBody>
          <a:bodyPr/>
          <a:lstStyle>
            <a:lvl1pPr>
              <a:defRPr/>
            </a:lvl1pPr>
          </a:lstStyle>
          <a:p>
            <a:fld id="{9E8AE673-E060-8E4D-91E5-C314E7220AF4}" type="slidenum">
              <a:rPr lang="en-US"/>
              <a:pPr/>
              <a:t>‹#›</a:t>
            </a:fld>
            <a:endParaRPr lang="en-US"/>
          </a:p>
        </p:txBody>
      </p:sp>
    </p:spTree>
    <p:extLst>
      <p:ext uri="{BB962C8B-B14F-4D97-AF65-F5344CB8AC3E}">
        <p14:creationId xmlns:p14="http://schemas.microsoft.com/office/powerpoint/2010/main" val="419079017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fld id="{23E35091-6C98-964C-8DB5-2BAC25B06FE9}" type="slidenum">
              <a:rPr lang="en-US"/>
              <a:pPr/>
              <a:t>‹#›</a:t>
            </a:fld>
            <a:endParaRPr lang="en-US"/>
          </a:p>
        </p:txBody>
      </p:sp>
    </p:spTree>
    <p:extLst>
      <p:ext uri="{BB962C8B-B14F-4D97-AF65-F5344CB8AC3E}">
        <p14:creationId xmlns:p14="http://schemas.microsoft.com/office/powerpoint/2010/main" val="240502111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fld id="{AA1E9E03-BCC6-5548-9CB1-D8E106CFB3C8}" type="slidenum">
              <a:rPr lang="en-US"/>
              <a:pPr/>
              <a:t>‹#›</a:t>
            </a:fld>
            <a:endParaRPr lang="en-US"/>
          </a:p>
        </p:txBody>
      </p:sp>
    </p:spTree>
    <p:extLst>
      <p:ext uri="{BB962C8B-B14F-4D97-AF65-F5344CB8AC3E}">
        <p14:creationId xmlns:p14="http://schemas.microsoft.com/office/powerpoint/2010/main" val="98610081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fld id="{43350C0F-28AA-5F4B-A5DD-E0D7A8D57CC5}" type="slidenum">
              <a:rPr lang="en-US"/>
              <a:pPr/>
              <a:t>‹#›</a:t>
            </a:fld>
            <a:endParaRPr lang="en-US"/>
          </a:p>
        </p:txBody>
      </p:sp>
    </p:spTree>
    <p:extLst>
      <p:ext uri="{BB962C8B-B14F-4D97-AF65-F5344CB8AC3E}">
        <p14:creationId xmlns:p14="http://schemas.microsoft.com/office/powerpoint/2010/main" val="184576293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692150"/>
            <a:ext cx="2055813" cy="54340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92150"/>
            <a:ext cx="6016625" cy="5434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fld id="{C5FB8764-690F-BE44-B5BA-87E19AA7BC49}" type="slidenum">
              <a:rPr lang="en-US"/>
              <a:pPr/>
              <a:t>‹#›</a:t>
            </a:fld>
            <a:endParaRPr lang="en-US"/>
          </a:p>
        </p:txBody>
      </p:sp>
    </p:spTree>
    <p:extLst>
      <p:ext uri="{BB962C8B-B14F-4D97-AF65-F5344CB8AC3E}">
        <p14:creationId xmlns:p14="http://schemas.microsoft.com/office/powerpoint/2010/main" val="237840207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79333869"/>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810155267"/>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500175213"/>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925786430"/>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272267628"/>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205083168"/>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sldNum" idx="10"/>
          </p:nvPr>
        </p:nvSpPr>
        <p:spPr>
          <a:ln/>
        </p:spPr>
        <p:txBody>
          <a:bodyPr/>
          <a:lstStyle>
            <a:lvl1pPr>
              <a:defRPr/>
            </a:lvl1pPr>
          </a:lstStyle>
          <a:p>
            <a:fld id="{DD9177A2-2E7A-4548-923A-D65CA9BDFA8B}" type="slidenum">
              <a:rPr lang="en-US"/>
              <a:pPr/>
              <a:t>‹#›</a:t>
            </a:fld>
            <a:endParaRPr lang="en-US"/>
          </a:p>
        </p:txBody>
      </p:sp>
    </p:spTree>
    <p:extLst>
      <p:ext uri="{BB962C8B-B14F-4D97-AF65-F5344CB8AC3E}">
        <p14:creationId xmlns:p14="http://schemas.microsoft.com/office/powerpoint/2010/main" val="341784619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01929403"/>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133715201"/>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555775033"/>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010913773"/>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403259983"/>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sldNum" idx="10"/>
          </p:nvPr>
        </p:nvSpPr>
        <p:spPr>
          <a:ln/>
        </p:spPr>
        <p:txBody>
          <a:bodyPr/>
          <a:lstStyle>
            <a:lvl1pPr>
              <a:defRPr/>
            </a:lvl1pPr>
          </a:lstStyle>
          <a:p>
            <a:fld id="{B969D611-3656-2E4E-B262-EC6A5BA14B2F}" type="slidenum">
              <a:rPr lang="en-US"/>
              <a:pPr/>
              <a:t>‹#›</a:t>
            </a:fld>
            <a:endParaRPr lang="en-US"/>
          </a:p>
        </p:txBody>
      </p:sp>
    </p:spTree>
    <p:extLst>
      <p:ext uri="{BB962C8B-B14F-4D97-AF65-F5344CB8AC3E}">
        <p14:creationId xmlns:p14="http://schemas.microsoft.com/office/powerpoint/2010/main" val="27960588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sldNum" idx="10"/>
          </p:nvPr>
        </p:nvSpPr>
        <p:spPr>
          <a:ln/>
        </p:spPr>
        <p:txBody>
          <a:bodyPr/>
          <a:lstStyle>
            <a:lvl1pPr>
              <a:defRPr/>
            </a:lvl1pPr>
          </a:lstStyle>
          <a:p>
            <a:fld id="{C0801652-6332-2A42-9BAD-4CDE442746FD}" type="slidenum">
              <a:rPr lang="en-US"/>
              <a:pPr/>
              <a:t>‹#›</a:t>
            </a:fld>
            <a:endParaRPr lang="en-US"/>
          </a:p>
        </p:txBody>
      </p:sp>
    </p:spTree>
    <p:extLst>
      <p:ext uri="{BB962C8B-B14F-4D97-AF65-F5344CB8AC3E}">
        <p14:creationId xmlns:p14="http://schemas.microsoft.com/office/powerpoint/2010/main" val="1909396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06825" cy="4110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981200"/>
            <a:ext cx="3808413" cy="4110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sldNum" idx="10"/>
          </p:nvPr>
        </p:nvSpPr>
        <p:spPr>
          <a:ln/>
        </p:spPr>
        <p:txBody>
          <a:bodyPr/>
          <a:lstStyle>
            <a:lvl1pPr>
              <a:defRPr/>
            </a:lvl1pPr>
          </a:lstStyle>
          <a:p>
            <a:fld id="{2138324E-9959-3945-BAA3-1B63C51AED74}" type="slidenum">
              <a:rPr lang="en-US"/>
              <a:pPr/>
              <a:t>‹#›</a:t>
            </a:fld>
            <a:endParaRPr lang="en-US"/>
          </a:p>
        </p:txBody>
      </p:sp>
    </p:spTree>
    <p:extLst>
      <p:ext uri="{BB962C8B-B14F-4D97-AF65-F5344CB8AC3E}">
        <p14:creationId xmlns:p14="http://schemas.microsoft.com/office/powerpoint/2010/main" val="10085444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idx="10"/>
          </p:nvPr>
        </p:nvSpPr>
        <p:spPr>
          <a:ln/>
        </p:spPr>
        <p:txBody>
          <a:bodyPr/>
          <a:lstStyle>
            <a:lvl1pPr>
              <a:defRPr/>
            </a:lvl1pPr>
          </a:lstStyle>
          <a:p>
            <a:fld id="{87811350-9F91-0542-998D-0FDD83860ECC}" type="slidenum">
              <a:rPr lang="en-US"/>
              <a:pPr/>
              <a:t>‹#›</a:t>
            </a:fld>
            <a:endParaRPr lang="en-US"/>
          </a:p>
        </p:txBody>
      </p:sp>
    </p:spTree>
    <p:extLst>
      <p:ext uri="{BB962C8B-B14F-4D97-AF65-F5344CB8AC3E}">
        <p14:creationId xmlns:p14="http://schemas.microsoft.com/office/powerpoint/2010/main" val="40084261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sldNum" idx="10"/>
          </p:nvPr>
        </p:nvSpPr>
        <p:spPr>
          <a:ln/>
        </p:spPr>
        <p:txBody>
          <a:bodyPr/>
          <a:lstStyle>
            <a:lvl1pPr>
              <a:defRPr/>
            </a:lvl1pPr>
          </a:lstStyle>
          <a:p>
            <a:fld id="{8CBD0B6B-8B3A-C34A-8E77-2015B02C3FDD}" type="slidenum">
              <a:rPr lang="en-US"/>
              <a:pPr/>
              <a:t>‹#›</a:t>
            </a:fld>
            <a:endParaRPr lang="en-US"/>
          </a:p>
        </p:txBody>
      </p:sp>
    </p:spTree>
    <p:extLst>
      <p:ext uri="{BB962C8B-B14F-4D97-AF65-F5344CB8AC3E}">
        <p14:creationId xmlns:p14="http://schemas.microsoft.com/office/powerpoint/2010/main" val="42332503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sldNum" idx="10"/>
          </p:nvPr>
        </p:nvSpPr>
        <p:spPr>
          <a:ln/>
        </p:spPr>
        <p:txBody>
          <a:bodyPr/>
          <a:lstStyle>
            <a:lvl1pPr>
              <a:defRPr/>
            </a:lvl1pPr>
          </a:lstStyle>
          <a:p>
            <a:fld id="{DA741614-3E4C-464A-9F82-538187DFC079}" type="slidenum">
              <a:rPr lang="en-US"/>
              <a:pPr/>
              <a:t>‹#›</a:t>
            </a:fld>
            <a:endParaRPr lang="en-US"/>
          </a:p>
        </p:txBody>
      </p:sp>
    </p:spTree>
    <p:extLst>
      <p:ext uri="{BB962C8B-B14F-4D97-AF65-F5344CB8AC3E}">
        <p14:creationId xmlns:p14="http://schemas.microsoft.com/office/powerpoint/2010/main" val="2389773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idx="10"/>
          </p:nvPr>
        </p:nvSpPr>
        <p:spPr>
          <a:ln/>
        </p:spPr>
        <p:txBody>
          <a:bodyPr/>
          <a:lstStyle>
            <a:lvl1pPr>
              <a:defRPr/>
            </a:lvl1pPr>
          </a:lstStyle>
          <a:p>
            <a:fld id="{4BE10FC6-8D33-5F4D-A601-ABA69B17A61A}" type="slidenum">
              <a:rPr lang="en-US"/>
              <a:pPr/>
              <a:t>‹#›</a:t>
            </a:fld>
            <a:endParaRPr lang="en-US"/>
          </a:p>
        </p:txBody>
      </p:sp>
    </p:spTree>
    <p:extLst>
      <p:ext uri="{BB962C8B-B14F-4D97-AF65-F5344CB8AC3E}">
        <p14:creationId xmlns:p14="http://schemas.microsoft.com/office/powerpoint/2010/main" val="3650384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sldNum" idx="10"/>
          </p:nvPr>
        </p:nvSpPr>
        <p:spPr>
          <a:ln/>
        </p:spPr>
        <p:txBody>
          <a:bodyPr/>
          <a:lstStyle>
            <a:lvl1pPr>
              <a:defRPr/>
            </a:lvl1pPr>
          </a:lstStyle>
          <a:p>
            <a:fld id="{CCB0A556-2745-204F-87A0-F96B0EDF81D2}" type="slidenum">
              <a:rPr lang="en-US"/>
              <a:pPr/>
              <a:t>‹#›</a:t>
            </a:fld>
            <a:endParaRPr lang="en-US"/>
          </a:p>
        </p:txBody>
      </p:sp>
    </p:spTree>
    <p:extLst>
      <p:ext uri="{BB962C8B-B14F-4D97-AF65-F5344CB8AC3E}">
        <p14:creationId xmlns:p14="http://schemas.microsoft.com/office/powerpoint/2010/main" val="151835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sldNum" idx="10"/>
          </p:nvPr>
        </p:nvSpPr>
        <p:spPr>
          <a:ln/>
        </p:spPr>
        <p:txBody>
          <a:bodyPr/>
          <a:lstStyle>
            <a:lvl1pPr>
              <a:defRPr/>
            </a:lvl1pPr>
          </a:lstStyle>
          <a:p>
            <a:fld id="{66C4CF1A-C518-7544-8D35-A106CC6AC8BD}" type="slidenum">
              <a:rPr lang="en-US"/>
              <a:pPr/>
              <a:t>‹#›</a:t>
            </a:fld>
            <a:endParaRPr lang="en-US"/>
          </a:p>
        </p:txBody>
      </p:sp>
    </p:spTree>
    <p:extLst>
      <p:ext uri="{BB962C8B-B14F-4D97-AF65-F5344CB8AC3E}">
        <p14:creationId xmlns:p14="http://schemas.microsoft.com/office/powerpoint/2010/main" val="21677342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fld id="{3826091D-B968-6745-98D3-5035B703CC32}" type="slidenum">
              <a:rPr lang="en-US"/>
              <a:pPr/>
              <a:t>‹#›</a:t>
            </a:fld>
            <a:endParaRPr lang="en-US"/>
          </a:p>
        </p:txBody>
      </p:sp>
    </p:spTree>
    <p:extLst>
      <p:ext uri="{BB962C8B-B14F-4D97-AF65-F5344CB8AC3E}">
        <p14:creationId xmlns:p14="http://schemas.microsoft.com/office/powerpoint/2010/main" val="10141813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fld id="{457650AC-9FB7-204D-964B-ED166463D232}" type="slidenum">
              <a:rPr lang="en-US"/>
              <a:pPr/>
              <a:t>‹#›</a:t>
            </a:fld>
            <a:endParaRPr lang="en-US"/>
          </a:p>
        </p:txBody>
      </p:sp>
    </p:spTree>
    <p:extLst>
      <p:ext uri="{BB962C8B-B14F-4D97-AF65-F5344CB8AC3E}">
        <p14:creationId xmlns:p14="http://schemas.microsoft.com/office/powerpoint/2010/main" val="26054610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06825" cy="4110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981200"/>
            <a:ext cx="3808413" cy="4110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idx="10"/>
          </p:nvPr>
        </p:nvSpPr>
        <p:spPr>
          <a:ln/>
        </p:spPr>
        <p:txBody>
          <a:bodyPr/>
          <a:lstStyle>
            <a:lvl1pPr>
              <a:defRPr/>
            </a:lvl1pPr>
          </a:lstStyle>
          <a:p>
            <a:fld id="{D547F127-ABCF-8B42-941A-C0A374F49EC8}" type="slidenum">
              <a:rPr lang="en-US"/>
              <a:pPr/>
              <a:t>‹#›</a:t>
            </a:fld>
            <a:endParaRPr lang="en-US"/>
          </a:p>
        </p:txBody>
      </p:sp>
    </p:spTree>
    <p:extLst>
      <p:ext uri="{BB962C8B-B14F-4D97-AF65-F5344CB8AC3E}">
        <p14:creationId xmlns:p14="http://schemas.microsoft.com/office/powerpoint/2010/main" val="14634476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sldNum" idx="10"/>
          </p:nvPr>
        </p:nvSpPr>
        <p:spPr>
          <a:ln/>
        </p:spPr>
        <p:txBody>
          <a:bodyPr/>
          <a:lstStyle>
            <a:lvl1pPr>
              <a:defRPr/>
            </a:lvl1pPr>
          </a:lstStyle>
          <a:p>
            <a:fld id="{CF14E953-C6DD-7647-A86C-FDFEB8A5F267}" type="slidenum">
              <a:rPr lang="en-US"/>
              <a:pPr/>
              <a:t>‹#›</a:t>
            </a:fld>
            <a:endParaRPr lang="en-US"/>
          </a:p>
        </p:txBody>
      </p:sp>
    </p:spTree>
    <p:extLst>
      <p:ext uri="{BB962C8B-B14F-4D97-AF65-F5344CB8AC3E}">
        <p14:creationId xmlns:p14="http://schemas.microsoft.com/office/powerpoint/2010/main" val="1265806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sldNum" idx="10"/>
          </p:nvPr>
        </p:nvSpPr>
        <p:spPr>
          <a:ln/>
        </p:spPr>
        <p:txBody>
          <a:bodyPr/>
          <a:lstStyle>
            <a:lvl1pPr>
              <a:defRPr/>
            </a:lvl1pPr>
          </a:lstStyle>
          <a:p>
            <a:fld id="{4368A8B7-3564-914D-A733-141A147C1644}" type="slidenum">
              <a:rPr lang="en-US"/>
              <a:pPr/>
              <a:t>‹#›</a:t>
            </a:fld>
            <a:endParaRPr lang="en-US"/>
          </a:p>
        </p:txBody>
      </p:sp>
    </p:spTree>
    <p:extLst>
      <p:ext uri="{BB962C8B-B14F-4D97-AF65-F5344CB8AC3E}">
        <p14:creationId xmlns:p14="http://schemas.microsoft.com/office/powerpoint/2010/main" val="29839166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sldNum" idx="10"/>
          </p:nvPr>
        </p:nvSpPr>
        <p:spPr>
          <a:ln/>
        </p:spPr>
        <p:txBody>
          <a:bodyPr/>
          <a:lstStyle>
            <a:lvl1pPr>
              <a:defRPr/>
            </a:lvl1pPr>
          </a:lstStyle>
          <a:p>
            <a:fld id="{8E6846CB-7FEE-9147-A420-89EE83EAE234}" type="slidenum">
              <a:rPr lang="en-US"/>
              <a:pPr/>
              <a:t>‹#›</a:t>
            </a:fld>
            <a:endParaRPr lang="en-US"/>
          </a:p>
        </p:txBody>
      </p:sp>
    </p:spTree>
    <p:extLst>
      <p:ext uri="{BB962C8B-B14F-4D97-AF65-F5344CB8AC3E}">
        <p14:creationId xmlns:p14="http://schemas.microsoft.com/office/powerpoint/2010/main" val="5049161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fld id="{02A8007C-428F-A94C-8A85-8911C595940B}" type="slidenum">
              <a:rPr lang="en-US"/>
              <a:pPr/>
              <a:t>‹#›</a:t>
            </a:fld>
            <a:endParaRPr lang="en-US"/>
          </a:p>
        </p:txBody>
      </p:sp>
    </p:spTree>
    <p:extLst>
      <p:ext uri="{BB962C8B-B14F-4D97-AF65-F5344CB8AC3E}">
        <p14:creationId xmlns:p14="http://schemas.microsoft.com/office/powerpoint/2010/main" val="19509197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fld id="{E5196C26-A551-3943-A8AF-79436995D96B}" type="slidenum">
              <a:rPr lang="en-US"/>
              <a:pPr/>
              <a:t>‹#›</a:t>
            </a:fld>
            <a:endParaRPr lang="en-US"/>
          </a:p>
        </p:txBody>
      </p:sp>
    </p:spTree>
    <p:extLst>
      <p:ext uri="{BB962C8B-B14F-4D97-AF65-F5344CB8AC3E}">
        <p14:creationId xmlns:p14="http://schemas.microsoft.com/office/powerpoint/2010/main" val="29850750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fld id="{41303BB6-FEAC-4845-900D-9B42EE7936A7}" type="slidenum">
              <a:rPr lang="en-US"/>
              <a:pPr/>
              <a:t>‹#›</a:t>
            </a:fld>
            <a:endParaRPr lang="en-US"/>
          </a:p>
        </p:txBody>
      </p:sp>
    </p:spTree>
    <p:extLst>
      <p:ext uri="{BB962C8B-B14F-4D97-AF65-F5344CB8AC3E}">
        <p14:creationId xmlns:p14="http://schemas.microsoft.com/office/powerpoint/2010/main" val="1258568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fld id="{85C71E91-1580-C742-B2FD-A2B70729C171}" type="slidenum">
              <a:rPr lang="en-US"/>
              <a:pPr/>
              <a:t>‹#›</a:t>
            </a:fld>
            <a:endParaRPr lang="en-US"/>
          </a:p>
        </p:txBody>
      </p:sp>
    </p:spTree>
    <p:extLst>
      <p:ext uri="{BB962C8B-B14F-4D97-AF65-F5344CB8AC3E}">
        <p14:creationId xmlns:p14="http://schemas.microsoft.com/office/powerpoint/2010/main" val="14582151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1925" y="457200"/>
            <a:ext cx="1941513" cy="56340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3725" cy="56340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fld id="{F0901E6E-88B4-7743-AD76-8AB812E17ACD}" type="slidenum">
              <a:rPr lang="en-US"/>
              <a:pPr/>
              <a:t>‹#›</a:t>
            </a:fld>
            <a:endParaRPr lang="en-US"/>
          </a:p>
        </p:txBody>
      </p:sp>
    </p:spTree>
    <p:extLst>
      <p:ext uri="{BB962C8B-B14F-4D97-AF65-F5344CB8AC3E}">
        <p14:creationId xmlns:p14="http://schemas.microsoft.com/office/powerpoint/2010/main" val="7203583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sldNum" idx="10"/>
          </p:nvPr>
        </p:nvSpPr>
        <p:spPr>
          <a:ln/>
        </p:spPr>
        <p:txBody>
          <a:bodyPr/>
          <a:lstStyle>
            <a:lvl1pPr>
              <a:defRPr/>
            </a:lvl1pPr>
          </a:lstStyle>
          <a:p>
            <a:fld id="{38B20146-D8EF-FC42-A8CD-2DAE3E08BFC6}" type="slidenum">
              <a:rPr lang="en-US"/>
              <a:pPr/>
              <a:t>‹#›</a:t>
            </a:fld>
            <a:endParaRPr lang="en-US"/>
          </a:p>
        </p:txBody>
      </p:sp>
    </p:spTree>
    <p:extLst>
      <p:ext uri="{BB962C8B-B14F-4D97-AF65-F5344CB8AC3E}">
        <p14:creationId xmlns:p14="http://schemas.microsoft.com/office/powerpoint/2010/main" val="30616595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fld id="{A0361B69-E19A-BB43-A406-D08ED1FE9AE4}" type="slidenum">
              <a:rPr lang="en-US"/>
              <a:pPr/>
              <a:t>‹#›</a:t>
            </a:fld>
            <a:endParaRPr lang="en-US"/>
          </a:p>
        </p:txBody>
      </p:sp>
    </p:spTree>
    <p:extLst>
      <p:ext uri="{BB962C8B-B14F-4D97-AF65-F5344CB8AC3E}">
        <p14:creationId xmlns:p14="http://schemas.microsoft.com/office/powerpoint/2010/main" val="23448544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idx="10"/>
          </p:nvPr>
        </p:nvSpPr>
        <p:spPr>
          <a:ln/>
        </p:spPr>
        <p:txBody>
          <a:bodyPr/>
          <a:lstStyle>
            <a:lvl1pPr>
              <a:defRPr/>
            </a:lvl1pPr>
          </a:lstStyle>
          <a:p>
            <a:fld id="{7B55B663-1130-6A48-823B-FA591D74F330}" type="slidenum">
              <a:rPr lang="en-US"/>
              <a:pPr/>
              <a:t>‹#›</a:t>
            </a:fld>
            <a:endParaRPr lang="en-US"/>
          </a:p>
        </p:txBody>
      </p:sp>
    </p:spTree>
    <p:extLst>
      <p:ext uri="{BB962C8B-B14F-4D97-AF65-F5344CB8AC3E}">
        <p14:creationId xmlns:p14="http://schemas.microsoft.com/office/powerpoint/2010/main" val="6513954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idx="10"/>
          </p:nvPr>
        </p:nvSpPr>
        <p:spPr>
          <a:ln/>
        </p:spPr>
        <p:txBody>
          <a:bodyPr/>
          <a:lstStyle>
            <a:lvl1pPr>
              <a:defRPr/>
            </a:lvl1pPr>
          </a:lstStyle>
          <a:p>
            <a:fld id="{0DC05CF0-FC88-3D45-9D4E-9C52120EC880}" type="slidenum">
              <a:rPr lang="en-US"/>
              <a:pPr/>
              <a:t>‹#›</a:t>
            </a:fld>
            <a:endParaRPr lang="en-US"/>
          </a:p>
        </p:txBody>
      </p:sp>
    </p:spTree>
    <p:extLst>
      <p:ext uri="{BB962C8B-B14F-4D97-AF65-F5344CB8AC3E}">
        <p14:creationId xmlns:p14="http://schemas.microsoft.com/office/powerpoint/2010/main" val="2412672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sldNum" idx="10"/>
          </p:nvPr>
        </p:nvSpPr>
        <p:spPr>
          <a:ln/>
        </p:spPr>
        <p:txBody>
          <a:bodyPr/>
          <a:lstStyle>
            <a:lvl1pPr>
              <a:defRPr/>
            </a:lvl1pPr>
          </a:lstStyle>
          <a:p>
            <a:fld id="{0F63B161-BA77-2843-9797-B778D73B6634}" type="slidenum">
              <a:rPr lang="en-US"/>
              <a:pPr/>
              <a:t>‹#›</a:t>
            </a:fld>
            <a:endParaRPr lang="en-US"/>
          </a:p>
        </p:txBody>
      </p:sp>
    </p:spTree>
    <p:extLst>
      <p:ext uri="{BB962C8B-B14F-4D97-AF65-F5344CB8AC3E}">
        <p14:creationId xmlns:p14="http://schemas.microsoft.com/office/powerpoint/2010/main" val="42115348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idx="10"/>
          </p:nvPr>
        </p:nvSpPr>
        <p:spPr>
          <a:ln/>
        </p:spPr>
        <p:txBody>
          <a:bodyPr/>
          <a:lstStyle>
            <a:lvl1pPr>
              <a:defRPr/>
            </a:lvl1pPr>
          </a:lstStyle>
          <a:p>
            <a:fld id="{F0094BD5-6B6E-9641-83D0-33B79DDB09CF}" type="slidenum">
              <a:rPr lang="en-US"/>
              <a:pPr/>
              <a:t>‹#›</a:t>
            </a:fld>
            <a:endParaRPr lang="en-US"/>
          </a:p>
        </p:txBody>
      </p:sp>
    </p:spTree>
    <p:extLst>
      <p:ext uri="{BB962C8B-B14F-4D97-AF65-F5344CB8AC3E}">
        <p14:creationId xmlns:p14="http://schemas.microsoft.com/office/powerpoint/2010/main" val="2333579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idx="10"/>
          </p:nvPr>
        </p:nvSpPr>
        <p:spPr>
          <a:ln/>
        </p:spPr>
        <p:txBody>
          <a:bodyPr/>
          <a:lstStyle>
            <a:lvl1pPr>
              <a:defRPr/>
            </a:lvl1pPr>
          </a:lstStyle>
          <a:p>
            <a:fld id="{47EDD6A0-368B-C747-83E6-C1FB48E18106}" type="slidenum">
              <a:rPr lang="en-US"/>
              <a:pPr/>
              <a:t>‹#›</a:t>
            </a:fld>
            <a:endParaRPr lang="en-US"/>
          </a:p>
        </p:txBody>
      </p:sp>
    </p:spTree>
    <p:extLst>
      <p:ext uri="{BB962C8B-B14F-4D97-AF65-F5344CB8AC3E}">
        <p14:creationId xmlns:p14="http://schemas.microsoft.com/office/powerpoint/2010/main" val="41862901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fld id="{1D9F2A24-D629-E34C-9257-F88654099C6D}" type="slidenum">
              <a:rPr lang="en-US"/>
              <a:pPr/>
              <a:t>‹#›</a:t>
            </a:fld>
            <a:endParaRPr lang="en-US"/>
          </a:p>
        </p:txBody>
      </p:sp>
    </p:spTree>
    <p:extLst>
      <p:ext uri="{BB962C8B-B14F-4D97-AF65-F5344CB8AC3E}">
        <p14:creationId xmlns:p14="http://schemas.microsoft.com/office/powerpoint/2010/main" val="4410414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fld id="{4F1C8ECE-F6F0-CB40-951B-1BF68A7A9944}" type="slidenum">
              <a:rPr lang="en-US"/>
              <a:pPr/>
              <a:t>‹#›</a:t>
            </a:fld>
            <a:endParaRPr lang="en-US"/>
          </a:p>
        </p:txBody>
      </p:sp>
    </p:spTree>
    <p:extLst>
      <p:ext uri="{BB962C8B-B14F-4D97-AF65-F5344CB8AC3E}">
        <p14:creationId xmlns:p14="http://schemas.microsoft.com/office/powerpoint/2010/main" val="42010577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fld id="{566AF100-1746-1342-8E3C-86DFCA75A49F}" type="slidenum">
              <a:rPr lang="en-US"/>
              <a:pPr/>
              <a:t>‹#›</a:t>
            </a:fld>
            <a:endParaRPr lang="en-US"/>
          </a:p>
        </p:txBody>
      </p:sp>
    </p:spTree>
    <p:extLst>
      <p:ext uri="{BB962C8B-B14F-4D97-AF65-F5344CB8AC3E}">
        <p14:creationId xmlns:p14="http://schemas.microsoft.com/office/powerpoint/2010/main" val="24563459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fld id="{C1E163BB-C003-7E4A-AF93-36F9D1591427}" type="slidenum">
              <a:rPr lang="en-US"/>
              <a:pPr/>
              <a:t>‹#›</a:t>
            </a:fld>
            <a:endParaRPr lang="en-US"/>
          </a:p>
        </p:txBody>
      </p:sp>
    </p:spTree>
    <p:extLst>
      <p:ext uri="{BB962C8B-B14F-4D97-AF65-F5344CB8AC3E}">
        <p14:creationId xmlns:p14="http://schemas.microsoft.com/office/powerpoint/2010/main" val="17171886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fld id="{EAB03332-8B37-744C-A725-9C02E974A981}" type="slidenum">
              <a:rPr lang="en-US"/>
              <a:pPr/>
              <a:t>‹#›</a:t>
            </a:fld>
            <a:endParaRPr lang="en-US"/>
          </a:p>
        </p:txBody>
      </p:sp>
    </p:spTree>
    <p:extLst>
      <p:ext uri="{BB962C8B-B14F-4D97-AF65-F5344CB8AC3E}">
        <p14:creationId xmlns:p14="http://schemas.microsoft.com/office/powerpoint/2010/main" val="36604157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0"/>
          <p:cNvSpPr>
            <a:spLocks noGrp="1" noChangeArrowheads="1"/>
          </p:cNvSpPr>
          <p:nvPr>
            <p:ph type="sldNum" idx="10"/>
          </p:nvPr>
        </p:nvSpPr>
        <p:spPr>
          <a:ln/>
        </p:spPr>
        <p:txBody>
          <a:bodyPr/>
          <a:lstStyle>
            <a:lvl1pPr>
              <a:defRPr/>
            </a:lvl1pPr>
          </a:lstStyle>
          <a:p>
            <a:fld id="{7CA0E720-3895-1842-B8C8-521DAFAB316C}" type="slidenum">
              <a:rPr lang="en-US"/>
              <a:pPr/>
              <a:t>‹#›</a:t>
            </a:fld>
            <a:endParaRPr lang="en-US"/>
          </a:p>
        </p:txBody>
      </p:sp>
    </p:spTree>
    <p:extLst>
      <p:ext uri="{BB962C8B-B14F-4D97-AF65-F5344CB8AC3E}">
        <p14:creationId xmlns:p14="http://schemas.microsoft.com/office/powerpoint/2010/main" val="18691485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
          <p:cNvSpPr>
            <a:spLocks noGrp="1" noChangeArrowheads="1"/>
          </p:cNvSpPr>
          <p:nvPr>
            <p:ph type="sldNum" idx="10"/>
          </p:nvPr>
        </p:nvSpPr>
        <p:spPr>
          <a:ln/>
        </p:spPr>
        <p:txBody>
          <a:bodyPr/>
          <a:lstStyle>
            <a:lvl1pPr>
              <a:defRPr/>
            </a:lvl1pPr>
          </a:lstStyle>
          <a:p>
            <a:fld id="{0AF67D7A-6EA3-E841-90C2-3556BF462FEF}" type="slidenum">
              <a:rPr lang="en-US"/>
              <a:pPr/>
              <a:t>‹#›</a:t>
            </a:fld>
            <a:endParaRPr lang="en-US"/>
          </a:p>
        </p:txBody>
      </p:sp>
    </p:spTree>
    <p:extLst>
      <p:ext uri="{BB962C8B-B14F-4D97-AF65-F5344CB8AC3E}">
        <p14:creationId xmlns:p14="http://schemas.microsoft.com/office/powerpoint/2010/main" val="762188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0"/>
          <p:cNvSpPr>
            <a:spLocks noGrp="1" noChangeArrowheads="1"/>
          </p:cNvSpPr>
          <p:nvPr>
            <p:ph type="sldNum" idx="10"/>
          </p:nvPr>
        </p:nvSpPr>
        <p:spPr>
          <a:ln/>
        </p:spPr>
        <p:txBody>
          <a:bodyPr/>
          <a:lstStyle>
            <a:lvl1pPr>
              <a:defRPr/>
            </a:lvl1pPr>
          </a:lstStyle>
          <a:p>
            <a:fld id="{69070286-AFE5-6547-A76F-B207BC48140C}" type="slidenum">
              <a:rPr lang="en-US"/>
              <a:pPr/>
              <a:t>‹#›</a:t>
            </a:fld>
            <a:endParaRPr lang="en-US"/>
          </a:p>
        </p:txBody>
      </p:sp>
    </p:spTree>
    <p:extLst>
      <p:ext uri="{BB962C8B-B14F-4D97-AF65-F5344CB8AC3E}">
        <p14:creationId xmlns:p14="http://schemas.microsoft.com/office/powerpoint/2010/main" val="3229700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sldNum" idx="10"/>
          </p:nvPr>
        </p:nvSpPr>
        <p:spPr>
          <a:ln/>
        </p:spPr>
        <p:txBody>
          <a:bodyPr/>
          <a:lstStyle>
            <a:lvl1pPr>
              <a:defRPr/>
            </a:lvl1pPr>
          </a:lstStyle>
          <a:p>
            <a:fld id="{49E2A489-EFE3-3746-9A27-6C329F3AEB7A}" type="slidenum">
              <a:rPr lang="en-US"/>
              <a:pPr/>
              <a:t>‹#›</a:t>
            </a:fld>
            <a:endParaRPr lang="en-US"/>
          </a:p>
        </p:txBody>
      </p:sp>
    </p:spTree>
    <p:extLst>
      <p:ext uri="{BB962C8B-B14F-4D97-AF65-F5344CB8AC3E}">
        <p14:creationId xmlns:p14="http://schemas.microsoft.com/office/powerpoint/2010/main" val="15446908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06825" cy="4110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981200"/>
            <a:ext cx="3808413" cy="4110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0"/>
          <p:cNvSpPr>
            <a:spLocks noGrp="1" noChangeArrowheads="1"/>
          </p:cNvSpPr>
          <p:nvPr>
            <p:ph type="sldNum" idx="10"/>
          </p:nvPr>
        </p:nvSpPr>
        <p:spPr>
          <a:ln/>
        </p:spPr>
        <p:txBody>
          <a:bodyPr/>
          <a:lstStyle>
            <a:lvl1pPr>
              <a:defRPr/>
            </a:lvl1pPr>
          </a:lstStyle>
          <a:p>
            <a:fld id="{4AD75B98-E5FF-8345-BBB4-D2FBB7A81A48}" type="slidenum">
              <a:rPr lang="en-US"/>
              <a:pPr/>
              <a:t>‹#›</a:t>
            </a:fld>
            <a:endParaRPr lang="en-US"/>
          </a:p>
        </p:txBody>
      </p:sp>
    </p:spTree>
    <p:extLst>
      <p:ext uri="{BB962C8B-B14F-4D97-AF65-F5344CB8AC3E}">
        <p14:creationId xmlns:p14="http://schemas.microsoft.com/office/powerpoint/2010/main" val="12828532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0"/>
          <p:cNvSpPr>
            <a:spLocks noGrp="1" noChangeArrowheads="1"/>
          </p:cNvSpPr>
          <p:nvPr>
            <p:ph type="sldNum" idx="10"/>
          </p:nvPr>
        </p:nvSpPr>
        <p:spPr>
          <a:ln/>
        </p:spPr>
        <p:txBody>
          <a:bodyPr/>
          <a:lstStyle>
            <a:lvl1pPr>
              <a:defRPr/>
            </a:lvl1pPr>
          </a:lstStyle>
          <a:p>
            <a:fld id="{98D2AB3C-0B6C-7A44-A723-15F135B7E971}" type="slidenum">
              <a:rPr lang="en-US"/>
              <a:pPr/>
              <a:t>‹#›</a:t>
            </a:fld>
            <a:endParaRPr lang="en-US"/>
          </a:p>
        </p:txBody>
      </p:sp>
    </p:spTree>
    <p:extLst>
      <p:ext uri="{BB962C8B-B14F-4D97-AF65-F5344CB8AC3E}">
        <p14:creationId xmlns:p14="http://schemas.microsoft.com/office/powerpoint/2010/main" val="22825650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0"/>
          <p:cNvSpPr>
            <a:spLocks noGrp="1" noChangeArrowheads="1"/>
          </p:cNvSpPr>
          <p:nvPr>
            <p:ph type="sldNum" idx="10"/>
          </p:nvPr>
        </p:nvSpPr>
        <p:spPr>
          <a:ln/>
        </p:spPr>
        <p:txBody>
          <a:bodyPr/>
          <a:lstStyle>
            <a:lvl1pPr>
              <a:defRPr/>
            </a:lvl1pPr>
          </a:lstStyle>
          <a:p>
            <a:fld id="{0DF931D8-C751-044D-AFC0-A58F61111A15}" type="slidenum">
              <a:rPr lang="en-US"/>
              <a:pPr/>
              <a:t>‹#›</a:t>
            </a:fld>
            <a:endParaRPr lang="en-US"/>
          </a:p>
        </p:txBody>
      </p:sp>
    </p:spTree>
    <p:extLst>
      <p:ext uri="{BB962C8B-B14F-4D97-AF65-F5344CB8AC3E}">
        <p14:creationId xmlns:p14="http://schemas.microsoft.com/office/powerpoint/2010/main" val="6405277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
          <p:cNvSpPr>
            <a:spLocks noGrp="1" noChangeArrowheads="1"/>
          </p:cNvSpPr>
          <p:nvPr>
            <p:ph type="sldNum" idx="10"/>
          </p:nvPr>
        </p:nvSpPr>
        <p:spPr>
          <a:ln/>
        </p:spPr>
        <p:txBody>
          <a:bodyPr/>
          <a:lstStyle>
            <a:lvl1pPr>
              <a:defRPr/>
            </a:lvl1pPr>
          </a:lstStyle>
          <a:p>
            <a:fld id="{398B73ED-C032-A244-A6DF-D79C21EE50FD}" type="slidenum">
              <a:rPr lang="en-US"/>
              <a:pPr/>
              <a:t>‹#›</a:t>
            </a:fld>
            <a:endParaRPr lang="en-US"/>
          </a:p>
        </p:txBody>
      </p:sp>
    </p:spTree>
    <p:extLst>
      <p:ext uri="{BB962C8B-B14F-4D97-AF65-F5344CB8AC3E}">
        <p14:creationId xmlns:p14="http://schemas.microsoft.com/office/powerpoint/2010/main" val="23096461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
          <p:cNvSpPr>
            <a:spLocks noGrp="1" noChangeArrowheads="1"/>
          </p:cNvSpPr>
          <p:nvPr>
            <p:ph type="sldNum" idx="10"/>
          </p:nvPr>
        </p:nvSpPr>
        <p:spPr>
          <a:ln/>
        </p:spPr>
        <p:txBody>
          <a:bodyPr/>
          <a:lstStyle>
            <a:lvl1pPr>
              <a:defRPr/>
            </a:lvl1pPr>
          </a:lstStyle>
          <a:p>
            <a:fld id="{BF6EF432-FA76-9D48-88C4-55889E2E7BB1}" type="slidenum">
              <a:rPr lang="en-US"/>
              <a:pPr/>
              <a:t>‹#›</a:t>
            </a:fld>
            <a:endParaRPr lang="en-US"/>
          </a:p>
        </p:txBody>
      </p:sp>
    </p:spTree>
    <p:extLst>
      <p:ext uri="{BB962C8B-B14F-4D97-AF65-F5344CB8AC3E}">
        <p14:creationId xmlns:p14="http://schemas.microsoft.com/office/powerpoint/2010/main" val="38413547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0"/>
          <p:cNvSpPr>
            <a:spLocks noGrp="1" noChangeArrowheads="1"/>
          </p:cNvSpPr>
          <p:nvPr>
            <p:ph type="sldNum" idx="10"/>
          </p:nvPr>
        </p:nvSpPr>
        <p:spPr>
          <a:ln/>
        </p:spPr>
        <p:txBody>
          <a:bodyPr/>
          <a:lstStyle>
            <a:lvl1pPr>
              <a:defRPr/>
            </a:lvl1pPr>
          </a:lstStyle>
          <a:p>
            <a:fld id="{2992B5DB-21E8-8B4D-9D88-75B4479C22B9}" type="slidenum">
              <a:rPr lang="en-US"/>
              <a:pPr/>
              <a:t>‹#›</a:t>
            </a:fld>
            <a:endParaRPr lang="en-US"/>
          </a:p>
        </p:txBody>
      </p:sp>
    </p:spTree>
    <p:extLst>
      <p:ext uri="{BB962C8B-B14F-4D97-AF65-F5344CB8AC3E}">
        <p14:creationId xmlns:p14="http://schemas.microsoft.com/office/powerpoint/2010/main" val="20622389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
          <p:cNvSpPr>
            <a:spLocks noGrp="1" noChangeArrowheads="1"/>
          </p:cNvSpPr>
          <p:nvPr>
            <p:ph type="sldNum" idx="10"/>
          </p:nvPr>
        </p:nvSpPr>
        <p:spPr>
          <a:ln/>
        </p:spPr>
        <p:txBody>
          <a:bodyPr/>
          <a:lstStyle>
            <a:lvl1pPr>
              <a:defRPr/>
            </a:lvl1pPr>
          </a:lstStyle>
          <a:p>
            <a:fld id="{8890CC94-6940-1346-A90B-17953686EF78}" type="slidenum">
              <a:rPr lang="en-US"/>
              <a:pPr/>
              <a:t>‹#›</a:t>
            </a:fld>
            <a:endParaRPr lang="en-US"/>
          </a:p>
        </p:txBody>
      </p:sp>
    </p:spTree>
    <p:extLst>
      <p:ext uri="{BB962C8B-B14F-4D97-AF65-F5344CB8AC3E}">
        <p14:creationId xmlns:p14="http://schemas.microsoft.com/office/powerpoint/2010/main" val="35045950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1925" y="609600"/>
            <a:ext cx="1941513" cy="54816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3725" cy="54816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0"/>
          <p:cNvSpPr>
            <a:spLocks noGrp="1" noChangeArrowheads="1"/>
          </p:cNvSpPr>
          <p:nvPr>
            <p:ph type="sldNum" idx="10"/>
          </p:nvPr>
        </p:nvSpPr>
        <p:spPr>
          <a:ln/>
        </p:spPr>
        <p:txBody>
          <a:bodyPr/>
          <a:lstStyle>
            <a:lvl1pPr>
              <a:defRPr/>
            </a:lvl1pPr>
          </a:lstStyle>
          <a:p>
            <a:fld id="{71703316-CD98-9649-B511-A6A0DE63B0C0}" type="slidenum">
              <a:rPr lang="en-US"/>
              <a:pPr/>
              <a:t>‹#›</a:t>
            </a:fld>
            <a:endParaRPr lang="en-US"/>
          </a:p>
        </p:txBody>
      </p:sp>
    </p:spTree>
    <p:extLst>
      <p:ext uri="{BB962C8B-B14F-4D97-AF65-F5344CB8AC3E}">
        <p14:creationId xmlns:p14="http://schemas.microsoft.com/office/powerpoint/2010/main" val="7195789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0"/>
          <p:cNvSpPr>
            <a:spLocks noGrp="1" noChangeArrowheads="1"/>
          </p:cNvSpPr>
          <p:nvPr>
            <p:ph type="sldNum" idx="10"/>
          </p:nvPr>
        </p:nvSpPr>
        <p:spPr>
          <a:ln/>
        </p:spPr>
        <p:txBody>
          <a:bodyPr/>
          <a:lstStyle>
            <a:lvl1pPr>
              <a:defRPr/>
            </a:lvl1pPr>
          </a:lstStyle>
          <a:p>
            <a:fld id="{6D0BDDF6-48BA-4442-BCF7-9F8EE3103607}" type="slidenum">
              <a:rPr lang="en-US"/>
              <a:pPr/>
              <a:t>‹#›</a:t>
            </a:fld>
            <a:endParaRPr lang="en-US"/>
          </a:p>
        </p:txBody>
      </p:sp>
    </p:spTree>
    <p:extLst>
      <p:ext uri="{BB962C8B-B14F-4D97-AF65-F5344CB8AC3E}">
        <p14:creationId xmlns:p14="http://schemas.microsoft.com/office/powerpoint/2010/main" val="22854833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
          <p:cNvSpPr>
            <a:spLocks noGrp="1" noChangeArrowheads="1"/>
          </p:cNvSpPr>
          <p:nvPr>
            <p:ph type="sldNum" idx="10"/>
          </p:nvPr>
        </p:nvSpPr>
        <p:spPr>
          <a:ln/>
        </p:spPr>
        <p:txBody>
          <a:bodyPr/>
          <a:lstStyle>
            <a:lvl1pPr>
              <a:defRPr/>
            </a:lvl1pPr>
          </a:lstStyle>
          <a:p>
            <a:fld id="{CF3AFFFE-6959-9248-92E6-6618569040E2}" type="slidenum">
              <a:rPr lang="en-US"/>
              <a:pPr/>
              <a:t>‹#›</a:t>
            </a:fld>
            <a:endParaRPr lang="en-US"/>
          </a:p>
        </p:txBody>
      </p:sp>
    </p:spTree>
    <p:extLst>
      <p:ext uri="{BB962C8B-B14F-4D97-AF65-F5344CB8AC3E}">
        <p14:creationId xmlns:p14="http://schemas.microsoft.com/office/powerpoint/2010/main" val="1009065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sldNum" idx="10"/>
          </p:nvPr>
        </p:nvSpPr>
        <p:spPr>
          <a:ln/>
        </p:spPr>
        <p:txBody>
          <a:bodyPr/>
          <a:lstStyle>
            <a:lvl1pPr>
              <a:defRPr/>
            </a:lvl1pPr>
          </a:lstStyle>
          <a:p>
            <a:fld id="{5EFDB4F1-AD61-154A-8E7C-7697F4CEA07E}" type="slidenum">
              <a:rPr lang="en-US"/>
              <a:pPr/>
              <a:t>‹#›</a:t>
            </a:fld>
            <a:endParaRPr lang="en-US"/>
          </a:p>
        </p:txBody>
      </p:sp>
    </p:spTree>
    <p:extLst>
      <p:ext uri="{BB962C8B-B14F-4D97-AF65-F5344CB8AC3E}">
        <p14:creationId xmlns:p14="http://schemas.microsoft.com/office/powerpoint/2010/main" val="8356543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0"/>
          <p:cNvSpPr>
            <a:spLocks noGrp="1" noChangeArrowheads="1"/>
          </p:cNvSpPr>
          <p:nvPr>
            <p:ph type="sldNum" idx="10"/>
          </p:nvPr>
        </p:nvSpPr>
        <p:spPr>
          <a:ln/>
        </p:spPr>
        <p:txBody>
          <a:bodyPr/>
          <a:lstStyle>
            <a:lvl1pPr>
              <a:defRPr/>
            </a:lvl1pPr>
          </a:lstStyle>
          <a:p>
            <a:fld id="{C8EDE76B-0576-684C-B0FF-65C6EABBD1F5}" type="slidenum">
              <a:rPr lang="en-US"/>
              <a:pPr/>
              <a:t>‹#›</a:t>
            </a:fld>
            <a:endParaRPr lang="en-US"/>
          </a:p>
        </p:txBody>
      </p:sp>
    </p:spTree>
    <p:extLst>
      <p:ext uri="{BB962C8B-B14F-4D97-AF65-F5344CB8AC3E}">
        <p14:creationId xmlns:p14="http://schemas.microsoft.com/office/powerpoint/2010/main" val="8259019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4963"/>
            <a:ext cx="4035425"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604963"/>
            <a:ext cx="4037013"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0"/>
          <p:cNvSpPr>
            <a:spLocks noGrp="1" noChangeArrowheads="1"/>
          </p:cNvSpPr>
          <p:nvPr>
            <p:ph type="sldNum" idx="10"/>
          </p:nvPr>
        </p:nvSpPr>
        <p:spPr>
          <a:ln/>
        </p:spPr>
        <p:txBody>
          <a:bodyPr/>
          <a:lstStyle>
            <a:lvl1pPr>
              <a:defRPr/>
            </a:lvl1pPr>
          </a:lstStyle>
          <a:p>
            <a:fld id="{0E59B04E-05CB-1146-A527-887F8FC30CB0}" type="slidenum">
              <a:rPr lang="en-US"/>
              <a:pPr/>
              <a:t>‹#›</a:t>
            </a:fld>
            <a:endParaRPr lang="en-US"/>
          </a:p>
        </p:txBody>
      </p:sp>
    </p:spTree>
    <p:extLst>
      <p:ext uri="{BB962C8B-B14F-4D97-AF65-F5344CB8AC3E}">
        <p14:creationId xmlns:p14="http://schemas.microsoft.com/office/powerpoint/2010/main" val="35983797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0"/>
          <p:cNvSpPr>
            <a:spLocks noGrp="1" noChangeArrowheads="1"/>
          </p:cNvSpPr>
          <p:nvPr>
            <p:ph type="sldNum" idx="10"/>
          </p:nvPr>
        </p:nvSpPr>
        <p:spPr>
          <a:ln/>
        </p:spPr>
        <p:txBody>
          <a:bodyPr/>
          <a:lstStyle>
            <a:lvl1pPr>
              <a:defRPr/>
            </a:lvl1pPr>
          </a:lstStyle>
          <a:p>
            <a:fld id="{547DB025-8463-CC4A-AF7D-A18C2E4EE000}" type="slidenum">
              <a:rPr lang="en-US"/>
              <a:pPr/>
              <a:t>‹#›</a:t>
            </a:fld>
            <a:endParaRPr lang="en-US"/>
          </a:p>
        </p:txBody>
      </p:sp>
    </p:spTree>
    <p:extLst>
      <p:ext uri="{BB962C8B-B14F-4D97-AF65-F5344CB8AC3E}">
        <p14:creationId xmlns:p14="http://schemas.microsoft.com/office/powerpoint/2010/main" val="18086125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0"/>
          <p:cNvSpPr>
            <a:spLocks noGrp="1" noChangeArrowheads="1"/>
          </p:cNvSpPr>
          <p:nvPr>
            <p:ph type="sldNum" idx="10"/>
          </p:nvPr>
        </p:nvSpPr>
        <p:spPr>
          <a:ln/>
        </p:spPr>
        <p:txBody>
          <a:bodyPr/>
          <a:lstStyle>
            <a:lvl1pPr>
              <a:defRPr/>
            </a:lvl1pPr>
          </a:lstStyle>
          <a:p>
            <a:fld id="{1A3BFA08-3542-A344-8510-868295B72D7F}" type="slidenum">
              <a:rPr lang="en-US"/>
              <a:pPr/>
              <a:t>‹#›</a:t>
            </a:fld>
            <a:endParaRPr lang="en-US"/>
          </a:p>
        </p:txBody>
      </p:sp>
    </p:spTree>
    <p:extLst>
      <p:ext uri="{BB962C8B-B14F-4D97-AF65-F5344CB8AC3E}">
        <p14:creationId xmlns:p14="http://schemas.microsoft.com/office/powerpoint/2010/main" val="6267773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0"/>
          <p:cNvSpPr>
            <a:spLocks noGrp="1" noChangeArrowheads="1"/>
          </p:cNvSpPr>
          <p:nvPr>
            <p:ph type="sldNum" idx="10"/>
          </p:nvPr>
        </p:nvSpPr>
        <p:spPr>
          <a:ln/>
        </p:spPr>
        <p:txBody>
          <a:bodyPr/>
          <a:lstStyle>
            <a:lvl1pPr>
              <a:defRPr/>
            </a:lvl1pPr>
          </a:lstStyle>
          <a:p>
            <a:fld id="{6A9583E5-A2C6-F549-B69E-225F7E056143}" type="slidenum">
              <a:rPr lang="en-US"/>
              <a:pPr/>
              <a:t>‹#›</a:t>
            </a:fld>
            <a:endParaRPr lang="en-US"/>
          </a:p>
        </p:txBody>
      </p:sp>
    </p:spTree>
    <p:extLst>
      <p:ext uri="{BB962C8B-B14F-4D97-AF65-F5344CB8AC3E}">
        <p14:creationId xmlns:p14="http://schemas.microsoft.com/office/powerpoint/2010/main" val="195902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
          <p:cNvSpPr>
            <a:spLocks noGrp="1" noChangeArrowheads="1"/>
          </p:cNvSpPr>
          <p:nvPr>
            <p:ph type="sldNum" idx="10"/>
          </p:nvPr>
        </p:nvSpPr>
        <p:spPr>
          <a:ln/>
        </p:spPr>
        <p:txBody>
          <a:bodyPr/>
          <a:lstStyle>
            <a:lvl1pPr>
              <a:defRPr/>
            </a:lvl1pPr>
          </a:lstStyle>
          <a:p>
            <a:fld id="{A1C519A8-A2E7-364F-8650-D9F211B7B1A3}" type="slidenum">
              <a:rPr lang="en-US"/>
              <a:pPr/>
              <a:t>‹#›</a:t>
            </a:fld>
            <a:endParaRPr lang="en-US"/>
          </a:p>
        </p:txBody>
      </p:sp>
    </p:spTree>
    <p:extLst>
      <p:ext uri="{BB962C8B-B14F-4D97-AF65-F5344CB8AC3E}">
        <p14:creationId xmlns:p14="http://schemas.microsoft.com/office/powerpoint/2010/main" val="1450995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0"/>
          <p:cNvSpPr>
            <a:spLocks noGrp="1" noChangeArrowheads="1"/>
          </p:cNvSpPr>
          <p:nvPr>
            <p:ph type="sldNum" idx="10"/>
          </p:nvPr>
        </p:nvSpPr>
        <p:spPr>
          <a:ln/>
        </p:spPr>
        <p:txBody>
          <a:bodyPr/>
          <a:lstStyle>
            <a:lvl1pPr>
              <a:defRPr/>
            </a:lvl1pPr>
          </a:lstStyle>
          <a:p>
            <a:fld id="{52975B81-5B10-874A-9C65-0FFFD33C3E58}" type="slidenum">
              <a:rPr lang="en-US"/>
              <a:pPr/>
              <a:t>‹#›</a:t>
            </a:fld>
            <a:endParaRPr lang="en-US"/>
          </a:p>
        </p:txBody>
      </p:sp>
    </p:spTree>
    <p:extLst>
      <p:ext uri="{BB962C8B-B14F-4D97-AF65-F5344CB8AC3E}">
        <p14:creationId xmlns:p14="http://schemas.microsoft.com/office/powerpoint/2010/main" val="39500840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
          <p:cNvSpPr>
            <a:spLocks noGrp="1" noChangeArrowheads="1"/>
          </p:cNvSpPr>
          <p:nvPr>
            <p:ph type="sldNum" idx="10"/>
          </p:nvPr>
        </p:nvSpPr>
        <p:spPr>
          <a:ln/>
        </p:spPr>
        <p:txBody>
          <a:bodyPr/>
          <a:lstStyle>
            <a:lvl1pPr>
              <a:defRPr/>
            </a:lvl1pPr>
          </a:lstStyle>
          <a:p>
            <a:fld id="{CB9E921E-138A-EB42-9AFF-F3AECC449443}" type="slidenum">
              <a:rPr lang="en-US"/>
              <a:pPr/>
              <a:t>‹#›</a:t>
            </a:fld>
            <a:endParaRPr lang="en-US"/>
          </a:p>
        </p:txBody>
      </p:sp>
    </p:spTree>
    <p:extLst>
      <p:ext uri="{BB962C8B-B14F-4D97-AF65-F5344CB8AC3E}">
        <p14:creationId xmlns:p14="http://schemas.microsoft.com/office/powerpoint/2010/main" val="1643152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1604963"/>
            <a:ext cx="2055813" cy="452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604963"/>
            <a:ext cx="6016625" cy="452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0"/>
          <p:cNvSpPr>
            <a:spLocks noGrp="1" noChangeArrowheads="1"/>
          </p:cNvSpPr>
          <p:nvPr>
            <p:ph type="sldNum" idx="10"/>
          </p:nvPr>
        </p:nvSpPr>
        <p:spPr>
          <a:ln/>
        </p:spPr>
        <p:txBody>
          <a:bodyPr/>
          <a:lstStyle>
            <a:lvl1pPr>
              <a:defRPr/>
            </a:lvl1pPr>
          </a:lstStyle>
          <a:p>
            <a:fld id="{23F1A1D3-4F78-6A4F-B866-6A9330503A54}" type="slidenum">
              <a:rPr lang="en-US"/>
              <a:pPr/>
              <a:t>‹#›</a:t>
            </a:fld>
            <a:endParaRPr lang="en-US"/>
          </a:p>
        </p:txBody>
      </p:sp>
    </p:spTree>
    <p:extLst>
      <p:ext uri="{BB962C8B-B14F-4D97-AF65-F5344CB8AC3E}">
        <p14:creationId xmlns:p14="http://schemas.microsoft.com/office/powerpoint/2010/main" val="35393354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sldNum" idx="10"/>
          </p:nvPr>
        </p:nvSpPr>
        <p:spPr>
          <a:ln/>
        </p:spPr>
        <p:txBody>
          <a:bodyPr/>
          <a:lstStyle>
            <a:lvl1pPr>
              <a:defRPr/>
            </a:lvl1pPr>
          </a:lstStyle>
          <a:p>
            <a:fld id="{1127D685-3B11-3B4F-8D30-4A6BE4A1B8BD}" type="slidenum">
              <a:rPr lang="en-US"/>
              <a:pPr/>
              <a:t>‹#›</a:t>
            </a:fld>
            <a:endParaRPr lang="en-US"/>
          </a:p>
        </p:txBody>
      </p:sp>
    </p:spTree>
    <p:extLst>
      <p:ext uri="{BB962C8B-B14F-4D97-AF65-F5344CB8AC3E}">
        <p14:creationId xmlns:p14="http://schemas.microsoft.com/office/powerpoint/2010/main" val="350482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sldNum" idx="10"/>
          </p:nvPr>
        </p:nvSpPr>
        <p:spPr>
          <a:ln/>
        </p:spPr>
        <p:txBody>
          <a:bodyPr/>
          <a:lstStyle>
            <a:lvl1pPr>
              <a:defRPr/>
            </a:lvl1pPr>
          </a:lstStyle>
          <a:p>
            <a:fld id="{51DF8F8D-708F-9A4F-B65B-B492AD741CE0}" type="slidenum">
              <a:rPr lang="en-US"/>
              <a:pPr/>
              <a:t>‹#›</a:t>
            </a:fld>
            <a:endParaRPr lang="en-US"/>
          </a:p>
        </p:txBody>
      </p:sp>
    </p:spTree>
    <p:extLst>
      <p:ext uri="{BB962C8B-B14F-4D97-AF65-F5344CB8AC3E}">
        <p14:creationId xmlns:p14="http://schemas.microsoft.com/office/powerpoint/2010/main" val="11478814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fld id="{D00EF816-BFC5-0545-82B9-A6FFFDE5EE68}" type="slidenum">
              <a:rPr lang="en-US"/>
              <a:pPr/>
              <a:t>‹#›</a:t>
            </a:fld>
            <a:endParaRPr lang="en-US"/>
          </a:p>
        </p:txBody>
      </p:sp>
    </p:spTree>
    <p:extLst>
      <p:ext uri="{BB962C8B-B14F-4D97-AF65-F5344CB8AC3E}">
        <p14:creationId xmlns:p14="http://schemas.microsoft.com/office/powerpoint/2010/main" val="40202214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fld id="{DE1B86C6-8910-A440-B5BF-11F0C074569F}" type="slidenum">
              <a:rPr lang="en-US"/>
              <a:pPr/>
              <a:t>‹#›</a:t>
            </a:fld>
            <a:endParaRPr lang="en-US"/>
          </a:p>
        </p:txBody>
      </p:sp>
    </p:spTree>
    <p:extLst>
      <p:ext uri="{BB962C8B-B14F-4D97-AF65-F5344CB8AC3E}">
        <p14:creationId xmlns:p14="http://schemas.microsoft.com/office/powerpoint/2010/main" val="39541678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06825" cy="4338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828800"/>
            <a:ext cx="3808413" cy="4338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idx="10"/>
          </p:nvPr>
        </p:nvSpPr>
        <p:spPr>
          <a:ln/>
        </p:spPr>
        <p:txBody>
          <a:bodyPr/>
          <a:lstStyle>
            <a:lvl1pPr>
              <a:defRPr/>
            </a:lvl1pPr>
          </a:lstStyle>
          <a:p>
            <a:fld id="{C23A4239-C27E-2041-9B3D-4C6C5B2BBC78}" type="slidenum">
              <a:rPr lang="en-US"/>
              <a:pPr/>
              <a:t>‹#›</a:t>
            </a:fld>
            <a:endParaRPr lang="en-US"/>
          </a:p>
        </p:txBody>
      </p:sp>
    </p:spTree>
    <p:extLst>
      <p:ext uri="{BB962C8B-B14F-4D97-AF65-F5344CB8AC3E}">
        <p14:creationId xmlns:p14="http://schemas.microsoft.com/office/powerpoint/2010/main" val="5901816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sldNum" idx="10"/>
          </p:nvPr>
        </p:nvSpPr>
        <p:spPr>
          <a:ln/>
        </p:spPr>
        <p:txBody>
          <a:bodyPr/>
          <a:lstStyle>
            <a:lvl1pPr>
              <a:defRPr/>
            </a:lvl1pPr>
          </a:lstStyle>
          <a:p>
            <a:fld id="{7CC32309-E5A1-DC4F-9695-60E028FAEB9F}" type="slidenum">
              <a:rPr lang="en-US"/>
              <a:pPr/>
              <a:t>‹#›</a:t>
            </a:fld>
            <a:endParaRPr lang="en-US"/>
          </a:p>
        </p:txBody>
      </p:sp>
    </p:spTree>
    <p:extLst>
      <p:ext uri="{BB962C8B-B14F-4D97-AF65-F5344CB8AC3E}">
        <p14:creationId xmlns:p14="http://schemas.microsoft.com/office/powerpoint/2010/main" val="31375457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sldNum" idx="10"/>
          </p:nvPr>
        </p:nvSpPr>
        <p:spPr>
          <a:ln/>
        </p:spPr>
        <p:txBody>
          <a:bodyPr/>
          <a:lstStyle>
            <a:lvl1pPr>
              <a:defRPr/>
            </a:lvl1pPr>
          </a:lstStyle>
          <a:p>
            <a:fld id="{02FD5936-2966-3C49-8E5E-BAEAC280B1E0}" type="slidenum">
              <a:rPr lang="en-US"/>
              <a:pPr/>
              <a:t>‹#›</a:t>
            </a:fld>
            <a:endParaRPr lang="en-US"/>
          </a:p>
        </p:txBody>
      </p:sp>
    </p:spTree>
    <p:extLst>
      <p:ext uri="{BB962C8B-B14F-4D97-AF65-F5344CB8AC3E}">
        <p14:creationId xmlns:p14="http://schemas.microsoft.com/office/powerpoint/2010/main" val="41242033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fld id="{F4B057B2-A6C0-9B46-A98F-E4D6FB5A4B8B}" type="slidenum">
              <a:rPr lang="en-US"/>
              <a:pPr/>
              <a:t>‹#›</a:t>
            </a:fld>
            <a:endParaRPr lang="en-US"/>
          </a:p>
        </p:txBody>
      </p:sp>
    </p:spTree>
    <p:extLst>
      <p:ext uri="{BB962C8B-B14F-4D97-AF65-F5344CB8AC3E}">
        <p14:creationId xmlns:p14="http://schemas.microsoft.com/office/powerpoint/2010/main" val="1828061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fld id="{D8F65D83-DA38-804E-9580-F8F94C08D3F9}" type="slidenum">
              <a:rPr lang="en-US"/>
              <a:pPr/>
              <a:t>‹#›</a:t>
            </a:fld>
            <a:endParaRPr lang="en-US"/>
          </a:p>
        </p:txBody>
      </p:sp>
    </p:spTree>
    <p:extLst>
      <p:ext uri="{BB962C8B-B14F-4D97-AF65-F5344CB8AC3E}">
        <p14:creationId xmlns:p14="http://schemas.microsoft.com/office/powerpoint/2010/main" val="3827637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fld id="{6AE092CC-96D3-9043-BD18-F6B25692F6CA}" type="slidenum">
              <a:rPr lang="en-US"/>
              <a:pPr/>
              <a:t>‹#›</a:t>
            </a:fld>
            <a:endParaRPr lang="en-US"/>
          </a:p>
        </p:txBody>
      </p:sp>
    </p:spTree>
    <p:extLst>
      <p:ext uri="{BB962C8B-B14F-4D97-AF65-F5344CB8AC3E}">
        <p14:creationId xmlns:p14="http://schemas.microsoft.com/office/powerpoint/2010/main" val="23924775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fld id="{6B032194-0B62-6C47-870B-66E55C7047A3}" type="slidenum">
              <a:rPr lang="en-US"/>
              <a:pPr/>
              <a:t>‹#›</a:t>
            </a:fld>
            <a:endParaRPr lang="en-US"/>
          </a:p>
        </p:txBody>
      </p:sp>
    </p:spTree>
    <p:extLst>
      <p:ext uri="{BB962C8B-B14F-4D97-AF65-F5344CB8AC3E}">
        <p14:creationId xmlns:p14="http://schemas.microsoft.com/office/powerpoint/2010/main" val="25708008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1925" y="533400"/>
            <a:ext cx="1941513" cy="56340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3725" cy="56340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fld id="{4F356501-E76D-9E43-ADD2-5552C4F3263A}" type="slidenum">
              <a:rPr lang="en-US"/>
              <a:pPr/>
              <a:t>‹#›</a:t>
            </a:fld>
            <a:endParaRPr lang="en-US"/>
          </a:p>
        </p:txBody>
      </p:sp>
    </p:spTree>
    <p:extLst>
      <p:ext uri="{BB962C8B-B14F-4D97-AF65-F5344CB8AC3E}">
        <p14:creationId xmlns:p14="http://schemas.microsoft.com/office/powerpoint/2010/main" val="42923508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5.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3" Type="http://schemas.openxmlformats.org/officeDocument/2006/relationships/image" Target="../media/image6.png"/><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3" Type="http://schemas.openxmlformats.org/officeDocument/2006/relationships/image" Target="../media/image6.pn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3" Type="http://schemas.openxmlformats.org/officeDocument/2006/relationships/image" Target="../media/image7.pn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7.pn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3" Type="http://schemas.openxmlformats.org/officeDocument/2006/relationships/image" Target="../media/image8.pn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3" Type="http://schemas.openxmlformats.org/officeDocument/2006/relationships/image" Target="../media/image8.png"/><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2.xml"/><Relationship Id="rId12" Type="http://schemas.openxmlformats.org/officeDocument/2006/relationships/theme" Target="../theme/theme32.xml"/><Relationship Id="rId13" Type="http://schemas.openxmlformats.org/officeDocument/2006/relationships/image" Target="../media/image9.jpeg"/><Relationship Id="rId1" Type="http://schemas.openxmlformats.org/officeDocument/2006/relationships/slideLayout" Target="../slideLayouts/slideLayout342.xml"/><Relationship Id="rId2" Type="http://schemas.openxmlformats.org/officeDocument/2006/relationships/slideLayout" Target="../slideLayouts/slideLayout343.xml"/><Relationship Id="rId3" Type="http://schemas.openxmlformats.org/officeDocument/2006/relationships/slideLayout" Target="../slideLayouts/slideLayout344.xml"/><Relationship Id="rId4" Type="http://schemas.openxmlformats.org/officeDocument/2006/relationships/slideLayout" Target="../slideLayouts/slideLayout345.xml"/><Relationship Id="rId5" Type="http://schemas.openxmlformats.org/officeDocument/2006/relationships/slideLayout" Target="../slideLayouts/slideLayout346.xml"/><Relationship Id="rId6" Type="http://schemas.openxmlformats.org/officeDocument/2006/relationships/slideLayout" Target="../slideLayouts/slideLayout347.xml"/><Relationship Id="rId7" Type="http://schemas.openxmlformats.org/officeDocument/2006/relationships/slideLayout" Target="../slideLayouts/slideLayout348.xml"/><Relationship Id="rId8" Type="http://schemas.openxmlformats.org/officeDocument/2006/relationships/slideLayout" Target="../slideLayouts/slideLayout349.xml"/><Relationship Id="rId9" Type="http://schemas.openxmlformats.org/officeDocument/2006/relationships/slideLayout" Target="../slideLayouts/slideLayout350.xml"/><Relationship Id="rId10"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3.xml"/><Relationship Id="rId12" Type="http://schemas.openxmlformats.org/officeDocument/2006/relationships/theme" Target="../theme/theme33.xml"/><Relationship Id="rId13" Type="http://schemas.openxmlformats.org/officeDocument/2006/relationships/image" Target="../media/image10.jpeg"/><Relationship Id="rId1" Type="http://schemas.openxmlformats.org/officeDocument/2006/relationships/slideLayout" Target="../slideLayouts/slideLayout353.xml"/><Relationship Id="rId2" Type="http://schemas.openxmlformats.org/officeDocument/2006/relationships/slideLayout" Target="../slideLayouts/slideLayout354.xml"/><Relationship Id="rId3" Type="http://schemas.openxmlformats.org/officeDocument/2006/relationships/slideLayout" Target="../slideLayouts/slideLayout355.xml"/><Relationship Id="rId4" Type="http://schemas.openxmlformats.org/officeDocument/2006/relationships/slideLayout" Target="../slideLayouts/slideLayout356.xml"/><Relationship Id="rId5" Type="http://schemas.openxmlformats.org/officeDocument/2006/relationships/slideLayout" Target="../slideLayouts/slideLayout357.xml"/><Relationship Id="rId6" Type="http://schemas.openxmlformats.org/officeDocument/2006/relationships/slideLayout" Target="../slideLayouts/slideLayout358.xml"/><Relationship Id="rId7" Type="http://schemas.openxmlformats.org/officeDocument/2006/relationships/slideLayout" Target="../slideLayouts/slideLayout359.xml"/><Relationship Id="rId8" Type="http://schemas.openxmlformats.org/officeDocument/2006/relationships/slideLayout" Target="../slideLayouts/slideLayout360.xml"/><Relationship Id="rId9" Type="http://schemas.openxmlformats.org/officeDocument/2006/relationships/slideLayout" Target="../slideLayouts/slideLayout361.xml"/><Relationship Id="rId10"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74.xml"/><Relationship Id="rId12" Type="http://schemas.openxmlformats.org/officeDocument/2006/relationships/theme" Target="../theme/theme34.xml"/><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 Id="rId9" Type="http://schemas.openxmlformats.org/officeDocument/2006/relationships/slideLayout" Target="../slideLayouts/slideLayout372.xml"/><Relationship Id="rId10" Type="http://schemas.openxmlformats.org/officeDocument/2006/relationships/slideLayout" Target="../slideLayouts/slideLayout37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2.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3.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3.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4.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5400000" scaled="1"/>
        </a:gra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0" y="0"/>
            <a:ext cx="8834438" cy="6853238"/>
            <a:chOff x="0" y="0"/>
            <a:chExt cx="5565" cy="4317"/>
          </a:xfrm>
        </p:grpSpPr>
        <p:grpSp>
          <p:nvGrpSpPr>
            <p:cNvPr id="1032" name="Group 2"/>
            <p:cNvGrpSpPr>
              <a:grpSpLocks/>
            </p:cNvGrpSpPr>
            <p:nvPr/>
          </p:nvGrpSpPr>
          <p:grpSpPr bwMode="auto">
            <a:xfrm>
              <a:off x="0" y="0"/>
              <a:ext cx="3213" cy="3069"/>
              <a:chOff x="0" y="0"/>
              <a:chExt cx="3213" cy="3069"/>
            </a:xfrm>
          </p:grpSpPr>
          <p:sp>
            <p:nvSpPr>
              <p:cNvPr id="2" name="Oval 3"/>
              <p:cNvSpPr>
                <a:spLocks noChangeArrowheads="1"/>
              </p:cNvSpPr>
              <p:nvPr/>
            </p:nvSpPr>
            <p:spPr bwMode="auto">
              <a:xfrm>
                <a:off x="0" y="0"/>
                <a:ext cx="3214" cy="3070"/>
              </a:xfrm>
              <a:prstGeom prst="ellipse">
                <a:avLst/>
              </a:prstGeom>
              <a:noFill/>
              <a:ln w="9360">
                <a:solidFill>
                  <a:srgbClr val="003399"/>
                </a:solidFill>
                <a:miter lim="800000"/>
                <a:headEnd/>
                <a:tailEnd/>
              </a:ln>
              <a:effectLst/>
            </p:spPr>
            <p:txBody>
              <a:bodyPr wrap="none" anchor="ctr"/>
              <a:lstStyle/>
              <a:p>
                <a:pPr>
                  <a:defRPr/>
                </a:pPr>
                <a:endParaRPr lang="en-US">
                  <a:ea typeface="+mn-ea"/>
                  <a:cs typeface="+mn-cs"/>
                </a:endParaRPr>
              </a:p>
            </p:txBody>
          </p:sp>
          <p:sp>
            <p:nvSpPr>
              <p:cNvPr id="3" name="Oval 4"/>
              <p:cNvSpPr>
                <a:spLocks noChangeArrowheads="1"/>
              </p:cNvSpPr>
              <p:nvPr/>
            </p:nvSpPr>
            <p:spPr bwMode="auto">
              <a:xfrm>
                <a:off x="264" y="265"/>
                <a:ext cx="2687" cy="2540"/>
              </a:xfrm>
              <a:prstGeom prst="ellipse">
                <a:avLst/>
              </a:prstGeom>
              <a:noFill/>
              <a:ln w="9360">
                <a:solidFill>
                  <a:srgbClr val="003399"/>
                </a:solidFill>
                <a:miter lim="800000"/>
                <a:headEnd/>
                <a:tailEnd/>
              </a:ln>
              <a:effectLst/>
            </p:spPr>
            <p:txBody>
              <a:bodyPr wrap="none" anchor="ctr"/>
              <a:lstStyle/>
              <a:p>
                <a:pPr>
                  <a:defRPr/>
                </a:pPr>
                <a:endParaRPr lang="en-US">
                  <a:ea typeface="+mn-ea"/>
                  <a:cs typeface="+mn-cs"/>
                </a:endParaRPr>
              </a:p>
            </p:txBody>
          </p:sp>
          <p:sp>
            <p:nvSpPr>
              <p:cNvPr id="1029" name="Oval 5"/>
              <p:cNvSpPr>
                <a:spLocks noChangeArrowheads="1"/>
              </p:cNvSpPr>
              <p:nvPr/>
            </p:nvSpPr>
            <p:spPr bwMode="auto">
              <a:xfrm>
                <a:off x="527" y="530"/>
                <a:ext cx="2159" cy="2010"/>
              </a:xfrm>
              <a:prstGeom prst="ellipse">
                <a:avLst/>
              </a:prstGeom>
              <a:noFill/>
              <a:ln w="9360">
                <a:solidFill>
                  <a:srgbClr val="003399"/>
                </a:solidFill>
                <a:miter lim="800000"/>
                <a:headEnd/>
                <a:tailEnd/>
              </a:ln>
              <a:effectLst/>
            </p:spPr>
            <p:txBody>
              <a:bodyPr wrap="none" anchor="ctr"/>
              <a:lstStyle/>
              <a:p>
                <a:pPr>
                  <a:defRPr/>
                </a:pPr>
                <a:endParaRPr lang="en-US">
                  <a:ea typeface="+mn-ea"/>
                  <a:cs typeface="+mn-cs"/>
                </a:endParaRPr>
              </a:p>
            </p:txBody>
          </p:sp>
          <p:sp>
            <p:nvSpPr>
              <p:cNvPr id="1030" name="Oval 6"/>
              <p:cNvSpPr>
                <a:spLocks noChangeArrowheads="1"/>
              </p:cNvSpPr>
              <p:nvPr/>
            </p:nvSpPr>
            <p:spPr bwMode="auto">
              <a:xfrm>
                <a:off x="791" y="793"/>
                <a:ext cx="1632" cy="1481"/>
              </a:xfrm>
              <a:prstGeom prst="ellipse">
                <a:avLst/>
              </a:prstGeom>
              <a:noFill/>
              <a:ln w="9360">
                <a:solidFill>
                  <a:srgbClr val="003399"/>
                </a:solidFill>
                <a:miter lim="800000"/>
                <a:headEnd/>
                <a:tailEnd/>
              </a:ln>
              <a:effectLst/>
            </p:spPr>
            <p:txBody>
              <a:bodyPr wrap="none" anchor="ctr"/>
              <a:lstStyle/>
              <a:p>
                <a:pPr>
                  <a:defRPr/>
                </a:pPr>
                <a:endParaRPr lang="en-US">
                  <a:ea typeface="+mn-ea"/>
                  <a:cs typeface="+mn-cs"/>
                </a:endParaRPr>
              </a:p>
            </p:txBody>
          </p:sp>
          <p:sp>
            <p:nvSpPr>
              <p:cNvPr id="1031" name="Oval 7"/>
              <p:cNvSpPr>
                <a:spLocks noChangeArrowheads="1"/>
              </p:cNvSpPr>
              <p:nvPr/>
            </p:nvSpPr>
            <p:spPr bwMode="auto">
              <a:xfrm>
                <a:off x="1002" y="1006"/>
                <a:ext cx="1211" cy="1059"/>
              </a:xfrm>
              <a:prstGeom prst="ellipse">
                <a:avLst/>
              </a:prstGeom>
              <a:noFill/>
              <a:ln w="9360">
                <a:solidFill>
                  <a:srgbClr val="003399"/>
                </a:solidFill>
                <a:prstDash val="sysDot"/>
                <a:miter lim="800000"/>
                <a:headEnd/>
                <a:tailEnd/>
              </a:ln>
              <a:effectLst/>
            </p:spPr>
            <p:txBody>
              <a:bodyPr wrap="none" anchor="ctr"/>
              <a:lstStyle/>
              <a:p>
                <a:pPr>
                  <a:defRPr/>
                </a:pPr>
                <a:endParaRPr lang="en-US">
                  <a:ea typeface="+mn-ea"/>
                  <a:cs typeface="+mn-cs"/>
                </a:endParaRPr>
              </a:p>
            </p:txBody>
          </p:sp>
        </p:grpSp>
        <p:grpSp>
          <p:nvGrpSpPr>
            <p:cNvPr id="1033" name="Group 8"/>
            <p:cNvGrpSpPr>
              <a:grpSpLocks/>
            </p:cNvGrpSpPr>
            <p:nvPr/>
          </p:nvGrpSpPr>
          <p:grpSpPr bwMode="auto">
            <a:xfrm>
              <a:off x="2016" y="2016"/>
              <a:ext cx="2445" cy="2301"/>
              <a:chOff x="2016" y="2016"/>
              <a:chExt cx="2445" cy="2301"/>
            </a:xfrm>
          </p:grpSpPr>
          <p:sp>
            <p:nvSpPr>
              <p:cNvPr id="4" name="Oval 9"/>
              <p:cNvSpPr>
                <a:spLocks noChangeArrowheads="1"/>
              </p:cNvSpPr>
              <p:nvPr/>
            </p:nvSpPr>
            <p:spPr bwMode="auto">
              <a:xfrm>
                <a:off x="2016" y="2016"/>
                <a:ext cx="2446" cy="2302"/>
              </a:xfrm>
              <a:prstGeom prst="ellipse">
                <a:avLst/>
              </a:prstGeom>
              <a:noFill/>
              <a:ln w="9360">
                <a:solidFill>
                  <a:srgbClr val="003399"/>
                </a:solidFill>
                <a:miter lim="800000"/>
                <a:headEnd/>
                <a:tailEnd/>
              </a:ln>
              <a:effectLst/>
            </p:spPr>
            <p:txBody>
              <a:bodyPr wrap="none" anchor="ctr"/>
              <a:lstStyle/>
              <a:p>
                <a:pPr>
                  <a:defRPr/>
                </a:pPr>
                <a:endParaRPr lang="en-US">
                  <a:ea typeface="+mn-ea"/>
                  <a:cs typeface="+mn-cs"/>
                </a:endParaRPr>
              </a:p>
            </p:txBody>
          </p:sp>
          <p:sp>
            <p:nvSpPr>
              <p:cNvPr id="5" name="Oval 10"/>
              <p:cNvSpPr>
                <a:spLocks noChangeArrowheads="1"/>
              </p:cNvSpPr>
              <p:nvPr/>
            </p:nvSpPr>
            <p:spPr bwMode="auto">
              <a:xfrm>
                <a:off x="2216" y="2214"/>
                <a:ext cx="2045" cy="1905"/>
              </a:xfrm>
              <a:prstGeom prst="ellipse">
                <a:avLst/>
              </a:prstGeom>
              <a:noFill/>
              <a:ln w="9360">
                <a:solidFill>
                  <a:srgbClr val="003399"/>
                </a:solidFill>
                <a:miter lim="800000"/>
                <a:headEnd/>
                <a:tailEnd/>
              </a:ln>
              <a:effectLst/>
            </p:spPr>
            <p:txBody>
              <a:bodyPr wrap="none" anchor="ctr"/>
              <a:lstStyle/>
              <a:p>
                <a:pPr>
                  <a:defRPr/>
                </a:pPr>
                <a:endParaRPr lang="en-US">
                  <a:ea typeface="+mn-ea"/>
                  <a:cs typeface="+mn-cs"/>
                </a:endParaRPr>
              </a:p>
            </p:txBody>
          </p:sp>
          <p:sp>
            <p:nvSpPr>
              <p:cNvPr id="1035" name="Oval 11"/>
              <p:cNvSpPr>
                <a:spLocks noChangeArrowheads="1"/>
              </p:cNvSpPr>
              <p:nvPr/>
            </p:nvSpPr>
            <p:spPr bwMode="auto">
              <a:xfrm>
                <a:off x="2417" y="2413"/>
                <a:ext cx="1643" cy="1507"/>
              </a:xfrm>
              <a:prstGeom prst="ellipse">
                <a:avLst/>
              </a:prstGeom>
              <a:noFill/>
              <a:ln w="9360">
                <a:solidFill>
                  <a:srgbClr val="003399"/>
                </a:solidFill>
                <a:miter lim="800000"/>
                <a:headEnd/>
                <a:tailEnd/>
              </a:ln>
              <a:effectLst/>
            </p:spPr>
            <p:txBody>
              <a:bodyPr wrap="none" anchor="ctr"/>
              <a:lstStyle/>
              <a:p>
                <a:pPr>
                  <a:defRPr/>
                </a:pPr>
                <a:endParaRPr lang="en-US">
                  <a:ea typeface="+mn-ea"/>
                  <a:cs typeface="+mn-cs"/>
                </a:endParaRPr>
              </a:p>
            </p:txBody>
          </p:sp>
          <p:sp>
            <p:nvSpPr>
              <p:cNvPr id="1036" name="Oval 12"/>
              <p:cNvSpPr>
                <a:spLocks noChangeArrowheads="1"/>
              </p:cNvSpPr>
              <p:nvPr/>
            </p:nvSpPr>
            <p:spPr bwMode="auto">
              <a:xfrm>
                <a:off x="2618" y="2612"/>
                <a:ext cx="1242" cy="1111"/>
              </a:xfrm>
              <a:prstGeom prst="ellipse">
                <a:avLst/>
              </a:prstGeom>
              <a:noFill/>
              <a:ln w="9360">
                <a:solidFill>
                  <a:srgbClr val="003399"/>
                </a:solidFill>
                <a:miter lim="800000"/>
                <a:headEnd/>
                <a:tailEnd/>
              </a:ln>
              <a:effectLst/>
            </p:spPr>
            <p:txBody>
              <a:bodyPr wrap="none" anchor="ctr"/>
              <a:lstStyle/>
              <a:p>
                <a:pPr>
                  <a:defRPr/>
                </a:pPr>
                <a:endParaRPr lang="en-US">
                  <a:ea typeface="+mn-ea"/>
                  <a:cs typeface="+mn-cs"/>
                </a:endParaRPr>
              </a:p>
            </p:txBody>
          </p:sp>
          <p:sp>
            <p:nvSpPr>
              <p:cNvPr id="1037" name="Oval 13"/>
              <p:cNvSpPr>
                <a:spLocks noChangeArrowheads="1"/>
              </p:cNvSpPr>
              <p:nvPr/>
            </p:nvSpPr>
            <p:spPr bwMode="auto">
              <a:xfrm>
                <a:off x="2777" y="2770"/>
                <a:ext cx="923" cy="793"/>
              </a:xfrm>
              <a:prstGeom prst="ellipse">
                <a:avLst/>
              </a:prstGeom>
              <a:noFill/>
              <a:ln w="9360">
                <a:solidFill>
                  <a:srgbClr val="003399"/>
                </a:solidFill>
                <a:prstDash val="sysDot"/>
                <a:miter lim="800000"/>
                <a:headEnd/>
                <a:tailEnd/>
              </a:ln>
              <a:effectLst/>
            </p:spPr>
            <p:txBody>
              <a:bodyPr wrap="none" anchor="ctr"/>
              <a:lstStyle/>
              <a:p>
                <a:pPr>
                  <a:defRPr/>
                </a:pPr>
                <a:endParaRPr lang="en-US">
                  <a:ea typeface="+mn-ea"/>
                  <a:cs typeface="+mn-cs"/>
                </a:endParaRPr>
              </a:p>
            </p:txBody>
          </p:sp>
        </p:grpSp>
        <p:grpSp>
          <p:nvGrpSpPr>
            <p:cNvPr id="1034" name="Group 14"/>
            <p:cNvGrpSpPr>
              <a:grpSpLocks/>
            </p:cNvGrpSpPr>
            <p:nvPr/>
          </p:nvGrpSpPr>
          <p:grpSpPr bwMode="auto">
            <a:xfrm>
              <a:off x="2832" y="96"/>
              <a:ext cx="2733" cy="2589"/>
              <a:chOff x="2832" y="96"/>
              <a:chExt cx="2733" cy="2589"/>
            </a:xfrm>
          </p:grpSpPr>
          <p:sp>
            <p:nvSpPr>
              <p:cNvPr id="1039" name="Oval 15"/>
              <p:cNvSpPr>
                <a:spLocks noChangeArrowheads="1"/>
              </p:cNvSpPr>
              <p:nvPr/>
            </p:nvSpPr>
            <p:spPr bwMode="auto">
              <a:xfrm>
                <a:off x="2832" y="96"/>
                <a:ext cx="2734" cy="2590"/>
              </a:xfrm>
              <a:prstGeom prst="ellipse">
                <a:avLst/>
              </a:prstGeom>
              <a:noFill/>
              <a:ln w="9360">
                <a:solidFill>
                  <a:srgbClr val="003399"/>
                </a:solidFill>
                <a:miter lim="800000"/>
                <a:headEnd/>
                <a:tailEnd/>
              </a:ln>
              <a:effectLst/>
            </p:spPr>
            <p:txBody>
              <a:bodyPr wrap="none" anchor="ctr"/>
              <a:lstStyle/>
              <a:p>
                <a:pPr>
                  <a:defRPr/>
                </a:pPr>
                <a:endParaRPr lang="en-US">
                  <a:ea typeface="+mn-ea"/>
                  <a:cs typeface="+mn-cs"/>
                </a:endParaRPr>
              </a:p>
            </p:txBody>
          </p:sp>
          <p:sp>
            <p:nvSpPr>
              <p:cNvPr id="1040" name="Oval 16"/>
              <p:cNvSpPr>
                <a:spLocks noChangeArrowheads="1"/>
              </p:cNvSpPr>
              <p:nvPr/>
            </p:nvSpPr>
            <p:spPr bwMode="auto">
              <a:xfrm>
                <a:off x="3056" y="319"/>
                <a:ext cx="2285" cy="2143"/>
              </a:xfrm>
              <a:prstGeom prst="ellipse">
                <a:avLst/>
              </a:prstGeom>
              <a:noFill/>
              <a:ln w="9360">
                <a:solidFill>
                  <a:srgbClr val="003399"/>
                </a:solidFill>
                <a:miter lim="800000"/>
                <a:headEnd/>
                <a:tailEnd/>
              </a:ln>
              <a:effectLst/>
            </p:spPr>
            <p:txBody>
              <a:bodyPr wrap="none" anchor="ctr"/>
              <a:lstStyle/>
              <a:p>
                <a:pPr>
                  <a:defRPr/>
                </a:pPr>
                <a:endParaRPr lang="en-US">
                  <a:ea typeface="+mn-ea"/>
                  <a:cs typeface="+mn-cs"/>
                </a:endParaRPr>
              </a:p>
            </p:txBody>
          </p:sp>
          <p:sp>
            <p:nvSpPr>
              <p:cNvPr id="1041" name="Oval 17"/>
              <p:cNvSpPr>
                <a:spLocks noChangeArrowheads="1"/>
              </p:cNvSpPr>
              <p:nvPr/>
            </p:nvSpPr>
            <p:spPr bwMode="auto">
              <a:xfrm>
                <a:off x="3280" y="543"/>
                <a:ext cx="1837" cy="1696"/>
              </a:xfrm>
              <a:prstGeom prst="ellipse">
                <a:avLst/>
              </a:prstGeom>
              <a:noFill/>
              <a:ln w="9360">
                <a:solidFill>
                  <a:srgbClr val="003399"/>
                </a:solidFill>
                <a:miter lim="800000"/>
                <a:headEnd/>
                <a:tailEnd/>
              </a:ln>
              <a:effectLst/>
            </p:spPr>
            <p:txBody>
              <a:bodyPr wrap="none" anchor="ctr"/>
              <a:lstStyle/>
              <a:p>
                <a:pPr>
                  <a:defRPr/>
                </a:pPr>
                <a:endParaRPr lang="en-US">
                  <a:ea typeface="+mn-ea"/>
                  <a:cs typeface="+mn-cs"/>
                </a:endParaRPr>
              </a:p>
            </p:txBody>
          </p:sp>
          <p:sp>
            <p:nvSpPr>
              <p:cNvPr id="1042" name="Oval 18"/>
              <p:cNvSpPr>
                <a:spLocks noChangeArrowheads="1"/>
              </p:cNvSpPr>
              <p:nvPr/>
            </p:nvSpPr>
            <p:spPr bwMode="auto">
              <a:xfrm>
                <a:off x="3505" y="766"/>
                <a:ext cx="1388" cy="1250"/>
              </a:xfrm>
              <a:prstGeom prst="ellipse">
                <a:avLst/>
              </a:prstGeom>
              <a:noFill/>
              <a:ln w="9360">
                <a:solidFill>
                  <a:srgbClr val="003399"/>
                </a:solidFill>
                <a:miter lim="800000"/>
                <a:headEnd/>
                <a:tailEnd/>
              </a:ln>
              <a:effectLst/>
            </p:spPr>
            <p:txBody>
              <a:bodyPr wrap="none" anchor="ctr"/>
              <a:lstStyle/>
              <a:p>
                <a:pPr>
                  <a:defRPr/>
                </a:pPr>
                <a:endParaRPr lang="en-US">
                  <a:ea typeface="+mn-ea"/>
                  <a:cs typeface="+mn-cs"/>
                </a:endParaRPr>
              </a:p>
            </p:txBody>
          </p:sp>
          <p:sp>
            <p:nvSpPr>
              <p:cNvPr id="1043" name="Oval 19"/>
              <p:cNvSpPr>
                <a:spLocks noChangeArrowheads="1"/>
              </p:cNvSpPr>
              <p:nvPr/>
            </p:nvSpPr>
            <p:spPr bwMode="auto">
              <a:xfrm>
                <a:off x="3683" y="945"/>
                <a:ext cx="1030" cy="893"/>
              </a:xfrm>
              <a:prstGeom prst="ellipse">
                <a:avLst/>
              </a:prstGeom>
              <a:noFill/>
              <a:ln w="9360">
                <a:solidFill>
                  <a:srgbClr val="003399"/>
                </a:solidFill>
                <a:prstDash val="sysDot"/>
                <a:miter lim="800000"/>
                <a:headEnd/>
                <a:tailEnd/>
              </a:ln>
              <a:effectLst/>
            </p:spPr>
            <p:txBody>
              <a:bodyPr wrap="none" anchor="ctr"/>
              <a:lstStyle/>
              <a:p>
                <a:pPr>
                  <a:defRPr/>
                </a:pPr>
                <a:endParaRPr lang="en-US">
                  <a:ea typeface="+mn-ea"/>
                  <a:cs typeface="+mn-cs"/>
                </a:endParaRPr>
              </a:p>
            </p:txBody>
          </p:sp>
        </p:grpSp>
      </p:grpSp>
      <p:sp>
        <p:nvSpPr>
          <p:cNvPr id="1027" name="Rectangle 20"/>
          <p:cNvSpPr>
            <a:spLocks noGrp="1" noChangeArrowheads="1"/>
          </p:cNvSpPr>
          <p:nvPr>
            <p:ph type="title"/>
          </p:nvPr>
        </p:nvSpPr>
        <p:spPr bwMode="auto">
          <a:xfrm>
            <a:off x="685800" y="609600"/>
            <a:ext cx="776763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8" name="Rectangle 21"/>
          <p:cNvSpPr>
            <a:spLocks noGrp="1" noChangeArrowheads="1"/>
          </p:cNvSpPr>
          <p:nvPr>
            <p:ph type="body" idx="1"/>
          </p:nvPr>
        </p:nvSpPr>
        <p:spPr bwMode="auto">
          <a:xfrm>
            <a:off x="685800" y="1981200"/>
            <a:ext cx="7767638" cy="411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6696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46" name="Text Box 22"/>
          <p:cNvSpPr txBox="1">
            <a:spLocks noChangeArrowheads="1"/>
          </p:cNvSpPr>
          <p:nvPr/>
        </p:nvSpPr>
        <p:spPr bwMode="auto">
          <a:xfrm>
            <a:off x="685800" y="6248400"/>
            <a:ext cx="19018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1047" name="Text Box 23"/>
          <p:cNvSpPr txBox="1">
            <a:spLocks noChangeArrowheads="1"/>
          </p:cNvSpPr>
          <p:nvPr/>
        </p:nvSpPr>
        <p:spPr bwMode="auto">
          <a:xfrm>
            <a:off x="3124200" y="6248400"/>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1048" name="Rectangle 24"/>
          <p:cNvSpPr>
            <a:spLocks noGrp="1" noChangeArrowheads="1"/>
          </p:cNvSpPr>
          <p:nvPr>
            <p:ph type="sldNum"/>
          </p:nvPr>
        </p:nvSpPr>
        <p:spPr bwMode="auto">
          <a:xfrm>
            <a:off x="6553200" y="6248400"/>
            <a:ext cx="19002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95000"/>
              </a:lnSpc>
              <a:defRPr sz="1400" b="1">
                <a:solidFill>
                  <a:srgbClr val="000000"/>
                </a:solidFill>
                <a:cs typeface="Arial Unicode MS" charset="0"/>
              </a:defRPr>
            </a:lvl1pPr>
          </a:lstStyle>
          <a:p>
            <a:fld id="{D9B71065-F9D7-9848-B518-67FD525ED3E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mj-lt"/>
          <a:ea typeface="ＭＳ Ｐゴシック" charset="0"/>
          <a:cs typeface="+mj-cs"/>
        </a:defRPr>
      </a:lvl1pPr>
      <a:lvl2pPr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Times New Roman" charset="0"/>
          <a:ea typeface="ＭＳ Ｐゴシック" charset="0"/>
          <a:cs typeface="MS Gothic" pitchFamily="49" charset="-128"/>
        </a:defRPr>
      </a:lvl2pPr>
      <a:lvl3pPr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Times New Roman" charset="0"/>
          <a:ea typeface="ＭＳ Ｐゴシック" charset="0"/>
          <a:cs typeface="MS Gothic" pitchFamily="49" charset="-128"/>
        </a:defRPr>
      </a:lvl3pPr>
      <a:lvl4pPr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Times New Roman" charset="0"/>
          <a:ea typeface="ＭＳ Ｐゴシック" charset="0"/>
          <a:cs typeface="MS Gothic" pitchFamily="49" charset="-128"/>
        </a:defRPr>
      </a:lvl4pPr>
      <a:lvl5pPr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Times New Roman" charset="0"/>
          <a:ea typeface="ＭＳ Ｐゴシック" charset="0"/>
          <a:cs typeface="MS Gothic" pitchFamily="49" charset="-128"/>
        </a:defRPr>
      </a:lvl5pPr>
      <a:lvl6pPr marL="2514600" indent="-228600"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Times New Roman" charset="0"/>
          <a:ea typeface="MS Gothic" pitchFamily="49" charset="-128"/>
          <a:cs typeface="MS Gothic" pitchFamily="49" charset="-128"/>
        </a:defRPr>
      </a:lvl6pPr>
      <a:lvl7pPr marL="2971800" indent="-228600"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Times New Roman" charset="0"/>
          <a:ea typeface="MS Gothic" pitchFamily="49" charset="-128"/>
          <a:cs typeface="MS Gothic" pitchFamily="49" charset="-128"/>
        </a:defRPr>
      </a:lvl7pPr>
      <a:lvl8pPr marL="3429000" indent="-228600"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Times New Roman" charset="0"/>
          <a:ea typeface="MS Gothic" pitchFamily="49" charset="-128"/>
          <a:cs typeface="MS Gothic" pitchFamily="49" charset="-128"/>
        </a:defRPr>
      </a:lvl8pPr>
      <a:lvl9pPr marL="3886200" indent="-228600"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Times New Roman" charset="0"/>
          <a:ea typeface="MS Gothic" pitchFamily="49" charset="-128"/>
          <a:cs typeface="MS Gothic" pitchFamily="49" charset="-128"/>
        </a:defRPr>
      </a:lvl9pPr>
    </p:titleStyle>
    <p:bodyStyle>
      <a:lvl1pPr marL="342900" indent="-342900" algn="l" defTabSz="457200" rtl="0" eaLnBrk="0" fontAlgn="base" hangingPunct="0">
        <a:lnSpc>
          <a:spcPct val="95000"/>
        </a:lnSpc>
        <a:spcBef>
          <a:spcPts val="800"/>
        </a:spcBef>
        <a:spcAft>
          <a:spcPct val="0"/>
        </a:spcAft>
        <a:buClr>
          <a:srgbClr val="000000"/>
        </a:buClr>
        <a:buSzPct val="100000"/>
        <a:buFont typeface="Times New Roman" charset="0"/>
        <a:defRPr sz="3200">
          <a:solidFill>
            <a:srgbClr val="EAEAEA"/>
          </a:solidFill>
          <a:latin typeface="+mn-lt"/>
          <a:ea typeface="ＭＳ Ｐゴシック" charset="0"/>
          <a:cs typeface="+mn-cs"/>
        </a:defRPr>
      </a:lvl1pPr>
      <a:lvl2pPr marL="742950" indent="-285750" algn="l" defTabSz="457200" rtl="0" eaLnBrk="0" fontAlgn="base" hangingPunct="0">
        <a:lnSpc>
          <a:spcPct val="95000"/>
        </a:lnSpc>
        <a:spcBef>
          <a:spcPts val="700"/>
        </a:spcBef>
        <a:spcAft>
          <a:spcPct val="0"/>
        </a:spcAft>
        <a:buClr>
          <a:srgbClr val="000000"/>
        </a:buClr>
        <a:buSzPct val="100000"/>
        <a:buFont typeface="Times New Roman" charset="0"/>
        <a:defRPr sz="2800">
          <a:solidFill>
            <a:srgbClr val="EAEAEA"/>
          </a:solidFill>
          <a:latin typeface="+mn-lt"/>
          <a:ea typeface="+mn-ea"/>
          <a:cs typeface="+mn-cs"/>
        </a:defRPr>
      </a:lvl2pPr>
      <a:lvl3pPr marL="1143000" indent="-228600" algn="l" defTabSz="457200" rtl="0" eaLnBrk="0" fontAlgn="base" hangingPunct="0">
        <a:lnSpc>
          <a:spcPct val="95000"/>
        </a:lnSpc>
        <a:spcBef>
          <a:spcPts val="600"/>
        </a:spcBef>
        <a:spcAft>
          <a:spcPct val="0"/>
        </a:spcAft>
        <a:buClr>
          <a:srgbClr val="000000"/>
        </a:buClr>
        <a:buSzPct val="100000"/>
        <a:buFont typeface="Times New Roman" charset="0"/>
        <a:defRPr sz="2400">
          <a:solidFill>
            <a:srgbClr val="EAEAEA"/>
          </a:solidFill>
          <a:latin typeface="+mn-lt"/>
          <a:ea typeface="+mn-ea"/>
          <a:cs typeface="+mn-cs"/>
        </a:defRPr>
      </a:lvl3pPr>
      <a:lvl4pPr marL="16002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EAEAEA"/>
          </a:solidFill>
          <a:latin typeface="+mn-lt"/>
          <a:ea typeface="+mn-ea"/>
          <a:cs typeface="+mn-cs"/>
        </a:defRPr>
      </a:lvl4pPr>
      <a:lvl5pPr marL="20574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EAEAEA"/>
          </a:solidFill>
          <a:latin typeface="+mn-lt"/>
          <a:ea typeface="+mn-ea"/>
          <a:cs typeface="+mn-cs"/>
        </a:defRPr>
      </a:lvl5pPr>
      <a:lvl6pPr marL="25146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EAEAEA"/>
          </a:solidFill>
          <a:latin typeface="+mn-lt"/>
          <a:ea typeface="+mn-ea"/>
          <a:cs typeface="+mn-cs"/>
        </a:defRPr>
      </a:lvl6pPr>
      <a:lvl7pPr marL="29718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EAEAEA"/>
          </a:solidFill>
          <a:latin typeface="+mn-lt"/>
          <a:ea typeface="+mn-ea"/>
          <a:cs typeface="+mn-cs"/>
        </a:defRPr>
      </a:lvl7pPr>
      <a:lvl8pPr marL="34290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EAEAEA"/>
          </a:solidFill>
          <a:latin typeface="+mn-lt"/>
          <a:ea typeface="+mn-ea"/>
          <a:cs typeface="+mn-cs"/>
        </a:defRPr>
      </a:lvl8pPr>
      <a:lvl9pPr marL="38862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EAEAEA"/>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1618" name="Rectangle 1"/>
          <p:cNvSpPr>
            <a:spLocks noGrp="1" noChangeArrowheads="1"/>
          </p:cNvSpPr>
          <p:nvPr>
            <p:ph type="title"/>
          </p:nvPr>
        </p:nvSpPr>
        <p:spPr bwMode="auto">
          <a:xfrm>
            <a:off x="685800" y="2286000"/>
            <a:ext cx="7767638"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42" name="Text Box 2"/>
          <p:cNvSpPr txBox="1">
            <a:spLocks noChangeArrowheads="1"/>
          </p:cNvSpPr>
          <p:nvPr/>
        </p:nvSpPr>
        <p:spPr bwMode="auto">
          <a:xfrm>
            <a:off x="685800" y="6242050"/>
            <a:ext cx="19018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10243" name="Text Box 3"/>
          <p:cNvSpPr txBox="1">
            <a:spLocks noChangeArrowheads="1"/>
          </p:cNvSpPr>
          <p:nvPr/>
        </p:nvSpPr>
        <p:spPr bwMode="auto">
          <a:xfrm>
            <a:off x="3124200" y="6242050"/>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10244" name="Rectangle 4"/>
          <p:cNvSpPr>
            <a:spLocks noGrp="1" noChangeArrowheads="1"/>
          </p:cNvSpPr>
          <p:nvPr>
            <p:ph type="sldNum"/>
          </p:nvPr>
        </p:nvSpPr>
        <p:spPr bwMode="auto">
          <a:xfrm>
            <a:off x="6553200" y="6248400"/>
            <a:ext cx="1900238" cy="452438"/>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lnSpc>
                <a:spcPct val="93000"/>
              </a:lnSpc>
              <a:defRPr sz="1400">
                <a:solidFill>
                  <a:srgbClr val="000000"/>
                </a:solidFill>
                <a:latin typeface="Arial" charset="0"/>
                <a:cs typeface="Arial Unicode MS" charset="0"/>
              </a:defRPr>
            </a:lvl1pPr>
          </a:lstStyle>
          <a:p>
            <a:fld id="{5A789183-36B2-CF4E-B967-0B67EE4AB0E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457200" rtl="0" eaLnBrk="0" fontAlgn="base" hangingPunct="0">
        <a:lnSpc>
          <a:spcPct val="86000"/>
        </a:lnSpc>
        <a:spcBef>
          <a:spcPct val="0"/>
        </a:spcBef>
        <a:spcAft>
          <a:spcPct val="0"/>
        </a:spcAft>
        <a:buClr>
          <a:srgbClr val="000000"/>
        </a:buClr>
        <a:buSzPct val="100000"/>
        <a:buFont typeface="Times New Roman" charset="0"/>
        <a:defRPr sz="4400">
          <a:solidFill>
            <a:srgbClr val="FFCC66"/>
          </a:solidFill>
          <a:latin typeface="+mj-lt"/>
          <a:ea typeface="ＭＳ Ｐゴシック" charset="0"/>
          <a:cs typeface="+mj-cs"/>
        </a:defRPr>
      </a:lvl1pPr>
      <a:lvl2pPr algn="l" defTabSz="457200" rtl="0" eaLnBrk="0" fontAlgn="base" hangingPunct="0">
        <a:lnSpc>
          <a:spcPct val="86000"/>
        </a:lnSpc>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MS Gothic" pitchFamily="49" charset="-128"/>
        </a:defRPr>
      </a:lvl2pPr>
      <a:lvl3pPr algn="l" defTabSz="457200" rtl="0" eaLnBrk="0" fontAlgn="base" hangingPunct="0">
        <a:lnSpc>
          <a:spcPct val="86000"/>
        </a:lnSpc>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MS Gothic" pitchFamily="49" charset="-128"/>
        </a:defRPr>
      </a:lvl3pPr>
      <a:lvl4pPr algn="l" defTabSz="457200" rtl="0" eaLnBrk="0" fontAlgn="base" hangingPunct="0">
        <a:lnSpc>
          <a:spcPct val="86000"/>
        </a:lnSpc>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MS Gothic" pitchFamily="49" charset="-128"/>
        </a:defRPr>
      </a:lvl4pPr>
      <a:lvl5pPr algn="l" defTabSz="457200" rtl="0" eaLnBrk="0" fontAlgn="base" hangingPunct="0">
        <a:lnSpc>
          <a:spcPct val="86000"/>
        </a:lnSpc>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MS Gothic" pitchFamily="49" charset="-128"/>
        </a:defRPr>
      </a:lvl5pPr>
      <a:lvl6pPr marL="2514600" indent="-228600" algn="l" defTabSz="457200" rtl="0" eaLnBrk="0" fontAlgn="base" hangingPunct="0">
        <a:lnSpc>
          <a:spcPct val="86000"/>
        </a:lnSpc>
        <a:spcBef>
          <a:spcPct val="0"/>
        </a:spcBef>
        <a:spcAft>
          <a:spcPct val="0"/>
        </a:spcAft>
        <a:buClr>
          <a:srgbClr val="000000"/>
        </a:buClr>
        <a:buSzPct val="100000"/>
        <a:buFont typeface="Times New Roman" charset="0"/>
        <a:defRPr sz="4400">
          <a:solidFill>
            <a:srgbClr val="FFCC66"/>
          </a:solidFill>
          <a:latin typeface="Times New Roman" charset="0"/>
          <a:ea typeface="MS Gothic" pitchFamily="49" charset="-128"/>
          <a:cs typeface="MS Gothic" pitchFamily="49" charset="-128"/>
        </a:defRPr>
      </a:lvl6pPr>
      <a:lvl7pPr marL="2971800" indent="-228600" algn="l" defTabSz="457200" rtl="0" eaLnBrk="0" fontAlgn="base" hangingPunct="0">
        <a:lnSpc>
          <a:spcPct val="86000"/>
        </a:lnSpc>
        <a:spcBef>
          <a:spcPct val="0"/>
        </a:spcBef>
        <a:spcAft>
          <a:spcPct val="0"/>
        </a:spcAft>
        <a:buClr>
          <a:srgbClr val="000000"/>
        </a:buClr>
        <a:buSzPct val="100000"/>
        <a:buFont typeface="Times New Roman" charset="0"/>
        <a:defRPr sz="4400">
          <a:solidFill>
            <a:srgbClr val="FFCC66"/>
          </a:solidFill>
          <a:latin typeface="Times New Roman" charset="0"/>
          <a:ea typeface="MS Gothic" pitchFamily="49" charset="-128"/>
          <a:cs typeface="MS Gothic" pitchFamily="49" charset="-128"/>
        </a:defRPr>
      </a:lvl7pPr>
      <a:lvl8pPr marL="3429000" indent="-228600" algn="l" defTabSz="457200" rtl="0" eaLnBrk="0" fontAlgn="base" hangingPunct="0">
        <a:lnSpc>
          <a:spcPct val="86000"/>
        </a:lnSpc>
        <a:spcBef>
          <a:spcPct val="0"/>
        </a:spcBef>
        <a:spcAft>
          <a:spcPct val="0"/>
        </a:spcAft>
        <a:buClr>
          <a:srgbClr val="000000"/>
        </a:buClr>
        <a:buSzPct val="100000"/>
        <a:buFont typeface="Times New Roman" charset="0"/>
        <a:defRPr sz="4400">
          <a:solidFill>
            <a:srgbClr val="FFCC66"/>
          </a:solidFill>
          <a:latin typeface="Times New Roman" charset="0"/>
          <a:ea typeface="MS Gothic" pitchFamily="49" charset="-128"/>
          <a:cs typeface="MS Gothic" pitchFamily="49" charset="-128"/>
        </a:defRPr>
      </a:lvl8pPr>
      <a:lvl9pPr marL="3886200" indent="-228600" algn="l" defTabSz="457200" rtl="0" eaLnBrk="0" fontAlgn="base" hangingPunct="0">
        <a:lnSpc>
          <a:spcPct val="86000"/>
        </a:lnSpc>
        <a:spcBef>
          <a:spcPct val="0"/>
        </a:spcBef>
        <a:spcAft>
          <a:spcPct val="0"/>
        </a:spcAft>
        <a:buClr>
          <a:srgbClr val="000000"/>
        </a:buClr>
        <a:buSzPct val="100000"/>
        <a:buFont typeface="Times New Roman" charset="0"/>
        <a:defRPr sz="4400">
          <a:solidFill>
            <a:srgbClr val="FFCC66"/>
          </a:solidFill>
          <a:latin typeface="Times New Roman" charset="0"/>
          <a:ea typeface="MS Gothic" pitchFamily="49" charset="-128"/>
          <a:cs typeface="MS Gothic" pitchFamily="49" charset="-128"/>
        </a:defRPr>
      </a:lvl9pPr>
    </p:titleStyle>
    <p:bodyStyle>
      <a:lvl1pPr marL="342900" indent="-342900" algn="l" defTabSz="457200" rtl="0" eaLnBrk="0" fontAlgn="base" hangingPunct="0">
        <a:lnSpc>
          <a:spcPct val="84000"/>
        </a:lnSpc>
        <a:spcBef>
          <a:spcPts val="800"/>
        </a:spcBef>
        <a:spcAft>
          <a:spcPct val="0"/>
        </a:spcAft>
        <a:buClr>
          <a:srgbClr val="000000"/>
        </a:buClr>
        <a:buSzPct val="100000"/>
        <a:buFont typeface="Times New Roman" charset="0"/>
        <a:defRPr sz="3200">
          <a:solidFill>
            <a:srgbClr val="FFFFFF"/>
          </a:solidFill>
          <a:latin typeface="+mn-lt"/>
          <a:ea typeface="ＭＳ Ｐゴシック" charset="0"/>
          <a:cs typeface="+mn-cs"/>
        </a:defRPr>
      </a:lvl1pPr>
      <a:lvl2pPr marL="742950" indent="-285750" algn="l" defTabSz="457200" rtl="0" eaLnBrk="0" fontAlgn="base" hangingPunct="0">
        <a:lnSpc>
          <a:spcPct val="84000"/>
        </a:lnSpc>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lnSpc>
          <a:spcPct val="84000"/>
        </a:lnSpc>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lnSpc>
          <a:spcPct val="84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lnSpc>
          <a:spcPct val="84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lnSpc>
          <a:spcPct val="84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lnSpc>
          <a:spcPct val="84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lnSpc>
          <a:spcPct val="84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lnSpc>
          <a:spcPct val="84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7"/>
            </a:gs>
            <a:gs pos="100000">
              <a:srgbClr val="000099"/>
            </a:gs>
          </a:gsLst>
          <a:lin ang="2700000" scaled="1"/>
        </a:gradFill>
        <a:effectLst/>
      </p:bgPr>
    </p:bg>
    <p:spTree>
      <p:nvGrpSpPr>
        <p:cNvPr id="1" name=""/>
        <p:cNvGrpSpPr/>
        <p:nvPr/>
      </p:nvGrpSpPr>
      <p:grpSpPr>
        <a:xfrm>
          <a:off x="0" y="0"/>
          <a:ext cx="0" cy="0"/>
          <a:chOff x="0" y="0"/>
          <a:chExt cx="0" cy="0"/>
        </a:xfrm>
      </p:grpSpPr>
      <p:grpSp>
        <p:nvGrpSpPr>
          <p:cNvPr id="123906" name="Group 1"/>
          <p:cNvGrpSpPr>
            <a:grpSpLocks/>
          </p:cNvGrpSpPr>
          <p:nvPr/>
        </p:nvGrpSpPr>
        <p:grpSpPr bwMode="auto">
          <a:xfrm>
            <a:off x="0" y="0"/>
            <a:ext cx="9139238" cy="6851650"/>
            <a:chOff x="0" y="0"/>
            <a:chExt cx="5757" cy="4316"/>
          </a:xfrm>
        </p:grpSpPr>
        <p:sp>
          <p:nvSpPr>
            <p:cNvPr id="11266" name="AutoShape 2"/>
            <p:cNvSpPr>
              <a:spLocks noChangeArrowheads="1"/>
            </p:cNvSpPr>
            <p:nvPr/>
          </p:nvSpPr>
          <p:spPr bwMode="auto">
            <a:xfrm>
              <a:off x="0" y="12"/>
              <a:ext cx="5756" cy="3271"/>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 name="T16" fmla="*/ 0 w 5740"/>
                <a:gd name="T17" fmla="*/ 0 h 3273"/>
                <a:gd name="T18" fmla="*/ 5740 w 5740"/>
                <a:gd name="T19" fmla="*/ 3273 h 3273"/>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5740" h="3273">
                  <a:moveTo>
                    <a:pt x="3193" y="1816"/>
                  </a:moveTo>
                  <a:lnTo>
                    <a:pt x="0" y="0"/>
                  </a:lnTo>
                  <a:lnTo>
                    <a:pt x="0" y="522"/>
                  </a:lnTo>
                  <a:lnTo>
                    <a:pt x="3037" y="1978"/>
                  </a:lnTo>
                  <a:lnTo>
                    <a:pt x="5740" y="3273"/>
                  </a:lnTo>
                  <a:lnTo>
                    <a:pt x="5740" y="3267"/>
                  </a:lnTo>
                  <a:lnTo>
                    <a:pt x="3193" y="1816"/>
                  </a:lnTo>
                  <a:close/>
                </a:path>
              </a:pathLst>
            </a:custGeom>
            <a:gradFill rotWithShape="0">
              <a:gsLst>
                <a:gs pos="0">
                  <a:srgbClr val="000080"/>
                </a:gs>
                <a:gs pos="100000">
                  <a:srgbClr val="000051"/>
                </a:gs>
              </a:gsLst>
              <a:lin ang="10800000" scaled="1"/>
            </a:gradFill>
            <a:ln w="9525">
              <a:noFill/>
              <a:round/>
              <a:headEnd/>
              <a:tailEnd/>
            </a:ln>
            <a:effectLst/>
          </p:spPr>
          <p:txBody>
            <a:bodyPr wrap="none" anchor="ctr"/>
            <a:lstStyle/>
            <a:p>
              <a:pPr>
                <a:defRPr/>
              </a:pPr>
              <a:endParaRPr lang="en-US">
                <a:ea typeface="+mn-ea"/>
                <a:cs typeface="+mn-cs"/>
              </a:endParaRPr>
            </a:p>
          </p:txBody>
        </p:sp>
        <p:sp>
          <p:nvSpPr>
            <p:cNvPr id="11267" name="AutoShape 3"/>
            <p:cNvSpPr>
              <a:spLocks noChangeArrowheads="1"/>
            </p:cNvSpPr>
            <p:nvPr/>
          </p:nvSpPr>
          <p:spPr bwMode="auto">
            <a:xfrm>
              <a:off x="149" y="0"/>
              <a:ext cx="5607" cy="3241"/>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 name="T16" fmla="*/ 0 w 5591"/>
                <a:gd name="T17" fmla="*/ 0 h 3243"/>
                <a:gd name="T18" fmla="*/ 5591 w 5591"/>
                <a:gd name="T19" fmla="*/ 3243 h 3243"/>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5591" h="3243">
                  <a:moveTo>
                    <a:pt x="3163" y="1714"/>
                  </a:moveTo>
                  <a:lnTo>
                    <a:pt x="431" y="0"/>
                  </a:lnTo>
                  <a:lnTo>
                    <a:pt x="0" y="0"/>
                  </a:lnTo>
                  <a:lnTo>
                    <a:pt x="3086" y="1786"/>
                  </a:lnTo>
                  <a:lnTo>
                    <a:pt x="5591" y="3243"/>
                  </a:lnTo>
                  <a:lnTo>
                    <a:pt x="5591" y="3237"/>
                  </a:lnTo>
                  <a:lnTo>
                    <a:pt x="3163" y="1714"/>
                  </a:lnTo>
                  <a:close/>
                </a:path>
              </a:pathLst>
            </a:custGeom>
            <a:gradFill rotWithShape="0">
              <a:gsLst>
                <a:gs pos="0">
                  <a:srgbClr val="000099"/>
                </a:gs>
                <a:gs pos="100000">
                  <a:srgbClr val="00005C"/>
                </a:gs>
              </a:gsLst>
              <a:lin ang="13500000" scaled="1"/>
            </a:gradFill>
            <a:ln w="9525">
              <a:noFill/>
              <a:round/>
              <a:headEnd/>
              <a:tailEnd/>
            </a:ln>
            <a:effectLst/>
          </p:spPr>
          <p:txBody>
            <a:bodyPr wrap="none" anchor="ctr"/>
            <a:lstStyle/>
            <a:p>
              <a:pPr>
                <a:defRPr/>
              </a:pPr>
              <a:endParaRPr lang="en-US">
                <a:ea typeface="+mn-ea"/>
                <a:cs typeface="+mn-cs"/>
              </a:endParaRPr>
            </a:p>
          </p:txBody>
        </p:sp>
        <p:sp>
          <p:nvSpPr>
            <p:cNvPr id="11268" name="AutoShape 4"/>
            <p:cNvSpPr>
              <a:spLocks noChangeArrowheads="1"/>
            </p:cNvSpPr>
            <p:nvPr/>
          </p:nvSpPr>
          <p:spPr bwMode="auto">
            <a:xfrm>
              <a:off x="0" y="3431"/>
              <a:ext cx="4036"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 name="T12" fmla="*/ 0 w 4042"/>
                <a:gd name="T13" fmla="*/ 0 h 192"/>
                <a:gd name="T14" fmla="*/ 4042 w 4042"/>
                <a:gd name="T15" fmla="*/ 192 h 192"/>
              </a:gdLst>
              <a:ahLst/>
              <a:cxnLst>
                <a:cxn ang="0">
                  <a:pos x="T0" y="T1"/>
                </a:cxn>
                <a:cxn ang="0">
                  <a:pos x="T2" y="T3"/>
                </a:cxn>
                <a:cxn ang="0">
                  <a:pos x="T4" y="T5"/>
                </a:cxn>
                <a:cxn ang="0">
                  <a:pos x="T6" y="T7"/>
                </a:cxn>
                <a:cxn ang="0">
                  <a:pos x="T8" y="T9"/>
                </a:cxn>
                <a:cxn ang="0">
                  <a:pos x="T10" y="T11"/>
                </a:cxn>
              </a:cxnLst>
              <a:rect l="T12" t="T13" r="T14" b="T15"/>
              <a:pathLst>
                <a:path w="4042" h="192">
                  <a:moveTo>
                    <a:pt x="0" y="156"/>
                  </a:moveTo>
                  <a:lnTo>
                    <a:pt x="4042" y="192"/>
                  </a:lnTo>
                  <a:lnTo>
                    <a:pt x="4042" y="144"/>
                  </a:lnTo>
                  <a:lnTo>
                    <a:pt x="0" y="0"/>
                  </a:lnTo>
                  <a:lnTo>
                    <a:pt x="0" y="156"/>
                  </a:lnTo>
                  <a:close/>
                </a:path>
              </a:pathLst>
            </a:custGeom>
            <a:gradFill rotWithShape="0">
              <a:gsLst>
                <a:gs pos="0">
                  <a:srgbClr val="000080"/>
                </a:gs>
                <a:gs pos="100000">
                  <a:srgbClr val="000060"/>
                </a:gs>
              </a:gsLst>
              <a:lin ang="10800000" scaled="1"/>
            </a:gradFill>
            <a:ln w="9525">
              <a:noFill/>
              <a:round/>
              <a:headEnd/>
              <a:tailEnd/>
            </a:ln>
            <a:effectLst/>
          </p:spPr>
          <p:txBody>
            <a:bodyPr wrap="none" anchor="ctr"/>
            <a:lstStyle/>
            <a:p>
              <a:pPr>
                <a:defRPr/>
              </a:pPr>
              <a:endParaRPr lang="en-US">
                <a:ea typeface="+mn-ea"/>
                <a:cs typeface="+mn-cs"/>
              </a:endParaRPr>
            </a:p>
          </p:txBody>
        </p:sp>
        <p:sp>
          <p:nvSpPr>
            <p:cNvPr id="11269" name="AutoShape 5"/>
            <p:cNvSpPr>
              <a:spLocks noChangeArrowheads="1"/>
            </p:cNvSpPr>
            <p:nvPr/>
          </p:nvSpPr>
          <p:spPr bwMode="auto">
            <a:xfrm>
              <a:off x="4036" y="3575"/>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w 1722"/>
                <a:gd name="T13" fmla="*/ 0 h 66"/>
                <a:gd name="T14" fmla="*/ 1722 w 1722"/>
                <a:gd name="T15" fmla="*/ 66 h 66"/>
              </a:gdLst>
              <a:ahLst/>
              <a:cxnLst>
                <a:cxn ang="0">
                  <a:pos x="T0" y="T1"/>
                </a:cxn>
                <a:cxn ang="0">
                  <a:pos x="T2" y="T3"/>
                </a:cxn>
                <a:cxn ang="0">
                  <a:pos x="T4" y="T5"/>
                </a:cxn>
                <a:cxn ang="0">
                  <a:pos x="T6" y="T7"/>
                </a:cxn>
                <a:cxn ang="0">
                  <a:pos x="T8" y="T9"/>
                </a:cxn>
                <a:cxn ang="0">
                  <a:pos x="T10" y="T11"/>
                </a:cxn>
              </a:cxnLst>
              <a:rect l="T12" t="T13" r="T14" b="T15"/>
              <a:pathLst>
                <a:path w="1722" h="66">
                  <a:moveTo>
                    <a:pt x="1722" y="66"/>
                  </a:moveTo>
                  <a:lnTo>
                    <a:pt x="1722" y="60"/>
                  </a:lnTo>
                  <a:lnTo>
                    <a:pt x="0" y="0"/>
                  </a:lnTo>
                  <a:lnTo>
                    <a:pt x="0" y="48"/>
                  </a:lnTo>
                  <a:lnTo>
                    <a:pt x="1722" y="66"/>
                  </a:lnTo>
                  <a:close/>
                </a:path>
              </a:pathLst>
            </a:custGeom>
            <a:gradFill rotWithShape="0">
              <a:gsLst>
                <a:gs pos="0">
                  <a:srgbClr val="000099"/>
                </a:gs>
                <a:gs pos="100000">
                  <a:srgbClr val="000080"/>
                </a:gs>
              </a:gsLst>
              <a:lin ang="10800000" scaled="1"/>
            </a:gradFill>
            <a:ln w="9525">
              <a:noFill/>
              <a:round/>
              <a:headEnd/>
              <a:tailEnd/>
            </a:ln>
            <a:effectLst/>
          </p:spPr>
          <p:txBody>
            <a:bodyPr wrap="none" anchor="ctr"/>
            <a:lstStyle/>
            <a:p>
              <a:pPr>
                <a:defRPr/>
              </a:pPr>
              <a:endParaRPr lang="en-US">
                <a:ea typeface="+mn-ea"/>
                <a:cs typeface="+mn-cs"/>
              </a:endParaRPr>
            </a:p>
          </p:txBody>
        </p:sp>
        <p:sp>
          <p:nvSpPr>
            <p:cNvPr id="11270" name="AutoShape 6"/>
            <p:cNvSpPr>
              <a:spLocks noChangeArrowheads="1"/>
            </p:cNvSpPr>
            <p:nvPr/>
          </p:nvSpPr>
          <p:spPr bwMode="auto">
            <a:xfrm>
              <a:off x="0" y="3724"/>
              <a:ext cx="4782"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 name="T12" fmla="*/ 0 w 4789"/>
                <a:gd name="T13" fmla="*/ 0 h 329"/>
                <a:gd name="T14" fmla="*/ 4789 w 4789"/>
                <a:gd name="T15" fmla="*/ 329 h 329"/>
              </a:gdLst>
              <a:ahLst/>
              <a:cxnLst>
                <a:cxn ang="0">
                  <a:pos x="T0" y="T1"/>
                </a:cxn>
                <a:cxn ang="0">
                  <a:pos x="T2" y="T3"/>
                </a:cxn>
                <a:cxn ang="0">
                  <a:pos x="T4" y="T5"/>
                </a:cxn>
                <a:cxn ang="0">
                  <a:pos x="T6" y="T7"/>
                </a:cxn>
                <a:cxn ang="0">
                  <a:pos x="T8" y="T9"/>
                </a:cxn>
                <a:cxn ang="0">
                  <a:pos x="T10" y="T11"/>
                </a:cxn>
              </a:cxnLst>
              <a:rect l="T12" t="T13" r="T14" b="T15"/>
              <a:pathLst>
                <a:path w="4789" h="329">
                  <a:moveTo>
                    <a:pt x="0" y="329"/>
                  </a:moveTo>
                  <a:lnTo>
                    <a:pt x="4789" y="77"/>
                  </a:lnTo>
                  <a:lnTo>
                    <a:pt x="4789" y="0"/>
                  </a:lnTo>
                  <a:lnTo>
                    <a:pt x="0" y="107"/>
                  </a:lnTo>
                  <a:lnTo>
                    <a:pt x="0" y="329"/>
                  </a:lnTo>
                  <a:close/>
                </a:path>
              </a:pathLst>
            </a:custGeom>
            <a:gradFill rotWithShape="0">
              <a:gsLst>
                <a:gs pos="0">
                  <a:srgbClr val="000099"/>
                </a:gs>
                <a:gs pos="100000">
                  <a:srgbClr val="00007C"/>
                </a:gs>
              </a:gsLst>
              <a:lin ang="10800000" scaled="1"/>
            </a:gradFill>
            <a:ln w="9525">
              <a:noFill/>
              <a:round/>
              <a:headEnd/>
              <a:tailEnd/>
            </a:ln>
            <a:effectLst/>
          </p:spPr>
          <p:txBody>
            <a:bodyPr wrap="none" anchor="ctr"/>
            <a:lstStyle/>
            <a:p>
              <a:pPr>
                <a:defRPr/>
              </a:pPr>
              <a:endParaRPr lang="en-US">
                <a:ea typeface="+mn-ea"/>
                <a:cs typeface="+mn-cs"/>
              </a:endParaRPr>
            </a:p>
          </p:txBody>
        </p:sp>
        <p:sp>
          <p:nvSpPr>
            <p:cNvPr id="11271" name="AutoShape 7"/>
            <p:cNvSpPr>
              <a:spLocks noChangeArrowheads="1"/>
            </p:cNvSpPr>
            <p:nvPr/>
          </p:nvSpPr>
          <p:spPr bwMode="auto">
            <a:xfrm>
              <a:off x="4782" y="3700"/>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w 975"/>
                <a:gd name="T13" fmla="*/ 0 h 101"/>
                <a:gd name="T14" fmla="*/ 975 w 975"/>
                <a:gd name="T15" fmla="*/ 101 h 101"/>
              </a:gdLst>
              <a:ahLst/>
              <a:cxnLst>
                <a:cxn ang="0">
                  <a:pos x="T0" y="T1"/>
                </a:cxn>
                <a:cxn ang="0">
                  <a:pos x="T2" y="T3"/>
                </a:cxn>
                <a:cxn ang="0">
                  <a:pos x="T4" y="T5"/>
                </a:cxn>
                <a:cxn ang="0">
                  <a:pos x="T6" y="T7"/>
                </a:cxn>
                <a:cxn ang="0">
                  <a:pos x="T8" y="T9"/>
                </a:cxn>
                <a:cxn ang="0">
                  <a:pos x="T10" y="T11"/>
                </a:cxn>
              </a:cxnLst>
              <a:rect l="T12" t="T13" r="T14" b="T15"/>
              <a:pathLst>
                <a:path w="975" h="101">
                  <a:moveTo>
                    <a:pt x="975" y="48"/>
                  </a:moveTo>
                  <a:lnTo>
                    <a:pt x="975" y="0"/>
                  </a:lnTo>
                  <a:lnTo>
                    <a:pt x="0" y="24"/>
                  </a:lnTo>
                  <a:lnTo>
                    <a:pt x="0" y="101"/>
                  </a:lnTo>
                  <a:lnTo>
                    <a:pt x="975" y="48"/>
                  </a:lnTo>
                  <a:close/>
                </a:path>
              </a:pathLst>
            </a:custGeom>
            <a:solidFill>
              <a:srgbClr val="000099"/>
            </a:solidFill>
            <a:ln w="9525">
              <a:noFill/>
              <a:round/>
              <a:headEnd/>
              <a:tailEnd/>
            </a:ln>
            <a:effectLst/>
          </p:spPr>
          <p:txBody>
            <a:bodyPr wrap="none" anchor="ctr"/>
            <a:lstStyle/>
            <a:p>
              <a:pPr>
                <a:defRPr/>
              </a:pPr>
              <a:endParaRPr lang="en-US">
                <a:ea typeface="+mn-ea"/>
                <a:cs typeface="+mn-cs"/>
              </a:endParaRPr>
            </a:p>
          </p:txBody>
        </p:sp>
        <p:sp>
          <p:nvSpPr>
            <p:cNvPr id="11272" name="AutoShape 8"/>
            <p:cNvSpPr>
              <a:spLocks noChangeArrowheads="1"/>
            </p:cNvSpPr>
            <p:nvPr/>
          </p:nvSpPr>
          <p:spPr bwMode="auto">
            <a:xfrm>
              <a:off x="3617" y="3813"/>
              <a:ext cx="2138"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w 2141"/>
                <a:gd name="T11" fmla="*/ 0 h 198"/>
                <a:gd name="T12" fmla="*/ 2141 w 2141"/>
                <a:gd name="T13" fmla="*/ 198 h 198"/>
              </a:gdLst>
              <a:ahLst/>
              <a:cxnLst>
                <a:cxn ang="0">
                  <a:pos x="T0" y="T1"/>
                </a:cxn>
                <a:cxn ang="0">
                  <a:pos x="T2" y="T3"/>
                </a:cxn>
                <a:cxn ang="0">
                  <a:pos x="T4" y="T5"/>
                </a:cxn>
                <a:cxn ang="0">
                  <a:pos x="T6" y="T7"/>
                </a:cxn>
                <a:cxn ang="0">
                  <a:pos x="T8" y="T9"/>
                </a:cxn>
              </a:cxnLst>
              <a:rect l="T10" t="T11" r="T12" b="T13"/>
              <a:pathLst>
                <a:path w="2141" h="198">
                  <a:moveTo>
                    <a:pt x="2141" y="0"/>
                  </a:moveTo>
                  <a:lnTo>
                    <a:pt x="0" y="156"/>
                  </a:lnTo>
                  <a:lnTo>
                    <a:pt x="0" y="198"/>
                  </a:lnTo>
                  <a:lnTo>
                    <a:pt x="2141" y="0"/>
                  </a:lnTo>
                  <a:close/>
                </a:path>
              </a:pathLst>
            </a:custGeom>
            <a:solidFill>
              <a:srgbClr val="000099"/>
            </a:solidFill>
            <a:ln w="9525">
              <a:noFill/>
              <a:round/>
              <a:headEnd/>
              <a:tailEnd/>
            </a:ln>
            <a:effectLst/>
          </p:spPr>
          <p:txBody>
            <a:bodyPr wrap="none" anchor="ctr"/>
            <a:lstStyle/>
            <a:p>
              <a:pPr>
                <a:defRPr/>
              </a:pPr>
              <a:endParaRPr lang="en-US">
                <a:ea typeface="+mn-ea"/>
                <a:cs typeface="+mn-cs"/>
              </a:endParaRPr>
            </a:p>
          </p:txBody>
        </p:sp>
        <p:sp>
          <p:nvSpPr>
            <p:cNvPr id="11273" name="AutoShape 9"/>
            <p:cNvSpPr>
              <a:spLocks noChangeArrowheads="1"/>
            </p:cNvSpPr>
            <p:nvPr/>
          </p:nvSpPr>
          <p:spPr bwMode="auto">
            <a:xfrm>
              <a:off x="0" y="3969"/>
              <a:ext cx="3617"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 name="T14" fmla="*/ 0 w 3623"/>
                <a:gd name="T15" fmla="*/ 0 h 348"/>
                <a:gd name="T16" fmla="*/ 3623 w 3623"/>
                <a:gd name="T17" fmla="*/ 348 h 348"/>
              </a:gdLst>
              <a:ahLst/>
              <a:cxnLst>
                <a:cxn ang="0">
                  <a:pos x="T0" y="T1"/>
                </a:cxn>
                <a:cxn ang="0">
                  <a:pos x="T2" y="T3"/>
                </a:cxn>
                <a:cxn ang="0">
                  <a:pos x="T4" y="T5"/>
                </a:cxn>
                <a:cxn ang="0">
                  <a:pos x="T6" y="T7"/>
                </a:cxn>
                <a:cxn ang="0">
                  <a:pos x="T8" y="T9"/>
                </a:cxn>
                <a:cxn ang="0">
                  <a:pos x="T10" y="T11"/>
                </a:cxn>
                <a:cxn ang="0">
                  <a:pos x="T12" y="T13"/>
                </a:cxn>
              </a:cxnLst>
              <a:rect l="T14" t="T15" r="T16" b="T17"/>
              <a:pathLst>
                <a:path w="3623" h="348">
                  <a:moveTo>
                    <a:pt x="0" y="348"/>
                  </a:moveTo>
                  <a:lnTo>
                    <a:pt x="311" y="348"/>
                  </a:lnTo>
                  <a:lnTo>
                    <a:pt x="3623" y="42"/>
                  </a:lnTo>
                  <a:lnTo>
                    <a:pt x="3623" y="0"/>
                  </a:lnTo>
                  <a:lnTo>
                    <a:pt x="0" y="264"/>
                  </a:lnTo>
                  <a:lnTo>
                    <a:pt x="0" y="348"/>
                  </a:lnTo>
                  <a:close/>
                </a:path>
              </a:pathLst>
            </a:custGeom>
            <a:gradFill rotWithShape="0">
              <a:gsLst>
                <a:gs pos="0">
                  <a:srgbClr val="000099"/>
                </a:gs>
                <a:gs pos="100000">
                  <a:srgbClr val="00006E"/>
                </a:gs>
              </a:gsLst>
              <a:lin ang="10800000" scaled="1"/>
            </a:gradFill>
            <a:ln w="9525">
              <a:noFill/>
              <a:round/>
              <a:headEnd/>
              <a:tailEnd/>
            </a:ln>
            <a:effectLst/>
          </p:spPr>
          <p:txBody>
            <a:bodyPr wrap="none" anchor="ctr"/>
            <a:lstStyle/>
            <a:p>
              <a:pPr>
                <a:defRPr/>
              </a:pPr>
              <a:endParaRPr lang="en-US">
                <a:ea typeface="+mn-ea"/>
                <a:cs typeface="+mn-cs"/>
              </a:endParaRPr>
            </a:p>
          </p:txBody>
        </p:sp>
        <p:sp>
          <p:nvSpPr>
            <p:cNvPr id="11274" name="AutoShape 10"/>
            <p:cNvSpPr>
              <a:spLocks noChangeArrowheads="1"/>
            </p:cNvSpPr>
            <p:nvPr/>
          </p:nvSpPr>
          <p:spPr bwMode="auto">
            <a:xfrm>
              <a:off x="2097" y="4041"/>
              <a:ext cx="2513"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w 2517"/>
                <a:gd name="T13" fmla="*/ 0 h 276"/>
                <a:gd name="T14" fmla="*/ 2517 w 2517"/>
                <a:gd name="T15" fmla="*/ 276 h 276"/>
              </a:gdLst>
              <a:ahLst/>
              <a:cxnLst>
                <a:cxn ang="0">
                  <a:pos x="T0" y="T1"/>
                </a:cxn>
                <a:cxn ang="0">
                  <a:pos x="T2" y="T3"/>
                </a:cxn>
                <a:cxn ang="0">
                  <a:pos x="T4" y="T5"/>
                </a:cxn>
                <a:cxn ang="0">
                  <a:pos x="T6" y="T7"/>
                </a:cxn>
                <a:cxn ang="0">
                  <a:pos x="T8" y="T9"/>
                </a:cxn>
                <a:cxn ang="0">
                  <a:pos x="T10" y="T11"/>
                </a:cxn>
              </a:cxnLst>
              <a:rect l="T12" t="T13" r="T14" b="T15"/>
              <a:pathLst>
                <a:path w="2517" h="276">
                  <a:moveTo>
                    <a:pt x="2182" y="276"/>
                  </a:moveTo>
                  <a:lnTo>
                    <a:pt x="2517" y="204"/>
                  </a:lnTo>
                  <a:lnTo>
                    <a:pt x="2260" y="0"/>
                  </a:lnTo>
                  <a:lnTo>
                    <a:pt x="0" y="276"/>
                  </a:lnTo>
                  <a:lnTo>
                    <a:pt x="2182" y="276"/>
                  </a:lnTo>
                  <a:close/>
                </a:path>
              </a:pathLst>
            </a:custGeom>
            <a:solidFill>
              <a:srgbClr val="000099"/>
            </a:solidFill>
            <a:ln w="9525">
              <a:noFill/>
              <a:round/>
              <a:headEnd/>
              <a:tailEnd/>
            </a:ln>
            <a:effectLst/>
          </p:spPr>
          <p:txBody>
            <a:bodyPr wrap="none" anchor="ctr"/>
            <a:lstStyle/>
            <a:p>
              <a:pPr>
                <a:defRPr/>
              </a:pPr>
              <a:endParaRPr lang="en-US">
                <a:ea typeface="+mn-ea"/>
                <a:cs typeface="+mn-cs"/>
              </a:endParaRPr>
            </a:p>
          </p:txBody>
        </p:sp>
        <p:sp>
          <p:nvSpPr>
            <p:cNvPr id="11275" name="AutoShape 11"/>
            <p:cNvSpPr>
              <a:spLocks noChangeArrowheads="1"/>
            </p:cNvSpPr>
            <p:nvPr/>
          </p:nvSpPr>
          <p:spPr bwMode="auto">
            <a:xfrm>
              <a:off x="4352" y="3867"/>
              <a:ext cx="1403"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 name="T12" fmla="*/ 0 w 1405"/>
                <a:gd name="T13" fmla="*/ 0 h 378"/>
                <a:gd name="T14" fmla="*/ 1405 w 1405"/>
                <a:gd name="T15" fmla="*/ 378 h 378"/>
              </a:gdLst>
              <a:ahLst/>
              <a:cxnLst>
                <a:cxn ang="0">
                  <a:pos x="T0" y="T1"/>
                </a:cxn>
                <a:cxn ang="0">
                  <a:pos x="T2" y="T3"/>
                </a:cxn>
                <a:cxn ang="0">
                  <a:pos x="T4" y="T5"/>
                </a:cxn>
                <a:cxn ang="0">
                  <a:pos x="T6" y="T7"/>
                </a:cxn>
                <a:cxn ang="0">
                  <a:pos x="T8" y="T9"/>
                </a:cxn>
                <a:cxn ang="0">
                  <a:pos x="T10" y="T11"/>
                </a:cxn>
              </a:cxnLst>
              <a:rect l="T12" t="T13" r="T14" b="T15"/>
              <a:pathLst>
                <a:path w="1405" h="378">
                  <a:moveTo>
                    <a:pt x="1405" y="126"/>
                  </a:moveTo>
                  <a:lnTo>
                    <a:pt x="1405" y="0"/>
                  </a:lnTo>
                  <a:lnTo>
                    <a:pt x="0" y="174"/>
                  </a:lnTo>
                  <a:lnTo>
                    <a:pt x="257" y="378"/>
                  </a:lnTo>
                  <a:lnTo>
                    <a:pt x="1405" y="126"/>
                  </a:lnTo>
                  <a:close/>
                </a:path>
              </a:pathLst>
            </a:custGeom>
            <a:gradFill rotWithShape="0">
              <a:gsLst>
                <a:gs pos="0">
                  <a:srgbClr val="07079B"/>
                </a:gs>
                <a:gs pos="100000">
                  <a:srgbClr val="000099"/>
                </a:gs>
              </a:gsLst>
              <a:lin ang="10800000" scaled="1"/>
            </a:gradFill>
            <a:ln w="9525">
              <a:noFill/>
              <a:round/>
              <a:headEnd/>
              <a:tailEnd/>
            </a:ln>
            <a:effectLst/>
          </p:spPr>
          <p:txBody>
            <a:bodyPr wrap="none" anchor="ctr"/>
            <a:lstStyle/>
            <a:p>
              <a:pPr>
                <a:defRPr/>
              </a:pPr>
              <a:endParaRPr lang="en-US">
                <a:ea typeface="+mn-ea"/>
                <a:cs typeface="+mn-cs"/>
              </a:endParaRPr>
            </a:p>
          </p:txBody>
        </p:sp>
        <p:sp>
          <p:nvSpPr>
            <p:cNvPr id="11276" name="AutoShape 12"/>
            <p:cNvSpPr>
              <a:spLocks noChangeArrowheads="1"/>
            </p:cNvSpPr>
            <p:nvPr/>
          </p:nvSpPr>
          <p:spPr bwMode="auto">
            <a:xfrm>
              <a:off x="5028" y="3149"/>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w 729"/>
                <a:gd name="T11" fmla="*/ 0 h 240"/>
                <a:gd name="T12" fmla="*/ 729 w 729"/>
                <a:gd name="T13" fmla="*/ 240 h 240"/>
              </a:gdLst>
              <a:ahLst/>
              <a:cxnLst>
                <a:cxn ang="0">
                  <a:pos x="T0" y="T1"/>
                </a:cxn>
                <a:cxn ang="0">
                  <a:pos x="T2" y="T3"/>
                </a:cxn>
                <a:cxn ang="0">
                  <a:pos x="T4" y="T5"/>
                </a:cxn>
                <a:cxn ang="0">
                  <a:pos x="T6" y="T7"/>
                </a:cxn>
                <a:cxn ang="0">
                  <a:pos x="T8" y="T9"/>
                </a:cxn>
              </a:cxnLst>
              <a:rect l="T10" t="T11" r="T12" b="T13"/>
              <a:pathLst>
                <a:path w="729" h="240">
                  <a:moveTo>
                    <a:pt x="729" y="240"/>
                  </a:moveTo>
                  <a:lnTo>
                    <a:pt x="0" y="0"/>
                  </a:lnTo>
                  <a:lnTo>
                    <a:pt x="0" y="6"/>
                  </a:lnTo>
                  <a:lnTo>
                    <a:pt x="729" y="240"/>
                  </a:lnTo>
                  <a:close/>
                </a:path>
              </a:pathLst>
            </a:custGeom>
            <a:solidFill>
              <a:srgbClr val="000099"/>
            </a:solidFill>
            <a:ln w="9525">
              <a:noFill/>
              <a:round/>
              <a:headEnd/>
              <a:tailEnd/>
            </a:ln>
            <a:effectLst/>
          </p:spPr>
          <p:txBody>
            <a:bodyPr wrap="none" anchor="ctr"/>
            <a:lstStyle/>
            <a:p>
              <a:pPr>
                <a:defRPr/>
              </a:pPr>
              <a:endParaRPr lang="en-US">
                <a:ea typeface="+mn-ea"/>
                <a:cs typeface="+mn-cs"/>
              </a:endParaRPr>
            </a:p>
          </p:txBody>
        </p:sp>
        <p:sp>
          <p:nvSpPr>
            <p:cNvPr id="11277" name="AutoShape 13"/>
            <p:cNvSpPr>
              <a:spLocks noChangeArrowheads="1"/>
            </p:cNvSpPr>
            <p:nvPr/>
          </p:nvSpPr>
          <p:spPr bwMode="auto">
            <a:xfrm>
              <a:off x="0" y="1486"/>
              <a:ext cx="5028" cy="1669"/>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 name="T12" fmla="*/ 0 w 5035"/>
                <a:gd name="T13" fmla="*/ 0 h 1672"/>
                <a:gd name="T14" fmla="*/ 5035 w 5035"/>
                <a:gd name="T15" fmla="*/ 1672 h 1672"/>
              </a:gdLst>
              <a:ahLst/>
              <a:cxnLst>
                <a:cxn ang="0">
                  <a:pos x="T0" y="T1"/>
                </a:cxn>
                <a:cxn ang="0">
                  <a:pos x="T2" y="T3"/>
                </a:cxn>
                <a:cxn ang="0">
                  <a:pos x="T4" y="T5"/>
                </a:cxn>
                <a:cxn ang="0">
                  <a:pos x="T6" y="T7"/>
                </a:cxn>
                <a:cxn ang="0">
                  <a:pos x="T8" y="T9"/>
                </a:cxn>
                <a:cxn ang="0">
                  <a:pos x="T10" y="T11"/>
                </a:cxn>
              </a:cxnLst>
              <a:rect l="T12" t="T13" r="T14" b="T15"/>
              <a:pathLst>
                <a:path w="5035" h="1672">
                  <a:moveTo>
                    <a:pt x="0" y="72"/>
                  </a:moveTo>
                  <a:lnTo>
                    <a:pt x="5035" y="1672"/>
                  </a:lnTo>
                  <a:lnTo>
                    <a:pt x="5035" y="1666"/>
                  </a:lnTo>
                  <a:lnTo>
                    <a:pt x="0" y="0"/>
                  </a:lnTo>
                  <a:lnTo>
                    <a:pt x="0" y="72"/>
                  </a:lnTo>
                  <a:close/>
                </a:path>
              </a:pathLst>
            </a:custGeom>
            <a:gradFill rotWithShape="0">
              <a:gsLst>
                <a:gs pos="0">
                  <a:srgbClr val="000099"/>
                </a:gs>
                <a:gs pos="100000">
                  <a:srgbClr val="000053"/>
                </a:gs>
              </a:gsLst>
              <a:lin ang="13500000" scaled="1"/>
            </a:gradFill>
            <a:ln w="9525">
              <a:noFill/>
              <a:round/>
              <a:headEnd/>
              <a:tailEnd/>
            </a:ln>
            <a:effectLst/>
          </p:spPr>
          <p:txBody>
            <a:bodyPr wrap="none" anchor="ctr"/>
            <a:lstStyle/>
            <a:p>
              <a:pPr>
                <a:defRPr/>
              </a:pPr>
              <a:endParaRPr lang="en-US">
                <a:ea typeface="+mn-ea"/>
                <a:cs typeface="+mn-cs"/>
              </a:endParaRPr>
            </a:p>
          </p:txBody>
        </p:sp>
        <p:sp>
          <p:nvSpPr>
            <p:cNvPr id="11278" name="AutoShape 14"/>
            <p:cNvSpPr>
              <a:spLocks noChangeArrowheads="1"/>
            </p:cNvSpPr>
            <p:nvPr/>
          </p:nvSpPr>
          <p:spPr bwMode="auto">
            <a:xfrm>
              <a:off x="5028" y="3047"/>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w 729"/>
                <a:gd name="T13" fmla="*/ 0 h 318"/>
                <a:gd name="T14" fmla="*/ 729 w 729"/>
                <a:gd name="T15" fmla="*/ 318 h 318"/>
              </a:gdLst>
              <a:ahLst/>
              <a:cxnLst>
                <a:cxn ang="0">
                  <a:pos x="T0" y="T1"/>
                </a:cxn>
                <a:cxn ang="0">
                  <a:pos x="T2" y="T3"/>
                </a:cxn>
                <a:cxn ang="0">
                  <a:pos x="T4" y="T5"/>
                </a:cxn>
                <a:cxn ang="0">
                  <a:pos x="T6" y="T7"/>
                </a:cxn>
                <a:cxn ang="0">
                  <a:pos x="T8" y="T9"/>
                </a:cxn>
                <a:cxn ang="0">
                  <a:pos x="T10" y="T11"/>
                </a:cxn>
              </a:cxnLst>
              <a:rect l="T12" t="T13" r="T14" b="T15"/>
              <a:pathLst>
                <a:path w="729" h="318">
                  <a:moveTo>
                    <a:pt x="729" y="318"/>
                  </a:moveTo>
                  <a:lnTo>
                    <a:pt x="729" y="312"/>
                  </a:lnTo>
                  <a:lnTo>
                    <a:pt x="0" y="0"/>
                  </a:lnTo>
                  <a:lnTo>
                    <a:pt x="0" y="54"/>
                  </a:lnTo>
                  <a:lnTo>
                    <a:pt x="729" y="318"/>
                  </a:lnTo>
                  <a:close/>
                </a:path>
              </a:pathLst>
            </a:custGeom>
            <a:gradFill rotWithShape="0">
              <a:gsLst>
                <a:gs pos="0">
                  <a:srgbClr val="000099"/>
                </a:gs>
                <a:gs pos="100000">
                  <a:srgbClr val="000080"/>
                </a:gs>
              </a:gsLst>
              <a:lin ang="10800000" scaled="1"/>
            </a:gradFill>
            <a:ln w="9525">
              <a:noFill/>
              <a:round/>
              <a:headEnd/>
              <a:tailEnd/>
            </a:ln>
            <a:effectLst/>
          </p:spPr>
          <p:txBody>
            <a:bodyPr wrap="none" anchor="ctr"/>
            <a:lstStyle/>
            <a:p>
              <a:pPr>
                <a:defRPr/>
              </a:pPr>
              <a:endParaRPr lang="en-US">
                <a:ea typeface="+mn-ea"/>
                <a:cs typeface="+mn-cs"/>
              </a:endParaRPr>
            </a:p>
          </p:txBody>
        </p:sp>
        <p:sp>
          <p:nvSpPr>
            <p:cNvPr id="11279" name="AutoShape 15"/>
            <p:cNvSpPr>
              <a:spLocks noChangeArrowheads="1"/>
            </p:cNvSpPr>
            <p:nvPr/>
          </p:nvSpPr>
          <p:spPr bwMode="auto">
            <a:xfrm>
              <a:off x="0" y="915"/>
              <a:ext cx="5028" cy="2185"/>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 name="T12" fmla="*/ 0 w 5035"/>
                <a:gd name="T13" fmla="*/ 0 h 2188"/>
                <a:gd name="T14" fmla="*/ 5035 w 5035"/>
                <a:gd name="T15" fmla="*/ 2188 h 2188"/>
              </a:gdLst>
              <a:ahLst/>
              <a:cxnLst>
                <a:cxn ang="0">
                  <a:pos x="T0" y="T1"/>
                </a:cxn>
                <a:cxn ang="0">
                  <a:pos x="T2" y="T3"/>
                </a:cxn>
                <a:cxn ang="0">
                  <a:pos x="T4" y="T5"/>
                </a:cxn>
                <a:cxn ang="0">
                  <a:pos x="T6" y="T7"/>
                </a:cxn>
                <a:cxn ang="0">
                  <a:pos x="T8" y="T9"/>
                </a:cxn>
                <a:cxn ang="0">
                  <a:pos x="T10" y="T11"/>
                </a:cxn>
              </a:cxnLst>
              <a:rect l="T12" t="T13" r="T14" b="T15"/>
              <a:pathLst>
                <a:path w="5035" h="2188">
                  <a:moveTo>
                    <a:pt x="0" y="396"/>
                  </a:moveTo>
                  <a:lnTo>
                    <a:pt x="5035" y="2188"/>
                  </a:lnTo>
                  <a:lnTo>
                    <a:pt x="5035" y="2134"/>
                  </a:lnTo>
                  <a:lnTo>
                    <a:pt x="0" y="0"/>
                  </a:lnTo>
                  <a:lnTo>
                    <a:pt x="0" y="396"/>
                  </a:lnTo>
                  <a:close/>
                </a:path>
              </a:pathLst>
            </a:custGeom>
            <a:gradFill rotWithShape="0">
              <a:gsLst>
                <a:gs pos="0">
                  <a:srgbClr val="000080"/>
                </a:gs>
                <a:gs pos="100000">
                  <a:srgbClr val="000055"/>
                </a:gs>
              </a:gsLst>
              <a:lin ang="10800000" scaled="1"/>
            </a:gradFill>
            <a:ln w="9525">
              <a:noFill/>
              <a:round/>
              <a:headEnd/>
              <a:tailEnd/>
            </a:ln>
            <a:effectLst/>
          </p:spPr>
          <p:txBody>
            <a:bodyPr wrap="none" anchor="ctr"/>
            <a:lstStyle/>
            <a:p>
              <a:pPr>
                <a:defRPr/>
              </a:pPr>
              <a:endParaRPr lang="en-US">
                <a:ea typeface="+mn-ea"/>
                <a:cs typeface="+mn-cs"/>
              </a:endParaRPr>
            </a:p>
          </p:txBody>
        </p:sp>
        <p:sp>
          <p:nvSpPr>
            <p:cNvPr id="11280" name="AutoShape 16"/>
            <p:cNvSpPr>
              <a:spLocks noChangeArrowheads="1"/>
            </p:cNvSpPr>
            <p:nvPr/>
          </p:nvSpPr>
          <p:spPr bwMode="auto">
            <a:xfrm>
              <a:off x="2294" y="0"/>
              <a:ext cx="3157" cy="2723"/>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 name="T12" fmla="*/ 0 w 3163"/>
                <a:gd name="T13" fmla="*/ 0 h 2727"/>
                <a:gd name="T14" fmla="*/ 3163 w 3163"/>
                <a:gd name="T15" fmla="*/ 2727 h 2727"/>
              </a:gdLst>
              <a:ahLst/>
              <a:cxnLst>
                <a:cxn ang="0">
                  <a:pos x="T0" y="T1"/>
                </a:cxn>
                <a:cxn ang="0">
                  <a:pos x="T2" y="T3"/>
                </a:cxn>
                <a:cxn ang="0">
                  <a:pos x="T4" y="T5"/>
                </a:cxn>
                <a:cxn ang="0">
                  <a:pos x="T6" y="T7"/>
                </a:cxn>
                <a:cxn ang="0">
                  <a:pos x="T8" y="T9"/>
                </a:cxn>
                <a:cxn ang="0">
                  <a:pos x="T10" y="T11"/>
                </a:cxn>
              </a:cxnLst>
              <a:rect l="T12" t="T13" r="T14" b="T15"/>
              <a:pathLst>
                <a:path w="3163" h="2727">
                  <a:moveTo>
                    <a:pt x="0" y="0"/>
                  </a:moveTo>
                  <a:lnTo>
                    <a:pt x="3145" y="2727"/>
                  </a:lnTo>
                  <a:lnTo>
                    <a:pt x="3163" y="2704"/>
                  </a:lnTo>
                  <a:lnTo>
                    <a:pt x="102" y="0"/>
                  </a:lnTo>
                  <a:lnTo>
                    <a:pt x="0" y="0"/>
                  </a:lnTo>
                  <a:close/>
                </a:path>
              </a:pathLst>
            </a:custGeom>
            <a:gradFill rotWithShape="0">
              <a:gsLst>
                <a:gs pos="0">
                  <a:srgbClr val="000099"/>
                </a:gs>
                <a:gs pos="100000">
                  <a:srgbClr val="00006A"/>
                </a:gs>
              </a:gsLst>
              <a:lin ang="13500000" scaled="1"/>
            </a:gradFill>
            <a:ln w="9525">
              <a:noFill/>
              <a:round/>
              <a:headEnd/>
              <a:tailEnd/>
            </a:ln>
            <a:effectLst/>
          </p:spPr>
          <p:txBody>
            <a:bodyPr wrap="none" anchor="ctr"/>
            <a:lstStyle/>
            <a:p>
              <a:pPr>
                <a:defRPr/>
              </a:pPr>
              <a:endParaRPr lang="en-US">
                <a:ea typeface="+mn-ea"/>
                <a:cs typeface="+mn-cs"/>
              </a:endParaRPr>
            </a:p>
          </p:txBody>
        </p:sp>
        <p:sp>
          <p:nvSpPr>
            <p:cNvPr id="11281" name="AutoShape 17"/>
            <p:cNvSpPr>
              <a:spLocks noChangeArrowheads="1"/>
            </p:cNvSpPr>
            <p:nvPr/>
          </p:nvSpPr>
          <p:spPr bwMode="auto">
            <a:xfrm>
              <a:off x="5433" y="2700"/>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 name="T12" fmla="*/ 0 w 323"/>
                <a:gd name="T13" fmla="*/ 0 h 299"/>
                <a:gd name="T14" fmla="*/ 323 w 323"/>
                <a:gd name="T15" fmla="*/ 299 h 299"/>
              </a:gdLst>
              <a:ahLst/>
              <a:cxnLst>
                <a:cxn ang="0">
                  <a:pos x="T0" y="T1"/>
                </a:cxn>
                <a:cxn ang="0">
                  <a:pos x="T2" y="T3"/>
                </a:cxn>
                <a:cxn ang="0">
                  <a:pos x="T4" y="T5"/>
                </a:cxn>
                <a:cxn ang="0">
                  <a:pos x="T6" y="T7"/>
                </a:cxn>
                <a:cxn ang="0">
                  <a:pos x="T8" y="T9"/>
                </a:cxn>
                <a:cxn ang="0">
                  <a:pos x="T10" y="T11"/>
                </a:cxn>
              </a:cxnLst>
              <a:rect l="T12" t="T13" r="T14" b="T15"/>
              <a:pathLst>
                <a:path w="323" h="299">
                  <a:moveTo>
                    <a:pt x="323" y="299"/>
                  </a:moveTo>
                  <a:lnTo>
                    <a:pt x="323" y="263"/>
                  </a:lnTo>
                  <a:lnTo>
                    <a:pt x="18" y="0"/>
                  </a:lnTo>
                  <a:lnTo>
                    <a:pt x="0" y="23"/>
                  </a:lnTo>
                  <a:lnTo>
                    <a:pt x="323" y="299"/>
                  </a:lnTo>
                  <a:close/>
                </a:path>
              </a:pathLst>
            </a:custGeom>
            <a:gradFill rotWithShape="0">
              <a:gsLst>
                <a:gs pos="0">
                  <a:srgbClr val="0E0E9E"/>
                </a:gs>
                <a:gs pos="100000">
                  <a:srgbClr val="000099"/>
                </a:gs>
              </a:gsLst>
              <a:lin ang="13500000" scaled="1"/>
            </a:gradFill>
            <a:ln w="9525">
              <a:noFill/>
              <a:round/>
              <a:headEnd/>
              <a:tailEnd/>
            </a:ln>
            <a:effectLst/>
          </p:spPr>
          <p:txBody>
            <a:bodyPr wrap="none" anchor="ctr"/>
            <a:lstStyle/>
            <a:p>
              <a:pPr>
                <a:defRPr/>
              </a:pPr>
              <a:endParaRPr lang="en-US">
                <a:ea typeface="+mn-ea"/>
                <a:cs typeface="+mn-cs"/>
              </a:endParaRPr>
            </a:p>
          </p:txBody>
        </p:sp>
        <p:sp>
          <p:nvSpPr>
            <p:cNvPr id="11282" name="AutoShape 18"/>
            <p:cNvSpPr>
              <a:spLocks noChangeArrowheads="1"/>
            </p:cNvSpPr>
            <p:nvPr/>
          </p:nvSpPr>
          <p:spPr bwMode="auto">
            <a:xfrm>
              <a:off x="5475" y="2586"/>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w 281"/>
                <a:gd name="T13" fmla="*/ 0 h 335"/>
                <a:gd name="T14" fmla="*/ 281 w 281"/>
                <a:gd name="T15" fmla="*/ 335 h 335"/>
              </a:gdLst>
              <a:ahLst/>
              <a:cxnLst>
                <a:cxn ang="0">
                  <a:pos x="T0" y="T1"/>
                </a:cxn>
                <a:cxn ang="0">
                  <a:pos x="T2" y="T3"/>
                </a:cxn>
                <a:cxn ang="0">
                  <a:pos x="T4" y="T5"/>
                </a:cxn>
                <a:cxn ang="0">
                  <a:pos x="T6" y="T7"/>
                </a:cxn>
                <a:cxn ang="0">
                  <a:pos x="T8" y="T9"/>
                </a:cxn>
                <a:cxn ang="0">
                  <a:pos x="T10" y="T11"/>
                </a:cxn>
              </a:cxnLst>
              <a:rect l="T12" t="T13" r="T14" b="T15"/>
              <a:pathLst>
                <a:path w="281" h="335">
                  <a:moveTo>
                    <a:pt x="281" y="335"/>
                  </a:moveTo>
                  <a:lnTo>
                    <a:pt x="281" y="173"/>
                  </a:lnTo>
                  <a:lnTo>
                    <a:pt x="96" y="0"/>
                  </a:lnTo>
                  <a:lnTo>
                    <a:pt x="0" y="90"/>
                  </a:lnTo>
                  <a:lnTo>
                    <a:pt x="281" y="335"/>
                  </a:lnTo>
                  <a:close/>
                </a:path>
              </a:pathLst>
            </a:custGeom>
            <a:solidFill>
              <a:srgbClr val="000099"/>
            </a:solidFill>
            <a:ln w="9525">
              <a:noFill/>
              <a:round/>
              <a:headEnd/>
              <a:tailEnd/>
            </a:ln>
            <a:effectLst/>
          </p:spPr>
          <p:txBody>
            <a:bodyPr wrap="none" anchor="ctr"/>
            <a:lstStyle/>
            <a:p>
              <a:pPr>
                <a:defRPr/>
              </a:pPr>
              <a:endParaRPr lang="en-US">
                <a:ea typeface="+mn-ea"/>
                <a:cs typeface="+mn-cs"/>
              </a:endParaRPr>
            </a:p>
          </p:txBody>
        </p:sp>
        <p:sp>
          <p:nvSpPr>
            <p:cNvPr id="11283" name="AutoShape 19"/>
            <p:cNvSpPr>
              <a:spLocks noChangeArrowheads="1"/>
            </p:cNvSpPr>
            <p:nvPr/>
          </p:nvSpPr>
          <p:spPr bwMode="auto">
            <a:xfrm>
              <a:off x="2452" y="0"/>
              <a:ext cx="3117" cy="2676"/>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 name="T12" fmla="*/ 0 w 3122"/>
                <a:gd name="T13" fmla="*/ 0 h 2680"/>
                <a:gd name="T14" fmla="*/ 3122 w 3122"/>
                <a:gd name="T15" fmla="*/ 2680 h 2680"/>
              </a:gdLst>
              <a:ahLst/>
              <a:cxnLst>
                <a:cxn ang="0">
                  <a:pos x="T0" y="T1"/>
                </a:cxn>
                <a:cxn ang="0">
                  <a:pos x="T2" y="T3"/>
                </a:cxn>
                <a:cxn ang="0">
                  <a:pos x="T4" y="T5"/>
                </a:cxn>
                <a:cxn ang="0">
                  <a:pos x="T6" y="T7"/>
                </a:cxn>
                <a:cxn ang="0">
                  <a:pos x="T8" y="T9"/>
                </a:cxn>
                <a:cxn ang="0">
                  <a:pos x="T10" y="T11"/>
                </a:cxn>
              </a:cxnLst>
              <a:rect l="T12" t="T13" r="T14" b="T15"/>
              <a:pathLst>
                <a:path w="3122" h="2680">
                  <a:moveTo>
                    <a:pt x="0" y="0"/>
                  </a:moveTo>
                  <a:lnTo>
                    <a:pt x="3026" y="2680"/>
                  </a:lnTo>
                  <a:lnTo>
                    <a:pt x="3122" y="2590"/>
                  </a:lnTo>
                  <a:lnTo>
                    <a:pt x="383" y="0"/>
                  </a:lnTo>
                  <a:lnTo>
                    <a:pt x="0" y="0"/>
                  </a:lnTo>
                  <a:close/>
                </a:path>
              </a:pathLst>
            </a:custGeom>
            <a:gradFill rotWithShape="0">
              <a:gsLst>
                <a:gs pos="0">
                  <a:srgbClr val="000099"/>
                </a:gs>
                <a:gs pos="100000">
                  <a:srgbClr val="000046"/>
                </a:gs>
              </a:gsLst>
              <a:lin ang="13500000" scaled="1"/>
            </a:gradFill>
            <a:ln w="9525">
              <a:noFill/>
              <a:round/>
              <a:headEnd/>
              <a:tailEnd/>
            </a:ln>
            <a:effectLst/>
          </p:spPr>
          <p:txBody>
            <a:bodyPr wrap="none" anchor="ctr"/>
            <a:lstStyle/>
            <a:p>
              <a:pPr>
                <a:defRPr/>
              </a:pPr>
              <a:endParaRPr lang="en-US">
                <a:ea typeface="+mn-ea"/>
                <a:cs typeface="+mn-cs"/>
              </a:endParaRPr>
            </a:p>
          </p:txBody>
        </p:sp>
        <p:sp>
          <p:nvSpPr>
            <p:cNvPr id="11284" name="AutoShape 20"/>
            <p:cNvSpPr>
              <a:spLocks noChangeArrowheads="1"/>
            </p:cNvSpPr>
            <p:nvPr/>
          </p:nvSpPr>
          <p:spPr bwMode="auto">
            <a:xfrm>
              <a:off x="5624" y="2532"/>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w 132"/>
                <a:gd name="T11" fmla="*/ 0 h 132"/>
                <a:gd name="T12" fmla="*/ 132 w 132"/>
                <a:gd name="T13" fmla="*/ 132 h 132"/>
              </a:gdLst>
              <a:ahLst/>
              <a:cxnLst>
                <a:cxn ang="0">
                  <a:pos x="T0" y="T1"/>
                </a:cxn>
                <a:cxn ang="0">
                  <a:pos x="T2" y="T3"/>
                </a:cxn>
                <a:cxn ang="0">
                  <a:pos x="T4" y="T5"/>
                </a:cxn>
                <a:cxn ang="0">
                  <a:pos x="T6" y="T7"/>
                </a:cxn>
                <a:cxn ang="0">
                  <a:pos x="T8" y="T9"/>
                </a:cxn>
              </a:cxnLst>
              <a:rect l="T10" t="T11" r="T12" b="T13"/>
              <a:pathLst>
                <a:path w="132" h="132">
                  <a:moveTo>
                    <a:pt x="132" y="132"/>
                  </a:moveTo>
                  <a:lnTo>
                    <a:pt x="0" y="0"/>
                  </a:lnTo>
                  <a:lnTo>
                    <a:pt x="132" y="132"/>
                  </a:lnTo>
                  <a:close/>
                </a:path>
              </a:pathLst>
            </a:custGeom>
            <a:solidFill>
              <a:srgbClr val="FF9999"/>
            </a:solidFill>
            <a:ln w="9525">
              <a:noFill/>
              <a:round/>
              <a:headEnd/>
              <a:tailEnd/>
            </a:ln>
            <a:effectLst/>
          </p:spPr>
          <p:txBody>
            <a:bodyPr wrap="none" anchor="ctr"/>
            <a:lstStyle/>
            <a:p>
              <a:pPr>
                <a:defRPr/>
              </a:pPr>
              <a:endParaRPr lang="en-US">
                <a:ea typeface="+mn-ea"/>
                <a:cs typeface="+mn-cs"/>
              </a:endParaRPr>
            </a:p>
          </p:txBody>
        </p:sp>
        <p:sp>
          <p:nvSpPr>
            <p:cNvPr id="11285" name="AutoShape 21"/>
            <p:cNvSpPr>
              <a:spLocks noChangeArrowheads="1"/>
            </p:cNvSpPr>
            <p:nvPr/>
          </p:nvSpPr>
          <p:spPr bwMode="auto">
            <a:xfrm>
              <a:off x="3110" y="0"/>
              <a:ext cx="2513" cy="2532"/>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 name="T12" fmla="*/ 0 w 2517"/>
                <a:gd name="T13" fmla="*/ 0 h 2536"/>
                <a:gd name="T14" fmla="*/ 2517 w 2517"/>
                <a:gd name="T15" fmla="*/ 2536 h 2536"/>
              </a:gdLst>
              <a:ahLst/>
              <a:cxnLst>
                <a:cxn ang="0">
                  <a:pos x="T0" y="T1"/>
                </a:cxn>
                <a:cxn ang="0">
                  <a:pos x="T2" y="T3"/>
                </a:cxn>
                <a:cxn ang="0">
                  <a:pos x="T4" y="T5"/>
                </a:cxn>
                <a:cxn ang="0">
                  <a:pos x="T6" y="T7"/>
                </a:cxn>
                <a:cxn ang="0">
                  <a:pos x="T8" y="T9"/>
                </a:cxn>
                <a:cxn ang="0">
                  <a:pos x="T10" y="T11"/>
                </a:cxn>
              </a:cxnLst>
              <a:rect l="T12" t="T13" r="T14" b="T15"/>
              <a:pathLst>
                <a:path w="2517" h="2536">
                  <a:moveTo>
                    <a:pt x="0" y="0"/>
                  </a:moveTo>
                  <a:lnTo>
                    <a:pt x="2517" y="2536"/>
                  </a:lnTo>
                  <a:lnTo>
                    <a:pt x="66" y="0"/>
                  </a:lnTo>
                  <a:lnTo>
                    <a:pt x="0" y="0"/>
                  </a:lnTo>
                  <a:close/>
                </a:path>
              </a:pathLst>
            </a:custGeom>
            <a:gradFill rotWithShape="0">
              <a:gsLst>
                <a:gs pos="0">
                  <a:srgbClr val="000099"/>
                </a:gs>
                <a:gs pos="100000">
                  <a:srgbClr val="00004E"/>
                </a:gs>
              </a:gsLst>
              <a:lin ang="13500000" scaled="1"/>
            </a:gradFill>
            <a:ln w="9525">
              <a:noFill/>
              <a:round/>
              <a:headEnd/>
              <a:tailEnd/>
            </a:ln>
            <a:effectLst/>
          </p:spPr>
          <p:txBody>
            <a:bodyPr wrap="none" anchor="ctr"/>
            <a:lstStyle/>
            <a:p>
              <a:pPr>
                <a:defRPr/>
              </a:pPr>
              <a:endParaRPr lang="en-US">
                <a:ea typeface="+mn-ea"/>
                <a:cs typeface="+mn-cs"/>
              </a:endParaRPr>
            </a:p>
          </p:txBody>
        </p:sp>
        <p:sp>
          <p:nvSpPr>
            <p:cNvPr id="11286" name="AutoShape 22"/>
            <p:cNvSpPr>
              <a:spLocks noChangeArrowheads="1"/>
            </p:cNvSpPr>
            <p:nvPr/>
          </p:nvSpPr>
          <p:spPr bwMode="auto">
            <a:xfrm>
              <a:off x="3486" y="0"/>
              <a:ext cx="2197" cy="2478"/>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 name="T12" fmla="*/ 0 w 2200"/>
                <a:gd name="T13" fmla="*/ 0 h 2482"/>
                <a:gd name="T14" fmla="*/ 2200 w 2200"/>
                <a:gd name="T15" fmla="*/ 2482 h 2482"/>
              </a:gdLst>
              <a:ahLst/>
              <a:cxnLst>
                <a:cxn ang="0">
                  <a:pos x="T0" y="T1"/>
                </a:cxn>
                <a:cxn ang="0">
                  <a:pos x="T2" y="T3"/>
                </a:cxn>
                <a:cxn ang="0">
                  <a:pos x="T4" y="T5"/>
                </a:cxn>
                <a:cxn ang="0">
                  <a:pos x="T6" y="T7"/>
                </a:cxn>
                <a:cxn ang="0">
                  <a:pos x="T8" y="T9"/>
                </a:cxn>
                <a:cxn ang="0">
                  <a:pos x="T10" y="T11"/>
                </a:cxn>
              </a:cxnLst>
              <a:rect l="T12" t="T13" r="T14" b="T15"/>
              <a:pathLst>
                <a:path w="2200" h="2482">
                  <a:moveTo>
                    <a:pt x="0" y="0"/>
                  </a:moveTo>
                  <a:lnTo>
                    <a:pt x="2188" y="2482"/>
                  </a:lnTo>
                  <a:lnTo>
                    <a:pt x="2200" y="2476"/>
                  </a:lnTo>
                  <a:lnTo>
                    <a:pt x="317" y="0"/>
                  </a:lnTo>
                  <a:lnTo>
                    <a:pt x="0" y="0"/>
                  </a:lnTo>
                  <a:close/>
                </a:path>
              </a:pathLst>
            </a:custGeom>
            <a:gradFill rotWithShape="0">
              <a:gsLst>
                <a:gs pos="0">
                  <a:srgbClr val="000064"/>
                </a:gs>
                <a:gs pos="100000">
                  <a:srgbClr val="000080"/>
                </a:gs>
              </a:gsLst>
              <a:lin ang="5400000" scaled="1"/>
            </a:gradFill>
            <a:ln w="9525">
              <a:noFill/>
              <a:round/>
              <a:headEnd/>
              <a:tailEnd/>
            </a:ln>
            <a:effectLst/>
          </p:spPr>
          <p:txBody>
            <a:bodyPr wrap="none" anchor="ctr"/>
            <a:lstStyle/>
            <a:p>
              <a:pPr>
                <a:defRPr/>
              </a:pPr>
              <a:endParaRPr lang="en-US">
                <a:ea typeface="+mn-ea"/>
                <a:cs typeface="+mn-cs"/>
              </a:endParaRPr>
            </a:p>
          </p:txBody>
        </p:sp>
        <p:sp>
          <p:nvSpPr>
            <p:cNvPr id="11287" name="AutoShape 23"/>
            <p:cNvSpPr>
              <a:spLocks noChangeArrowheads="1"/>
            </p:cNvSpPr>
            <p:nvPr/>
          </p:nvSpPr>
          <p:spPr bwMode="auto">
            <a:xfrm>
              <a:off x="5672" y="2472"/>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 name="T12" fmla="*/ 0 w 84"/>
                <a:gd name="T13" fmla="*/ 0 h 96"/>
                <a:gd name="T14" fmla="*/ 84 w 84"/>
                <a:gd name="T15" fmla="*/ 96 h 96"/>
              </a:gdLst>
              <a:ahLst/>
              <a:cxnLst>
                <a:cxn ang="0">
                  <a:pos x="T0" y="T1"/>
                </a:cxn>
                <a:cxn ang="0">
                  <a:pos x="T2" y="T3"/>
                </a:cxn>
                <a:cxn ang="0">
                  <a:pos x="T4" y="T5"/>
                </a:cxn>
                <a:cxn ang="0">
                  <a:pos x="T6" y="T7"/>
                </a:cxn>
                <a:cxn ang="0">
                  <a:pos x="T8" y="T9"/>
                </a:cxn>
                <a:cxn ang="0">
                  <a:pos x="T10" y="T11"/>
                </a:cxn>
              </a:cxnLst>
              <a:rect l="T12" t="T13" r="T14" b="T15"/>
              <a:pathLst>
                <a:path w="84" h="96">
                  <a:moveTo>
                    <a:pt x="84" y="96"/>
                  </a:moveTo>
                  <a:lnTo>
                    <a:pt x="84" y="90"/>
                  </a:lnTo>
                  <a:lnTo>
                    <a:pt x="12" y="0"/>
                  </a:lnTo>
                  <a:lnTo>
                    <a:pt x="0" y="6"/>
                  </a:lnTo>
                  <a:lnTo>
                    <a:pt x="84" y="96"/>
                  </a:lnTo>
                  <a:close/>
                </a:path>
              </a:pathLst>
            </a:custGeom>
            <a:gradFill rotWithShape="0">
              <a:gsLst>
                <a:gs pos="0">
                  <a:srgbClr val="1616A1"/>
                </a:gs>
                <a:gs pos="100000">
                  <a:srgbClr val="000099"/>
                </a:gs>
              </a:gsLst>
              <a:lin ang="13500000" scaled="1"/>
            </a:gradFill>
            <a:ln w="9525">
              <a:noFill/>
              <a:round/>
              <a:headEnd/>
              <a:tailEnd/>
            </a:ln>
            <a:effectLst/>
          </p:spPr>
          <p:txBody>
            <a:bodyPr wrap="none" anchor="ctr"/>
            <a:lstStyle/>
            <a:p>
              <a:pPr>
                <a:defRPr/>
              </a:pPr>
              <a:endParaRPr lang="en-US">
                <a:ea typeface="+mn-ea"/>
                <a:cs typeface="+mn-cs"/>
              </a:endParaRPr>
            </a:p>
          </p:txBody>
        </p:sp>
        <p:sp>
          <p:nvSpPr>
            <p:cNvPr id="11288" name="AutoShape 24"/>
            <p:cNvSpPr>
              <a:spLocks noChangeArrowheads="1"/>
            </p:cNvSpPr>
            <p:nvPr/>
          </p:nvSpPr>
          <p:spPr bwMode="auto">
            <a:xfrm>
              <a:off x="5601"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w 155"/>
                <a:gd name="T13" fmla="*/ 0 h 516"/>
                <a:gd name="T14" fmla="*/ 155 w 155"/>
                <a:gd name="T15" fmla="*/ 516 h 516"/>
              </a:gdLst>
              <a:ahLst/>
              <a:cxnLst>
                <a:cxn ang="0">
                  <a:pos x="T0" y="T1"/>
                </a:cxn>
                <a:cxn ang="0">
                  <a:pos x="T2" y="T3"/>
                </a:cxn>
                <a:cxn ang="0">
                  <a:pos x="T4" y="T5"/>
                </a:cxn>
                <a:cxn ang="0">
                  <a:pos x="T6" y="T7"/>
                </a:cxn>
                <a:cxn ang="0">
                  <a:pos x="T8" y="T9"/>
                </a:cxn>
                <a:cxn ang="0">
                  <a:pos x="T10" y="T11"/>
                </a:cxn>
              </a:cxnLst>
              <a:rect l="T12" t="T13" r="T14" b="T15"/>
              <a:pathLst>
                <a:path w="155" h="516">
                  <a:moveTo>
                    <a:pt x="155" y="516"/>
                  </a:moveTo>
                  <a:lnTo>
                    <a:pt x="155" y="204"/>
                  </a:lnTo>
                  <a:lnTo>
                    <a:pt x="77" y="0"/>
                  </a:lnTo>
                  <a:lnTo>
                    <a:pt x="0" y="192"/>
                  </a:lnTo>
                  <a:lnTo>
                    <a:pt x="155" y="516"/>
                  </a:lnTo>
                  <a:close/>
                </a:path>
              </a:pathLst>
            </a:custGeom>
            <a:solidFill>
              <a:srgbClr val="000080"/>
            </a:solidFill>
            <a:ln w="9525">
              <a:noFill/>
              <a:round/>
              <a:headEnd/>
              <a:tailEnd/>
            </a:ln>
            <a:effectLst/>
          </p:spPr>
          <p:txBody>
            <a:bodyPr wrap="none" anchor="ctr"/>
            <a:lstStyle/>
            <a:p>
              <a:pPr>
                <a:defRPr/>
              </a:pPr>
              <a:endParaRPr lang="en-US">
                <a:ea typeface="+mn-ea"/>
                <a:cs typeface="+mn-cs"/>
              </a:endParaRPr>
            </a:p>
          </p:txBody>
        </p:sp>
        <p:sp>
          <p:nvSpPr>
            <p:cNvPr id="11289" name="AutoShape 25"/>
            <p:cNvSpPr>
              <a:spLocks noChangeArrowheads="1"/>
            </p:cNvSpPr>
            <p:nvPr/>
          </p:nvSpPr>
          <p:spPr bwMode="auto">
            <a:xfrm>
              <a:off x="5105"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 name="T12" fmla="*/ 0 w 574"/>
                <a:gd name="T13" fmla="*/ 0 h 1043"/>
                <a:gd name="T14" fmla="*/ 574 w 574"/>
                <a:gd name="T15" fmla="*/ 1043 h 1043"/>
              </a:gdLst>
              <a:ahLst/>
              <a:cxnLst>
                <a:cxn ang="0">
                  <a:pos x="T0" y="T1"/>
                </a:cxn>
                <a:cxn ang="0">
                  <a:pos x="T2" y="T3"/>
                </a:cxn>
                <a:cxn ang="0">
                  <a:pos x="T4" y="T5"/>
                </a:cxn>
                <a:cxn ang="0">
                  <a:pos x="T6" y="T7"/>
                </a:cxn>
                <a:cxn ang="0">
                  <a:pos x="T8" y="T9"/>
                </a:cxn>
                <a:cxn ang="0">
                  <a:pos x="T10" y="T11"/>
                </a:cxn>
              </a:cxnLst>
              <a:rect l="T12" t="T13" r="T14" b="T15"/>
              <a:pathLst>
                <a:path w="574" h="1043">
                  <a:moveTo>
                    <a:pt x="0" y="0"/>
                  </a:moveTo>
                  <a:lnTo>
                    <a:pt x="497" y="1043"/>
                  </a:lnTo>
                  <a:lnTo>
                    <a:pt x="574" y="851"/>
                  </a:lnTo>
                  <a:lnTo>
                    <a:pt x="251" y="0"/>
                  </a:lnTo>
                  <a:lnTo>
                    <a:pt x="0" y="0"/>
                  </a:lnTo>
                  <a:close/>
                </a:path>
              </a:pathLst>
            </a:custGeom>
            <a:gradFill rotWithShape="0">
              <a:gsLst>
                <a:gs pos="0">
                  <a:srgbClr val="000055"/>
                </a:gs>
                <a:gs pos="100000">
                  <a:srgbClr val="000080"/>
                </a:gs>
              </a:gsLst>
              <a:lin ang="5400000" scaled="1"/>
            </a:gradFill>
            <a:ln w="9525">
              <a:noFill/>
              <a:round/>
              <a:headEnd/>
              <a:tailEnd/>
            </a:ln>
            <a:effectLst/>
          </p:spPr>
          <p:txBody>
            <a:bodyPr wrap="none" anchor="ctr"/>
            <a:lstStyle/>
            <a:p>
              <a:pPr>
                <a:defRPr/>
              </a:pPr>
              <a:endParaRPr lang="en-US">
                <a:ea typeface="+mn-ea"/>
                <a:cs typeface="+mn-cs"/>
              </a:endParaRPr>
            </a:p>
          </p:txBody>
        </p:sp>
        <p:sp>
          <p:nvSpPr>
            <p:cNvPr id="11290" name="AutoShape 26"/>
            <p:cNvSpPr>
              <a:spLocks noChangeArrowheads="1"/>
            </p:cNvSpPr>
            <p:nvPr/>
          </p:nvSpPr>
          <p:spPr bwMode="auto">
            <a:xfrm>
              <a:off x="5409"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 name="T12" fmla="*/ 0 w 341"/>
                <a:gd name="T13" fmla="*/ 0 h 797"/>
                <a:gd name="T14" fmla="*/ 341 w 341"/>
                <a:gd name="T15" fmla="*/ 797 h 797"/>
              </a:gdLst>
              <a:ahLst/>
              <a:cxnLst>
                <a:cxn ang="0">
                  <a:pos x="T0" y="T1"/>
                </a:cxn>
                <a:cxn ang="0">
                  <a:pos x="T2" y="T3"/>
                </a:cxn>
                <a:cxn ang="0">
                  <a:pos x="T4" y="T5"/>
                </a:cxn>
                <a:cxn ang="0">
                  <a:pos x="T6" y="T7"/>
                </a:cxn>
                <a:cxn ang="0">
                  <a:pos x="T8" y="T9"/>
                </a:cxn>
                <a:cxn ang="0">
                  <a:pos x="T10" y="T11"/>
                </a:cxn>
              </a:cxnLst>
              <a:rect l="T12" t="T13" r="T14" b="T15"/>
              <a:pathLst>
                <a:path w="341" h="797">
                  <a:moveTo>
                    <a:pt x="144" y="0"/>
                  </a:moveTo>
                  <a:lnTo>
                    <a:pt x="0" y="0"/>
                  </a:lnTo>
                  <a:lnTo>
                    <a:pt x="287" y="797"/>
                  </a:lnTo>
                  <a:lnTo>
                    <a:pt x="341" y="653"/>
                  </a:lnTo>
                  <a:lnTo>
                    <a:pt x="144" y="0"/>
                  </a:lnTo>
                  <a:close/>
                </a:path>
              </a:pathLst>
            </a:custGeom>
            <a:gradFill rotWithShape="0">
              <a:gsLst>
                <a:gs pos="0">
                  <a:srgbClr val="000059"/>
                </a:gs>
                <a:gs pos="100000">
                  <a:srgbClr val="000080"/>
                </a:gs>
              </a:gsLst>
              <a:lin ang="5400000" scaled="1"/>
            </a:gradFill>
            <a:ln w="9525">
              <a:noFill/>
              <a:round/>
              <a:headEnd/>
              <a:tailEnd/>
            </a:ln>
            <a:effectLst/>
          </p:spPr>
          <p:txBody>
            <a:bodyPr wrap="none" anchor="ctr"/>
            <a:lstStyle/>
            <a:p>
              <a:pPr>
                <a:defRPr/>
              </a:pPr>
              <a:endParaRPr lang="en-US">
                <a:ea typeface="+mn-ea"/>
                <a:cs typeface="+mn-cs"/>
              </a:endParaRPr>
            </a:p>
          </p:txBody>
        </p:sp>
        <p:sp>
          <p:nvSpPr>
            <p:cNvPr id="11291" name="AutoShape 27"/>
            <p:cNvSpPr>
              <a:spLocks noChangeArrowheads="1"/>
            </p:cNvSpPr>
            <p:nvPr/>
          </p:nvSpPr>
          <p:spPr bwMode="auto">
            <a:xfrm>
              <a:off x="5696"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w 60"/>
                <a:gd name="T13" fmla="*/ 0 h 312"/>
                <a:gd name="T14" fmla="*/ 60 w 60"/>
                <a:gd name="T15" fmla="*/ 312 h 312"/>
              </a:gdLst>
              <a:ahLst/>
              <a:cxnLst>
                <a:cxn ang="0">
                  <a:pos x="T0" y="T1"/>
                </a:cxn>
                <a:cxn ang="0">
                  <a:pos x="T2" y="T3"/>
                </a:cxn>
                <a:cxn ang="0">
                  <a:pos x="T4" y="T5"/>
                </a:cxn>
                <a:cxn ang="0">
                  <a:pos x="T6" y="T7"/>
                </a:cxn>
                <a:cxn ang="0">
                  <a:pos x="T8" y="T9"/>
                </a:cxn>
                <a:cxn ang="0">
                  <a:pos x="T10" y="T11"/>
                </a:cxn>
              </a:cxnLst>
              <a:rect l="T12" t="T13" r="T14" b="T15"/>
              <a:pathLst>
                <a:path w="60" h="312">
                  <a:moveTo>
                    <a:pt x="0" y="144"/>
                  </a:moveTo>
                  <a:lnTo>
                    <a:pt x="60" y="312"/>
                  </a:lnTo>
                  <a:lnTo>
                    <a:pt x="60" y="6"/>
                  </a:lnTo>
                  <a:lnTo>
                    <a:pt x="54" y="0"/>
                  </a:lnTo>
                  <a:lnTo>
                    <a:pt x="0" y="144"/>
                  </a:lnTo>
                  <a:close/>
                </a:path>
              </a:pathLst>
            </a:custGeom>
            <a:solidFill>
              <a:srgbClr val="000080"/>
            </a:solidFill>
            <a:ln w="9525">
              <a:noFill/>
              <a:round/>
              <a:headEnd/>
              <a:tailEnd/>
            </a:ln>
            <a:effectLst/>
          </p:spPr>
          <p:txBody>
            <a:bodyPr wrap="none" anchor="ctr"/>
            <a:lstStyle/>
            <a:p>
              <a:pPr>
                <a:defRPr/>
              </a:pPr>
              <a:endParaRPr lang="en-US">
                <a:ea typeface="+mn-ea"/>
                <a:cs typeface="+mn-cs"/>
              </a:endParaRPr>
            </a:p>
          </p:txBody>
        </p:sp>
        <p:sp>
          <p:nvSpPr>
            <p:cNvPr id="11292" name="AutoShape 28"/>
            <p:cNvSpPr>
              <a:spLocks noChangeArrowheads="1"/>
            </p:cNvSpPr>
            <p:nvPr/>
          </p:nvSpPr>
          <p:spPr bwMode="auto">
            <a:xfrm>
              <a:off x="2" y="1601"/>
              <a:ext cx="5750" cy="1862"/>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 name="T12" fmla="*/ 0 w 5740"/>
                <a:gd name="T13" fmla="*/ 0 h 1864"/>
                <a:gd name="T14" fmla="*/ 5740 w 5740"/>
                <a:gd name="T15" fmla="*/ 1864 h 1864"/>
              </a:gdLst>
              <a:ahLst/>
              <a:cxnLst>
                <a:cxn ang="0">
                  <a:pos x="T0" y="T1"/>
                </a:cxn>
                <a:cxn ang="0">
                  <a:pos x="T2" y="T3"/>
                </a:cxn>
                <a:cxn ang="0">
                  <a:pos x="T4" y="T5"/>
                </a:cxn>
                <a:cxn ang="0">
                  <a:pos x="T6" y="T7"/>
                </a:cxn>
                <a:cxn ang="0">
                  <a:pos x="T8" y="T9"/>
                </a:cxn>
                <a:cxn ang="0">
                  <a:pos x="T10" y="T11"/>
                </a:cxn>
              </a:cxnLst>
              <a:rect l="T12" t="T13" r="T14" b="T15"/>
              <a:pathLst>
                <a:path w="5740" h="1864">
                  <a:moveTo>
                    <a:pt x="0" y="371"/>
                  </a:moveTo>
                  <a:lnTo>
                    <a:pt x="5740" y="1864"/>
                  </a:lnTo>
                  <a:lnTo>
                    <a:pt x="5740" y="1834"/>
                  </a:lnTo>
                  <a:lnTo>
                    <a:pt x="0" y="0"/>
                  </a:lnTo>
                  <a:lnTo>
                    <a:pt x="0" y="371"/>
                  </a:lnTo>
                  <a:close/>
                </a:path>
              </a:pathLst>
            </a:custGeom>
            <a:gradFill rotWithShape="0">
              <a:gsLst>
                <a:gs pos="0">
                  <a:srgbClr val="000099"/>
                </a:gs>
                <a:gs pos="100000">
                  <a:srgbClr val="000060"/>
                </a:gs>
              </a:gsLst>
              <a:lin ang="13500000" scaled="1"/>
            </a:gradFill>
            <a:ln w="9525">
              <a:noFill/>
              <a:round/>
              <a:headEnd/>
              <a:tailEnd/>
            </a:ln>
            <a:effectLst/>
          </p:spPr>
          <p:txBody>
            <a:bodyPr wrap="none" anchor="ctr"/>
            <a:lstStyle/>
            <a:p>
              <a:pPr>
                <a:defRPr/>
              </a:pPr>
              <a:endParaRPr lang="en-US">
                <a:ea typeface="+mn-ea"/>
                <a:cs typeface="+mn-cs"/>
              </a:endParaRPr>
            </a:p>
          </p:txBody>
        </p:sp>
        <p:sp>
          <p:nvSpPr>
            <p:cNvPr id="11293" name="AutoShape 29"/>
            <p:cNvSpPr>
              <a:spLocks noChangeArrowheads="1"/>
            </p:cNvSpPr>
            <p:nvPr/>
          </p:nvSpPr>
          <p:spPr bwMode="auto">
            <a:xfrm>
              <a:off x="5752" y="3481"/>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w 6"/>
                <a:gd name="T11" fmla="*/ 0 h 6"/>
                <a:gd name="T12" fmla="*/ 6 w 6"/>
                <a:gd name="T13" fmla="*/ 6 h 6"/>
              </a:gdLst>
              <a:ahLst/>
              <a:cxnLst>
                <a:cxn ang="0">
                  <a:pos x="T0" y="T1"/>
                </a:cxn>
                <a:cxn ang="0">
                  <a:pos x="T2" y="T3"/>
                </a:cxn>
                <a:cxn ang="0">
                  <a:pos x="T4" y="T5"/>
                </a:cxn>
                <a:cxn ang="0">
                  <a:pos x="T6" y="T7"/>
                </a:cxn>
                <a:cxn ang="0">
                  <a:pos x="T8" y="T9"/>
                </a:cxn>
              </a:cxnLst>
              <a:rect l="T10" t="T11" r="T12" b="T13"/>
              <a:pathLst>
                <a:path w="6" h="6">
                  <a:moveTo>
                    <a:pt x="6" y="6"/>
                  </a:moveTo>
                  <a:lnTo>
                    <a:pt x="0" y="0"/>
                  </a:lnTo>
                  <a:lnTo>
                    <a:pt x="0" y="6"/>
                  </a:lnTo>
                  <a:lnTo>
                    <a:pt x="6" y="6"/>
                  </a:lnTo>
                  <a:close/>
                </a:path>
              </a:pathLst>
            </a:custGeom>
            <a:solidFill>
              <a:srgbClr val="18FF00"/>
            </a:solidFill>
            <a:ln w="9525">
              <a:noFill/>
              <a:round/>
              <a:headEnd/>
              <a:tailEnd/>
            </a:ln>
            <a:effectLst/>
          </p:spPr>
          <p:txBody>
            <a:bodyPr wrap="none" anchor="ctr"/>
            <a:lstStyle/>
            <a:p>
              <a:pPr>
                <a:defRPr/>
              </a:pPr>
              <a:endParaRPr lang="en-US">
                <a:ea typeface="+mn-ea"/>
                <a:cs typeface="+mn-cs"/>
              </a:endParaRPr>
            </a:p>
          </p:txBody>
        </p:sp>
        <p:sp>
          <p:nvSpPr>
            <p:cNvPr id="11294" name="AutoShape 30"/>
            <p:cNvSpPr>
              <a:spLocks noChangeArrowheads="1"/>
            </p:cNvSpPr>
            <p:nvPr/>
          </p:nvSpPr>
          <p:spPr bwMode="auto">
            <a:xfrm>
              <a:off x="2" y="2150"/>
              <a:ext cx="5750"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 name="T12" fmla="*/ 0 w 5740"/>
                <a:gd name="T13" fmla="*/ 0 h 1337"/>
                <a:gd name="T14" fmla="*/ 5740 w 5740"/>
                <a:gd name="T15" fmla="*/ 1337 h 1337"/>
              </a:gdLst>
              <a:ahLst/>
              <a:cxnLst>
                <a:cxn ang="0">
                  <a:pos x="T0" y="T1"/>
                </a:cxn>
                <a:cxn ang="0">
                  <a:pos x="T2" y="T3"/>
                </a:cxn>
                <a:cxn ang="0">
                  <a:pos x="T4" y="T5"/>
                </a:cxn>
                <a:cxn ang="0">
                  <a:pos x="T6" y="T7"/>
                </a:cxn>
                <a:cxn ang="0">
                  <a:pos x="T8" y="T9"/>
                </a:cxn>
                <a:cxn ang="0">
                  <a:pos x="T10" y="T11"/>
                </a:cxn>
              </a:cxnLst>
              <a:rect l="T12" t="T13" r="T14" b="T15"/>
              <a:pathLst>
                <a:path w="5740" h="1337">
                  <a:moveTo>
                    <a:pt x="0" y="366"/>
                  </a:moveTo>
                  <a:lnTo>
                    <a:pt x="5740" y="1337"/>
                  </a:lnTo>
                  <a:lnTo>
                    <a:pt x="5740" y="1331"/>
                  </a:lnTo>
                  <a:lnTo>
                    <a:pt x="0" y="0"/>
                  </a:lnTo>
                  <a:lnTo>
                    <a:pt x="0" y="366"/>
                  </a:lnTo>
                  <a:close/>
                </a:path>
              </a:pathLst>
            </a:custGeom>
            <a:gradFill rotWithShape="0">
              <a:gsLst>
                <a:gs pos="0">
                  <a:srgbClr val="000099"/>
                </a:gs>
                <a:gs pos="100000">
                  <a:srgbClr val="00005C"/>
                </a:gs>
              </a:gsLst>
              <a:lin ang="13500000" scaled="1"/>
            </a:gradFill>
            <a:ln w="9525">
              <a:noFill/>
              <a:round/>
              <a:headEnd/>
              <a:tailEnd/>
            </a:ln>
            <a:effectLst/>
          </p:spPr>
          <p:txBody>
            <a:bodyPr wrap="none" anchor="ctr"/>
            <a:lstStyle/>
            <a:p>
              <a:pPr>
                <a:defRPr/>
              </a:pPr>
              <a:endParaRPr lang="en-US">
                <a:ea typeface="+mn-ea"/>
                <a:cs typeface="+mn-cs"/>
              </a:endParaRPr>
            </a:p>
          </p:txBody>
        </p:sp>
        <p:sp>
          <p:nvSpPr>
            <p:cNvPr id="11295" name="AutoShape 31"/>
            <p:cNvSpPr>
              <a:spLocks noChangeArrowheads="1"/>
            </p:cNvSpPr>
            <p:nvPr/>
          </p:nvSpPr>
          <p:spPr bwMode="auto">
            <a:xfrm>
              <a:off x="2" y="3175"/>
              <a:ext cx="5750"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 name="T12" fmla="*/ 0 w 5740"/>
                <a:gd name="T13" fmla="*/ 0 h 414"/>
                <a:gd name="T14" fmla="*/ 5740 w 5740"/>
                <a:gd name="T15" fmla="*/ 414 h 414"/>
              </a:gdLst>
              <a:ahLst/>
              <a:cxnLst>
                <a:cxn ang="0">
                  <a:pos x="T0" y="T1"/>
                </a:cxn>
                <a:cxn ang="0">
                  <a:pos x="T2" y="T3"/>
                </a:cxn>
                <a:cxn ang="0">
                  <a:pos x="T4" y="T5"/>
                </a:cxn>
                <a:cxn ang="0">
                  <a:pos x="T6" y="T7"/>
                </a:cxn>
                <a:cxn ang="0">
                  <a:pos x="T8" y="T9"/>
                </a:cxn>
                <a:cxn ang="0">
                  <a:pos x="T10" y="T11"/>
                </a:cxn>
              </a:cxnLst>
              <a:rect l="T12" t="T13" r="T14" b="T15"/>
              <a:pathLst>
                <a:path w="5740" h="414">
                  <a:moveTo>
                    <a:pt x="0" y="48"/>
                  </a:moveTo>
                  <a:lnTo>
                    <a:pt x="5740" y="414"/>
                  </a:lnTo>
                  <a:lnTo>
                    <a:pt x="5740" y="402"/>
                  </a:lnTo>
                  <a:lnTo>
                    <a:pt x="0" y="0"/>
                  </a:lnTo>
                  <a:lnTo>
                    <a:pt x="0" y="48"/>
                  </a:lnTo>
                  <a:close/>
                </a:path>
              </a:pathLst>
            </a:custGeom>
            <a:gradFill rotWithShape="0">
              <a:gsLst>
                <a:gs pos="0">
                  <a:srgbClr val="000099"/>
                </a:gs>
                <a:gs pos="100000">
                  <a:srgbClr val="000081"/>
                </a:gs>
              </a:gsLst>
              <a:lin ang="10800000" scaled="1"/>
            </a:gradFill>
            <a:ln w="9525">
              <a:noFill/>
              <a:round/>
              <a:headEnd/>
              <a:tailEnd/>
            </a:ln>
            <a:effectLst/>
          </p:spPr>
          <p:txBody>
            <a:bodyPr wrap="none" anchor="ctr"/>
            <a:lstStyle/>
            <a:p>
              <a:pPr>
                <a:defRPr/>
              </a:pPr>
              <a:endParaRPr lang="en-US">
                <a:ea typeface="+mn-ea"/>
                <a:cs typeface="+mn-cs"/>
              </a:endParaRPr>
            </a:p>
          </p:txBody>
        </p:sp>
        <p:sp>
          <p:nvSpPr>
            <p:cNvPr id="11296" name="AutoShape 32"/>
            <p:cNvSpPr>
              <a:spLocks noChangeArrowheads="1"/>
            </p:cNvSpPr>
            <p:nvPr/>
          </p:nvSpPr>
          <p:spPr bwMode="auto">
            <a:xfrm>
              <a:off x="1296" y="0"/>
              <a:ext cx="4455" cy="3175"/>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 name="T12" fmla="*/ 0 w 4448"/>
                <a:gd name="T13" fmla="*/ 0 h 3177"/>
                <a:gd name="T14" fmla="*/ 4448 w 4448"/>
                <a:gd name="T15" fmla="*/ 3177 h 3177"/>
              </a:gdLst>
              <a:ahLst/>
              <a:cxnLst>
                <a:cxn ang="0">
                  <a:pos x="T0" y="T1"/>
                </a:cxn>
                <a:cxn ang="0">
                  <a:pos x="T2" y="T3"/>
                </a:cxn>
                <a:cxn ang="0">
                  <a:pos x="T4" y="T5"/>
                </a:cxn>
                <a:cxn ang="0">
                  <a:pos x="T6" y="T7"/>
                </a:cxn>
                <a:cxn ang="0">
                  <a:pos x="T8" y="T9"/>
                </a:cxn>
                <a:cxn ang="0">
                  <a:pos x="T10" y="T11"/>
                </a:cxn>
              </a:cxnLst>
              <a:rect l="T12" t="T13" r="T14" b="T15"/>
              <a:pathLst>
                <a:path w="4448" h="3177">
                  <a:moveTo>
                    <a:pt x="0" y="0"/>
                  </a:moveTo>
                  <a:lnTo>
                    <a:pt x="4448" y="3177"/>
                  </a:lnTo>
                  <a:lnTo>
                    <a:pt x="4448" y="3153"/>
                  </a:lnTo>
                  <a:lnTo>
                    <a:pt x="125" y="0"/>
                  </a:lnTo>
                  <a:lnTo>
                    <a:pt x="0" y="0"/>
                  </a:lnTo>
                  <a:close/>
                </a:path>
              </a:pathLst>
            </a:custGeom>
            <a:gradFill rotWithShape="0">
              <a:gsLst>
                <a:gs pos="0">
                  <a:srgbClr val="000099"/>
                </a:gs>
                <a:gs pos="100000">
                  <a:srgbClr val="00004A"/>
                </a:gs>
              </a:gsLst>
              <a:lin ang="13500000" scaled="1"/>
            </a:gradFill>
            <a:ln w="9525">
              <a:noFill/>
              <a:round/>
              <a:headEnd/>
              <a:tailEnd/>
            </a:ln>
            <a:effectLst/>
          </p:spPr>
          <p:txBody>
            <a:bodyPr wrap="none" anchor="ctr"/>
            <a:lstStyle/>
            <a:p>
              <a:pPr>
                <a:defRPr/>
              </a:pPr>
              <a:endParaRPr lang="en-US">
                <a:ea typeface="+mn-ea"/>
                <a:cs typeface="+mn-cs"/>
              </a:endParaRPr>
            </a:p>
          </p:txBody>
        </p:sp>
        <p:sp>
          <p:nvSpPr>
            <p:cNvPr id="11297" name="AutoShape 33"/>
            <p:cNvSpPr>
              <a:spLocks noChangeArrowheads="1"/>
            </p:cNvSpPr>
            <p:nvPr/>
          </p:nvSpPr>
          <p:spPr bwMode="auto">
            <a:xfrm>
              <a:off x="3319" y="0"/>
              <a:ext cx="2432" cy="2612"/>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 name="T12" fmla="*/ 0 w 2428"/>
                <a:gd name="T13" fmla="*/ 0 h 2614"/>
                <a:gd name="T14" fmla="*/ 2428 w 2428"/>
                <a:gd name="T15" fmla="*/ 2614 h 2614"/>
              </a:gdLst>
              <a:ahLst/>
              <a:cxnLst>
                <a:cxn ang="0">
                  <a:pos x="T0" y="T1"/>
                </a:cxn>
                <a:cxn ang="0">
                  <a:pos x="T2" y="T3"/>
                </a:cxn>
                <a:cxn ang="0">
                  <a:pos x="T4" y="T5"/>
                </a:cxn>
                <a:cxn ang="0">
                  <a:pos x="T6" y="T7"/>
                </a:cxn>
                <a:cxn ang="0">
                  <a:pos x="T8" y="T9"/>
                </a:cxn>
                <a:cxn ang="0">
                  <a:pos x="T10" y="T11"/>
                </a:cxn>
              </a:cxnLst>
              <a:rect l="T12" t="T13" r="T14" b="T15"/>
              <a:pathLst>
                <a:path w="2428" h="2614">
                  <a:moveTo>
                    <a:pt x="0" y="0"/>
                  </a:moveTo>
                  <a:lnTo>
                    <a:pt x="2428" y="2614"/>
                  </a:lnTo>
                  <a:lnTo>
                    <a:pt x="2428" y="2608"/>
                  </a:lnTo>
                  <a:lnTo>
                    <a:pt x="66" y="0"/>
                  </a:lnTo>
                  <a:lnTo>
                    <a:pt x="0" y="0"/>
                  </a:lnTo>
                  <a:close/>
                </a:path>
              </a:pathLst>
            </a:custGeom>
            <a:gradFill rotWithShape="0">
              <a:gsLst>
                <a:gs pos="0">
                  <a:srgbClr val="000099"/>
                </a:gs>
                <a:gs pos="100000">
                  <a:srgbClr val="000081"/>
                </a:gs>
              </a:gsLst>
              <a:lin ang="13500000" scaled="1"/>
            </a:gradFill>
            <a:ln w="9525">
              <a:noFill/>
              <a:round/>
              <a:headEnd/>
              <a:tailEnd/>
            </a:ln>
            <a:effectLst/>
          </p:spPr>
          <p:txBody>
            <a:bodyPr wrap="none" anchor="ctr"/>
            <a:lstStyle/>
            <a:p>
              <a:pPr>
                <a:defRPr/>
              </a:pPr>
              <a:endParaRPr lang="en-US">
                <a:ea typeface="+mn-ea"/>
                <a:cs typeface="+mn-cs"/>
              </a:endParaRPr>
            </a:p>
          </p:txBody>
        </p:sp>
        <p:sp>
          <p:nvSpPr>
            <p:cNvPr id="11298" name="AutoShape 34"/>
            <p:cNvSpPr>
              <a:spLocks noChangeArrowheads="1"/>
            </p:cNvSpPr>
            <p:nvPr/>
          </p:nvSpPr>
          <p:spPr bwMode="auto">
            <a:xfrm>
              <a:off x="3948" y="0"/>
              <a:ext cx="1804" cy="2462"/>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 name="T14" fmla="*/ 0 w 1800"/>
                <a:gd name="T15" fmla="*/ 0 h 2464"/>
                <a:gd name="T16" fmla="*/ 1800 w 1800"/>
                <a:gd name="T17" fmla="*/ 2464 h 2464"/>
              </a:gdLst>
              <a:ahLst/>
              <a:cxnLst>
                <a:cxn ang="0">
                  <a:pos x="T0" y="T1"/>
                </a:cxn>
                <a:cxn ang="0">
                  <a:pos x="T2" y="T3"/>
                </a:cxn>
                <a:cxn ang="0">
                  <a:pos x="T4" y="T5"/>
                </a:cxn>
                <a:cxn ang="0">
                  <a:pos x="T6" y="T7"/>
                </a:cxn>
                <a:cxn ang="0">
                  <a:pos x="T8" y="T9"/>
                </a:cxn>
                <a:cxn ang="0">
                  <a:pos x="T10" y="T11"/>
                </a:cxn>
                <a:cxn ang="0">
                  <a:pos x="T12" y="T13"/>
                </a:cxn>
              </a:cxnLst>
              <a:rect l="T14" t="T15" r="T16" b="T17"/>
              <a:pathLst>
                <a:path w="1800" h="2464">
                  <a:moveTo>
                    <a:pt x="485" y="0"/>
                  </a:moveTo>
                  <a:lnTo>
                    <a:pt x="0" y="0"/>
                  </a:lnTo>
                  <a:lnTo>
                    <a:pt x="1800" y="2464"/>
                  </a:lnTo>
                  <a:lnTo>
                    <a:pt x="1800" y="2248"/>
                  </a:lnTo>
                  <a:lnTo>
                    <a:pt x="1794" y="2248"/>
                  </a:lnTo>
                  <a:lnTo>
                    <a:pt x="485" y="0"/>
                  </a:lnTo>
                  <a:close/>
                </a:path>
              </a:pathLst>
            </a:custGeom>
            <a:gradFill rotWithShape="0">
              <a:gsLst>
                <a:gs pos="0">
                  <a:srgbClr val="000064"/>
                </a:gs>
                <a:gs pos="100000">
                  <a:srgbClr val="000080"/>
                </a:gs>
              </a:gsLst>
              <a:lin ang="5400000" scaled="1"/>
            </a:gradFill>
            <a:ln w="9525">
              <a:noFill/>
              <a:round/>
              <a:headEnd/>
              <a:tailEnd/>
            </a:ln>
            <a:effectLst/>
          </p:spPr>
          <p:txBody>
            <a:bodyPr wrap="none" anchor="ctr"/>
            <a:lstStyle/>
            <a:p>
              <a:pPr>
                <a:defRPr/>
              </a:pPr>
              <a:endParaRPr lang="en-US">
                <a:ea typeface="+mn-ea"/>
                <a:cs typeface="+mn-cs"/>
              </a:endParaRPr>
            </a:p>
          </p:txBody>
        </p:sp>
        <p:sp>
          <p:nvSpPr>
            <p:cNvPr id="11299" name="AutoShape 35"/>
            <p:cNvSpPr>
              <a:spLocks noChangeArrowheads="1"/>
            </p:cNvSpPr>
            <p:nvPr/>
          </p:nvSpPr>
          <p:spPr bwMode="auto">
            <a:xfrm>
              <a:off x="4517" y="0"/>
              <a:ext cx="1235" cy="2072"/>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 name="T12" fmla="*/ 0 w 1232"/>
                <a:gd name="T13" fmla="*/ 0 h 2074"/>
                <a:gd name="T14" fmla="*/ 1232 w 1232"/>
                <a:gd name="T15" fmla="*/ 2074 h 2074"/>
              </a:gdLst>
              <a:ahLst/>
              <a:cxnLst>
                <a:cxn ang="0">
                  <a:pos x="T0" y="T1"/>
                </a:cxn>
                <a:cxn ang="0">
                  <a:pos x="T2" y="T3"/>
                </a:cxn>
                <a:cxn ang="0">
                  <a:pos x="T4" y="T5"/>
                </a:cxn>
                <a:cxn ang="0">
                  <a:pos x="T6" y="T7"/>
                </a:cxn>
                <a:cxn ang="0">
                  <a:pos x="T8" y="T9"/>
                </a:cxn>
                <a:cxn ang="0">
                  <a:pos x="T10" y="T11"/>
                </a:cxn>
              </a:cxnLst>
              <a:rect l="T12" t="T13" r="T14" b="T15"/>
              <a:pathLst>
                <a:path w="1232" h="2074">
                  <a:moveTo>
                    <a:pt x="0" y="0"/>
                  </a:moveTo>
                  <a:lnTo>
                    <a:pt x="1232" y="2074"/>
                  </a:lnTo>
                  <a:lnTo>
                    <a:pt x="1232" y="2038"/>
                  </a:lnTo>
                  <a:lnTo>
                    <a:pt x="42" y="0"/>
                  </a:lnTo>
                  <a:lnTo>
                    <a:pt x="0" y="0"/>
                  </a:lnTo>
                  <a:close/>
                </a:path>
              </a:pathLst>
            </a:custGeom>
            <a:gradFill rotWithShape="0">
              <a:gsLst>
                <a:gs pos="0">
                  <a:srgbClr val="000099"/>
                </a:gs>
                <a:gs pos="100000">
                  <a:srgbClr val="000057"/>
                </a:gs>
              </a:gsLst>
              <a:lin ang="13500000" scaled="1"/>
            </a:gradFill>
            <a:ln w="9525">
              <a:noFill/>
              <a:round/>
              <a:headEnd/>
              <a:tailEnd/>
            </a:ln>
            <a:effectLst/>
          </p:spPr>
          <p:txBody>
            <a:bodyPr wrap="none" anchor="ctr"/>
            <a:lstStyle/>
            <a:p>
              <a:pPr>
                <a:defRPr/>
              </a:pPr>
              <a:endParaRPr lang="en-US">
                <a:ea typeface="+mn-ea"/>
                <a:cs typeface="+mn-cs"/>
              </a:endParaRPr>
            </a:p>
          </p:txBody>
        </p:sp>
        <p:sp>
          <p:nvSpPr>
            <p:cNvPr id="11300" name="AutoShape 36"/>
            <p:cNvSpPr>
              <a:spLocks noChangeArrowheads="1"/>
            </p:cNvSpPr>
            <p:nvPr/>
          </p:nvSpPr>
          <p:spPr bwMode="auto">
            <a:xfrm>
              <a:off x="4692" y="0"/>
              <a:ext cx="1060" cy="1935"/>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 name="T12" fmla="*/ 0 w 1058"/>
                <a:gd name="T13" fmla="*/ 0 h 1936"/>
                <a:gd name="T14" fmla="*/ 1058 w 1058"/>
                <a:gd name="T15" fmla="*/ 1936 h 1936"/>
              </a:gdLst>
              <a:ahLst/>
              <a:cxnLst>
                <a:cxn ang="0">
                  <a:pos x="T0" y="T1"/>
                </a:cxn>
                <a:cxn ang="0">
                  <a:pos x="T2" y="T3"/>
                </a:cxn>
                <a:cxn ang="0">
                  <a:pos x="T4" y="T5"/>
                </a:cxn>
                <a:cxn ang="0">
                  <a:pos x="T6" y="T7"/>
                </a:cxn>
                <a:cxn ang="0">
                  <a:pos x="T8" y="T9"/>
                </a:cxn>
                <a:cxn ang="0">
                  <a:pos x="T10" y="T11"/>
                </a:cxn>
              </a:cxnLst>
              <a:rect l="T12" t="T13" r="T14" b="T15"/>
              <a:pathLst>
                <a:path w="1058" h="1936">
                  <a:moveTo>
                    <a:pt x="0" y="0"/>
                  </a:moveTo>
                  <a:lnTo>
                    <a:pt x="1058" y="1936"/>
                  </a:lnTo>
                  <a:lnTo>
                    <a:pt x="1058" y="1930"/>
                  </a:lnTo>
                  <a:lnTo>
                    <a:pt x="54" y="0"/>
                  </a:lnTo>
                  <a:lnTo>
                    <a:pt x="0" y="0"/>
                  </a:lnTo>
                  <a:close/>
                </a:path>
              </a:pathLst>
            </a:custGeom>
            <a:gradFill rotWithShape="0">
              <a:gsLst>
                <a:gs pos="0">
                  <a:srgbClr val="000099"/>
                </a:gs>
                <a:gs pos="100000">
                  <a:srgbClr val="00006E"/>
                </a:gs>
              </a:gsLst>
              <a:lin ang="13500000" scaled="1"/>
            </a:gradFill>
            <a:ln w="9525">
              <a:noFill/>
              <a:round/>
              <a:headEnd/>
              <a:tailEnd/>
            </a:ln>
            <a:effectLst/>
          </p:spPr>
          <p:txBody>
            <a:bodyPr wrap="none" anchor="ctr"/>
            <a:lstStyle/>
            <a:p>
              <a:pPr>
                <a:defRPr/>
              </a:pPr>
              <a:endParaRPr lang="en-US">
                <a:ea typeface="+mn-ea"/>
                <a:cs typeface="+mn-cs"/>
              </a:endParaRPr>
            </a:p>
          </p:txBody>
        </p:sp>
        <p:sp>
          <p:nvSpPr>
            <p:cNvPr id="11301" name="AutoShape 37"/>
            <p:cNvSpPr>
              <a:spLocks noChangeArrowheads="1"/>
            </p:cNvSpPr>
            <p:nvPr/>
          </p:nvSpPr>
          <p:spPr bwMode="auto">
            <a:xfrm>
              <a:off x="4979" y="0"/>
              <a:ext cx="773" cy="1486"/>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 name="T12" fmla="*/ 0 w 771"/>
                <a:gd name="T13" fmla="*/ 0 h 1487"/>
                <a:gd name="T14" fmla="*/ 771 w 771"/>
                <a:gd name="T15" fmla="*/ 1487 h 1487"/>
              </a:gdLst>
              <a:ahLst/>
              <a:cxnLst>
                <a:cxn ang="0">
                  <a:pos x="T0" y="T1"/>
                </a:cxn>
                <a:cxn ang="0">
                  <a:pos x="T2" y="T3"/>
                </a:cxn>
                <a:cxn ang="0">
                  <a:pos x="T4" y="T5"/>
                </a:cxn>
                <a:cxn ang="0">
                  <a:pos x="T6" y="T7"/>
                </a:cxn>
                <a:cxn ang="0">
                  <a:pos x="T8" y="T9"/>
                </a:cxn>
                <a:cxn ang="0">
                  <a:pos x="T10" y="T11"/>
                </a:cxn>
              </a:cxnLst>
              <a:rect l="T12" t="T13" r="T14" b="T15"/>
              <a:pathLst>
                <a:path w="771" h="1487">
                  <a:moveTo>
                    <a:pt x="771" y="1433"/>
                  </a:moveTo>
                  <a:lnTo>
                    <a:pt x="42" y="0"/>
                  </a:lnTo>
                  <a:lnTo>
                    <a:pt x="0" y="0"/>
                  </a:lnTo>
                  <a:lnTo>
                    <a:pt x="771" y="1487"/>
                  </a:lnTo>
                  <a:lnTo>
                    <a:pt x="771" y="1433"/>
                  </a:lnTo>
                  <a:close/>
                </a:path>
              </a:pathLst>
            </a:custGeom>
            <a:gradFill rotWithShape="0">
              <a:gsLst>
                <a:gs pos="0">
                  <a:srgbClr val="000099"/>
                </a:gs>
                <a:gs pos="100000">
                  <a:srgbClr val="000078"/>
                </a:gs>
              </a:gsLst>
              <a:lin ang="13500000" scaled="1"/>
            </a:gradFill>
            <a:ln w="9525">
              <a:noFill/>
              <a:round/>
              <a:headEnd/>
              <a:tailEnd/>
            </a:ln>
            <a:effectLst/>
          </p:spPr>
          <p:txBody>
            <a:bodyPr wrap="none" anchor="ctr"/>
            <a:lstStyle/>
            <a:p>
              <a:pPr>
                <a:defRPr/>
              </a:pPr>
              <a:endParaRPr lang="en-US">
                <a:ea typeface="+mn-ea"/>
                <a:cs typeface="+mn-cs"/>
              </a:endParaRPr>
            </a:p>
          </p:txBody>
        </p:sp>
        <p:grpSp>
          <p:nvGrpSpPr>
            <p:cNvPr id="123948" name="Group 38"/>
            <p:cNvGrpSpPr>
              <a:grpSpLocks/>
            </p:cNvGrpSpPr>
            <p:nvPr/>
          </p:nvGrpSpPr>
          <p:grpSpPr bwMode="auto">
            <a:xfrm>
              <a:off x="0" y="1632"/>
              <a:ext cx="5753" cy="1853"/>
              <a:chOff x="0" y="1632"/>
              <a:chExt cx="5753" cy="1853"/>
            </a:xfrm>
          </p:grpSpPr>
          <p:sp>
            <p:nvSpPr>
              <p:cNvPr id="11303" name="AutoShape 39"/>
              <p:cNvSpPr>
                <a:spLocks noChangeArrowheads="1"/>
              </p:cNvSpPr>
              <p:nvPr/>
            </p:nvSpPr>
            <p:spPr bwMode="auto">
              <a:xfrm>
                <a:off x="0" y="1632"/>
                <a:ext cx="3668" cy="1311"/>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 name="T14" fmla="*/ 0 w 3659"/>
                  <a:gd name="T15" fmla="*/ 0 h 1313"/>
                  <a:gd name="T16" fmla="*/ 3659 w 3659"/>
                  <a:gd name="T17" fmla="*/ 1313 h 1313"/>
                </a:gdLst>
                <a:ahLst/>
                <a:cxnLst>
                  <a:cxn ang="0">
                    <a:pos x="T0" y="T1"/>
                  </a:cxn>
                  <a:cxn ang="0">
                    <a:pos x="T2" y="T3"/>
                  </a:cxn>
                  <a:cxn ang="0">
                    <a:pos x="T4" y="T5"/>
                  </a:cxn>
                  <a:cxn ang="0">
                    <a:pos x="T6" y="T7"/>
                  </a:cxn>
                  <a:cxn ang="0">
                    <a:pos x="T8" y="T9"/>
                  </a:cxn>
                  <a:cxn ang="0">
                    <a:pos x="T10" y="T11"/>
                  </a:cxn>
                  <a:cxn ang="0">
                    <a:pos x="T12" y="T13"/>
                  </a:cxn>
                </a:cxnLst>
                <a:rect l="T14" t="T15" r="T16" b="T17"/>
                <a:pathLst>
                  <a:path w="3659" h="1313">
                    <a:moveTo>
                      <a:pt x="0" y="0"/>
                    </a:moveTo>
                    <a:lnTo>
                      <a:pt x="0" y="366"/>
                    </a:lnTo>
                    <a:lnTo>
                      <a:pt x="3635" y="1313"/>
                    </a:lnTo>
                    <a:lnTo>
                      <a:pt x="3647" y="1235"/>
                    </a:lnTo>
                    <a:lnTo>
                      <a:pt x="3659" y="1163"/>
                    </a:lnTo>
                    <a:lnTo>
                      <a:pt x="0" y="0"/>
                    </a:lnTo>
                    <a:close/>
                  </a:path>
                </a:pathLst>
              </a:custGeom>
              <a:gradFill rotWithShape="0">
                <a:gsLst>
                  <a:gs pos="0">
                    <a:srgbClr val="000099"/>
                  </a:gs>
                  <a:gs pos="100000">
                    <a:srgbClr val="00006E"/>
                  </a:gs>
                </a:gsLst>
                <a:lin ang="10800000" scaled="1"/>
              </a:gradFill>
              <a:ln w="9525">
                <a:noFill/>
                <a:round/>
                <a:headEnd/>
                <a:tailEnd/>
              </a:ln>
              <a:effectLst/>
            </p:spPr>
            <p:txBody>
              <a:bodyPr wrap="none" anchor="ctr"/>
              <a:lstStyle/>
              <a:p>
                <a:pPr>
                  <a:defRPr/>
                </a:pPr>
                <a:endParaRPr lang="en-US">
                  <a:ea typeface="+mn-ea"/>
                  <a:cs typeface="+mn-cs"/>
                </a:endParaRPr>
              </a:p>
            </p:txBody>
          </p:sp>
          <p:sp>
            <p:nvSpPr>
              <p:cNvPr id="11304" name="AutoShape 40"/>
              <p:cNvSpPr>
                <a:spLocks noChangeArrowheads="1"/>
              </p:cNvSpPr>
              <p:nvPr/>
            </p:nvSpPr>
            <p:spPr bwMode="auto">
              <a:xfrm>
                <a:off x="3644" y="2792"/>
                <a:ext cx="2110" cy="694"/>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 name="T14" fmla="*/ 0 w 2105"/>
                  <a:gd name="T15" fmla="*/ 0 h 695"/>
                  <a:gd name="T16" fmla="*/ 2105 w 2105"/>
                  <a:gd name="T17" fmla="*/ 695 h 695"/>
                </a:gdLst>
                <a:ahLst/>
                <a:cxnLst>
                  <a:cxn ang="0">
                    <a:pos x="T0" y="T1"/>
                  </a:cxn>
                  <a:cxn ang="0">
                    <a:pos x="T2" y="T3"/>
                  </a:cxn>
                  <a:cxn ang="0">
                    <a:pos x="T4" y="T5"/>
                  </a:cxn>
                  <a:cxn ang="0">
                    <a:pos x="T6" y="T7"/>
                  </a:cxn>
                  <a:cxn ang="0">
                    <a:pos x="T8" y="T9"/>
                  </a:cxn>
                  <a:cxn ang="0">
                    <a:pos x="T10" y="T11"/>
                  </a:cxn>
                  <a:cxn ang="0">
                    <a:pos x="T12" y="T13"/>
                  </a:cxn>
                </a:cxnLst>
                <a:rect l="T14" t="T15" r="T16" b="T17"/>
                <a:pathLst>
                  <a:path w="2105" h="695">
                    <a:moveTo>
                      <a:pt x="2105" y="665"/>
                    </a:moveTo>
                    <a:lnTo>
                      <a:pt x="24" y="0"/>
                    </a:lnTo>
                    <a:lnTo>
                      <a:pt x="12" y="72"/>
                    </a:lnTo>
                    <a:lnTo>
                      <a:pt x="0" y="150"/>
                    </a:lnTo>
                    <a:lnTo>
                      <a:pt x="2105" y="695"/>
                    </a:lnTo>
                    <a:lnTo>
                      <a:pt x="2105" y="665"/>
                    </a:lnTo>
                    <a:close/>
                  </a:path>
                </a:pathLst>
              </a:custGeom>
              <a:gradFill rotWithShape="0">
                <a:gsLst>
                  <a:gs pos="0">
                    <a:srgbClr val="1616A1"/>
                  </a:gs>
                  <a:gs pos="100000">
                    <a:srgbClr val="000099"/>
                  </a:gs>
                </a:gsLst>
                <a:lin ang="10800000" scaled="1"/>
              </a:gradFill>
              <a:ln w="9525">
                <a:noFill/>
                <a:round/>
                <a:headEnd/>
                <a:tailEnd/>
              </a:ln>
              <a:effectLst/>
            </p:spPr>
            <p:txBody>
              <a:bodyPr wrap="none" anchor="ctr"/>
              <a:lstStyle/>
              <a:p>
                <a:pPr>
                  <a:defRPr/>
                </a:pPr>
                <a:endParaRPr lang="en-US">
                  <a:ea typeface="+mn-ea"/>
                  <a:cs typeface="+mn-cs"/>
                </a:endParaRPr>
              </a:p>
            </p:txBody>
          </p:sp>
        </p:grpSp>
      </p:grpSp>
      <p:sp>
        <p:nvSpPr>
          <p:cNvPr id="123907" name="Rectangle 41"/>
          <p:cNvSpPr>
            <a:spLocks noGrp="1" noChangeArrowheads="1"/>
          </p:cNvSpPr>
          <p:nvPr>
            <p:ph type="title"/>
          </p:nvPr>
        </p:nvSpPr>
        <p:spPr bwMode="auto">
          <a:xfrm>
            <a:off x="457200" y="277813"/>
            <a:ext cx="8224838"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23908" name="Rectangle 42"/>
          <p:cNvSpPr>
            <a:spLocks noGrp="1" noChangeArrowheads="1"/>
          </p:cNvSpPr>
          <p:nvPr>
            <p:ph type="body" idx="1"/>
          </p:nvPr>
        </p:nvSpPr>
        <p:spPr bwMode="auto">
          <a:xfrm>
            <a:off x="457200" y="1600200"/>
            <a:ext cx="822483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7488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1307" name="Text Box 43"/>
          <p:cNvSpPr txBox="1">
            <a:spLocks noChangeArrowheads="1"/>
          </p:cNvSpPr>
          <p:nvPr/>
        </p:nvSpPr>
        <p:spPr bwMode="auto">
          <a:xfrm>
            <a:off x="457200" y="6237288"/>
            <a:ext cx="2130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11308" name="Text Box 44"/>
          <p:cNvSpPr txBox="1">
            <a:spLocks noChangeArrowheads="1"/>
          </p:cNvSpPr>
          <p:nvPr/>
        </p:nvSpPr>
        <p:spPr bwMode="auto">
          <a:xfrm>
            <a:off x="3124200" y="6242050"/>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11309" name="Rectangle 45"/>
          <p:cNvSpPr>
            <a:spLocks noGrp="1" noChangeArrowheads="1"/>
          </p:cNvSpPr>
          <p:nvPr>
            <p:ph type="sldNum"/>
          </p:nvPr>
        </p:nvSpPr>
        <p:spPr bwMode="auto">
          <a:xfrm>
            <a:off x="6553200" y="6243638"/>
            <a:ext cx="2128838" cy="452437"/>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lnSpc>
                <a:spcPct val="93000"/>
              </a:lnSpc>
              <a:defRPr sz="1200">
                <a:solidFill>
                  <a:srgbClr val="FFFFFF"/>
                </a:solidFill>
                <a:effectLst>
                  <a:outerShdw blurRad="38100" dist="38100" dir="2700000" algn="tl">
                    <a:srgbClr val="000000"/>
                  </a:outerShdw>
                </a:effectLst>
                <a:latin typeface="Arial" charset="0"/>
                <a:cs typeface="Arial Unicode MS" charset="0"/>
              </a:defRPr>
            </a:lvl1pPr>
          </a:lstStyle>
          <a:p>
            <a:fld id="{DCC96CB6-3840-924E-A3BE-124B18E5FC0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FFFFFF"/>
          </a:solidFill>
          <a:latin typeface="+mj-lt"/>
          <a:ea typeface="ＭＳ Ｐゴシック" charset="0"/>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MS Gothic" pitchFamily="49" charset="-128"/>
        </a:defRPr>
      </a:lvl2pPr>
      <a:lvl3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MS Gothic" pitchFamily="49" charset="-128"/>
        </a:defRPr>
      </a:lvl3pPr>
      <a:lvl4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MS Gothic" pitchFamily="49" charset="-128"/>
        </a:defRPr>
      </a:lvl4pPr>
      <a:lvl5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MS Gothic" pitchFamily="49" charset="-128"/>
        </a:defRPr>
      </a:lvl5pPr>
      <a:lvl6pPr marL="2514600" indent="-228600"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FFFFFF"/>
          </a:solidFill>
          <a:latin typeface="Arial" charset="0"/>
          <a:ea typeface="MS Gothic" pitchFamily="49" charset="-128"/>
          <a:cs typeface="MS Gothic" pitchFamily="49" charset="-128"/>
        </a:defRPr>
      </a:lvl6pPr>
      <a:lvl7pPr marL="2971800" indent="-228600"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FFFFFF"/>
          </a:solidFill>
          <a:latin typeface="Arial" charset="0"/>
          <a:ea typeface="MS Gothic" pitchFamily="49" charset="-128"/>
          <a:cs typeface="MS Gothic" pitchFamily="49" charset="-128"/>
        </a:defRPr>
      </a:lvl7pPr>
      <a:lvl8pPr marL="3429000" indent="-228600"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FFFFFF"/>
          </a:solidFill>
          <a:latin typeface="Arial" charset="0"/>
          <a:ea typeface="MS Gothic" pitchFamily="49" charset="-128"/>
          <a:cs typeface="MS Gothic" pitchFamily="49" charset="-128"/>
        </a:defRPr>
      </a:lvl8pPr>
      <a:lvl9pPr marL="3886200" indent="-228600"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FFFFFF"/>
          </a:solidFill>
          <a:latin typeface="Arial" charset="0"/>
          <a:ea typeface="MS Gothic" pitchFamily="49" charset="-128"/>
          <a:cs typeface="MS Gothic" pitchFamily="49" charset="-128"/>
        </a:defRPr>
      </a:lvl9pPr>
    </p:titleStyle>
    <p:bodyStyle>
      <a:lvl1pPr marL="342900" indent="-342900" algn="l" defTabSz="457200" rtl="0" eaLnBrk="0" fontAlgn="base" hangingPunct="0">
        <a:lnSpc>
          <a:spcPct val="93000"/>
        </a:lnSpc>
        <a:spcBef>
          <a:spcPts val="800"/>
        </a:spcBef>
        <a:spcAft>
          <a:spcPct val="0"/>
        </a:spcAft>
        <a:buClr>
          <a:srgbClr val="000000"/>
        </a:buClr>
        <a:buSzPct val="100000"/>
        <a:buFont typeface="Times New Roman" charset="0"/>
        <a:defRPr sz="3200">
          <a:solidFill>
            <a:srgbClr val="FFFFFF"/>
          </a:solidFill>
          <a:latin typeface="+mn-lt"/>
          <a:ea typeface="ＭＳ Ｐゴシック" charset="0"/>
          <a:cs typeface="+mn-cs"/>
        </a:defRPr>
      </a:lvl1pPr>
      <a:lvl2pPr marL="742950" indent="-285750" algn="l" defTabSz="457200" rtl="0" eaLnBrk="0" fontAlgn="base" hangingPunct="0">
        <a:lnSpc>
          <a:spcPct val="93000"/>
        </a:lnSpc>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lnSpc>
          <a:spcPct val="93000"/>
        </a:lnSpc>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7"/>
            </a:gs>
            <a:gs pos="100000">
              <a:srgbClr val="000099"/>
            </a:gs>
          </a:gsLst>
          <a:lin ang="2700000" scaled="1"/>
        </a:gradFill>
        <a:effectLst/>
      </p:bgPr>
    </p:bg>
    <p:spTree>
      <p:nvGrpSpPr>
        <p:cNvPr id="1" name=""/>
        <p:cNvGrpSpPr/>
        <p:nvPr/>
      </p:nvGrpSpPr>
      <p:grpSpPr>
        <a:xfrm>
          <a:off x="0" y="0"/>
          <a:ext cx="0" cy="0"/>
          <a:chOff x="0" y="0"/>
          <a:chExt cx="0" cy="0"/>
        </a:xfrm>
      </p:grpSpPr>
      <p:grpSp>
        <p:nvGrpSpPr>
          <p:cNvPr id="136194" name="Group 1"/>
          <p:cNvGrpSpPr>
            <a:grpSpLocks/>
          </p:cNvGrpSpPr>
          <p:nvPr/>
        </p:nvGrpSpPr>
        <p:grpSpPr bwMode="auto">
          <a:xfrm>
            <a:off x="0" y="0"/>
            <a:ext cx="9139238" cy="6851650"/>
            <a:chOff x="0" y="0"/>
            <a:chExt cx="5757" cy="4316"/>
          </a:xfrm>
        </p:grpSpPr>
        <p:sp>
          <p:nvSpPr>
            <p:cNvPr id="12290" name="AutoShape 2"/>
            <p:cNvSpPr>
              <a:spLocks noChangeArrowheads="1"/>
            </p:cNvSpPr>
            <p:nvPr/>
          </p:nvSpPr>
          <p:spPr bwMode="auto">
            <a:xfrm>
              <a:off x="0" y="12"/>
              <a:ext cx="5756" cy="3271"/>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 name="T16" fmla="*/ 0 w 5740"/>
                <a:gd name="T17" fmla="*/ 0 h 3273"/>
                <a:gd name="T18" fmla="*/ 5740 w 5740"/>
                <a:gd name="T19" fmla="*/ 3273 h 3273"/>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5740" h="3273">
                  <a:moveTo>
                    <a:pt x="3193" y="1816"/>
                  </a:moveTo>
                  <a:lnTo>
                    <a:pt x="0" y="0"/>
                  </a:lnTo>
                  <a:lnTo>
                    <a:pt x="0" y="522"/>
                  </a:lnTo>
                  <a:lnTo>
                    <a:pt x="3037" y="1978"/>
                  </a:lnTo>
                  <a:lnTo>
                    <a:pt x="5740" y="3273"/>
                  </a:lnTo>
                  <a:lnTo>
                    <a:pt x="5740" y="3267"/>
                  </a:lnTo>
                  <a:lnTo>
                    <a:pt x="3193" y="1816"/>
                  </a:lnTo>
                  <a:close/>
                </a:path>
              </a:pathLst>
            </a:custGeom>
            <a:gradFill rotWithShape="0">
              <a:gsLst>
                <a:gs pos="0">
                  <a:srgbClr val="000080"/>
                </a:gs>
                <a:gs pos="100000">
                  <a:srgbClr val="000051"/>
                </a:gs>
              </a:gsLst>
              <a:lin ang="10800000" scaled="1"/>
            </a:gradFill>
            <a:ln w="9525">
              <a:noFill/>
              <a:round/>
              <a:headEnd/>
              <a:tailEnd/>
            </a:ln>
            <a:effectLst/>
          </p:spPr>
          <p:txBody>
            <a:bodyPr wrap="none" anchor="ctr"/>
            <a:lstStyle/>
            <a:p>
              <a:pPr>
                <a:defRPr/>
              </a:pPr>
              <a:endParaRPr lang="en-US">
                <a:ea typeface="+mn-ea"/>
                <a:cs typeface="+mn-cs"/>
              </a:endParaRPr>
            </a:p>
          </p:txBody>
        </p:sp>
        <p:sp>
          <p:nvSpPr>
            <p:cNvPr id="12291" name="AutoShape 3"/>
            <p:cNvSpPr>
              <a:spLocks noChangeArrowheads="1"/>
            </p:cNvSpPr>
            <p:nvPr/>
          </p:nvSpPr>
          <p:spPr bwMode="auto">
            <a:xfrm>
              <a:off x="149" y="0"/>
              <a:ext cx="5607" cy="3241"/>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 name="T16" fmla="*/ 0 w 5591"/>
                <a:gd name="T17" fmla="*/ 0 h 3243"/>
                <a:gd name="T18" fmla="*/ 5591 w 5591"/>
                <a:gd name="T19" fmla="*/ 3243 h 3243"/>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5591" h="3243">
                  <a:moveTo>
                    <a:pt x="3163" y="1714"/>
                  </a:moveTo>
                  <a:lnTo>
                    <a:pt x="431" y="0"/>
                  </a:lnTo>
                  <a:lnTo>
                    <a:pt x="0" y="0"/>
                  </a:lnTo>
                  <a:lnTo>
                    <a:pt x="3086" y="1786"/>
                  </a:lnTo>
                  <a:lnTo>
                    <a:pt x="5591" y="3243"/>
                  </a:lnTo>
                  <a:lnTo>
                    <a:pt x="5591" y="3237"/>
                  </a:lnTo>
                  <a:lnTo>
                    <a:pt x="3163" y="1714"/>
                  </a:lnTo>
                  <a:close/>
                </a:path>
              </a:pathLst>
            </a:custGeom>
            <a:gradFill rotWithShape="0">
              <a:gsLst>
                <a:gs pos="0">
                  <a:srgbClr val="000099"/>
                </a:gs>
                <a:gs pos="100000">
                  <a:srgbClr val="00005C"/>
                </a:gs>
              </a:gsLst>
              <a:lin ang="13500000" scaled="1"/>
            </a:gradFill>
            <a:ln w="9525">
              <a:noFill/>
              <a:round/>
              <a:headEnd/>
              <a:tailEnd/>
            </a:ln>
            <a:effectLst/>
          </p:spPr>
          <p:txBody>
            <a:bodyPr wrap="none" anchor="ctr"/>
            <a:lstStyle/>
            <a:p>
              <a:pPr>
                <a:defRPr/>
              </a:pPr>
              <a:endParaRPr lang="en-US">
                <a:ea typeface="+mn-ea"/>
                <a:cs typeface="+mn-cs"/>
              </a:endParaRPr>
            </a:p>
          </p:txBody>
        </p:sp>
        <p:sp>
          <p:nvSpPr>
            <p:cNvPr id="12292" name="AutoShape 4"/>
            <p:cNvSpPr>
              <a:spLocks noChangeArrowheads="1"/>
            </p:cNvSpPr>
            <p:nvPr/>
          </p:nvSpPr>
          <p:spPr bwMode="auto">
            <a:xfrm>
              <a:off x="0" y="3431"/>
              <a:ext cx="4036"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 name="T12" fmla="*/ 0 w 4042"/>
                <a:gd name="T13" fmla="*/ 0 h 192"/>
                <a:gd name="T14" fmla="*/ 4042 w 4042"/>
                <a:gd name="T15" fmla="*/ 192 h 192"/>
              </a:gdLst>
              <a:ahLst/>
              <a:cxnLst>
                <a:cxn ang="0">
                  <a:pos x="T0" y="T1"/>
                </a:cxn>
                <a:cxn ang="0">
                  <a:pos x="T2" y="T3"/>
                </a:cxn>
                <a:cxn ang="0">
                  <a:pos x="T4" y="T5"/>
                </a:cxn>
                <a:cxn ang="0">
                  <a:pos x="T6" y="T7"/>
                </a:cxn>
                <a:cxn ang="0">
                  <a:pos x="T8" y="T9"/>
                </a:cxn>
                <a:cxn ang="0">
                  <a:pos x="T10" y="T11"/>
                </a:cxn>
              </a:cxnLst>
              <a:rect l="T12" t="T13" r="T14" b="T15"/>
              <a:pathLst>
                <a:path w="4042" h="192">
                  <a:moveTo>
                    <a:pt x="0" y="156"/>
                  </a:moveTo>
                  <a:lnTo>
                    <a:pt x="4042" y="192"/>
                  </a:lnTo>
                  <a:lnTo>
                    <a:pt x="4042" y="144"/>
                  </a:lnTo>
                  <a:lnTo>
                    <a:pt x="0" y="0"/>
                  </a:lnTo>
                  <a:lnTo>
                    <a:pt x="0" y="156"/>
                  </a:lnTo>
                  <a:close/>
                </a:path>
              </a:pathLst>
            </a:custGeom>
            <a:gradFill rotWithShape="0">
              <a:gsLst>
                <a:gs pos="0">
                  <a:srgbClr val="000080"/>
                </a:gs>
                <a:gs pos="100000">
                  <a:srgbClr val="000060"/>
                </a:gs>
              </a:gsLst>
              <a:lin ang="10800000" scaled="1"/>
            </a:gradFill>
            <a:ln w="9525">
              <a:noFill/>
              <a:round/>
              <a:headEnd/>
              <a:tailEnd/>
            </a:ln>
            <a:effectLst/>
          </p:spPr>
          <p:txBody>
            <a:bodyPr wrap="none" anchor="ctr"/>
            <a:lstStyle/>
            <a:p>
              <a:pPr>
                <a:defRPr/>
              </a:pPr>
              <a:endParaRPr lang="en-US">
                <a:ea typeface="+mn-ea"/>
                <a:cs typeface="+mn-cs"/>
              </a:endParaRPr>
            </a:p>
          </p:txBody>
        </p:sp>
        <p:sp>
          <p:nvSpPr>
            <p:cNvPr id="12293" name="AutoShape 5"/>
            <p:cNvSpPr>
              <a:spLocks noChangeArrowheads="1"/>
            </p:cNvSpPr>
            <p:nvPr/>
          </p:nvSpPr>
          <p:spPr bwMode="auto">
            <a:xfrm>
              <a:off x="4036" y="3575"/>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w 1722"/>
                <a:gd name="T13" fmla="*/ 0 h 66"/>
                <a:gd name="T14" fmla="*/ 1722 w 1722"/>
                <a:gd name="T15" fmla="*/ 66 h 66"/>
              </a:gdLst>
              <a:ahLst/>
              <a:cxnLst>
                <a:cxn ang="0">
                  <a:pos x="T0" y="T1"/>
                </a:cxn>
                <a:cxn ang="0">
                  <a:pos x="T2" y="T3"/>
                </a:cxn>
                <a:cxn ang="0">
                  <a:pos x="T4" y="T5"/>
                </a:cxn>
                <a:cxn ang="0">
                  <a:pos x="T6" y="T7"/>
                </a:cxn>
                <a:cxn ang="0">
                  <a:pos x="T8" y="T9"/>
                </a:cxn>
                <a:cxn ang="0">
                  <a:pos x="T10" y="T11"/>
                </a:cxn>
              </a:cxnLst>
              <a:rect l="T12" t="T13" r="T14" b="T15"/>
              <a:pathLst>
                <a:path w="1722" h="66">
                  <a:moveTo>
                    <a:pt x="1722" y="66"/>
                  </a:moveTo>
                  <a:lnTo>
                    <a:pt x="1722" y="60"/>
                  </a:lnTo>
                  <a:lnTo>
                    <a:pt x="0" y="0"/>
                  </a:lnTo>
                  <a:lnTo>
                    <a:pt x="0" y="48"/>
                  </a:lnTo>
                  <a:lnTo>
                    <a:pt x="1722" y="66"/>
                  </a:lnTo>
                  <a:close/>
                </a:path>
              </a:pathLst>
            </a:custGeom>
            <a:gradFill rotWithShape="0">
              <a:gsLst>
                <a:gs pos="0">
                  <a:srgbClr val="000099"/>
                </a:gs>
                <a:gs pos="100000">
                  <a:srgbClr val="000080"/>
                </a:gs>
              </a:gsLst>
              <a:lin ang="10800000" scaled="1"/>
            </a:gradFill>
            <a:ln w="9525">
              <a:noFill/>
              <a:round/>
              <a:headEnd/>
              <a:tailEnd/>
            </a:ln>
            <a:effectLst/>
          </p:spPr>
          <p:txBody>
            <a:bodyPr wrap="none" anchor="ctr"/>
            <a:lstStyle/>
            <a:p>
              <a:pPr>
                <a:defRPr/>
              </a:pPr>
              <a:endParaRPr lang="en-US">
                <a:ea typeface="+mn-ea"/>
                <a:cs typeface="+mn-cs"/>
              </a:endParaRPr>
            </a:p>
          </p:txBody>
        </p:sp>
        <p:sp>
          <p:nvSpPr>
            <p:cNvPr id="12294" name="AutoShape 6"/>
            <p:cNvSpPr>
              <a:spLocks noChangeArrowheads="1"/>
            </p:cNvSpPr>
            <p:nvPr/>
          </p:nvSpPr>
          <p:spPr bwMode="auto">
            <a:xfrm>
              <a:off x="0" y="3724"/>
              <a:ext cx="4782"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 name="T12" fmla="*/ 0 w 4789"/>
                <a:gd name="T13" fmla="*/ 0 h 329"/>
                <a:gd name="T14" fmla="*/ 4789 w 4789"/>
                <a:gd name="T15" fmla="*/ 329 h 329"/>
              </a:gdLst>
              <a:ahLst/>
              <a:cxnLst>
                <a:cxn ang="0">
                  <a:pos x="T0" y="T1"/>
                </a:cxn>
                <a:cxn ang="0">
                  <a:pos x="T2" y="T3"/>
                </a:cxn>
                <a:cxn ang="0">
                  <a:pos x="T4" y="T5"/>
                </a:cxn>
                <a:cxn ang="0">
                  <a:pos x="T6" y="T7"/>
                </a:cxn>
                <a:cxn ang="0">
                  <a:pos x="T8" y="T9"/>
                </a:cxn>
                <a:cxn ang="0">
                  <a:pos x="T10" y="T11"/>
                </a:cxn>
              </a:cxnLst>
              <a:rect l="T12" t="T13" r="T14" b="T15"/>
              <a:pathLst>
                <a:path w="4789" h="329">
                  <a:moveTo>
                    <a:pt x="0" y="329"/>
                  </a:moveTo>
                  <a:lnTo>
                    <a:pt x="4789" y="77"/>
                  </a:lnTo>
                  <a:lnTo>
                    <a:pt x="4789" y="0"/>
                  </a:lnTo>
                  <a:lnTo>
                    <a:pt x="0" y="107"/>
                  </a:lnTo>
                  <a:lnTo>
                    <a:pt x="0" y="329"/>
                  </a:lnTo>
                  <a:close/>
                </a:path>
              </a:pathLst>
            </a:custGeom>
            <a:gradFill rotWithShape="0">
              <a:gsLst>
                <a:gs pos="0">
                  <a:srgbClr val="000099"/>
                </a:gs>
                <a:gs pos="100000">
                  <a:srgbClr val="00007C"/>
                </a:gs>
              </a:gsLst>
              <a:lin ang="10800000" scaled="1"/>
            </a:gradFill>
            <a:ln w="9525">
              <a:noFill/>
              <a:round/>
              <a:headEnd/>
              <a:tailEnd/>
            </a:ln>
            <a:effectLst/>
          </p:spPr>
          <p:txBody>
            <a:bodyPr wrap="none" anchor="ctr"/>
            <a:lstStyle/>
            <a:p>
              <a:pPr>
                <a:defRPr/>
              </a:pPr>
              <a:endParaRPr lang="en-US">
                <a:ea typeface="+mn-ea"/>
                <a:cs typeface="+mn-cs"/>
              </a:endParaRPr>
            </a:p>
          </p:txBody>
        </p:sp>
        <p:sp>
          <p:nvSpPr>
            <p:cNvPr id="12295" name="AutoShape 7"/>
            <p:cNvSpPr>
              <a:spLocks noChangeArrowheads="1"/>
            </p:cNvSpPr>
            <p:nvPr/>
          </p:nvSpPr>
          <p:spPr bwMode="auto">
            <a:xfrm>
              <a:off x="4782" y="3700"/>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w 975"/>
                <a:gd name="T13" fmla="*/ 0 h 101"/>
                <a:gd name="T14" fmla="*/ 975 w 975"/>
                <a:gd name="T15" fmla="*/ 101 h 101"/>
              </a:gdLst>
              <a:ahLst/>
              <a:cxnLst>
                <a:cxn ang="0">
                  <a:pos x="T0" y="T1"/>
                </a:cxn>
                <a:cxn ang="0">
                  <a:pos x="T2" y="T3"/>
                </a:cxn>
                <a:cxn ang="0">
                  <a:pos x="T4" y="T5"/>
                </a:cxn>
                <a:cxn ang="0">
                  <a:pos x="T6" y="T7"/>
                </a:cxn>
                <a:cxn ang="0">
                  <a:pos x="T8" y="T9"/>
                </a:cxn>
                <a:cxn ang="0">
                  <a:pos x="T10" y="T11"/>
                </a:cxn>
              </a:cxnLst>
              <a:rect l="T12" t="T13" r="T14" b="T15"/>
              <a:pathLst>
                <a:path w="975" h="101">
                  <a:moveTo>
                    <a:pt x="975" y="48"/>
                  </a:moveTo>
                  <a:lnTo>
                    <a:pt x="975" y="0"/>
                  </a:lnTo>
                  <a:lnTo>
                    <a:pt x="0" y="24"/>
                  </a:lnTo>
                  <a:lnTo>
                    <a:pt x="0" y="101"/>
                  </a:lnTo>
                  <a:lnTo>
                    <a:pt x="975" y="48"/>
                  </a:lnTo>
                  <a:close/>
                </a:path>
              </a:pathLst>
            </a:custGeom>
            <a:solidFill>
              <a:srgbClr val="000099"/>
            </a:solidFill>
            <a:ln w="9525">
              <a:noFill/>
              <a:round/>
              <a:headEnd/>
              <a:tailEnd/>
            </a:ln>
            <a:effectLst/>
          </p:spPr>
          <p:txBody>
            <a:bodyPr wrap="none" anchor="ctr"/>
            <a:lstStyle/>
            <a:p>
              <a:pPr>
                <a:defRPr/>
              </a:pPr>
              <a:endParaRPr lang="en-US">
                <a:ea typeface="+mn-ea"/>
                <a:cs typeface="+mn-cs"/>
              </a:endParaRPr>
            </a:p>
          </p:txBody>
        </p:sp>
        <p:sp>
          <p:nvSpPr>
            <p:cNvPr id="12296" name="AutoShape 8"/>
            <p:cNvSpPr>
              <a:spLocks noChangeArrowheads="1"/>
            </p:cNvSpPr>
            <p:nvPr/>
          </p:nvSpPr>
          <p:spPr bwMode="auto">
            <a:xfrm>
              <a:off x="3617" y="3813"/>
              <a:ext cx="2138"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w 2141"/>
                <a:gd name="T11" fmla="*/ 0 h 198"/>
                <a:gd name="T12" fmla="*/ 2141 w 2141"/>
                <a:gd name="T13" fmla="*/ 198 h 198"/>
              </a:gdLst>
              <a:ahLst/>
              <a:cxnLst>
                <a:cxn ang="0">
                  <a:pos x="T0" y="T1"/>
                </a:cxn>
                <a:cxn ang="0">
                  <a:pos x="T2" y="T3"/>
                </a:cxn>
                <a:cxn ang="0">
                  <a:pos x="T4" y="T5"/>
                </a:cxn>
                <a:cxn ang="0">
                  <a:pos x="T6" y="T7"/>
                </a:cxn>
                <a:cxn ang="0">
                  <a:pos x="T8" y="T9"/>
                </a:cxn>
              </a:cxnLst>
              <a:rect l="T10" t="T11" r="T12" b="T13"/>
              <a:pathLst>
                <a:path w="2141" h="198">
                  <a:moveTo>
                    <a:pt x="2141" y="0"/>
                  </a:moveTo>
                  <a:lnTo>
                    <a:pt x="0" y="156"/>
                  </a:lnTo>
                  <a:lnTo>
                    <a:pt x="0" y="198"/>
                  </a:lnTo>
                  <a:lnTo>
                    <a:pt x="2141" y="0"/>
                  </a:lnTo>
                  <a:close/>
                </a:path>
              </a:pathLst>
            </a:custGeom>
            <a:solidFill>
              <a:srgbClr val="000099"/>
            </a:solidFill>
            <a:ln w="9525">
              <a:noFill/>
              <a:round/>
              <a:headEnd/>
              <a:tailEnd/>
            </a:ln>
            <a:effectLst/>
          </p:spPr>
          <p:txBody>
            <a:bodyPr wrap="none" anchor="ctr"/>
            <a:lstStyle/>
            <a:p>
              <a:pPr>
                <a:defRPr/>
              </a:pPr>
              <a:endParaRPr lang="en-US">
                <a:ea typeface="+mn-ea"/>
                <a:cs typeface="+mn-cs"/>
              </a:endParaRPr>
            </a:p>
          </p:txBody>
        </p:sp>
        <p:sp>
          <p:nvSpPr>
            <p:cNvPr id="12297" name="AutoShape 9"/>
            <p:cNvSpPr>
              <a:spLocks noChangeArrowheads="1"/>
            </p:cNvSpPr>
            <p:nvPr/>
          </p:nvSpPr>
          <p:spPr bwMode="auto">
            <a:xfrm>
              <a:off x="0" y="3969"/>
              <a:ext cx="3617"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 name="T14" fmla="*/ 0 w 3623"/>
                <a:gd name="T15" fmla="*/ 0 h 348"/>
                <a:gd name="T16" fmla="*/ 3623 w 3623"/>
                <a:gd name="T17" fmla="*/ 348 h 348"/>
              </a:gdLst>
              <a:ahLst/>
              <a:cxnLst>
                <a:cxn ang="0">
                  <a:pos x="T0" y="T1"/>
                </a:cxn>
                <a:cxn ang="0">
                  <a:pos x="T2" y="T3"/>
                </a:cxn>
                <a:cxn ang="0">
                  <a:pos x="T4" y="T5"/>
                </a:cxn>
                <a:cxn ang="0">
                  <a:pos x="T6" y="T7"/>
                </a:cxn>
                <a:cxn ang="0">
                  <a:pos x="T8" y="T9"/>
                </a:cxn>
                <a:cxn ang="0">
                  <a:pos x="T10" y="T11"/>
                </a:cxn>
                <a:cxn ang="0">
                  <a:pos x="T12" y="T13"/>
                </a:cxn>
              </a:cxnLst>
              <a:rect l="T14" t="T15" r="T16" b="T17"/>
              <a:pathLst>
                <a:path w="3623" h="348">
                  <a:moveTo>
                    <a:pt x="0" y="348"/>
                  </a:moveTo>
                  <a:lnTo>
                    <a:pt x="311" y="348"/>
                  </a:lnTo>
                  <a:lnTo>
                    <a:pt x="3623" y="42"/>
                  </a:lnTo>
                  <a:lnTo>
                    <a:pt x="3623" y="0"/>
                  </a:lnTo>
                  <a:lnTo>
                    <a:pt x="0" y="264"/>
                  </a:lnTo>
                  <a:lnTo>
                    <a:pt x="0" y="348"/>
                  </a:lnTo>
                  <a:close/>
                </a:path>
              </a:pathLst>
            </a:custGeom>
            <a:gradFill rotWithShape="0">
              <a:gsLst>
                <a:gs pos="0">
                  <a:srgbClr val="000099"/>
                </a:gs>
                <a:gs pos="100000">
                  <a:srgbClr val="00006E"/>
                </a:gs>
              </a:gsLst>
              <a:lin ang="10800000" scaled="1"/>
            </a:gradFill>
            <a:ln w="9525">
              <a:noFill/>
              <a:round/>
              <a:headEnd/>
              <a:tailEnd/>
            </a:ln>
            <a:effectLst/>
          </p:spPr>
          <p:txBody>
            <a:bodyPr wrap="none" anchor="ctr"/>
            <a:lstStyle/>
            <a:p>
              <a:pPr>
                <a:defRPr/>
              </a:pPr>
              <a:endParaRPr lang="en-US">
                <a:ea typeface="+mn-ea"/>
                <a:cs typeface="+mn-cs"/>
              </a:endParaRPr>
            </a:p>
          </p:txBody>
        </p:sp>
        <p:sp>
          <p:nvSpPr>
            <p:cNvPr id="12298" name="AutoShape 10"/>
            <p:cNvSpPr>
              <a:spLocks noChangeArrowheads="1"/>
            </p:cNvSpPr>
            <p:nvPr/>
          </p:nvSpPr>
          <p:spPr bwMode="auto">
            <a:xfrm>
              <a:off x="2097" y="4041"/>
              <a:ext cx="2513"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w 2517"/>
                <a:gd name="T13" fmla="*/ 0 h 276"/>
                <a:gd name="T14" fmla="*/ 2517 w 2517"/>
                <a:gd name="T15" fmla="*/ 276 h 276"/>
              </a:gdLst>
              <a:ahLst/>
              <a:cxnLst>
                <a:cxn ang="0">
                  <a:pos x="T0" y="T1"/>
                </a:cxn>
                <a:cxn ang="0">
                  <a:pos x="T2" y="T3"/>
                </a:cxn>
                <a:cxn ang="0">
                  <a:pos x="T4" y="T5"/>
                </a:cxn>
                <a:cxn ang="0">
                  <a:pos x="T6" y="T7"/>
                </a:cxn>
                <a:cxn ang="0">
                  <a:pos x="T8" y="T9"/>
                </a:cxn>
                <a:cxn ang="0">
                  <a:pos x="T10" y="T11"/>
                </a:cxn>
              </a:cxnLst>
              <a:rect l="T12" t="T13" r="T14" b="T15"/>
              <a:pathLst>
                <a:path w="2517" h="276">
                  <a:moveTo>
                    <a:pt x="2182" y="276"/>
                  </a:moveTo>
                  <a:lnTo>
                    <a:pt x="2517" y="204"/>
                  </a:lnTo>
                  <a:lnTo>
                    <a:pt x="2260" y="0"/>
                  </a:lnTo>
                  <a:lnTo>
                    <a:pt x="0" y="276"/>
                  </a:lnTo>
                  <a:lnTo>
                    <a:pt x="2182" y="276"/>
                  </a:lnTo>
                  <a:close/>
                </a:path>
              </a:pathLst>
            </a:custGeom>
            <a:solidFill>
              <a:srgbClr val="000099"/>
            </a:solidFill>
            <a:ln w="9525">
              <a:noFill/>
              <a:round/>
              <a:headEnd/>
              <a:tailEnd/>
            </a:ln>
            <a:effectLst/>
          </p:spPr>
          <p:txBody>
            <a:bodyPr wrap="none" anchor="ctr"/>
            <a:lstStyle/>
            <a:p>
              <a:pPr>
                <a:defRPr/>
              </a:pPr>
              <a:endParaRPr lang="en-US">
                <a:ea typeface="+mn-ea"/>
                <a:cs typeface="+mn-cs"/>
              </a:endParaRPr>
            </a:p>
          </p:txBody>
        </p:sp>
        <p:sp>
          <p:nvSpPr>
            <p:cNvPr id="12299" name="AutoShape 11"/>
            <p:cNvSpPr>
              <a:spLocks noChangeArrowheads="1"/>
            </p:cNvSpPr>
            <p:nvPr/>
          </p:nvSpPr>
          <p:spPr bwMode="auto">
            <a:xfrm>
              <a:off x="4352" y="3867"/>
              <a:ext cx="1403"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 name="T12" fmla="*/ 0 w 1405"/>
                <a:gd name="T13" fmla="*/ 0 h 378"/>
                <a:gd name="T14" fmla="*/ 1405 w 1405"/>
                <a:gd name="T15" fmla="*/ 378 h 378"/>
              </a:gdLst>
              <a:ahLst/>
              <a:cxnLst>
                <a:cxn ang="0">
                  <a:pos x="T0" y="T1"/>
                </a:cxn>
                <a:cxn ang="0">
                  <a:pos x="T2" y="T3"/>
                </a:cxn>
                <a:cxn ang="0">
                  <a:pos x="T4" y="T5"/>
                </a:cxn>
                <a:cxn ang="0">
                  <a:pos x="T6" y="T7"/>
                </a:cxn>
                <a:cxn ang="0">
                  <a:pos x="T8" y="T9"/>
                </a:cxn>
                <a:cxn ang="0">
                  <a:pos x="T10" y="T11"/>
                </a:cxn>
              </a:cxnLst>
              <a:rect l="T12" t="T13" r="T14" b="T15"/>
              <a:pathLst>
                <a:path w="1405" h="378">
                  <a:moveTo>
                    <a:pt x="1405" y="126"/>
                  </a:moveTo>
                  <a:lnTo>
                    <a:pt x="1405" y="0"/>
                  </a:lnTo>
                  <a:lnTo>
                    <a:pt x="0" y="174"/>
                  </a:lnTo>
                  <a:lnTo>
                    <a:pt x="257" y="378"/>
                  </a:lnTo>
                  <a:lnTo>
                    <a:pt x="1405" y="126"/>
                  </a:lnTo>
                  <a:close/>
                </a:path>
              </a:pathLst>
            </a:custGeom>
            <a:gradFill rotWithShape="0">
              <a:gsLst>
                <a:gs pos="0">
                  <a:srgbClr val="07079B"/>
                </a:gs>
                <a:gs pos="100000">
                  <a:srgbClr val="000099"/>
                </a:gs>
              </a:gsLst>
              <a:lin ang="10800000" scaled="1"/>
            </a:gradFill>
            <a:ln w="9525">
              <a:noFill/>
              <a:round/>
              <a:headEnd/>
              <a:tailEnd/>
            </a:ln>
            <a:effectLst/>
          </p:spPr>
          <p:txBody>
            <a:bodyPr wrap="none" anchor="ctr"/>
            <a:lstStyle/>
            <a:p>
              <a:pPr>
                <a:defRPr/>
              </a:pPr>
              <a:endParaRPr lang="en-US">
                <a:ea typeface="+mn-ea"/>
                <a:cs typeface="+mn-cs"/>
              </a:endParaRPr>
            </a:p>
          </p:txBody>
        </p:sp>
        <p:sp>
          <p:nvSpPr>
            <p:cNvPr id="12300" name="AutoShape 12"/>
            <p:cNvSpPr>
              <a:spLocks noChangeArrowheads="1"/>
            </p:cNvSpPr>
            <p:nvPr/>
          </p:nvSpPr>
          <p:spPr bwMode="auto">
            <a:xfrm>
              <a:off x="5028" y="3149"/>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w 729"/>
                <a:gd name="T11" fmla="*/ 0 h 240"/>
                <a:gd name="T12" fmla="*/ 729 w 729"/>
                <a:gd name="T13" fmla="*/ 240 h 240"/>
              </a:gdLst>
              <a:ahLst/>
              <a:cxnLst>
                <a:cxn ang="0">
                  <a:pos x="T0" y="T1"/>
                </a:cxn>
                <a:cxn ang="0">
                  <a:pos x="T2" y="T3"/>
                </a:cxn>
                <a:cxn ang="0">
                  <a:pos x="T4" y="T5"/>
                </a:cxn>
                <a:cxn ang="0">
                  <a:pos x="T6" y="T7"/>
                </a:cxn>
                <a:cxn ang="0">
                  <a:pos x="T8" y="T9"/>
                </a:cxn>
              </a:cxnLst>
              <a:rect l="T10" t="T11" r="T12" b="T13"/>
              <a:pathLst>
                <a:path w="729" h="240">
                  <a:moveTo>
                    <a:pt x="729" y="240"/>
                  </a:moveTo>
                  <a:lnTo>
                    <a:pt x="0" y="0"/>
                  </a:lnTo>
                  <a:lnTo>
                    <a:pt x="0" y="6"/>
                  </a:lnTo>
                  <a:lnTo>
                    <a:pt x="729" y="240"/>
                  </a:lnTo>
                  <a:close/>
                </a:path>
              </a:pathLst>
            </a:custGeom>
            <a:solidFill>
              <a:srgbClr val="000099"/>
            </a:solidFill>
            <a:ln w="9525">
              <a:noFill/>
              <a:round/>
              <a:headEnd/>
              <a:tailEnd/>
            </a:ln>
            <a:effectLst/>
          </p:spPr>
          <p:txBody>
            <a:bodyPr wrap="none" anchor="ctr"/>
            <a:lstStyle/>
            <a:p>
              <a:pPr>
                <a:defRPr/>
              </a:pPr>
              <a:endParaRPr lang="en-US">
                <a:ea typeface="+mn-ea"/>
                <a:cs typeface="+mn-cs"/>
              </a:endParaRPr>
            </a:p>
          </p:txBody>
        </p:sp>
        <p:sp>
          <p:nvSpPr>
            <p:cNvPr id="12301" name="AutoShape 13"/>
            <p:cNvSpPr>
              <a:spLocks noChangeArrowheads="1"/>
            </p:cNvSpPr>
            <p:nvPr/>
          </p:nvSpPr>
          <p:spPr bwMode="auto">
            <a:xfrm>
              <a:off x="0" y="1486"/>
              <a:ext cx="5028" cy="1669"/>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 name="T12" fmla="*/ 0 w 5035"/>
                <a:gd name="T13" fmla="*/ 0 h 1672"/>
                <a:gd name="T14" fmla="*/ 5035 w 5035"/>
                <a:gd name="T15" fmla="*/ 1672 h 1672"/>
              </a:gdLst>
              <a:ahLst/>
              <a:cxnLst>
                <a:cxn ang="0">
                  <a:pos x="T0" y="T1"/>
                </a:cxn>
                <a:cxn ang="0">
                  <a:pos x="T2" y="T3"/>
                </a:cxn>
                <a:cxn ang="0">
                  <a:pos x="T4" y="T5"/>
                </a:cxn>
                <a:cxn ang="0">
                  <a:pos x="T6" y="T7"/>
                </a:cxn>
                <a:cxn ang="0">
                  <a:pos x="T8" y="T9"/>
                </a:cxn>
                <a:cxn ang="0">
                  <a:pos x="T10" y="T11"/>
                </a:cxn>
              </a:cxnLst>
              <a:rect l="T12" t="T13" r="T14" b="T15"/>
              <a:pathLst>
                <a:path w="5035" h="1672">
                  <a:moveTo>
                    <a:pt x="0" y="72"/>
                  </a:moveTo>
                  <a:lnTo>
                    <a:pt x="5035" y="1672"/>
                  </a:lnTo>
                  <a:lnTo>
                    <a:pt x="5035" y="1666"/>
                  </a:lnTo>
                  <a:lnTo>
                    <a:pt x="0" y="0"/>
                  </a:lnTo>
                  <a:lnTo>
                    <a:pt x="0" y="72"/>
                  </a:lnTo>
                  <a:close/>
                </a:path>
              </a:pathLst>
            </a:custGeom>
            <a:gradFill rotWithShape="0">
              <a:gsLst>
                <a:gs pos="0">
                  <a:srgbClr val="000099"/>
                </a:gs>
                <a:gs pos="100000">
                  <a:srgbClr val="000053"/>
                </a:gs>
              </a:gsLst>
              <a:lin ang="13500000" scaled="1"/>
            </a:gradFill>
            <a:ln w="9525">
              <a:noFill/>
              <a:round/>
              <a:headEnd/>
              <a:tailEnd/>
            </a:ln>
            <a:effectLst/>
          </p:spPr>
          <p:txBody>
            <a:bodyPr wrap="none" anchor="ctr"/>
            <a:lstStyle/>
            <a:p>
              <a:pPr>
                <a:defRPr/>
              </a:pPr>
              <a:endParaRPr lang="en-US">
                <a:ea typeface="+mn-ea"/>
                <a:cs typeface="+mn-cs"/>
              </a:endParaRPr>
            </a:p>
          </p:txBody>
        </p:sp>
        <p:sp>
          <p:nvSpPr>
            <p:cNvPr id="12302" name="AutoShape 14"/>
            <p:cNvSpPr>
              <a:spLocks noChangeArrowheads="1"/>
            </p:cNvSpPr>
            <p:nvPr/>
          </p:nvSpPr>
          <p:spPr bwMode="auto">
            <a:xfrm>
              <a:off x="5028" y="3047"/>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w 729"/>
                <a:gd name="T13" fmla="*/ 0 h 318"/>
                <a:gd name="T14" fmla="*/ 729 w 729"/>
                <a:gd name="T15" fmla="*/ 318 h 318"/>
              </a:gdLst>
              <a:ahLst/>
              <a:cxnLst>
                <a:cxn ang="0">
                  <a:pos x="T0" y="T1"/>
                </a:cxn>
                <a:cxn ang="0">
                  <a:pos x="T2" y="T3"/>
                </a:cxn>
                <a:cxn ang="0">
                  <a:pos x="T4" y="T5"/>
                </a:cxn>
                <a:cxn ang="0">
                  <a:pos x="T6" y="T7"/>
                </a:cxn>
                <a:cxn ang="0">
                  <a:pos x="T8" y="T9"/>
                </a:cxn>
                <a:cxn ang="0">
                  <a:pos x="T10" y="T11"/>
                </a:cxn>
              </a:cxnLst>
              <a:rect l="T12" t="T13" r="T14" b="T15"/>
              <a:pathLst>
                <a:path w="729" h="318">
                  <a:moveTo>
                    <a:pt x="729" y="318"/>
                  </a:moveTo>
                  <a:lnTo>
                    <a:pt x="729" y="312"/>
                  </a:lnTo>
                  <a:lnTo>
                    <a:pt x="0" y="0"/>
                  </a:lnTo>
                  <a:lnTo>
                    <a:pt x="0" y="54"/>
                  </a:lnTo>
                  <a:lnTo>
                    <a:pt x="729" y="318"/>
                  </a:lnTo>
                  <a:close/>
                </a:path>
              </a:pathLst>
            </a:custGeom>
            <a:gradFill rotWithShape="0">
              <a:gsLst>
                <a:gs pos="0">
                  <a:srgbClr val="000099"/>
                </a:gs>
                <a:gs pos="100000">
                  <a:srgbClr val="000080"/>
                </a:gs>
              </a:gsLst>
              <a:lin ang="10800000" scaled="1"/>
            </a:gradFill>
            <a:ln w="9525">
              <a:noFill/>
              <a:round/>
              <a:headEnd/>
              <a:tailEnd/>
            </a:ln>
            <a:effectLst/>
          </p:spPr>
          <p:txBody>
            <a:bodyPr wrap="none" anchor="ctr"/>
            <a:lstStyle/>
            <a:p>
              <a:pPr>
                <a:defRPr/>
              </a:pPr>
              <a:endParaRPr lang="en-US">
                <a:ea typeface="+mn-ea"/>
                <a:cs typeface="+mn-cs"/>
              </a:endParaRPr>
            </a:p>
          </p:txBody>
        </p:sp>
        <p:sp>
          <p:nvSpPr>
            <p:cNvPr id="12303" name="AutoShape 15"/>
            <p:cNvSpPr>
              <a:spLocks noChangeArrowheads="1"/>
            </p:cNvSpPr>
            <p:nvPr/>
          </p:nvSpPr>
          <p:spPr bwMode="auto">
            <a:xfrm>
              <a:off x="0" y="915"/>
              <a:ext cx="5028" cy="2185"/>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 name="T12" fmla="*/ 0 w 5035"/>
                <a:gd name="T13" fmla="*/ 0 h 2188"/>
                <a:gd name="T14" fmla="*/ 5035 w 5035"/>
                <a:gd name="T15" fmla="*/ 2188 h 2188"/>
              </a:gdLst>
              <a:ahLst/>
              <a:cxnLst>
                <a:cxn ang="0">
                  <a:pos x="T0" y="T1"/>
                </a:cxn>
                <a:cxn ang="0">
                  <a:pos x="T2" y="T3"/>
                </a:cxn>
                <a:cxn ang="0">
                  <a:pos x="T4" y="T5"/>
                </a:cxn>
                <a:cxn ang="0">
                  <a:pos x="T6" y="T7"/>
                </a:cxn>
                <a:cxn ang="0">
                  <a:pos x="T8" y="T9"/>
                </a:cxn>
                <a:cxn ang="0">
                  <a:pos x="T10" y="T11"/>
                </a:cxn>
              </a:cxnLst>
              <a:rect l="T12" t="T13" r="T14" b="T15"/>
              <a:pathLst>
                <a:path w="5035" h="2188">
                  <a:moveTo>
                    <a:pt x="0" y="396"/>
                  </a:moveTo>
                  <a:lnTo>
                    <a:pt x="5035" y="2188"/>
                  </a:lnTo>
                  <a:lnTo>
                    <a:pt x="5035" y="2134"/>
                  </a:lnTo>
                  <a:lnTo>
                    <a:pt x="0" y="0"/>
                  </a:lnTo>
                  <a:lnTo>
                    <a:pt x="0" y="396"/>
                  </a:lnTo>
                  <a:close/>
                </a:path>
              </a:pathLst>
            </a:custGeom>
            <a:gradFill rotWithShape="0">
              <a:gsLst>
                <a:gs pos="0">
                  <a:srgbClr val="000080"/>
                </a:gs>
                <a:gs pos="100000">
                  <a:srgbClr val="000055"/>
                </a:gs>
              </a:gsLst>
              <a:lin ang="10800000" scaled="1"/>
            </a:gradFill>
            <a:ln w="9525">
              <a:noFill/>
              <a:round/>
              <a:headEnd/>
              <a:tailEnd/>
            </a:ln>
            <a:effectLst/>
          </p:spPr>
          <p:txBody>
            <a:bodyPr wrap="none" anchor="ctr"/>
            <a:lstStyle/>
            <a:p>
              <a:pPr>
                <a:defRPr/>
              </a:pPr>
              <a:endParaRPr lang="en-US">
                <a:ea typeface="+mn-ea"/>
                <a:cs typeface="+mn-cs"/>
              </a:endParaRPr>
            </a:p>
          </p:txBody>
        </p:sp>
        <p:sp>
          <p:nvSpPr>
            <p:cNvPr id="12304" name="AutoShape 16"/>
            <p:cNvSpPr>
              <a:spLocks noChangeArrowheads="1"/>
            </p:cNvSpPr>
            <p:nvPr/>
          </p:nvSpPr>
          <p:spPr bwMode="auto">
            <a:xfrm>
              <a:off x="2294" y="0"/>
              <a:ext cx="3157" cy="2723"/>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 name="T12" fmla="*/ 0 w 3163"/>
                <a:gd name="T13" fmla="*/ 0 h 2727"/>
                <a:gd name="T14" fmla="*/ 3163 w 3163"/>
                <a:gd name="T15" fmla="*/ 2727 h 2727"/>
              </a:gdLst>
              <a:ahLst/>
              <a:cxnLst>
                <a:cxn ang="0">
                  <a:pos x="T0" y="T1"/>
                </a:cxn>
                <a:cxn ang="0">
                  <a:pos x="T2" y="T3"/>
                </a:cxn>
                <a:cxn ang="0">
                  <a:pos x="T4" y="T5"/>
                </a:cxn>
                <a:cxn ang="0">
                  <a:pos x="T6" y="T7"/>
                </a:cxn>
                <a:cxn ang="0">
                  <a:pos x="T8" y="T9"/>
                </a:cxn>
                <a:cxn ang="0">
                  <a:pos x="T10" y="T11"/>
                </a:cxn>
              </a:cxnLst>
              <a:rect l="T12" t="T13" r="T14" b="T15"/>
              <a:pathLst>
                <a:path w="3163" h="2727">
                  <a:moveTo>
                    <a:pt x="0" y="0"/>
                  </a:moveTo>
                  <a:lnTo>
                    <a:pt x="3145" y="2727"/>
                  </a:lnTo>
                  <a:lnTo>
                    <a:pt x="3163" y="2704"/>
                  </a:lnTo>
                  <a:lnTo>
                    <a:pt x="102" y="0"/>
                  </a:lnTo>
                  <a:lnTo>
                    <a:pt x="0" y="0"/>
                  </a:lnTo>
                  <a:close/>
                </a:path>
              </a:pathLst>
            </a:custGeom>
            <a:gradFill rotWithShape="0">
              <a:gsLst>
                <a:gs pos="0">
                  <a:srgbClr val="000099"/>
                </a:gs>
                <a:gs pos="100000">
                  <a:srgbClr val="00006A"/>
                </a:gs>
              </a:gsLst>
              <a:lin ang="13500000" scaled="1"/>
            </a:gradFill>
            <a:ln w="9525">
              <a:noFill/>
              <a:round/>
              <a:headEnd/>
              <a:tailEnd/>
            </a:ln>
            <a:effectLst/>
          </p:spPr>
          <p:txBody>
            <a:bodyPr wrap="none" anchor="ctr"/>
            <a:lstStyle/>
            <a:p>
              <a:pPr>
                <a:defRPr/>
              </a:pPr>
              <a:endParaRPr lang="en-US">
                <a:ea typeface="+mn-ea"/>
                <a:cs typeface="+mn-cs"/>
              </a:endParaRPr>
            </a:p>
          </p:txBody>
        </p:sp>
        <p:sp>
          <p:nvSpPr>
            <p:cNvPr id="12305" name="AutoShape 17"/>
            <p:cNvSpPr>
              <a:spLocks noChangeArrowheads="1"/>
            </p:cNvSpPr>
            <p:nvPr/>
          </p:nvSpPr>
          <p:spPr bwMode="auto">
            <a:xfrm>
              <a:off x="5433" y="2700"/>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 name="T12" fmla="*/ 0 w 323"/>
                <a:gd name="T13" fmla="*/ 0 h 299"/>
                <a:gd name="T14" fmla="*/ 323 w 323"/>
                <a:gd name="T15" fmla="*/ 299 h 299"/>
              </a:gdLst>
              <a:ahLst/>
              <a:cxnLst>
                <a:cxn ang="0">
                  <a:pos x="T0" y="T1"/>
                </a:cxn>
                <a:cxn ang="0">
                  <a:pos x="T2" y="T3"/>
                </a:cxn>
                <a:cxn ang="0">
                  <a:pos x="T4" y="T5"/>
                </a:cxn>
                <a:cxn ang="0">
                  <a:pos x="T6" y="T7"/>
                </a:cxn>
                <a:cxn ang="0">
                  <a:pos x="T8" y="T9"/>
                </a:cxn>
                <a:cxn ang="0">
                  <a:pos x="T10" y="T11"/>
                </a:cxn>
              </a:cxnLst>
              <a:rect l="T12" t="T13" r="T14" b="T15"/>
              <a:pathLst>
                <a:path w="323" h="299">
                  <a:moveTo>
                    <a:pt x="323" y="299"/>
                  </a:moveTo>
                  <a:lnTo>
                    <a:pt x="323" y="263"/>
                  </a:lnTo>
                  <a:lnTo>
                    <a:pt x="18" y="0"/>
                  </a:lnTo>
                  <a:lnTo>
                    <a:pt x="0" y="23"/>
                  </a:lnTo>
                  <a:lnTo>
                    <a:pt x="323" y="299"/>
                  </a:lnTo>
                  <a:close/>
                </a:path>
              </a:pathLst>
            </a:custGeom>
            <a:gradFill rotWithShape="0">
              <a:gsLst>
                <a:gs pos="0">
                  <a:srgbClr val="0E0E9E"/>
                </a:gs>
                <a:gs pos="100000">
                  <a:srgbClr val="000099"/>
                </a:gs>
              </a:gsLst>
              <a:lin ang="13500000" scaled="1"/>
            </a:gradFill>
            <a:ln w="9525">
              <a:noFill/>
              <a:round/>
              <a:headEnd/>
              <a:tailEnd/>
            </a:ln>
            <a:effectLst/>
          </p:spPr>
          <p:txBody>
            <a:bodyPr wrap="none" anchor="ctr"/>
            <a:lstStyle/>
            <a:p>
              <a:pPr>
                <a:defRPr/>
              </a:pPr>
              <a:endParaRPr lang="en-US">
                <a:ea typeface="+mn-ea"/>
                <a:cs typeface="+mn-cs"/>
              </a:endParaRPr>
            </a:p>
          </p:txBody>
        </p:sp>
        <p:sp>
          <p:nvSpPr>
            <p:cNvPr id="12306" name="AutoShape 18"/>
            <p:cNvSpPr>
              <a:spLocks noChangeArrowheads="1"/>
            </p:cNvSpPr>
            <p:nvPr/>
          </p:nvSpPr>
          <p:spPr bwMode="auto">
            <a:xfrm>
              <a:off x="5475" y="2586"/>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w 281"/>
                <a:gd name="T13" fmla="*/ 0 h 335"/>
                <a:gd name="T14" fmla="*/ 281 w 281"/>
                <a:gd name="T15" fmla="*/ 335 h 335"/>
              </a:gdLst>
              <a:ahLst/>
              <a:cxnLst>
                <a:cxn ang="0">
                  <a:pos x="T0" y="T1"/>
                </a:cxn>
                <a:cxn ang="0">
                  <a:pos x="T2" y="T3"/>
                </a:cxn>
                <a:cxn ang="0">
                  <a:pos x="T4" y="T5"/>
                </a:cxn>
                <a:cxn ang="0">
                  <a:pos x="T6" y="T7"/>
                </a:cxn>
                <a:cxn ang="0">
                  <a:pos x="T8" y="T9"/>
                </a:cxn>
                <a:cxn ang="0">
                  <a:pos x="T10" y="T11"/>
                </a:cxn>
              </a:cxnLst>
              <a:rect l="T12" t="T13" r="T14" b="T15"/>
              <a:pathLst>
                <a:path w="281" h="335">
                  <a:moveTo>
                    <a:pt x="281" y="335"/>
                  </a:moveTo>
                  <a:lnTo>
                    <a:pt x="281" y="173"/>
                  </a:lnTo>
                  <a:lnTo>
                    <a:pt x="96" y="0"/>
                  </a:lnTo>
                  <a:lnTo>
                    <a:pt x="0" y="90"/>
                  </a:lnTo>
                  <a:lnTo>
                    <a:pt x="281" y="335"/>
                  </a:lnTo>
                  <a:close/>
                </a:path>
              </a:pathLst>
            </a:custGeom>
            <a:solidFill>
              <a:srgbClr val="000099"/>
            </a:solidFill>
            <a:ln w="9525">
              <a:noFill/>
              <a:round/>
              <a:headEnd/>
              <a:tailEnd/>
            </a:ln>
            <a:effectLst/>
          </p:spPr>
          <p:txBody>
            <a:bodyPr wrap="none" anchor="ctr"/>
            <a:lstStyle/>
            <a:p>
              <a:pPr>
                <a:defRPr/>
              </a:pPr>
              <a:endParaRPr lang="en-US">
                <a:ea typeface="+mn-ea"/>
                <a:cs typeface="+mn-cs"/>
              </a:endParaRPr>
            </a:p>
          </p:txBody>
        </p:sp>
        <p:sp>
          <p:nvSpPr>
            <p:cNvPr id="12307" name="AutoShape 19"/>
            <p:cNvSpPr>
              <a:spLocks noChangeArrowheads="1"/>
            </p:cNvSpPr>
            <p:nvPr/>
          </p:nvSpPr>
          <p:spPr bwMode="auto">
            <a:xfrm>
              <a:off x="2452" y="0"/>
              <a:ext cx="3117" cy="2676"/>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 name="T12" fmla="*/ 0 w 3122"/>
                <a:gd name="T13" fmla="*/ 0 h 2680"/>
                <a:gd name="T14" fmla="*/ 3122 w 3122"/>
                <a:gd name="T15" fmla="*/ 2680 h 2680"/>
              </a:gdLst>
              <a:ahLst/>
              <a:cxnLst>
                <a:cxn ang="0">
                  <a:pos x="T0" y="T1"/>
                </a:cxn>
                <a:cxn ang="0">
                  <a:pos x="T2" y="T3"/>
                </a:cxn>
                <a:cxn ang="0">
                  <a:pos x="T4" y="T5"/>
                </a:cxn>
                <a:cxn ang="0">
                  <a:pos x="T6" y="T7"/>
                </a:cxn>
                <a:cxn ang="0">
                  <a:pos x="T8" y="T9"/>
                </a:cxn>
                <a:cxn ang="0">
                  <a:pos x="T10" y="T11"/>
                </a:cxn>
              </a:cxnLst>
              <a:rect l="T12" t="T13" r="T14" b="T15"/>
              <a:pathLst>
                <a:path w="3122" h="2680">
                  <a:moveTo>
                    <a:pt x="0" y="0"/>
                  </a:moveTo>
                  <a:lnTo>
                    <a:pt x="3026" y="2680"/>
                  </a:lnTo>
                  <a:lnTo>
                    <a:pt x="3122" y="2590"/>
                  </a:lnTo>
                  <a:lnTo>
                    <a:pt x="383" y="0"/>
                  </a:lnTo>
                  <a:lnTo>
                    <a:pt x="0" y="0"/>
                  </a:lnTo>
                  <a:close/>
                </a:path>
              </a:pathLst>
            </a:custGeom>
            <a:gradFill rotWithShape="0">
              <a:gsLst>
                <a:gs pos="0">
                  <a:srgbClr val="000099"/>
                </a:gs>
                <a:gs pos="100000">
                  <a:srgbClr val="000046"/>
                </a:gs>
              </a:gsLst>
              <a:lin ang="13500000" scaled="1"/>
            </a:gradFill>
            <a:ln w="9525">
              <a:noFill/>
              <a:round/>
              <a:headEnd/>
              <a:tailEnd/>
            </a:ln>
            <a:effectLst/>
          </p:spPr>
          <p:txBody>
            <a:bodyPr wrap="none" anchor="ctr"/>
            <a:lstStyle/>
            <a:p>
              <a:pPr>
                <a:defRPr/>
              </a:pPr>
              <a:endParaRPr lang="en-US">
                <a:ea typeface="+mn-ea"/>
                <a:cs typeface="+mn-cs"/>
              </a:endParaRPr>
            </a:p>
          </p:txBody>
        </p:sp>
        <p:sp>
          <p:nvSpPr>
            <p:cNvPr id="12308" name="AutoShape 20"/>
            <p:cNvSpPr>
              <a:spLocks noChangeArrowheads="1"/>
            </p:cNvSpPr>
            <p:nvPr/>
          </p:nvSpPr>
          <p:spPr bwMode="auto">
            <a:xfrm>
              <a:off x="5624" y="2532"/>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w 132"/>
                <a:gd name="T11" fmla="*/ 0 h 132"/>
                <a:gd name="T12" fmla="*/ 132 w 132"/>
                <a:gd name="T13" fmla="*/ 132 h 132"/>
              </a:gdLst>
              <a:ahLst/>
              <a:cxnLst>
                <a:cxn ang="0">
                  <a:pos x="T0" y="T1"/>
                </a:cxn>
                <a:cxn ang="0">
                  <a:pos x="T2" y="T3"/>
                </a:cxn>
                <a:cxn ang="0">
                  <a:pos x="T4" y="T5"/>
                </a:cxn>
                <a:cxn ang="0">
                  <a:pos x="T6" y="T7"/>
                </a:cxn>
                <a:cxn ang="0">
                  <a:pos x="T8" y="T9"/>
                </a:cxn>
              </a:cxnLst>
              <a:rect l="T10" t="T11" r="T12" b="T13"/>
              <a:pathLst>
                <a:path w="132" h="132">
                  <a:moveTo>
                    <a:pt x="132" y="132"/>
                  </a:moveTo>
                  <a:lnTo>
                    <a:pt x="0" y="0"/>
                  </a:lnTo>
                  <a:lnTo>
                    <a:pt x="132" y="132"/>
                  </a:lnTo>
                  <a:close/>
                </a:path>
              </a:pathLst>
            </a:custGeom>
            <a:solidFill>
              <a:srgbClr val="FF9999"/>
            </a:solidFill>
            <a:ln w="9525">
              <a:noFill/>
              <a:round/>
              <a:headEnd/>
              <a:tailEnd/>
            </a:ln>
            <a:effectLst/>
          </p:spPr>
          <p:txBody>
            <a:bodyPr wrap="none" anchor="ctr"/>
            <a:lstStyle/>
            <a:p>
              <a:pPr>
                <a:defRPr/>
              </a:pPr>
              <a:endParaRPr lang="en-US">
                <a:ea typeface="+mn-ea"/>
                <a:cs typeface="+mn-cs"/>
              </a:endParaRPr>
            </a:p>
          </p:txBody>
        </p:sp>
        <p:sp>
          <p:nvSpPr>
            <p:cNvPr id="12309" name="AutoShape 21"/>
            <p:cNvSpPr>
              <a:spLocks noChangeArrowheads="1"/>
            </p:cNvSpPr>
            <p:nvPr/>
          </p:nvSpPr>
          <p:spPr bwMode="auto">
            <a:xfrm>
              <a:off x="3110" y="0"/>
              <a:ext cx="2513" cy="2532"/>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 name="T12" fmla="*/ 0 w 2517"/>
                <a:gd name="T13" fmla="*/ 0 h 2536"/>
                <a:gd name="T14" fmla="*/ 2517 w 2517"/>
                <a:gd name="T15" fmla="*/ 2536 h 2536"/>
              </a:gdLst>
              <a:ahLst/>
              <a:cxnLst>
                <a:cxn ang="0">
                  <a:pos x="T0" y="T1"/>
                </a:cxn>
                <a:cxn ang="0">
                  <a:pos x="T2" y="T3"/>
                </a:cxn>
                <a:cxn ang="0">
                  <a:pos x="T4" y="T5"/>
                </a:cxn>
                <a:cxn ang="0">
                  <a:pos x="T6" y="T7"/>
                </a:cxn>
                <a:cxn ang="0">
                  <a:pos x="T8" y="T9"/>
                </a:cxn>
                <a:cxn ang="0">
                  <a:pos x="T10" y="T11"/>
                </a:cxn>
              </a:cxnLst>
              <a:rect l="T12" t="T13" r="T14" b="T15"/>
              <a:pathLst>
                <a:path w="2517" h="2536">
                  <a:moveTo>
                    <a:pt x="0" y="0"/>
                  </a:moveTo>
                  <a:lnTo>
                    <a:pt x="2517" y="2536"/>
                  </a:lnTo>
                  <a:lnTo>
                    <a:pt x="66" y="0"/>
                  </a:lnTo>
                  <a:lnTo>
                    <a:pt x="0" y="0"/>
                  </a:lnTo>
                  <a:close/>
                </a:path>
              </a:pathLst>
            </a:custGeom>
            <a:gradFill rotWithShape="0">
              <a:gsLst>
                <a:gs pos="0">
                  <a:srgbClr val="000099"/>
                </a:gs>
                <a:gs pos="100000">
                  <a:srgbClr val="00004E"/>
                </a:gs>
              </a:gsLst>
              <a:lin ang="13500000" scaled="1"/>
            </a:gradFill>
            <a:ln w="9525">
              <a:noFill/>
              <a:round/>
              <a:headEnd/>
              <a:tailEnd/>
            </a:ln>
            <a:effectLst/>
          </p:spPr>
          <p:txBody>
            <a:bodyPr wrap="none" anchor="ctr"/>
            <a:lstStyle/>
            <a:p>
              <a:pPr>
                <a:defRPr/>
              </a:pPr>
              <a:endParaRPr lang="en-US">
                <a:ea typeface="+mn-ea"/>
                <a:cs typeface="+mn-cs"/>
              </a:endParaRPr>
            </a:p>
          </p:txBody>
        </p:sp>
        <p:sp>
          <p:nvSpPr>
            <p:cNvPr id="12310" name="AutoShape 22"/>
            <p:cNvSpPr>
              <a:spLocks noChangeArrowheads="1"/>
            </p:cNvSpPr>
            <p:nvPr/>
          </p:nvSpPr>
          <p:spPr bwMode="auto">
            <a:xfrm>
              <a:off x="3486" y="0"/>
              <a:ext cx="2197" cy="2478"/>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 name="T12" fmla="*/ 0 w 2200"/>
                <a:gd name="T13" fmla="*/ 0 h 2482"/>
                <a:gd name="T14" fmla="*/ 2200 w 2200"/>
                <a:gd name="T15" fmla="*/ 2482 h 2482"/>
              </a:gdLst>
              <a:ahLst/>
              <a:cxnLst>
                <a:cxn ang="0">
                  <a:pos x="T0" y="T1"/>
                </a:cxn>
                <a:cxn ang="0">
                  <a:pos x="T2" y="T3"/>
                </a:cxn>
                <a:cxn ang="0">
                  <a:pos x="T4" y="T5"/>
                </a:cxn>
                <a:cxn ang="0">
                  <a:pos x="T6" y="T7"/>
                </a:cxn>
                <a:cxn ang="0">
                  <a:pos x="T8" y="T9"/>
                </a:cxn>
                <a:cxn ang="0">
                  <a:pos x="T10" y="T11"/>
                </a:cxn>
              </a:cxnLst>
              <a:rect l="T12" t="T13" r="T14" b="T15"/>
              <a:pathLst>
                <a:path w="2200" h="2482">
                  <a:moveTo>
                    <a:pt x="0" y="0"/>
                  </a:moveTo>
                  <a:lnTo>
                    <a:pt x="2188" y="2482"/>
                  </a:lnTo>
                  <a:lnTo>
                    <a:pt x="2200" y="2476"/>
                  </a:lnTo>
                  <a:lnTo>
                    <a:pt x="317" y="0"/>
                  </a:lnTo>
                  <a:lnTo>
                    <a:pt x="0" y="0"/>
                  </a:lnTo>
                  <a:close/>
                </a:path>
              </a:pathLst>
            </a:custGeom>
            <a:gradFill rotWithShape="0">
              <a:gsLst>
                <a:gs pos="0">
                  <a:srgbClr val="000064"/>
                </a:gs>
                <a:gs pos="100000">
                  <a:srgbClr val="000080"/>
                </a:gs>
              </a:gsLst>
              <a:lin ang="5400000" scaled="1"/>
            </a:gradFill>
            <a:ln w="9525">
              <a:noFill/>
              <a:round/>
              <a:headEnd/>
              <a:tailEnd/>
            </a:ln>
            <a:effectLst/>
          </p:spPr>
          <p:txBody>
            <a:bodyPr wrap="none" anchor="ctr"/>
            <a:lstStyle/>
            <a:p>
              <a:pPr>
                <a:defRPr/>
              </a:pPr>
              <a:endParaRPr lang="en-US">
                <a:ea typeface="+mn-ea"/>
                <a:cs typeface="+mn-cs"/>
              </a:endParaRPr>
            </a:p>
          </p:txBody>
        </p:sp>
        <p:sp>
          <p:nvSpPr>
            <p:cNvPr id="12311" name="AutoShape 23"/>
            <p:cNvSpPr>
              <a:spLocks noChangeArrowheads="1"/>
            </p:cNvSpPr>
            <p:nvPr/>
          </p:nvSpPr>
          <p:spPr bwMode="auto">
            <a:xfrm>
              <a:off x="5672" y="2472"/>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 name="T12" fmla="*/ 0 w 84"/>
                <a:gd name="T13" fmla="*/ 0 h 96"/>
                <a:gd name="T14" fmla="*/ 84 w 84"/>
                <a:gd name="T15" fmla="*/ 96 h 96"/>
              </a:gdLst>
              <a:ahLst/>
              <a:cxnLst>
                <a:cxn ang="0">
                  <a:pos x="T0" y="T1"/>
                </a:cxn>
                <a:cxn ang="0">
                  <a:pos x="T2" y="T3"/>
                </a:cxn>
                <a:cxn ang="0">
                  <a:pos x="T4" y="T5"/>
                </a:cxn>
                <a:cxn ang="0">
                  <a:pos x="T6" y="T7"/>
                </a:cxn>
                <a:cxn ang="0">
                  <a:pos x="T8" y="T9"/>
                </a:cxn>
                <a:cxn ang="0">
                  <a:pos x="T10" y="T11"/>
                </a:cxn>
              </a:cxnLst>
              <a:rect l="T12" t="T13" r="T14" b="T15"/>
              <a:pathLst>
                <a:path w="84" h="96">
                  <a:moveTo>
                    <a:pt x="84" y="96"/>
                  </a:moveTo>
                  <a:lnTo>
                    <a:pt x="84" y="90"/>
                  </a:lnTo>
                  <a:lnTo>
                    <a:pt x="12" y="0"/>
                  </a:lnTo>
                  <a:lnTo>
                    <a:pt x="0" y="6"/>
                  </a:lnTo>
                  <a:lnTo>
                    <a:pt x="84" y="96"/>
                  </a:lnTo>
                  <a:close/>
                </a:path>
              </a:pathLst>
            </a:custGeom>
            <a:gradFill rotWithShape="0">
              <a:gsLst>
                <a:gs pos="0">
                  <a:srgbClr val="1616A1"/>
                </a:gs>
                <a:gs pos="100000">
                  <a:srgbClr val="000099"/>
                </a:gs>
              </a:gsLst>
              <a:lin ang="13500000" scaled="1"/>
            </a:gradFill>
            <a:ln w="9525">
              <a:noFill/>
              <a:round/>
              <a:headEnd/>
              <a:tailEnd/>
            </a:ln>
            <a:effectLst/>
          </p:spPr>
          <p:txBody>
            <a:bodyPr wrap="none" anchor="ctr"/>
            <a:lstStyle/>
            <a:p>
              <a:pPr>
                <a:defRPr/>
              </a:pPr>
              <a:endParaRPr lang="en-US">
                <a:ea typeface="+mn-ea"/>
                <a:cs typeface="+mn-cs"/>
              </a:endParaRPr>
            </a:p>
          </p:txBody>
        </p:sp>
        <p:sp>
          <p:nvSpPr>
            <p:cNvPr id="12312" name="AutoShape 24"/>
            <p:cNvSpPr>
              <a:spLocks noChangeArrowheads="1"/>
            </p:cNvSpPr>
            <p:nvPr/>
          </p:nvSpPr>
          <p:spPr bwMode="auto">
            <a:xfrm>
              <a:off x="5601"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w 155"/>
                <a:gd name="T13" fmla="*/ 0 h 516"/>
                <a:gd name="T14" fmla="*/ 155 w 155"/>
                <a:gd name="T15" fmla="*/ 516 h 516"/>
              </a:gdLst>
              <a:ahLst/>
              <a:cxnLst>
                <a:cxn ang="0">
                  <a:pos x="T0" y="T1"/>
                </a:cxn>
                <a:cxn ang="0">
                  <a:pos x="T2" y="T3"/>
                </a:cxn>
                <a:cxn ang="0">
                  <a:pos x="T4" y="T5"/>
                </a:cxn>
                <a:cxn ang="0">
                  <a:pos x="T6" y="T7"/>
                </a:cxn>
                <a:cxn ang="0">
                  <a:pos x="T8" y="T9"/>
                </a:cxn>
                <a:cxn ang="0">
                  <a:pos x="T10" y="T11"/>
                </a:cxn>
              </a:cxnLst>
              <a:rect l="T12" t="T13" r="T14" b="T15"/>
              <a:pathLst>
                <a:path w="155" h="516">
                  <a:moveTo>
                    <a:pt x="155" y="516"/>
                  </a:moveTo>
                  <a:lnTo>
                    <a:pt x="155" y="204"/>
                  </a:lnTo>
                  <a:lnTo>
                    <a:pt x="77" y="0"/>
                  </a:lnTo>
                  <a:lnTo>
                    <a:pt x="0" y="192"/>
                  </a:lnTo>
                  <a:lnTo>
                    <a:pt x="155" y="516"/>
                  </a:lnTo>
                  <a:close/>
                </a:path>
              </a:pathLst>
            </a:custGeom>
            <a:solidFill>
              <a:srgbClr val="000080"/>
            </a:solidFill>
            <a:ln w="9525">
              <a:noFill/>
              <a:round/>
              <a:headEnd/>
              <a:tailEnd/>
            </a:ln>
            <a:effectLst/>
          </p:spPr>
          <p:txBody>
            <a:bodyPr wrap="none" anchor="ctr"/>
            <a:lstStyle/>
            <a:p>
              <a:pPr>
                <a:defRPr/>
              </a:pPr>
              <a:endParaRPr lang="en-US">
                <a:ea typeface="+mn-ea"/>
                <a:cs typeface="+mn-cs"/>
              </a:endParaRPr>
            </a:p>
          </p:txBody>
        </p:sp>
        <p:sp>
          <p:nvSpPr>
            <p:cNvPr id="12313" name="AutoShape 25"/>
            <p:cNvSpPr>
              <a:spLocks noChangeArrowheads="1"/>
            </p:cNvSpPr>
            <p:nvPr/>
          </p:nvSpPr>
          <p:spPr bwMode="auto">
            <a:xfrm>
              <a:off x="5105"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 name="T12" fmla="*/ 0 w 574"/>
                <a:gd name="T13" fmla="*/ 0 h 1043"/>
                <a:gd name="T14" fmla="*/ 574 w 574"/>
                <a:gd name="T15" fmla="*/ 1043 h 1043"/>
              </a:gdLst>
              <a:ahLst/>
              <a:cxnLst>
                <a:cxn ang="0">
                  <a:pos x="T0" y="T1"/>
                </a:cxn>
                <a:cxn ang="0">
                  <a:pos x="T2" y="T3"/>
                </a:cxn>
                <a:cxn ang="0">
                  <a:pos x="T4" y="T5"/>
                </a:cxn>
                <a:cxn ang="0">
                  <a:pos x="T6" y="T7"/>
                </a:cxn>
                <a:cxn ang="0">
                  <a:pos x="T8" y="T9"/>
                </a:cxn>
                <a:cxn ang="0">
                  <a:pos x="T10" y="T11"/>
                </a:cxn>
              </a:cxnLst>
              <a:rect l="T12" t="T13" r="T14" b="T15"/>
              <a:pathLst>
                <a:path w="574" h="1043">
                  <a:moveTo>
                    <a:pt x="0" y="0"/>
                  </a:moveTo>
                  <a:lnTo>
                    <a:pt x="497" y="1043"/>
                  </a:lnTo>
                  <a:lnTo>
                    <a:pt x="574" y="851"/>
                  </a:lnTo>
                  <a:lnTo>
                    <a:pt x="251" y="0"/>
                  </a:lnTo>
                  <a:lnTo>
                    <a:pt x="0" y="0"/>
                  </a:lnTo>
                  <a:close/>
                </a:path>
              </a:pathLst>
            </a:custGeom>
            <a:gradFill rotWithShape="0">
              <a:gsLst>
                <a:gs pos="0">
                  <a:srgbClr val="000055"/>
                </a:gs>
                <a:gs pos="100000">
                  <a:srgbClr val="000080"/>
                </a:gs>
              </a:gsLst>
              <a:lin ang="5400000" scaled="1"/>
            </a:gradFill>
            <a:ln w="9525">
              <a:noFill/>
              <a:round/>
              <a:headEnd/>
              <a:tailEnd/>
            </a:ln>
            <a:effectLst/>
          </p:spPr>
          <p:txBody>
            <a:bodyPr wrap="none" anchor="ctr"/>
            <a:lstStyle/>
            <a:p>
              <a:pPr>
                <a:defRPr/>
              </a:pPr>
              <a:endParaRPr lang="en-US">
                <a:ea typeface="+mn-ea"/>
                <a:cs typeface="+mn-cs"/>
              </a:endParaRPr>
            </a:p>
          </p:txBody>
        </p:sp>
        <p:sp>
          <p:nvSpPr>
            <p:cNvPr id="12314" name="AutoShape 26"/>
            <p:cNvSpPr>
              <a:spLocks noChangeArrowheads="1"/>
            </p:cNvSpPr>
            <p:nvPr/>
          </p:nvSpPr>
          <p:spPr bwMode="auto">
            <a:xfrm>
              <a:off x="5409"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 name="T12" fmla="*/ 0 w 341"/>
                <a:gd name="T13" fmla="*/ 0 h 797"/>
                <a:gd name="T14" fmla="*/ 341 w 341"/>
                <a:gd name="T15" fmla="*/ 797 h 797"/>
              </a:gdLst>
              <a:ahLst/>
              <a:cxnLst>
                <a:cxn ang="0">
                  <a:pos x="T0" y="T1"/>
                </a:cxn>
                <a:cxn ang="0">
                  <a:pos x="T2" y="T3"/>
                </a:cxn>
                <a:cxn ang="0">
                  <a:pos x="T4" y="T5"/>
                </a:cxn>
                <a:cxn ang="0">
                  <a:pos x="T6" y="T7"/>
                </a:cxn>
                <a:cxn ang="0">
                  <a:pos x="T8" y="T9"/>
                </a:cxn>
                <a:cxn ang="0">
                  <a:pos x="T10" y="T11"/>
                </a:cxn>
              </a:cxnLst>
              <a:rect l="T12" t="T13" r="T14" b="T15"/>
              <a:pathLst>
                <a:path w="341" h="797">
                  <a:moveTo>
                    <a:pt x="144" y="0"/>
                  </a:moveTo>
                  <a:lnTo>
                    <a:pt x="0" y="0"/>
                  </a:lnTo>
                  <a:lnTo>
                    <a:pt x="287" y="797"/>
                  </a:lnTo>
                  <a:lnTo>
                    <a:pt x="341" y="653"/>
                  </a:lnTo>
                  <a:lnTo>
                    <a:pt x="144" y="0"/>
                  </a:lnTo>
                  <a:close/>
                </a:path>
              </a:pathLst>
            </a:custGeom>
            <a:gradFill rotWithShape="0">
              <a:gsLst>
                <a:gs pos="0">
                  <a:srgbClr val="000059"/>
                </a:gs>
                <a:gs pos="100000">
                  <a:srgbClr val="000080"/>
                </a:gs>
              </a:gsLst>
              <a:lin ang="5400000" scaled="1"/>
            </a:gradFill>
            <a:ln w="9525">
              <a:noFill/>
              <a:round/>
              <a:headEnd/>
              <a:tailEnd/>
            </a:ln>
            <a:effectLst/>
          </p:spPr>
          <p:txBody>
            <a:bodyPr wrap="none" anchor="ctr"/>
            <a:lstStyle/>
            <a:p>
              <a:pPr>
                <a:defRPr/>
              </a:pPr>
              <a:endParaRPr lang="en-US">
                <a:ea typeface="+mn-ea"/>
                <a:cs typeface="+mn-cs"/>
              </a:endParaRPr>
            </a:p>
          </p:txBody>
        </p:sp>
        <p:sp>
          <p:nvSpPr>
            <p:cNvPr id="12315" name="AutoShape 27"/>
            <p:cNvSpPr>
              <a:spLocks noChangeArrowheads="1"/>
            </p:cNvSpPr>
            <p:nvPr/>
          </p:nvSpPr>
          <p:spPr bwMode="auto">
            <a:xfrm>
              <a:off x="5696"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w 60"/>
                <a:gd name="T13" fmla="*/ 0 h 312"/>
                <a:gd name="T14" fmla="*/ 60 w 60"/>
                <a:gd name="T15" fmla="*/ 312 h 312"/>
              </a:gdLst>
              <a:ahLst/>
              <a:cxnLst>
                <a:cxn ang="0">
                  <a:pos x="T0" y="T1"/>
                </a:cxn>
                <a:cxn ang="0">
                  <a:pos x="T2" y="T3"/>
                </a:cxn>
                <a:cxn ang="0">
                  <a:pos x="T4" y="T5"/>
                </a:cxn>
                <a:cxn ang="0">
                  <a:pos x="T6" y="T7"/>
                </a:cxn>
                <a:cxn ang="0">
                  <a:pos x="T8" y="T9"/>
                </a:cxn>
                <a:cxn ang="0">
                  <a:pos x="T10" y="T11"/>
                </a:cxn>
              </a:cxnLst>
              <a:rect l="T12" t="T13" r="T14" b="T15"/>
              <a:pathLst>
                <a:path w="60" h="312">
                  <a:moveTo>
                    <a:pt x="0" y="144"/>
                  </a:moveTo>
                  <a:lnTo>
                    <a:pt x="60" y="312"/>
                  </a:lnTo>
                  <a:lnTo>
                    <a:pt x="60" y="6"/>
                  </a:lnTo>
                  <a:lnTo>
                    <a:pt x="54" y="0"/>
                  </a:lnTo>
                  <a:lnTo>
                    <a:pt x="0" y="144"/>
                  </a:lnTo>
                  <a:close/>
                </a:path>
              </a:pathLst>
            </a:custGeom>
            <a:solidFill>
              <a:srgbClr val="000080"/>
            </a:solidFill>
            <a:ln w="9525">
              <a:noFill/>
              <a:round/>
              <a:headEnd/>
              <a:tailEnd/>
            </a:ln>
            <a:effectLst/>
          </p:spPr>
          <p:txBody>
            <a:bodyPr wrap="none" anchor="ctr"/>
            <a:lstStyle/>
            <a:p>
              <a:pPr>
                <a:defRPr/>
              </a:pPr>
              <a:endParaRPr lang="en-US">
                <a:ea typeface="+mn-ea"/>
                <a:cs typeface="+mn-cs"/>
              </a:endParaRPr>
            </a:p>
          </p:txBody>
        </p:sp>
        <p:sp>
          <p:nvSpPr>
            <p:cNvPr id="12316" name="AutoShape 28"/>
            <p:cNvSpPr>
              <a:spLocks noChangeArrowheads="1"/>
            </p:cNvSpPr>
            <p:nvPr/>
          </p:nvSpPr>
          <p:spPr bwMode="auto">
            <a:xfrm>
              <a:off x="2" y="1601"/>
              <a:ext cx="5750" cy="1862"/>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 name="T12" fmla="*/ 0 w 5740"/>
                <a:gd name="T13" fmla="*/ 0 h 1864"/>
                <a:gd name="T14" fmla="*/ 5740 w 5740"/>
                <a:gd name="T15" fmla="*/ 1864 h 1864"/>
              </a:gdLst>
              <a:ahLst/>
              <a:cxnLst>
                <a:cxn ang="0">
                  <a:pos x="T0" y="T1"/>
                </a:cxn>
                <a:cxn ang="0">
                  <a:pos x="T2" y="T3"/>
                </a:cxn>
                <a:cxn ang="0">
                  <a:pos x="T4" y="T5"/>
                </a:cxn>
                <a:cxn ang="0">
                  <a:pos x="T6" y="T7"/>
                </a:cxn>
                <a:cxn ang="0">
                  <a:pos x="T8" y="T9"/>
                </a:cxn>
                <a:cxn ang="0">
                  <a:pos x="T10" y="T11"/>
                </a:cxn>
              </a:cxnLst>
              <a:rect l="T12" t="T13" r="T14" b="T15"/>
              <a:pathLst>
                <a:path w="5740" h="1864">
                  <a:moveTo>
                    <a:pt x="0" y="371"/>
                  </a:moveTo>
                  <a:lnTo>
                    <a:pt x="5740" y="1864"/>
                  </a:lnTo>
                  <a:lnTo>
                    <a:pt x="5740" y="1834"/>
                  </a:lnTo>
                  <a:lnTo>
                    <a:pt x="0" y="0"/>
                  </a:lnTo>
                  <a:lnTo>
                    <a:pt x="0" y="371"/>
                  </a:lnTo>
                  <a:close/>
                </a:path>
              </a:pathLst>
            </a:custGeom>
            <a:gradFill rotWithShape="0">
              <a:gsLst>
                <a:gs pos="0">
                  <a:srgbClr val="000099"/>
                </a:gs>
                <a:gs pos="100000">
                  <a:srgbClr val="000060"/>
                </a:gs>
              </a:gsLst>
              <a:lin ang="13500000" scaled="1"/>
            </a:gradFill>
            <a:ln w="9525">
              <a:noFill/>
              <a:round/>
              <a:headEnd/>
              <a:tailEnd/>
            </a:ln>
            <a:effectLst/>
          </p:spPr>
          <p:txBody>
            <a:bodyPr wrap="none" anchor="ctr"/>
            <a:lstStyle/>
            <a:p>
              <a:pPr>
                <a:defRPr/>
              </a:pPr>
              <a:endParaRPr lang="en-US">
                <a:ea typeface="+mn-ea"/>
                <a:cs typeface="+mn-cs"/>
              </a:endParaRPr>
            </a:p>
          </p:txBody>
        </p:sp>
        <p:sp>
          <p:nvSpPr>
            <p:cNvPr id="12317" name="AutoShape 29"/>
            <p:cNvSpPr>
              <a:spLocks noChangeArrowheads="1"/>
            </p:cNvSpPr>
            <p:nvPr/>
          </p:nvSpPr>
          <p:spPr bwMode="auto">
            <a:xfrm>
              <a:off x="5752" y="3481"/>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w 6"/>
                <a:gd name="T11" fmla="*/ 0 h 6"/>
                <a:gd name="T12" fmla="*/ 6 w 6"/>
                <a:gd name="T13" fmla="*/ 6 h 6"/>
              </a:gdLst>
              <a:ahLst/>
              <a:cxnLst>
                <a:cxn ang="0">
                  <a:pos x="T0" y="T1"/>
                </a:cxn>
                <a:cxn ang="0">
                  <a:pos x="T2" y="T3"/>
                </a:cxn>
                <a:cxn ang="0">
                  <a:pos x="T4" y="T5"/>
                </a:cxn>
                <a:cxn ang="0">
                  <a:pos x="T6" y="T7"/>
                </a:cxn>
                <a:cxn ang="0">
                  <a:pos x="T8" y="T9"/>
                </a:cxn>
              </a:cxnLst>
              <a:rect l="T10" t="T11" r="T12" b="T13"/>
              <a:pathLst>
                <a:path w="6" h="6">
                  <a:moveTo>
                    <a:pt x="6" y="6"/>
                  </a:moveTo>
                  <a:lnTo>
                    <a:pt x="0" y="0"/>
                  </a:lnTo>
                  <a:lnTo>
                    <a:pt x="0" y="6"/>
                  </a:lnTo>
                  <a:lnTo>
                    <a:pt x="6" y="6"/>
                  </a:lnTo>
                  <a:close/>
                </a:path>
              </a:pathLst>
            </a:custGeom>
            <a:solidFill>
              <a:srgbClr val="18FF00"/>
            </a:solidFill>
            <a:ln w="9525">
              <a:noFill/>
              <a:round/>
              <a:headEnd/>
              <a:tailEnd/>
            </a:ln>
            <a:effectLst/>
          </p:spPr>
          <p:txBody>
            <a:bodyPr wrap="none" anchor="ctr"/>
            <a:lstStyle/>
            <a:p>
              <a:pPr>
                <a:defRPr/>
              </a:pPr>
              <a:endParaRPr lang="en-US">
                <a:ea typeface="+mn-ea"/>
                <a:cs typeface="+mn-cs"/>
              </a:endParaRPr>
            </a:p>
          </p:txBody>
        </p:sp>
        <p:sp>
          <p:nvSpPr>
            <p:cNvPr id="12318" name="AutoShape 30"/>
            <p:cNvSpPr>
              <a:spLocks noChangeArrowheads="1"/>
            </p:cNvSpPr>
            <p:nvPr/>
          </p:nvSpPr>
          <p:spPr bwMode="auto">
            <a:xfrm>
              <a:off x="2" y="2150"/>
              <a:ext cx="5750"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 name="T12" fmla="*/ 0 w 5740"/>
                <a:gd name="T13" fmla="*/ 0 h 1337"/>
                <a:gd name="T14" fmla="*/ 5740 w 5740"/>
                <a:gd name="T15" fmla="*/ 1337 h 1337"/>
              </a:gdLst>
              <a:ahLst/>
              <a:cxnLst>
                <a:cxn ang="0">
                  <a:pos x="T0" y="T1"/>
                </a:cxn>
                <a:cxn ang="0">
                  <a:pos x="T2" y="T3"/>
                </a:cxn>
                <a:cxn ang="0">
                  <a:pos x="T4" y="T5"/>
                </a:cxn>
                <a:cxn ang="0">
                  <a:pos x="T6" y="T7"/>
                </a:cxn>
                <a:cxn ang="0">
                  <a:pos x="T8" y="T9"/>
                </a:cxn>
                <a:cxn ang="0">
                  <a:pos x="T10" y="T11"/>
                </a:cxn>
              </a:cxnLst>
              <a:rect l="T12" t="T13" r="T14" b="T15"/>
              <a:pathLst>
                <a:path w="5740" h="1337">
                  <a:moveTo>
                    <a:pt x="0" y="366"/>
                  </a:moveTo>
                  <a:lnTo>
                    <a:pt x="5740" y="1337"/>
                  </a:lnTo>
                  <a:lnTo>
                    <a:pt x="5740" y="1331"/>
                  </a:lnTo>
                  <a:lnTo>
                    <a:pt x="0" y="0"/>
                  </a:lnTo>
                  <a:lnTo>
                    <a:pt x="0" y="366"/>
                  </a:lnTo>
                  <a:close/>
                </a:path>
              </a:pathLst>
            </a:custGeom>
            <a:gradFill rotWithShape="0">
              <a:gsLst>
                <a:gs pos="0">
                  <a:srgbClr val="000099"/>
                </a:gs>
                <a:gs pos="100000">
                  <a:srgbClr val="00005C"/>
                </a:gs>
              </a:gsLst>
              <a:lin ang="13500000" scaled="1"/>
            </a:gradFill>
            <a:ln w="9525">
              <a:noFill/>
              <a:round/>
              <a:headEnd/>
              <a:tailEnd/>
            </a:ln>
            <a:effectLst/>
          </p:spPr>
          <p:txBody>
            <a:bodyPr wrap="none" anchor="ctr"/>
            <a:lstStyle/>
            <a:p>
              <a:pPr>
                <a:defRPr/>
              </a:pPr>
              <a:endParaRPr lang="en-US">
                <a:ea typeface="+mn-ea"/>
                <a:cs typeface="+mn-cs"/>
              </a:endParaRPr>
            </a:p>
          </p:txBody>
        </p:sp>
        <p:sp>
          <p:nvSpPr>
            <p:cNvPr id="12319" name="AutoShape 31"/>
            <p:cNvSpPr>
              <a:spLocks noChangeArrowheads="1"/>
            </p:cNvSpPr>
            <p:nvPr/>
          </p:nvSpPr>
          <p:spPr bwMode="auto">
            <a:xfrm>
              <a:off x="2" y="3175"/>
              <a:ext cx="5750"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 name="T12" fmla="*/ 0 w 5740"/>
                <a:gd name="T13" fmla="*/ 0 h 414"/>
                <a:gd name="T14" fmla="*/ 5740 w 5740"/>
                <a:gd name="T15" fmla="*/ 414 h 414"/>
              </a:gdLst>
              <a:ahLst/>
              <a:cxnLst>
                <a:cxn ang="0">
                  <a:pos x="T0" y="T1"/>
                </a:cxn>
                <a:cxn ang="0">
                  <a:pos x="T2" y="T3"/>
                </a:cxn>
                <a:cxn ang="0">
                  <a:pos x="T4" y="T5"/>
                </a:cxn>
                <a:cxn ang="0">
                  <a:pos x="T6" y="T7"/>
                </a:cxn>
                <a:cxn ang="0">
                  <a:pos x="T8" y="T9"/>
                </a:cxn>
                <a:cxn ang="0">
                  <a:pos x="T10" y="T11"/>
                </a:cxn>
              </a:cxnLst>
              <a:rect l="T12" t="T13" r="T14" b="T15"/>
              <a:pathLst>
                <a:path w="5740" h="414">
                  <a:moveTo>
                    <a:pt x="0" y="48"/>
                  </a:moveTo>
                  <a:lnTo>
                    <a:pt x="5740" y="414"/>
                  </a:lnTo>
                  <a:lnTo>
                    <a:pt x="5740" y="402"/>
                  </a:lnTo>
                  <a:lnTo>
                    <a:pt x="0" y="0"/>
                  </a:lnTo>
                  <a:lnTo>
                    <a:pt x="0" y="48"/>
                  </a:lnTo>
                  <a:close/>
                </a:path>
              </a:pathLst>
            </a:custGeom>
            <a:gradFill rotWithShape="0">
              <a:gsLst>
                <a:gs pos="0">
                  <a:srgbClr val="000099"/>
                </a:gs>
                <a:gs pos="100000">
                  <a:srgbClr val="000081"/>
                </a:gs>
              </a:gsLst>
              <a:lin ang="10800000" scaled="1"/>
            </a:gradFill>
            <a:ln w="9525">
              <a:noFill/>
              <a:round/>
              <a:headEnd/>
              <a:tailEnd/>
            </a:ln>
            <a:effectLst/>
          </p:spPr>
          <p:txBody>
            <a:bodyPr wrap="none" anchor="ctr"/>
            <a:lstStyle/>
            <a:p>
              <a:pPr>
                <a:defRPr/>
              </a:pPr>
              <a:endParaRPr lang="en-US">
                <a:ea typeface="+mn-ea"/>
                <a:cs typeface="+mn-cs"/>
              </a:endParaRPr>
            </a:p>
          </p:txBody>
        </p:sp>
        <p:sp>
          <p:nvSpPr>
            <p:cNvPr id="12320" name="AutoShape 32"/>
            <p:cNvSpPr>
              <a:spLocks noChangeArrowheads="1"/>
            </p:cNvSpPr>
            <p:nvPr/>
          </p:nvSpPr>
          <p:spPr bwMode="auto">
            <a:xfrm>
              <a:off x="1296" y="0"/>
              <a:ext cx="4455" cy="3175"/>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 name="T12" fmla="*/ 0 w 4448"/>
                <a:gd name="T13" fmla="*/ 0 h 3177"/>
                <a:gd name="T14" fmla="*/ 4448 w 4448"/>
                <a:gd name="T15" fmla="*/ 3177 h 3177"/>
              </a:gdLst>
              <a:ahLst/>
              <a:cxnLst>
                <a:cxn ang="0">
                  <a:pos x="T0" y="T1"/>
                </a:cxn>
                <a:cxn ang="0">
                  <a:pos x="T2" y="T3"/>
                </a:cxn>
                <a:cxn ang="0">
                  <a:pos x="T4" y="T5"/>
                </a:cxn>
                <a:cxn ang="0">
                  <a:pos x="T6" y="T7"/>
                </a:cxn>
                <a:cxn ang="0">
                  <a:pos x="T8" y="T9"/>
                </a:cxn>
                <a:cxn ang="0">
                  <a:pos x="T10" y="T11"/>
                </a:cxn>
              </a:cxnLst>
              <a:rect l="T12" t="T13" r="T14" b="T15"/>
              <a:pathLst>
                <a:path w="4448" h="3177">
                  <a:moveTo>
                    <a:pt x="0" y="0"/>
                  </a:moveTo>
                  <a:lnTo>
                    <a:pt x="4448" y="3177"/>
                  </a:lnTo>
                  <a:lnTo>
                    <a:pt x="4448" y="3153"/>
                  </a:lnTo>
                  <a:lnTo>
                    <a:pt x="125" y="0"/>
                  </a:lnTo>
                  <a:lnTo>
                    <a:pt x="0" y="0"/>
                  </a:lnTo>
                  <a:close/>
                </a:path>
              </a:pathLst>
            </a:custGeom>
            <a:gradFill rotWithShape="0">
              <a:gsLst>
                <a:gs pos="0">
                  <a:srgbClr val="000099"/>
                </a:gs>
                <a:gs pos="100000">
                  <a:srgbClr val="00004A"/>
                </a:gs>
              </a:gsLst>
              <a:lin ang="13500000" scaled="1"/>
            </a:gradFill>
            <a:ln w="9525">
              <a:noFill/>
              <a:round/>
              <a:headEnd/>
              <a:tailEnd/>
            </a:ln>
            <a:effectLst/>
          </p:spPr>
          <p:txBody>
            <a:bodyPr wrap="none" anchor="ctr"/>
            <a:lstStyle/>
            <a:p>
              <a:pPr>
                <a:defRPr/>
              </a:pPr>
              <a:endParaRPr lang="en-US">
                <a:ea typeface="+mn-ea"/>
                <a:cs typeface="+mn-cs"/>
              </a:endParaRPr>
            </a:p>
          </p:txBody>
        </p:sp>
        <p:sp>
          <p:nvSpPr>
            <p:cNvPr id="12321" name="AutoShape 33"/>
            <p:cNvSpPr>
              <a:spLocks noChangeArrowheads="1"/>
            </p:cNvSpPr>
            <p:nvPr/>
          </p:nvSpPr>
          <p:spPr bwMode="auto">
            <a:xfrm>
              <a:off x="3319" y="0"/>
              <a:ext cx="2432" cy="2612"/>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 name="T12" fmla="*/ 0 w 2428"/>
                <a:gd name="T13" fmla="*/ 0 h 2614"/>
                <a:gd name="T14" fmla="*/ 2428 w 2428"/>
                <a:gd name="T15" fmla="*/ 2614 h 2614"/>
              </a:gdLst>
              <a:ahLst/>
              <a:cxnLst>
                <a:cxn ang="0">
                  <a:pos x="T0" y="T1"/>
                </a:cxn>
                <a:cxn ang="0">
                  <a:pos x="T2" y="T3"/>
                </a:cxn>
                <a:cxn ang="0">
                  <a:pos x="T4" y="T5"/>
                </a:cxn>
                <a:cxn ang="0">
                  <a:pos x="T6" y="T7"/>
                </a:cxn>
                <a:cxn ang="0">
                  <a:pos x="T8" y="T9"/>
                </a:cxn>
                <a:cxn ang="0">
                  <a:pos x="T10" y="T11"/>
                </a:cxn>
              </a:cxnLst>
              <a:rect l="T12" t="T13" r="T14" b="T15"/>
              <a:pathLst>
                <a:path w="2428" h="2614">
                  <a:moveTo>
                    <a:pt x="0" y="0"/>
                  </a:moveTo>
                  <a:lnTo>
                    <a:pt x="2428" y="2614"/>
                  </a:lnTo>
                  <a:lnTo>
                    <a:pt x="2428" y="2608"/>
                  </a:lnTo>
                  <a:lnTo>
                    <a:pt x="66" y="0"/>
                  </a:lnTo>
                  <a:lnTo>
                    <a:pt x="0" y="0"/>
                  </a:lnTo>
                  <a:close/>
                </a:path>
              </a:pathLst>
            </a:custGeom>
            <a:gradFill rotWithShape="0">
              <a:gsLst>
                <a:gs pos="0">
                  <a:srgbClr val="000099"/>
                </a:gs>
                <a:gs pos="100000">
                  <a:srgbClr val="000081"/>
                </a:gs>
              </a:gsLst>
              <a:lin ang="13500000" scaled="1"/>
            </a:gradFill>
            <a:ln w="9525">
              <a:noFill/>
              <a:round/>
              <a:headEnd/>
              <a:tailEnd/>
            </a:ln>
            <a:effectLst/>
          </p:spPr>
          <p:txBody>
            <a:bodyPr wrap="none" anchor="ctr"/>
            <a:lstStyle/>
            <a:p>
              <a:pPr>
                <a:defRPr/>
              </a:pPr>
              <a:endParaRPr lang="en-US">
                <a:ea typeface="+mn-ea"/>
                <a:cs typeface="+mn-cs"/>
              </a:endParaRPr>
            </a:p>
          </p:txBody>
        </p:sp>
        <p:sp>
          <p:nvSpPr>
            <p:cNvPr id="12322" name="AutoShape 34"/>
            <p:cNvSpPr>
              <a:spLocks noChangeArrowheads="1"/>
            </p:cNvSpPr>
            <p:nvPr/>
          </p:nvSpPr>
          <p:spPr bwMode="auto">
            <a:xfrm>
              <a:off x="3948" y="0"/>
              <a:ext cx="1804" cy="2462"/>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 name="T14" fmla="*/ 0 w 1800"/>
                <a:gd name="T15" fmla="*/ 0 h 2464"/>
                <a:gd name="T16" fmla="*/ 1800 w 1800"/>
                <a:gd name="T17" fmla="*/ 2464 h 2464"/>
              </a:gdLst>
              <a:ahLst/>
              <a:cxnLst>
                <a:cxn ang="0">
                  <a:pos x="T0" y="T1"/>
                </a:cxn>
                <a:cxn ang="0">
                  <a:pos x="T2" y="T3"/>
                </a:cxn>
                <a:cxn ang="0">
                  <a:pos x="T4" y="T5"/>
                </a:cxn>
                <a:cxn ang="0">
                  <a:pos x="T6" y="T7"/>
                </a:cxn>
                <a:cxn ang="0">
                  <a:pos x="T8" y="T9"/>
                </a:cxn>
                <a:cxn ang="0">
                  <a:pos x="T10" y="T11"/>
                </a:cxn>
                <a:cxn ang="0">
                  <a:pos x="T12" y="T13"/>
                </a:cxn>
              </a:cxnLst>
              <a:rect l="T14" t="T15" r="T16" b="T17"/>
              <a:pathLst>
                <a:path w="1800" h="2464">
                  <a:moveTo>
                    <a:pt x="485" y="0"/>
                  </a:moveTo>
                  <a:lnTo>
                    <a:pt x="0" y="0"/>
                  </a:lnTo>
                  <a:lnTo>
                    <a:pt x="1800" y="2464"/>
                  </a:lnTo>
                  <a:lnTo>
                    <a:pt x="1800" y="2248"/>
                  </a:lnTo>
                  <a:lnTo>
                    <a:pt x="1794" y="2248"/>
                  </a:lnTo>
                  <a:lnTo>
                    <a:pt x="485" y="0"/>
                  </a:lnTo>
                  <a:close/>
                </a:path>
              </a:pathLst>
            </a:custGeom>
            <a:gradFill rotWithShape="0">
              <a:gsLst>
                <a:gs pos="0">
                  <a:srgbClr val="000064"/>
                </a:gs>
                <a:gs pos="100000">
                  <a:srgbClr val="000080"/>
                </a:gs>
              </a:gsLst>
              <a:lin ang="5400000" scaled="1"/>
            </a:gradFill>
            <a:ln w="9525">
              <a:noFill/>
              <a:round/>
              <a:headEnd/>
              <a:tailEnd/>
            </a:ln>
            <a:effectLst/>
          </p:spPr>
          <p:txBody>
            <a:bodyPr wrap="none" anchor="ctr"/>
            <a:lstStyle/>
            <a:p>
              <a:pPr>
                <a:defRPr/>
              </a:pPr>
              <a:endParaRPr lang="en-US">
                <a:ea typeface="+mn-ea"/>
                <a:cs typeface="+mn-cs"/>
              </a:endParaRPr>
            </a:p>
          </p:txBody>
        </p:sp>
        <p:sp>
          <p:nvSpPr>
            <p:cNvPr id="12323" name="AutoShape 35"/>
            <p:cNvSpPr>
              <a:spLocks noChangeArrowheads="1"/>
            </p:cNvSpPr>
            <p:nvPr/>
          </p:nvSpPr>
          <p:spPr bwMode="auto">
            <a:xfrm>
              <a:off x="4517" y="0"/>
              <a:ext cx="1235" cy="2072"/>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 name="T12" fmla="*/ 0 w 1232"/>
                <a:gd name="T13" fmla="*/ 0 h 2074"/>
                <a:gd name="T14" fmla="*/ 1232 w 1232"/>
                <a:gd name="T15" fmla="*/ 2074 h 2074"/>
              </a:gdLst>
              <a:ahLst/>
              <a:cxnLst>
                <a:cxn ang="0">
                  <a:pos x="T0" y="T1"/>
                </a:cxn>
                <a:cxn ang="0">
                  <a:pos x="T2" y="T3"/>
                </a:cxn>
                <a:cxn ang="0">
                  <a:pos x="T4" y="T5"/>
                </a:cxn>
                <a:cxn ang="0">
                  <a:pos x="T6" y="T7"/>
                </a:cxn>
                <a:cxn ang="0">
                  <a:pos x="T8" y="T9"/>
                </a:cxn>
                <a:cxn ang="0">
                  <a:pos x="T10" y="T11"/>
                </a:cxn>
              </a:cxnLst>
              <a:rect l="T12" t="T13" r="T14" b="T15"/>
              <a:pathLst>
                <a:path w="1232" h="2074">
                  <a:moveTo>
                    <a:pt x="0" y="0"/>
                  </a:moveTo>
                  <a:lnTo>
                    <a:pt x="1232" y="2074"/>
                  </a:lnTo>
                  <a:lnTo>
                    <a:pt x="1232" y="2038"/>
                  </a:lnTo>
                  <a:lnTo>
                    <a:pt x="42" y="0"/>
                  </a:lnTo>
                  <a:lnTo>
                    <a:pt x="0" y="0"/>
                  </a:lnTo>
                  <a:close/>
                </a:path>
              </a:pathLst>
            </a:custGeom>
            <a:gradFill rotWithShape="0">
              <a:gsLst>
                <a:gs pos="0">
                  <a:srgbClr val="000099"/>
                </a:gs>
                <a:gs pos="100000">
                  <a:srgbClr val="000057"/>
                </a:gs>
              </a:gsLst>
              <a:lin ang="13500000" scaled="1"/>
            </a:gradFill>
            <a:ln w="9525">
              <a:noFill/>
              <a:round/>
              <a:headEnd/>
              <a:tailEnd/>
            </a:ln>
            <a:effectLst/>
          </p:spPr>
          <p:txBody>
            <a:bodyPr wrap="none" anchor="ctr"/>
            <a:lstStyle/>
            <a:p>
              <a:pPr>
                <a:defRPr/>
              </a:pPr>
              <a:endParaRPr lang="en-US">
                <a:ea typeface="+mn-ea"/>
                <a:cs typeface="+mn-cs"/>
              </a:endParaRPr>
            </a:p>
          </p:txBody>
        </p:sp>
        <p:sp>
          <p:nvSpPr>
            <p:cNvPr id="12324" name="AutoShape 36"/>
            <p:cNvSpPr>
              <a:spLocks noChangeArrowheads="1"/>
            </p:cNvSpPr>
            <p:nvPr/>
          </p:nvSpPr>
          <p:spPr bwMode="auto">
            <a:xfrm>
              <a:off x="4692" y="0"/>
              <a:ext cx="1060" cy="1935"/>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 name="T12" fmla="*/ 0 w 1058"/>
                <a:gd name="T13" fmla="*/ 0 h 1936"/>
                <a:gd name="T14" fmla="*/ 1058 w 1058"/>
                <a:gd name="T15" fmla="*/ 1936 h 1936"/>
              </a:gdLst>
              <a:ahLst/>
              <a:cxnLst>
                <a:cxn ang="0">
                  <a:pos x="T0" y="T1"/>
                </a:cxn>
                <a:cxn ang="0">
                  <a:pos x="T2" y="T3"/>
                </a:cxn>
                <a:cxn ang="0">
                  <a:pos x="T4" y="T5"/>
                </a:cxn>
                <a:cxn ang="0">
                  <a:pos x="T6" y="T7"/>
                </a:cxn>
                <a:cxn ang="0">
                  <a:pos x="T8" y="T9"/>
                </a:cxn>
                <a:cxn ang="0">
                  <a:pos x="T10" y="T11"/>
                </a:cxn>
              </a:cxnLst>
              <a:rect l="T12" t="T13" r="T14" b="T15"/>
              <a:pathLst>
                <a:path w="1058" h="1936">
                  <a:moveTo>
                    <a:pt x="0" y="0"/>
                  </a:moveTo>
                  <a:lnTo>
                    <a:pt x="1058" y="1936"/>
                  </a:lnTo>
                  <a:lnTo>
                    <a:pt x="1058" y="1930"/>
                  </a:lnTo>
                  <a:lnTo>
                    <a:pt x="54" y="0"/>
                  </a:lnTo>
                  <a:lnTo>
                    <a:pt x="0" y="0"/>
                  </a:lnTo>
                  <a:close/>
                </a:path>
              </a:pathLst>
            </a:custGeom>
            <a:gradFill rotWithShape="0">
              <a:gsLst>
                <a:gs pos="0">
                  <a:srgbClr val="000099"/>
                </a:gs>
                <a:gs pos="100000">
                  <a:srgbClr val="00006E"/>
                </a:gs>
              </a:gsLst>
              <a:lin ang="13500000" scaled="1"/>
            </a:gradFill>
            <a:ln w="9525">
              <a:noFill/>
              <a:round/>
              <a:headEnd/>
              <a:tailEnd/>
            </a:ln>
            <a:effectLst/>
          </p:spPr>
          <p:txBody>
            <a:bodyPr wrap="none" anchor="ctr"/>
            <a:lstStyle/>
            <a:p>
              <a:pPr>
                <a:defRPr/>
              </a:pPr>
              <a:endParaRPr lang="en-US">
                <a:ea typeface="+mn-ea"/>
                <a:cs typeface="+mn-cs"/>
              </a:endParaRPr>
            </a:p>
          </p:txBody>
        </p:sp>
        <p:sp>
          <p:nvSpPr>
            <p:cNvPr id="12325" name="AutoShape 37"/>
            <p:cNvSpPr>
              <a:spLocks noChangeArrowheads="1"/>
            </p:cNvSpPr>
            <p:nvPr/>
          </p:nvSpPr>
          <p:spPr bwMode="auto">
            <a:xfrm>
              <a:off x="4979" y="0"/>
              <a:ext cx="773" cy="1486"/>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 name="T12" fmla="*/ 0 w 771"/>
                <a:gd name="T13" fmla="*/ 0 h 1487"/>
                <a:gd name="T14" fmla="*/ 771 w 771"/>
                <a:gd name="T15" fmla="*/ 1487 h 1487"/>
              </a:gdLst>
              <a:ahLst/>
              <a:cxnLst>
                <a:cxn ang="0">
                  <a:pos x="T0" y="T1"/>
                </a:cxn>
                <a:cxn ang="0">
                  <a:pos x="T2" y="T3"/>
                </a:cxn>
                <a:cxn ang="0">
                  <a:pos x="T4" y="T5"/>
                </a:cxn>
                <a:cxn ang="0">
                  <a:pos x="T6" y="T7"/>
                </a:cxn>
                <a:cxn ang="0">
                  <a:pos x="T8" y="T9"/>
                </a:cxn>
                <a:cxn ang="0">
                  <a:pos x="T10" y="T11"/>
                </a:cxn>
              </a:cxnLst>
              <a:rect l="T12" t="T13" r="T14" b="T15"/>
              <a:pathLst>
                <a:path w="771" h="1487">
                  <a:moveTo>
                    <a:pt x="771" y="1433"/>
                  </a:moveTo>
                  <a:lnTo>
                    <a:pt x="42" y="0"/>
                  </a:lnTo>
                  <a:lnTo>
                    <a:pt x="0" y="0"/>
                  </a:lnTo>
                  <a:lnTo>
                    <a:pt x="771" y="1487"/>
                  </a:lnTo>
                  <a:lnTo>
                    <a:pt x="771" y="1433"/>
                  </a:lnTo>
                  <a:close/>
                </a:path>
              </a:pathLst>
            </a:custGeom>
            <a:gradFill rotWithShape="0">
              <a:gsLst>
                <a:gs pos="0">
                  <a:srgbClr val="000099"/>
                </a:gs>
                <a:gs pos="100000">
                  <a:srgbClr val="000078"/>
                </a:gs>
              </a:gsLst>
              <a:lin ang="13500000" scaled="1"/>
            </a:gradFill>
            <a:ln w="9525">
              <a:noFill/>
              <a:round/>
              <a:headEnd/>
              <a:tailEnd/>
            </a:ln>
            <a:effectLst/>
          </p:spPr>
          <p:txBody>
            <a:bodyPr wrap="none" anchor="ctr"/>
            <a:lstStyle/>
            <a:p>
              <a:pPr>
                <a:defRPr/>
              </a:pPr>
              <a:endParaRPr lang="en-US">
                <a:ea typeface="+mn-ea"/>
                <a:cs typeface="+mn-cs"/>
              </a:endParaRPr>
            </a:p>
          </p:txBody>
        </p:sp>
        <p:grpSp>
          <p:nvGrpSpPr>
            <p:cNvPr id="136235" name="Group 38"/>
            <p:cNvGrpSpPr>
              <a:grpSpLocks/>
            </p:cNvGrpSpPr>
            <p:nvPr/>
          </p:nvGrpSpPr>
          <p:grpSpPr bwMode="auto">
            <a:xfrm>
              <a:off x="0" y="1632"/>
              <a:ext cx="5753" cy="1853"/>
              <a:chOff x="0" y="1632"/>
              <a:chExt cx="5753" cy="1853"/>
            </a:xfrm>
          </p:grpSpPr>
          <p:sp>
            <p:nvSpPr>
              <p:cNvPr id="12327" name="AutoShape 39"/>
              <p:cNvSpPr>
                <a:spLocks noChangeArrowheads="1"/>
              </p:cNvSpPr>
              <p:nvPr/>
            </p:nvSpPr>
            <p:spPr bwMode="auto">
              <a:xfrm>
                <a:off x="0" y="1632"/>
                <a:ext cx="3668" cy="1311"/>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 name="T14" fmla="*/ 0 w 3659"/>
                  <a:gd name="T15" fmla="*/ 0 h 1313"/>
                  <a:gd name="T16" fmla="*/ 3659 w 3659"/>
                  <a:gd name="T17" fmla="*/ 1313 h 1313"/>
                </a:gdLst>
                <a:ahLst/>
                <a:cxnLst>
                  <a:cxn ang="0">
                    <a:pos x="T0" y="T1"/>
                  </a:cxn>
                  <a:cxn ang="0">
                    <a:pos x="T2" y="T3"/>
                  </a:cxn>
                  <a:cxn ang="0">
                    <a:pos x="T4" y="T5"/>
                  </a:cxn>
                  <a:cxn ang="0">
                    <a:pos x="T6" y="T7"/>
                  </a:cxn>
                  <a:cxn ang="0">
                    <a:pos x="T8" y="T9"/>
                  </a:cxn>
                  <a:cxn ang="0">
                    <a:pos x="T10" y="T11"/>
                  </a:cxn>
                  <a:cxn ang="0">
                    <a:pos x="T12" y="T13"/>
                  </a:cxn>
                </a:cxnLst>
                <a:rect l="T14" t="T15" r="T16" b="T17"/>
                <a:pathLst>
                  <a:path w="3659" h="1313">
                    <a:moveTo>
                      <a:pt x="0" y="0"/>
                    </a:moveTo>
                    <a:lnTo>
                      <a:pt x="0" y="366"/>
                    </a:lnTo>
                    <a:lnTo>
                      <a:pt x="3635" y="1313"/>
                    </a:lnTo>
                    <a:lnTo>
                      <a:pt x="3647" y="1235"/>
                    </a:lnTo>
                    <a:lnTo>
                      <a:pt x="3659" y="1163"/>
                    </a:lnTo>
                    <a:lnTo>
                      <a:pt x="0" y="0"/>
                    </a:lnTo>
                    <a:close/>
                  </a:path>
                </a:pathLst>
              </a:custGeom>
              <a:gradFill rotWithShape="0">
                <a:gsLst>
                  <a:gs pos="0">
                    <a:srgbClr val="000099"/>
                  </a:gs>
                  <a:gs pos="100000">
                    <a:srgbClr val="00006E"/>
                  </a:gs>
                </a:gsLst>
                <a:lin ang="10800000" scaled="1"/>
              </a:gradFill>
              <a:ln w="9525">
                <a:noFill/>
                <a:round/>
                <a:headEnd/>
                <a:tailEnd/>
              </a:ln>
              <a:effectLst/>
            </p:spPr>
            <p:txBody>
              <a:bodyPr wrap="none" anchor="ctr"/>
              <a:lstStyle/>
              <a:p>
                <a:pPr>
                  <a:defRPr/>
                </a:pPr>
                <a:endParaRPr lang="en-US">
                  <a:ea typeface="+mn-ea"/>
                  <a:cs typeface="+mn-cs"/>
                </a:endParaRPr>
              </a:p>
            </p:txBody>
          </p:sp>
          <p:sp>
            <p:nvSpPr>
              <p:cNvPr id="12328" name="AutoShape 40"/>
              <p:cNvSpPr>
                <a:spLocks noChangeArrowheads="1"/>
              </p:cNvSpPr>
              <p:nvPr/>
            </p:nvSpPr>
            <p:spPr bwMode="auto">
              <a:xfrm>
                <a:off x="3644" y="2792"/>
                <a:ext cx="2110" cy="694"/>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 name="T14" fmla="*/ 0 w 2105"/>
                  <a:gd name="T15" fmla="*/ 0 h 695"/>
                  <a:gd name="T16" fmla="*/ 2105 w 2105"/>
                  <a:gd name="T17" fmla="*/ 695 h 695"/>
                </a:gdLst>
                <a:ahLst/>
                <a:cxnLst>
                  <a:cxn ang="0">
                    <a:pos x="T0" y="T1"/>
                  </a:cxn>
                  <a:cxn ang="0">
                    <a:pos x="T2" y="T3"/>
                  </a:cxn>
                  <a:cxn ang="0">
                    <a:pos x="T4" y="T5"/>
                  </a:cxn>
                  <a:cxn ang="0">
                    <a:pos x="T6" y="T7"/>
                  </a:cxn>
                  <a:cxn ang="0">
                    <a:pos x="T8" y="T9"/>
                  </a:cxn>
                  <a:cxn ang="0">
                    <a:pos x="T10" y="T11"/>
                  </a:cxn>
                  <a:cxn ang="0">
                    <a:pos x="T12" y="T13"/>
                  </a:cxn>
                </a:cxnLst>
                <a:rect l="T14" t="T15" r="T16" b="T17"/>
                <a:pathLst>
                  <a:path w="2105" h="695">
                    <a:moveTo>
                      <a:pt x="2105" y="665"/>
                    </a:moveTo>
                    <a:lnTo>
                      <a:pt x="24" y="0"/>
                    </a:lnTo>
                    <a:lnTo>
                      <a:pt x="12" y="72"/>
                    </a:lnTo>
                    <a:lnTo>
                      <a:pt x="0" y="150"/>
                    </a:lnTo>
                    <a:lnTo>
                      <a:pt x="2105" y="695"/>
                    </a:lnTo>
                    <a:lnTo>
                      <a:pt x="2105" y="665"/>
                    </a:lnTo>
                    <a:close/>
                  </a:path>
                </a:pathLst>
              </a:custGeom>
              <a:gradFill rotWithShape="0">
                <a:gsLst>
                  <a:gs pos="0">
                    <a:srgbClr val="1616A1"/>
                  </a:gs>
                  <a:gs pos="100000">
                    <a:srgbClr val="000099"/>
                  </a:gs>
                </a:gsLst>
                <a:lin ang="10800000" scaled="1"/>
              </a:gradFill>
              <a:ln w="9525">
                <a:noFill/>
                <a:round/>
                <a:headEnd/>
                <a:tailEnd/>
              </a:ln>
              <a:effectLst/>
            </p:spPr>
            <p:txBody>
              <a:bodyPr wrap="none" anchor="ctr"/>
              <a:lstStyle/>
              <a:p>
                <a:pPr>
                  <a:defRPr/>
                </a:pPr>
                <a:endParaRPr lang="en-US">
                  <a:ea typeface="+mn-ea"/>
                  <a:cs typeface="+mn-cs"/>
                </a:endParaRPr>
              </a:p>
            </p:txBody>
          </p:sp>
        </p:grpSp>
      </p:grpSp>
      <p:sp>
        <p:nvSpPr>
          <p:cNvPr id="136195" name="Rectangle 41"/>
          <p:cNvSpPr>
            <a:spLocks noGrp="1" noChangeArrowheads="1"/>
          </p:cNvSpPr>
          <p:nvPr>
            <p:ph type="title"/>
          </p:nvPr>
        </p:nvSpPr>
        <p:spPr bwMode="auto">
          <a:xfrm>
            <a:off x="457200" y="1600200"/>
            <a:ext cx="8224838"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2330" name="Text Box 42"/>
          <p:cNvSpPr txBox="1">
            <a:spLocks noChangeArrowheads="1"/>
          </p:cNvSpPr>
          <p:nvPr/>
        </p:nvSpPr>
        <p:spPr bwMode="auto">
          <a:xfrm>
            <a:off x="457200" y="6237288"/>
            <a:ext cx="2130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12331" name="Text Box 43"/>
          <p:cNvSpPr txBox="1">
            <a:spLocks noChangeArrowheads="1"/>
          </p:cNvSpPr>
          <p:nvPr/>
        </p:nvSpPr>
        <p:spPr bwMode="auto">
          <a:xfrm>
            <a:off x="3124200" y="6242050"/>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12332" name="Rectangle 44"/>
          <p:cNvSpPr>
            <a:spLocks noGrp="1" noChangeArrowheads="1"/>
          </p:cNvSpPr>
          <p:nvPr>
            <p:ph type="sldNum"/>
          </p:nvPr>
        </p:nvSpPr>
        <p:spPr bwMode="auto">
          <a:xfrm>
            <a:off x="6553200" y="6243638"/>
            <a:ext cx="2128838" cy="452437"/>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lnSpc>
                <a:spcPct val="93000"/>
              </a:lnSpc>
              <a:defRPr sz="1200">
                <a:solidFill>
                  <a:srgbClr val="FFFFFF"/>
                </a:solidFill>
                <a:effectLst>
                  <a:outerShdw blurRad="38100" dist="38100" dir="2700000" algn="tl">
                    <a:srgbClr val="000000"/>
                  </a:outerShdw>
                </a:effectLst>
                <a:latin typeface="Arial" charset="0"/>
                <a:cs typeface="Arial Unicode MS" charset="0"/>
              </a:defRPr>
            </a:lvl1pPr>
          </a:lstStyle>
          <a:p>
            <a:fld id="{52C8B65C-3E22-D648-A807-4F25C2D7248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FFFFFF"/>
          </a:solidFill>
          <a:latin typeface="+mj-lt"/>
          <a:ea typeface="ＭＳ Ｐゴシック" charset="0"/>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MS Gothic" pitchFamily="49" charset="-128"/>
        </a:defRPr>
      </a:lvl2pPr>
      <a:lvl3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MS Gothic" pitchFamily="49" charset="-128"/>
        </a:defRPr>
      </a:lvl3pPr>
      <a:lvl4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MS Gothic" pitchFamily="49" charset="-128"/>
        </a:defRPr>
      </a:lvl4pPr>
      <a:lvl5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MS Gothic" pitchFamily="49" charset="-128"/>
        </a:defRPr>
      </a:lvl5pPr>
      <a:lvl6pPr marL="2514600" indent="-228600"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FFFFFF"/>
          </a:solidFill>
          <a:latin typeface="Arial" charset="0"/>
          <a:ea typeface="MS Gothic" pitchFamily="49" charset="-128"/>
          <a:cs typeface="MS Gothic" pitchFamily="49" charset="-128"/>
        </a:defRPr>
      </a:lvl6pPr>
      <a:lvl7pPr marL="2971800" indent="-228600"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FFFFFF"/>
          </a:solidFill>
          <a:latin typeface="Arial" charset="0"/>
          <a:ea typeface="MS Gothic" pitchFamily="49" charset="-128"/>
          <a:cs typeface="MS Gothic" pitchFamily="49" charset="-128"/>
        </a:defRPr>
      </a:lvl7pPr>
      <a:lvl8pPr marL="3429000" indent="-228600"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FFFFFF"/>
          </a:solidFill>
          <a:latin typeface="Arial" charset="0"/>
          <a:ea typeface="MS Gothic" pitchFamily="49" charset="-128"/>
          <a:cs typeface="MS Gothic" pitchFamily="49" charset="-128"/>
        </a:defRPr>
      </a:lvl8pPr>
      <a:lvl9pPr marL="3886200" indent="-228600"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FFFFFF"/>
          </a:solidFill>
          <a:latin typeface="Arial" charset="0"/>
          <a:ea typeface="MS Gothic" pitchFamily="49" charset="-128"/>
          <a:cs typeface="MS Gothic" pitchFamily="49" charset="-128"/>
        </a:defRPr>
      </a:lvl9pPr>
    </p:titleStyle>
    <p:bodyStyle>
      <a:lvl1pPr marL="342900" indent="-342900" algn="l" defTabSz="457200" rtl="0" eaLnBrk="0" fontAlgn="base" hangingPunct="0">
        <a:lnSpc>
          <a:spcPct val="93000"/>
        </a:lnSpc>
        <a:spcBef>
          <a:spcPts val="800"/>
        </a:spcBef>
        <a:spcAft>
          <a:spcPct val="0"/>
        </a:spcAft>
        <a:buClr>
          <a:srgbClr val="000000"/>
        </a:buClr>
        <a:buSzPct val="100000"/>
        <a:buFont typeface="Times New Roman" charset="0"/>
        <a:defRPr sz="3200">
          <a:solidFill>
            <a:srgbClr val="FFFFFF"/>
          </a:solidFill>
          <a:latin typeface="+mn-lt"/>
          <a:ea typeface="ＭＳ Ｐゴシック" charset="0"/>
          <a:cs typeface="+mn-cs"/>
        </a:defRPr>
      </a:lvl1pPr>
      <a:lvl2pPr marL="742950" indent="-285750" algn="l" defTabSz="457200" rtl="0" eaLnBrk="0" fontAlgn="base" hangingPunct="0">
        <a:lnSpc>
          <a:spcPct val="93000"/>
        </a:lnSpc>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lnSpc>
          <a:spcPct val="93000"/>
        </a:lnSpc>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A5C6C"/>
            </a:gs>
            <a:gs pos="100000">
              <a:srgbClr val="515361"/>
            </a:gs>
          </a:gsLst>
          <a:lin ang="5400000" scaled="1"/>
        </a:gradFill>
        <a:effectLst/>
      </p:bgPr>
    </p:bg>
    <p:spTree>
      <p:nvGrpSpPr>
        <p:cNvPr id="1" name=""/>
        <p:cNvGrpSpPr/>
        <p:nvPr/>
      </p:nvGrpSpPr>
      <p:grpSpPr>
        <a:xfrm>
          <a:off x="0" y="0"/>
          <a:ext cx="0" cy="0"/>
          <a:chOff x="0" y="0"/>
          <a:chExt cx="0" cy="0"/>
        </a:xfrm>
      </p:grpSpPr>
      <p:grpSp>
        <p:nvGrpSpPr>
          <p:cNvPr id="148482" name="Group 1"/>
          <p:cNvGrpSpPr>
            <a:grpSpLocks/>
          </p:cNvGrpSpPr>
          <p:nvPr/>
        </p:nvGrpSpPr>
        <p:grpSpPr bwMode="auto">
          <a:xfrm>
            <a:off x="9525" y="1422400"/>
            <a:ext cx="9129713" cy="5430838"/>
            <a:chOff x="6" y="896"/>
            <a:chExt cx="5751" cy="3421"/>
          </a:xfrm>
        </p:grpSpPr>
        <p:grpSp>
          <p:nvGrpSpPr>
            <p:cNvPr id="148488" name="Group 2"/>
            <p:cNvGrpSpPr>
              <a:grpSpLocks/>
            </p:cNvGrpSpPr>
            <p:nvPr/>
          </p:nvGrpSpPr>
          <p:grpSpPr bwMode="auto">
            <a:xfrm>
              <a:off x="20" y="896"/>
              <a:ext cx="5738" cy="3421"/>
              <a:chOff x="20" y="896"/>
              <a:chExt cx="5738" cy="3421"/>
            </a:xfrm>
          </p:grpSpPr>
          <p:sp>
            <p:nvSpPr>
              <p:cNvPr id="13315" name="AutoShape 3"/>
              <p:cNvSpPr>
                <a:spLocks noChangeArrowheads="1"/>
              </p:cNvSpPr>
              <p:nvPr/>
            </p:nvSpPr>
            <p:spPr bwMode="auto">
              <a:xfrm>
                <a:off x="1398" y="1116"/>
                <a:ext cx="2813" cy="2109"/>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w 2815"/>
                  <a:gd name="T43" fmla="*/ 0 h 2110"/>
                  <a:gd name="T44" fmla="*/ 2815 w 2815"/>
                  <a:gd name="T45" fmla="*/ 211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T42" t="T43" r="T44" b="T45"/>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120">
                <a:solidFill>
                  <a:srgbClr val="5B5D6B"/>
                </a:solidFill>
                <a:round/>
                <a:headEnd/>
                <a:tailEnd/>
              </a:ln>
              <a:effectLst/>
            </p:spPr>
            <p:txBody>
              <a:bodyPr wrap="none" anchor="ctr"/>
              <a:lstStyle/>
              <a:p>
                <a:pPr>
                  <a:defRPr/>
                </a:pPr>
                <a:endParaRPr lang="en-US">
                  <a:ea typeface="+mn-ea"/>
                  <a:cs typeface="+mn-cs"/>
                </a:endParaRPr>
              </a:p>
            </p:txBody>
          </p:sp>
          <p:sp>
            <p:nvSpPr>
              <p:cNvPr id="13316" name="AutoShape 4"/>
              <p:cNvSpPr>
                <a:spLocks noChangeArrowheads="1"/>
              </p:cNvSpPr>
              <p:nvPr/>
            </p:nvSpPr>
            <p:spPr bwMode="auto">
              <a:xfrm>
                <a:off x="671" y="1116"/>
                <a:ext cx="3964" cy="2365"/>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w 3966"/>
                  <a:gd name="T67" fmla="*/ 0 h 2366"/>
                  <a:gd name="T68" fmla="*/ 3966 w 3966"/>
                  <a:gd name="T69" fmla="*/ 2366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60">
                <a:solidFill>
                  <a:srgbClr val="5B5D6B"/>
                </a:solidFill>
                <a:round/>
                <a:headEnd/>
                <a:tailEnd/>
              </a:ln>
              <a:effectLst/>
            </p:spPr>
            <p:txBody>
              <a:bodyPr wrap="none" anchor="ctr"/>
              <a:lstStyle/>
              <a:p>
                <a:pPr>
                  <a:defRPr/>
                </a:pPr>
                <a:endParaRPr lang="en-US">
                  <a:ea typeface="+mn-ea"/>
                  <a:cs typeface="+mn-cs"/>
                </a:endParaRPr>
              </a:p>
            </p:txBody>
          </p:sp>
          <p:sp>
            <p:nvSpPr>
              <p:cNvPr id="13317" name="AutoShape 5"/>
              <p:cNvSpPr>
                <a:spLocks noChangeArrowheads="1"/>
              </p:cNvSpPr>
              <p:nvPr/>
            </p:nvSpPr>
            <p:spPr bwMode="auto">
              <a:xfrm>
                <a:off x="20" y="1069"/>
                <a:ext cx="5729" cy="3106"/>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w 5732"/>
                  <a:gd name="T55" fmla="*/ 0 h 3107"/>
                  <a:gd name="T56" fmla="*/ 5732 w 5732"/>
                  <a:gd name="T57" fmla="*/ 3107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T54" t="T55" r="T56" b="T57"/>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60">
                <a:solidFill>
                  <a:srgbClr val="5B5D6B"/>
                </a:solidFill>
                <a:round/>
                <a:headEnd/>
                <a:tailEnd/>
              </a:ln>
              <a:effectLst/>
            </p:spPr>
            <p:txBody>
              <a:bodyPr wrap="none" anchor="ctr"/>
              <a:lstStyle/>
              <a:p>
                <a:pPr>
                  <a:defRPr/>
                </a:pPr>
                <a:endParaRPr lang="en-US">
                  <a:ea typeface="+mn-ea"/>
                  <a:cs typeface="+mn-cs"/>
                </a:endParaRPr>
              </a:p>
            </p:txBody>
          </p:sp>
          <p:sp>
            <p:nvSpPr>
              <p:cNvPr id="13318" name="AutoShape 6"/>
              <p:cNvSpPr>
                <a:spLocks noChangeArrowheads="1"/>
              </p:cNvSpPr>
              <p:nvPr/>
            </p:nvSpPr>
            <p:spPr bwMode="auto">
              <a:xfrm>
                <a:off x="242" y="1145"/>
                <a:ext cx="5509" cy="2759"/>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w 5512"/>
                  <a:gd name="T71" fmla="*/ 0 h 2760"/>
                  <a:gd name="T72" fmla="*/ 5512 w 5512"/>
                  <a:gd name="T73" fmla="*/ 2760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120">
                <a:solidFill>
                  <a:srgbClr val="5B5D6B"/>
                </a:solidFill>
                <a:round/>
                <a:headEnd/>
                <a:tailEnd/>
              </a:ln>
              <a:effectLst/>
            </p:spPr>
            <p:txBody>
              <a:bodyPr wrap="none" anchor="ctr"/>
              <a:lstStyle/>
              <a:p>
                <a:pPr>
                  <a:defRPr/>
                </a:pPr>
                <a:endParaRPr lang="en-US">
                  <a:ea typeface="+mn-ea"/>
                  <a:cs typeface="+mn-cs"/>
                </a:endParaRPr>
              </a:p>
            </p:txBody>
          </p:sp>
          <p:sp>
            <p:nvSpPr>
              <p:cNvPr id="13319" name="AutoShape 7"/>
              <p:cNvSpPr>
                <a:spLocks noChangeArrowheads="1"/>
              </p:cNvSpPr>
              <p:nvPr/>
            </p:nvSpPr>
            <p:spPr bwMode="auto">
              <a:xfrm>
                <a:off x="4837" y="984"/>
                <a:ext cx="789"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w 790"/>
                  <a:gd name="T23" fmla="*/ 0 h 1189"/>
                  <a:gd name="T24" fmla="*/ 790 w 790"/>
                  <a:gd name="T25" fmla="*/ 118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120">
                <a:solidFill>
                  <a:srgbClr val="5B5D6B"/>
                </a:solidFill>
                <a:round/>
                <a:headEnd/>
                <a:tailEnd/>
              </a:ln>
              <a:effectLst/>
            </p:spPr>
            <p:txBody>
              <a:bodyPr wrap="none" anchor="ctr"/>
              <a:lstStyle/>
              <a:p>
                <a:pPr>
                  <a:defRPr/>
                </a:pPr>
                <a:endParaRPr lang="en-US">
                  <a:ea typeface="+mn-ea"/>
                  <a:cs typeface="+mn-cs"/>
                </a:endParaRPr>
              </a:p>
            </p:txBody>
          </p:sp>
          <p:sp>
            <p:nvSpPr>
              <p:cNvPr id="13320" name="AutoShape 8"/>
              <p:cNvSpPr>
                <a:spLocks noChangeArrowheads="1"/>
              </p:cNvSpPr>
              <p:nvPr/>
            </p:nvSpPr>
            <p:spPr bwMode="auto">
              <a:xfrm>
                <a:off x="5170"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w 579"/>
                  <a:gd name="T15" fmla="*/ 0 h 1117"/>
                  <a:gd name="T16" fmla="*/ 579 w 579"/>
                  <a:gd name="T17" fmla="*/ 1117 h 1117"/>
                </a:gdLst>
                <a:ahLst/>
                <a:cxnLst>
                  <a:cxn ang="0">
                    <a:pos x="T0" y="T1"/>
                  </a:cxn>
                  <a:cxn ang="0">
                    <a:pos x="T2" y="T3"/>
                  </a:cxn>
                  <a:cxn ang="0">
                    <a:pos x="T4" y="T5"/>
                  </a:cxn>
                  <a:cxn ang="0">
                    <a:pos x="T6" y="T7"/>
                  </a:cxn>
                  <a:cxn ang="0">
                    <a:pos x="T8" y="T9"/>
                  </a:cxn>
                  <a:cxn ang="0">
                    <a:pos x="T10" y="T11"/>
                  </a:cxn>
                  <a:cxn ang="0">
                    <a:pos x="T12" y="T13"/>
                  </a:cxn>
                </a:cxnLst>
                <a:rect l="T14" t="T15" r="T16" b="T17"/>
                <a:pathLst>
                  <a:path w="579" h="1117">
                    <a:moveTo>
                      <a:pt x="0" y="0"/>
                    </a:moveTo>
                    <a:lnTo>
                      <a:pt x="128" y="328"/>
                    </a:lnTo>
                    <a:lnTo>
                      <a:pt x="9" y="659"/>
                    </a:lnTo>
                    <a:lnTo>
                      <a:pt x="40" y="763"/>
                    </a:lnTo>
                    <a:lnTo>
                      <a:pt x="234" y="739"/>
                    </a:lnTo>
                    <a:lnTo>
                      <a:pt x="344" y="1055"/>
                    </a:lnTo>
                    <a:lnTo>
                      <a:pt x="579" y="1117"/>
                    </a:lnTo>
                  </a:path>
                </a:pathLst>
              </a:custGeom>
              <a:noFill/>
              <a:ln w="16560">
                <a:solidFill>
                  <a:srgbClr val="5B5D6B"/>
                </a:solidFill>
                <a:round/>
                <a:headEnd/>
                <a:tailEnd/>
              </a:ln>
              <a:effectLst/>
            </p:spPr>
            <p:txBody>
              <a:bodyPr wrap="none" anchor="ctr"/>
              <a:lstStyle/>
              <a:p>
                <a:pPr>
                  <a:defRPr/>
                </a:pPr>
                <a:endParaRPr lang="en-US">
                  <a:ea typeface="+mn-ea"/>
                  <a:cs typeface="+mn-cs"/>
                </a:endParaRPr>
              </a:p>
            </p:txBody>
          </p:sp>
          <p:sp>
            <p:nvSpPr>
              <p:cNvPr id="13321" name="AutoShape 9"/>
              <p:cNvSpPr>
                <a:spLocks noChangeArrowheads="1"/>
              </p:cNvSpPr>
              <p:nvPr/>
            </p:nvSpPr>
            <p:spPr bwMode="auto">
              <a:xfrm>
                <a:off x="3289" y="968"/>
                <a:ext cx="2469" cy="2395"/>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w 2471"/>
                  <a:gd name="T53" fmla="*/ 0 h 2396"/>
                  <a:gd name="T54" fmla="*/ 2471 w 2471"/>
                  <a:gd name="T55" fmla="*/ 2396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T52" t="T53" r="T54" b="T55"/>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60">
                <a:solidFill>
                  <a:srgbClr val="5B5D6B"/>
                </a:solidFill>
                <a:round/>
                <a:headEnd/>
                <a:tailEnd/>
              </a:ln>
              <a:effectLst/>
            </p:spPr>
            <p:txBody>
              <a:bodyPr wrap="none" anchor="ctr"/>
              <a:lstStyle/>
              <a:p>
                <a:pPr>
                  <a:defRPr/>
                </a:pPr>
                <a:endParaRPr lang="en-US">
                  <a:ea typeface="+mn-ea"/>
                  <a:cs typeface="+mn-cs"/>
                </a:endParaRPr>
              </a:p>
            </p:txBody>
          </p:sp>
          <p:sp>
            <p:nvSpPr>
              <p:cNvPr id="13322" name="AutoShape 10"/>
              <p:cNvSpPr>
                <a:spLocks noChangeArrowheads="1"/>
              </p:cNvSpPr>
              <p:nvPr/>
            </p:nvSpPr>
            <p:spPr bwMode="auto">
              <a:xfrm>
                <a:off x="2364"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w 1399"/>
                  <a:gd name="T35" fmla="*/ 0 h 1349"/>
                  <a:gd name="T36" fmla="*/ 1399 w 1399"/>
                  <a:gd name="T37" fmla="*/ 134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T34" t="T35" r="T36" b="T37"/>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640">
                <a:solidFill>
                  <a:srgbClr val="5B5D6B"/>
                </a:solidFill>
                <a:round/>
                <a:headEnd/>
                <a:tailEnd/>
              </a:ln>
              <a:effectLst/>
            </p:spPr>
            <p:txBody>
              <a:bodyPr wrap="none" anchor="ctr"/>
              <a:lstStyle/>
              <a:p>
                <a:pPr>
                  <a:defRPr/>
                </a:pPr>
                <a:endParaRPr lang="en-US">
                  <a:ea typeface="+mn-ea"/>
                  <a:cs typeface="+mn-cs"/>
                </a:endParaRPr>
              </a:p>
            </p:txBody>
          </p:sp>
          <p:sp>
            <p:nvSpPr>
              <p:cNvPr id="13323" name="AutoShape 11"/>
              <p:cNvSpPr>
                <a:spLocks noChangeArrowheads="1"/>
              </p:cNvSpPr>
              <p:nvPr/>
            </p:nvSpPr>
            <p:spPr bwMode="auto">
              <a:xfrm>
                <a:off x="4272" y="2031"/>
                <a:ext cx="1255"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w 1256"/>
                  <a:gd name="T39" fmla="*/ 0 h 810"/>
                  <a:gd name="T40" fmla="*/ 1256 w 1256"/>
                  <a:gd name="T41" fmla="*/ 81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T38" t="T39" r="T40" b="T41"/>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640">
                <a:solidFill>
                  <a:srgbClr val="5B5D6B"/>
                </a:solidFill>
                <a:round/>
                <a:headEnd/>
                <a:tailEnd/>
              </a:ln>
              <a:effectLst/>
            </p:spPr>
            <p:txBody>
              <a:bodyPr wrap="none" anchor="ctr"/>
              <a:lstStyle/>
              <a:p>
                <a:pPr>
                  <a:defRPr/>
                </a:pPr>
                <a:endParaRPr lang="en-US">
                  <a:ea typeface="+mn-ea"/>
                  <a:cs typeface="+mn-cs"/>
                </a:endParaRPr>
              </a:p>
            </p:txBody>
          </p:sp>
          <p:sp>
            <p:nvSpPr>
              <p:cNvPr id="13324" name="AutoShape 12"/>
              <p:cNvSpPr>
                <a:spLocks noChangeArrowheads="1"/>
              </p:cNvSpPr>
              <p:nvPr/>
            </p:nvSpPr>
            <p:spPr bwMode="auto">
              <a:xfrm>
                <a:off x="2912" y="3475"/>
                <a:ext cx="2846"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w 2848"/>
                  <a:gd name="T41" fmla="*/ 0 h 788"/>
                  <a:gd name="T42" fmla="*/ 2848 w 2848"/>
                  <a:gd name="T4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T40" t="T41" r="T42" b="T43"/>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640">
                <a:solidFill>
                  <a:srgbClr val="5B5D6B"/>
                </a:solidFill>
                <a:round/>
                <a:headEnd/>
                <a:tailEnd/>
              </a:ln>
              <a:effectLst/>
            </p:spPr>
            <p:txBody>
              <a:bodyPr wrap="none" anchor="ctr"/>
              <a:lstStyle/>
              <a:p>
                <a:pPr>
                  <a:defRPr/>
                </a:pPr>
                <a:endParaRPr lang="en-US">
                  <a:ea typeface="+mn-ea"/>
                  <a:cs typeface="+mn-cs"/>
                </a:endParaRPr>
              </a:p>
            </p:txBody>
          </p:sp>
          <p:sp>
            <p:nvSpPr>
              <p:cNvPr id="13325" name="AutoShape 13"/>
              <p:cNvSpPr>
                <a:spLocks noChangeArrowheads="1"/>
              </p:cNvSpPr>
              <p:nvPr/>
            </p:nvSpPr>
            <p:spPr bwMode="auto">
              <a:xfrm>
                <a:off x="5440"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w 319"/>
                  <a:gd name="T15" fmla="*/ 0 h 854"/>
                  <a:gd name="T16" fmla="*/ 319 w 319"/>
                  <a:gd name="T17" fmla="*/ 854 h 854"/>
                </a:gdLst>
                <a:ahLst/>
                <a:cxnLst>
                  <a:cxn ang="0">
                    <a:pos x="T0" y="T1"/>
                  </a:cxn>
                  <a:cxn ang="0">
                    <a:pos x="T2" y="T3"/>
                  </a:cxn>
                  <a:cxn ang="0">
                    <a:pos x="T4" y="T5"/>
                  </a:cxn>
                  <a:cxn ang="0">
                    <a:pos x="T6" y="T7"/>
                  </a:cxn>
                  <a:cxn ang="0">
                    <a:pos x="T8" y="T9"/>
                  </a:cxn>
                  <a:cxn ang="0">
                    <a:pos x="T10" y="T11"/>
                  </a:cxn>
                  <a:cxn ang="0">
                    <a:pos x="T12" y="T13"/>
                  </a:cxn>
                </a:cxnLst>
                <a:rect l="T14" t="T15" r="T16" b="T17"/>
                <a:pathLst>
                  <a:path w="319" h="854">
                    <a:moveTo>
                      <a:pt x="0" y="0"/>
                    </a:moveTo>
                    <a:lnTo>
                      <a:pt x="106" y="313"/>
                    </a:lnTo>
                    <a:lnTo>
                      <a:pt x="106" y="634"/>
                    </a:lnTo>
                    <a:lnTo>
                      <a:pt x="268" y="854"/>
                    </a:lnTo>
                    <a:lnTo>
                      <a:pt x="278" y="577"/>
                    </a:lnTo>
                    <a:lnTo>
                      <a:pt x="238" y="400"/>
                    </a:lnTo>
                    <a:lnTo>
                      <a:pt x="319" y="240"/>
                    </a:lnTo>
                  </a:path>
                </a:pathLst>
              </a:custGeom>
              <a:noFill/>
              <a:ln w="17640">
                <a:solidFill>
                  <a:srgbClr val="5B5D6B"/>
                </a:solidFill>
                <a:round/>
                <a:headEnd/>
                <a:tailEnd/>
              </a:ln>
              <a:effectLst/>
            </p:spPr>
            <p:txBody>
              <a:bodyPr wrap="none" anchor="ctr"/>
              <a:lstStyle/>
              <a:p>
                <a:pPr>
                  <a:defRPr/>
                </a:pPr>
                <a:endParaRPr lang="en-US">
                  <a:ea typeface="+mn-ea"/>
                  <a:cs typeface="+mn-cs"/>
                </a:endParaRPr>
              </a:p>
            </p:txBody>
          </p:sp>
          <p:sp>
            <p:nvSpPr>
              <p:cNvPr id="13326" name="AutoShape 14"/>
              <p:cNvSpPr>
                <a:spLocks noChangeArrowheads="1"/>
              </p:cNvSpPr>
              <p:nvPr/>
            </p:nvSpPr>
            <p:spPr bwMode="auto">
              <a:xfrm>
                <a:off x="4951" y="3567"/>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w 646"/>
                  <a:gd name="T19" fmla="*/ 0 h 392"/>
                  <a:gd name="T20" fmla="*/ 646 w 646"/>
                  <a:gd name="T21" fmla="*/ 39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640">
                <a:solidFill>
                  <a:srgbClr val="5B5D6B"/>
                </a:solidFill>
                <a:round/>
                <a:headEnd/>
                <a:tailEnd/>
              </a:ln>
              <a:effectLst/>
            </p:spPr>
            <p:txBody>
              <a:bodyPr wrap="none" anchor="ctr"/>
              <a:lstStyle/>
              <a:p>
                <a:pPr>
                  <a:defRPr/>
                </a:pPr>
                <a:endParaRPr lang="en-US">
                  <a:ea typeface="+mn-ea"/>
                  <a:cs typeface="+mn-cs"/>
                </a:endParaRPr>
              </a:p>
            </p:txBody>
          </p:sp>
          <p:sp>
            <p:nvSpPr>
              <p:cNvPr id="13327" name="AutoShape 15"/>
              <p:cNvSpPr>
                <a:spLocks noChangeArrowheads="1"/>
              </p:cNvSpPr>
              <p:nvPr/>
            </p:nvSpPr>
            <p:spPr bwMode="auto">
              <a:xfrm>
                <a:off x="49" y="2399"/>
                <a:ext cx="2734" cy="1919"/>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w 2736"/>
                  <a:gd name="T55" fmla="*/ 0 h 1920"/>
                  <a:gd name="T56" fmla="*/ 2736 w 2736"/>
                  <a:gd name="T57" fmla="*/ 192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T54" t="T55" r="T56" b="T57"/>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360">
                <a:solidFill>
                  <a:srgbClr val="5B5D6B"/>
                </a:solidFill>
                <a:round/>
                <a:headEnd/>
                <a:tailEnd/>
              </a:ln>
              <a:effectLst/>
            </p:spPr>
            <p:txBody>
              <a:bodyPr wrap="none" anchor="ctr"/>
              <a:lstStyle/>
              <a:p>
                <a:pPr>
                  <a:defRPr/>
                </a:pPr>
                <a:endParaRPr lang="en-US">
                  <a:ea typeface="+mn-ea"/>
                  <a:cs typeface="+mn-cs"/>
                </a:endParaRPr>
              </a:p>
            </p:txBody>
          </p:sp>
        </p:grpSp>
        <p:grpSp>
          <p:nvGrpSpPr>
            <p:cNvPr id="148489" name="Group 16"/>
            <p:cNvGrpSpPr>
              <a:grpSpLocks/>
            </p:cNvGrpSpPr>
            <p:nvPr/>
          </p:nvGrpSpPr>
          <p:grpSpPr bwMode="auto">
            <a:xfrm>
              <a:off x="6" y="2296"/>
              <a:ext cx="1372" cy="1687"/>
              <a:chOff x="6" y="2296"/>
              <a:chExt cx="1372" cy="1687"/>
            </a:xfrm>
          </p:grpSpPr>
          <p:sp>
            <p:nvSpPr>
              <p:cNvPr id="13329" name="Rectangle 17"/>
              <p:cNvSpPr>
                <a:spLocks noChangeArrowheads="1"/>
              </p:cNvSpPr>
              <p:nvPr/>
            </p:nvSpPr>
            <p:spPr bwMode="auto">
              <a:xfrm rot="6780000">
                <a:off x="66" y="3874"/>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30" name="Rectangle 18"/>
              <p:cNvSpPr>
                <a:spLocks noChangeArrowheads="1"/>
              </p:cNvSpPr>
              <p:nvPr/>
            </p:nvSpPr>
            <p:spPr bwMode="auto">
              <a:xfrm rot="6780000">
                <a:off x="39" y="3872"/>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31" name="Rectangle 19"/>
              <p:cNvSpPr>
                <a:spLocks noChangeArrowheads="1"/>
              </p:cNvSpPr>
              <p:nvPr/>
            </p:nvSpPr>
            <p:spPr bwMode="auto">
              <a:xfrm rot="6780000">
                <a:off x="12" y="3866"/>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32" name="Rectangle 20"/>
              <p:cNvSpPr>
                <a:spLocks noChangeArrowheads="1"/>
              </p:cNvSpPr>
              <p:nvPr/>
            </p:nvSpPr>
            <p:spPr bwMode="auto">
              <a:xfrm rot="6000000">
                <a:off x="215" y="3876"/>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33" name="Rectangle 21"/>
              <p:cNvSpPr>
                <a:spLocks noChangeArrowheads="1"/>
              </p:cNvSpPr>
              <p:nvPr/>
            </p:nvSpPr>
            <p:spPr bwMode="auto">
              <a:xfrm rot="6000000">
                <a:off x="187" y="3882"/>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34" name="Rectangle 22"/>
              <p:cNvSpPr>
                <a:spLocks noChangeArrowheads="1"/>
              </p:cNvSpPr>
              <p:nvPr/>
            </p:nvSpPr>
            <p:spPr bwMode="auto">
              <a:xfrm rot="6240000">
                <a:off x="155" y="3880"/>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35" name="Rectangle 23"/>
              <p:cNvSpPr>
                <a:spLocks noChangeArrowheads="1"/>
              </p:cNvSpPr>
              <p:nvPr/>
            </p:nvSpPr>
            <p:spPr bwMode="auto">
              <a:xfrm rot="6240000">
                <a:off x="127" y="3878"/>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36" name="Rectangle 24"/>
              <p:cNvSpPr>
                <a:spLocks noChangeArrowheads="1"/>
              </p:cNvSpPr>
              <p:nvPr/>
            </p:nvSpPr>
            <p:spPr bwMode="auto">
              <a:xfrm rot="5400000">
                <a:off x="367" y="3862"/>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37" name="Rectangle 25"/>
              <p:cNvSpPr>
                <a:spLocks noChangeArrowheads="1"/>
              </p:cNvSpPr>
              <p:nvPr/>
            </p:nvSpPr>
            <p:spPr bwMode="auto">
              <a:xfrm rot="5400000">
                <a:off x="337" y="3864"/>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38" name="Rectangle 26"/>
              <p:cNvSpPr>
                <a:spLocks noChangeArrowheads="1"/>
              </p:cNvSpPr>
              <p:nvPr/>
            </p:nvSpPr>
            <p:spPr bwMode="auto">
              <a:xfrm rot="5580000">
                <a:off x="307" y="3870"/>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39" name="Rectangle 27"/>
              <p:cNvSpPr>
                <a:spLocks noChangeArrowheads="1"/>
              </p:cNvSpPr>
              <p:nvPr/>
            </p:nvSpPr>
            <p:spPr bwMode="auto">
              <a:xfrm rot="5760000">
                <a:off x="273" y="3874"/>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40" name="Rectangle 28"/>
              <p:cNvSpPr>
                <a:spLocks noChangeArrowheads="1"/>
              </p:cNvSpPr>
              <p:nvPr/>
            </p:nvSpPr>
            <p:spPr bwMode="auto">
              <a:xfrm rot="4740000">
                <a:off x="518" y="3822"/>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41" name="Rectangle 29"/>
              <p:cNvSpPr>
                <a:spLocks noChangeArrowheads="1"/>
              </p:cNvSpPr>
              <p:nvPr/>
            </p:nvSpPr>
            <p:spPr bwMode="auto">
              <a:xfrm rot="4920000">
                <a:off x="488" y="3826"/>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42" name="Rectangle 30"/>
              <p:cNvSpPr>
                <a:spLocks noChangeArrowheads="1"/>
              </p:cNvSpPr>
              <p:nvPr/>
            </p:nvSpPr>
            <p:spPr bwMode="auto">
              <a:xfrm rot="4920000">
                <a:off x="459" y="3840"/>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43" name="Rectangle 31"/>
              <p:cNvSpPr>
                <a:spLocks noChangeArrowheads="1"/>
              </p:cNvSpPr>
              <p:nvPr/>
            </p:nvSpPr>
            <p:spPr bwMode="auto">
              <a:xfrm rot="5040000">
                <a:off x="428" y="3844"/>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44" name="Rectangle 32"/>
              <p:cNvSpPr>
                <a:spLocks noChangeArrowheads="1"/>
              </p:cNvSpPr>
              <p:nvPr/>
            </p:nvSpPr>
            <p:spPr bwMode="auto">
              <a:xfrm rot="3840000">
                <a:off x="665" y="3754"/>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45" name="Rectangle 33"/>
              <p:cNvSpPr>
                <a:spLocks noChangeArrowheads="1"/>
              </p:cNvSpPr>
              <p:nvPr/>
            </p:nvSpPr>
            <p:spPr bwMode="auto">
              <a:xfrm rot="3840000">
                <a:off x="635" y="3772"/>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46" name="Rectangle 34"/>
              <p:cNvSpPr>
                <a:spLocks noChangeArrowheads="1"/>
              </p:cNvSpPr>
              <p:nvPr/>
            </p:nvSpPr>
            <p:spPr bwMode="auto">
              <a:xfrm rot="4080000">
                <a:off x="605" y="3784"/>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47" name="Rectangle 35"/>
              <p:cNvSpPr>
                <a:spLocks noChangeArrowheads="1"/>
              </p:cNvSpPr>
              <p:nvPr/>
            </p:nvSpPr>
            <p:spPr bwMode="auto">
              <a:xfrm rot="4320000">
                <a:off x="576" y="3796"/>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48" name="Rectangle 36"/>
              <p:cNvSpPr>
                <a:spLocks noChangeArrowheads="1"/>
              </p:cNvSpPr>
              <p:nvPr/>
            </p:nvSpPr>
            <p:spPr bwMode="auto">
              <a:xfrm rot="3360000">
                <a:off x="799" y="3676"/>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49" name="Rectangle 37"/>
              <p:cNvSpPr>
                <a:spLocks noChangeArrowheads="1"/>
              </p:cNvSpPr>
              <p:nvPr/>
            </p:nvSpPr>
            <p:spPr bwMode="auto">
              <a:xfrm rot="3360000">
                <a:off x="773" y="3692"/>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50" name="Rectangle 38"/>
              <p:cNvSpPr>
                <a:spLocks noChangeArrowheads="1"/>
              </p:cNvSpPr>
              <p:nvPr/>
            </p:nvSpPr>
            <p:spPr bwMode="auto">
              <a:xfrm rot="3360000">
                <a:off x="745" y="3710"/>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51" name="Rectangle 39"/>
              <p:cNvSpPr>
                <a:spLocks noChangeArrowheads="1"/>
              </p:cNvSpPr>
              <p:nvPr/>
            </p:nvSpPr>
            <p:spPr bwMode="auto">
              <a:xfrm rot="3840000">
                <a:off x="718" y="3726"/>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52" name="Rectangle 40"/>
              <p:cNvSpPr>
                <a:spLocks noChangeArrowheads="1"/>
              </p:cNvSpPr>
              <p:nvPr/>
            </p:nvSpPr>
            <p:spPr bwMode="auto">
              <a:xfrm rot="2280000">
                <a:off x="922" y="3579"/>
                <a:ext cx="68"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53" name="Rectangle 41"/>
              <p:cNvSpPr>
                <a:spLocks noChangeArrowheads="1"/>
              </p:cNvSpPr>
              <p:nvPr/>
            </p:nvSpPr>
            <p:spPr bwMode="auto">
              <a:xfrm rot="2280000">
                <a:off x="898" y="3598"/>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54" name="Rectangle 42"/>
              <p:cNvSpPr>
                <a:spLocks noChangeArrowheads="1"/>
              </p:cNvSpPr>
              <p:nvPr/>
            </p:nvSpPr>
            <p:spPr bwMode="auto">
              <a:xfrm rot="2700000">
                <a:off x="875" y="3620"/>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55" name="Rectangle 43"/>
              <p:cNvSpPr>
                <a:spLocks noChangeArrowheads="1"/>
              </p:cNvSpPr>
              <p:nvPr/>
            </p:nvSpPr>
            <p:spPr bwMode="auto">
              <a:xfrm rot="2700000">
                <a:off x="849" y="3638"/>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56" name="Rectangle 44"/>
              <p:cNvSpPr>
                <a:spLocks noChangeArrowheads="1"/>
              </p:cNvSpPr>
              <p:nvPr/>
            </p:nvSpPr>
            <p:spPr bwMode="auto">
              <a:xfrm rot="1500000">
                <a:off x="1026" y="3466"/>
                <a:ext cx="68"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57" name="Rectangle 45"/>
              <p:cNvSpPr>
                <a:spLocks noChangeArrowheads="1"/>
              </p:cNvSpPr>
              <p:nvPr/>
            </p:nvSpPr>
            <p:spPr bwMode="auto">
              <a:xfrm rot="1500000">
                <a:off x="1008" y="3490"/>
                <a:ext cx="68"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58" name="Rectangle 46"/>
              <p:cNvSpPr>
                <a:spLocks noChangeArrowheads="1"/>
              </p:cNvSpPr>
              <p:nvPr/>
            </p:nvSpPr>
            <p:spPr bwMode="auto">
              <a:xfrm rot="1800000">
                <a:off x="989" y="3514"/>
                <a:ext cx="68"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59" name="Rectangle 47"/>
              <p:cNvSpPr>
                <a:spLocks noChangeArrowheads="1"/>
              </p:cNvSpPr>
              <p:nvPr/>
            </p:nvSpPr>
            <p:spPr bwMode="auto">
              <a:xfrm rot="1800000">
                <a:off x="967" y="3539"/>
                <a:ext cx="68"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60" name="Rectangle 48"/>
              <p:cNvSpPr>
                <a:spLocks noChangeArrowheads="1"/>
              </p:cNvSpPr>
              <p:nvPr/>
            </p:nvSpPr>
            <p:spPr bwMode="auto">
              <a:xfrm rot="840000">
                <a:off x="1110" y="3348"/>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61" name="Rectangle 49"/>
              <p:cNvSpPr>
                <a:spLocks noChangeArrowheads="1"/>
              </p:cNvSpPr>
              <p:nvPr/>
            </p:nvSpPr>
            <p:spPr bwMode="auto">
              <a:xfrm rot="840000">
                <a:off x="1098" y="3373"/>
                <a:ext cx="68"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62" name="Rectangle 50"/>
              <p:cNvSpPr>
                <a:spLocks noChangeArrowheads="1"/>
              </p:cNvSpPr>
              <p:nvPr/>
            </p:nvSpPr>
            <p:spPr bwMode="auto">
              <a:xfrm rot="1320000">
                <a:off x="1085" y="3399"/>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63" name="Rectangle 51"/>
              <p:cNvSpPr>
                <a:spLocks noChangeArrowheads="1"/>
              </p:cNvSpPr>
              <p:nvPr/>
            </p:nvSpPr>
            <p:spPr bwMode="auto">
              <a:xfrm rot="1320000">
                <a:off x="1063" y="3419"/>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64" name="Rectangle 52"/>
              <p:cNvSpPr>
                <a:spLocks noChangeArrowheads="1"/>
              </p:cNvSpPr>
              <p:nvPr/>
            </p:nvSpPr>
            <p:spPr bwMode="auto">
              <a:xfrm rot="480000">
                <a:off x="1168" y="3219"/>
                <a:ext cx="8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65" name="Rectangle 53"/>
              <p:cNvSpPr>
                <a:spLocks noChangeArrowheads="1"/>
              </p:cNvSpPr>
              <p:nvPr/>
            </p:nvSpPr>
            <p:spPr bwMode="auto">
              <a:xfrm rot="540000">
                <a:off x="1160" y="3246"/>
                <a:ext cx="8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66" name="Rectangle 54"/>
              <p:cNvSpPr>
                <a:spLocks noChangeArrowheads="1"/>
              </p:cNvSpPr>
              <p:nvPr/>
            </p:nvSpPr>
            <p:spPr bwMode="auto">
              <a:xfrm rot="720000">
                <a:off x="1150" y="3272"/>
                <a:ext cx="8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67" name="Rectangle 55"/>
              <p:cNvSpPr>
                <a:spLocks noChangeArrowheads="1"/>
              </p:cNvSpPr>
              <p:nvPr/>
            </p:nvSpPr>
            <p:spPr bwMode="auto">
              <a:xfrm rot="720000">
                <a:off x="1138" y="3297"/>
                <a:ext cx="74"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68" name="Rectangle 56"/>
              <p:cNvSpPr>
                <a:spLocks noChangeArrowheads="1"/>
              </p:cNvSpPr>
              <p:nvPr/>
            </p:nvSpPr>
            <p:spPr bwMode="auto">
              <a:xfrm rot="21300000">
                <a:off x="1206" y="3095"/>
                <a:ext cx="8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69" name="Rectangle 57"/>
              <p:cNvSpPr>
                <a:spLocks noChangeArrowheads="1"/>
              </p:cNvSpPr>
              <p:nvPr/>
            </p:nvSpPr>
            <p:spPr bwMode="auto">
              <a:xfrm>
                <a:off x="1196" y="3119"/>
                <a:ext cx="8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70" name="Rectangle 58"/>
              <p:cNvSpPr>
                <a:spLocks noChangeArrowheads="1"/>
              </p:cNvSpPr>
              <p:nvPr/>
            </p:nvSpPr>
            <p:spPr bwMode="auto">
              <a:xfrm>
                <a:off x="1196" y="3144"/>
                <a:ext cx="8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71" name="Rectangle 59"/>
              <p:cNvSpPr>
                <a:spLocks noChangeArrowheads="1"/>
              </p:cNvSpPr>
              <p:nvPr/>
            </p:nvSpPr>
            <p:spPr bwMode="auto">
              <a:xfrm rot="240000">
                <a:off x="1186" y="3167"/>
                <a:ext cx="8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72" name="Rectangle 60"/>
              <p:cNvSpPr>
                <a:spLocks noChangeArrowheads="1"/>
              </p:cNvSpPr>
              <p:nvPr/>
            </p:nvSpPr>
            <p:spPr bwMode="auto">
              <a:xfrm rot="20880000">
                <a:off x="1214" y="2965"/>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73" name="Rectangle 61"/>
              <p:cNvSpPr>
                <a:spLocks noChangeArrowheads="1"/>
              </p:cNvSpPr>
              <p:nvPr/>
            </p:nvSpPr>
            <p:spPr bwMode="auto">
              <a:xfrm rot="21120000">
                <a:off x="1215" y="2990"/>
                <a:ext cx="84"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74" name="Rectangle 62"/>
              <p:cNvSpPr>
                <a:spLocks noChangeArrowheads="1"/>
              </p:cNvSpPr>
              <p:nvPr/>
            </p:nvSpPr>
            <p:spPr bwMode="auto">
              <a:xfrm rot="21120000">
                <a:off x="1215" y="3014"/>
                <a:ext cx="84"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75" name="Rectangle 63"/>
              <p:cNvSpPr>
                <a:spLocks noChangeArrowheads="1"/>
              </p:cNvSpPr>
              <p:nvPr/>
            </p:nvSpPr>
            <p:spPr bwMode="auto">
              <a:xfrm rot="21300000">
                <a:off x="1214" y="3039"/>
                <a:ext cx="8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76" name="Rectangle 64"/>
              <p:cNvSpPr>
                <a:spLocks noChangeArrowheads="1"/>
              </p:cNvSpPr>
              <p:nvPr/>
            </p:nvSpPr>
            <p:spPr bwMode="auto">
              <a:xfrm rot="20460000">
                <a:off x="1205" y="2841"/>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77" name="Rectangle 65"/>
              <p:cNvSpPr>
                <a:spLocks noChangeArrowheads="1"/>
              </p:cNvSpPr>
              <p:nvPr/>
            </p:nvSpPr>
            <p:spPr bwMode="auto">
              <a:xfrm rot="20640000">
                <a:off x="1209" y="2864"/>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78" name="Rectangle 66"/>
              <p:cNvSpPr>
                <a:spLocks noChangeArrowheads="1"/>
              </p:cNvSpPr>
              <p:nvPr/>
            </p:nvSpPr>
            <p:spPr bwMode="auto">
              <a:xfrm rot="20640000">
                <a:off x="1211" y="2888"/>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79" name="Rectangle 67"/>
              <p:cNvSpPr>
                <a:spLocks noChangeArrowheads="1"/>
              </p:cNvSpPr>
              <p:nvPr/>
            </p:nvSpPr>
            <p:spPr bwMode="auto">
              <a:xfrm rot="20760000">
                <a:off x="1214" y="2913"/>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80" name="Rectangle 68"/>
              <p:cNvSpPr>
                <a:spLocks noChangeArrowheads="1"/>
              </p:cNvSpPr>
              <p:nvPr/>
            </p:nvSpPr>
            <p:spPr bwMode="auto">
              <a:xfrm rot="20040000">
                <a:off x="1164" y="2726"/>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81" name="Rectangle 69"/>
              <p:cNvSpPr>
                <a:spLocks noChangeArrowheads="1"/>
              </p:cNvSpPr>
              <p:nvPr/>
            </p:nvSpPr>
            <p:spPr bwMode="auto">
              <a:xfrm rot="20220000">
                <a:off x="1175" y="2754"/>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82" name="Rectangle 70"/>
              <p:cNvSpPr>
                <a:spLocks noChangeArrowheads="1"/>
              </p:cNvSpPr>
              <p:nvPr/>
            </p:nvSpPr>
            <p:spPr bwMode="auto">
              <a:xfrm rot="20220000">
                <a:off x="1183" y="2776"/>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83" name="Rectangle 71"/>
              <p:cNvSpPr>
                <a:spLocks noChangeArrowheads="1"/>
              </p:cNvSpPr>
              <p:nvPr/>
            </p:nvSpPr>
            <p:spPr bwMode="auto">
              <a:xfrm rot="20220000">
                <a:off x="1193" y="2797"/>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84" name="Rectangle 72"/>
              <p:cNvSpPr>
                <a:spLocks noChangeArrowheads="1"/>
              </p:cNvSpPr>
              <p:nvPr/>
            </p:nvSpPr>
            <p:spPr bwMode="auto">
              <a:xfrm rot="19680000">
                <a:off x="1098" y="2629"/>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85" name="Rectangle 73"/>
              <p:cNvSpPr>
                <a:spLocks noChangeArrowheads="1"/>
              </p:cNvSpPr>
              <p:nvPr/>
            </p:nvSpPr>
            <p:spPr bwMode="auto">
              <a:xfrm rot="19740000">
                <a:off x="1113" y="2647"/>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86" name="Rectangle 74"/>
              <p:cNvSpPr>
                <a:spLocks noChangeArrowheads="1"/>
              </p:cNvSpPr>
              <p:nvPr/>
            </p:nvSpPr>
            <p:spPr bwMode="auto">
              <a:xfrm rot="19860000">
                <a:off x="1127" y="2668"/>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87" name="Rectangle 75"/>
              <p:cNvSpPr>
                <a:spLocks noChangeArrowheads="1"/>
              </p:cNvSpPr>
              <p:nvPr/>
            </p:nvSpPr>
            <p:spPr bwMode="auto">
              <a:xfrm rot="19860000">
                <a:off x="1140" y="2685"/>
                <a:ext cx="86"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88" name="Rectangle 76"/>
              <p:cNvSpPr>
                <a:spLocks noChangeArrowheads="1"/>
              </p:cNvSpPr>
              <p:nvPr/>
            </p:nvSpPr>
            <p:spPr bwMode="auto">
              <a:xfrm rot="19140000">
                <a:off x="1013" y="2539"/>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89" name="Rectangle 77"/>
              <p:cNvSpPr>
                <a:spLocks noChangeArrowheads="1"/>
              </p:cNvSpPr>
              <p:nvPr/>
            </p:nvSpPr>
            <p:spPr bwMode="auto">
              <a:xfrm rot="19140000">
                <a:off x="1034" y="2558"/>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90" name="Rectangle 78"/>
              <p:cNvSpPr>
                <a:spLocks noChangeArrowheads="1"/>
              </p:cNvSpPr>
              <p:nvPr/>
            </p:nvSpPr>
            <p:spPr bwMode="auto">
              <a:xfrm rot="19140000">
                <a:off x="1049" y="2574"/>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91" name="Rectangle 79"/>
              <p:cNvSpPr>
                <a:spLocks noChangeArrowheads="1"/>
              </p:cNvSpPr>
              <p:nvPr/>
            </p:nvSpPr>
            <p:spPr bwMode="auto">
              <a:xfrm rot="19260000">
                <a:off x="1067" y="2591"/>
                <a:ext cx="84"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92" name="AutoShape 80"/>
              <p:cNvSpPr>
                <a:spLocks noChangeArrowheads="1"/>
              </p:cNvSpPr>
              <p:nvPr/>
            </p:nvSpPr>
            <p:spPr bwMode="auto">
              <a:xfrm>
                <a:off x="486" y="2563"/>
                <a:ext cx="178" cy="150"/>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w 180"/>
                  <a:gd name="T23" fmla="*/ 0 h 151"/>
                  <a:gd name="T24" fmla="*/ 180 w 180"/>
                  <a:gd name="T25"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93" name="Rectangle 81"/>
              <p:cNvSpPr>
                <a:spLocks noChangeArrowheads="1"/>
              </p:cNvSpPr>
              <p:nvPr/>
            </p:nvSpPr>
            <p:spPr bwMode="auto">
              <a:xfrm rot="6600000">
                <a:off x="-212" y="3133"/>
                <a:ext cx="1220"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94" name="Rectangle 82"/>
              <p:cNvSpPr>
                <a:spLocks noChangeArrowheads="1"/>
              </p:cNvSpPr>
              <p:nvPr/>
            </p:nvSpPr>
            <p:spPr bwMode="auto">
              <a:xfrm rot="240000">
                <a:off x="9" y="3140"/>
                <a:ext cx="1024"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95" name="Rectangle 83"/>
              <p:cNvSpPr>
                <a:spLocks noChangeArrowheads="1"/>
              </p:cNvSpPr>
              <p:nvPr/>
            </p:nvSpPr>
            <p:spPr bwMode="auto">
              <a:xfrm rot="18660000">
                <a:off x="905" y="2476"/>
                <a:ext cx="8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96" name="Rectangle 84"/>
              <p:cNvSpPr>
                <a:spLocks noChangeArrowheads="1"/>
              </p:cNvSpPr>
              <p:nvPr/>
            </p:nvSpPr>
            <p:spPr bwMode="auto">
              <a:xfrm rot="18660000">
                <a:off x="927" y="2489"/>
                <a:ext cx="8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97" name="Rectangle 85"/>
              <p:cNvSpPr>
                <a:spLocks noChangeArrowheads="1"/>
              </p:cNvSpPr>
              <p:nvPr/>
            </p:nvSpPr>
            <p:spPr bwMode="auto">
              <a:xfrm rot="18660000">
                <a:off x="953" y="2500"/>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98" name="Rectangle 86"/>
              <p:cNvSpPr>
                <a:spLocks noChangeArrowheads="1"/>
              </p:cNvSpPr>
              <p:nvPr/>
            </p:nvSpPr>
            <p:spPr bwMode="auto">
              <a:xfrm rot="18900000">
                <a:off x="972" y="2511"/>
                <a:ext cx="84"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399" name="Rectangle 87"/>
              <p:cNvSpPr>
                <a:spLocks noChangeArrowheads="1"/>
              </p:cNvSpPr>
              <p:nvPr/>
            </p:nvSpPr>
            <p:spPr bwMode="auto">
              <a:xfrm rot="17940000">
                <a:off x="787" y="2430"/>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00" name="Rectangle 88"/>
              <p:cNvSpPr>
                <a:spLocks noChangeArrowheads="1"/>
              </p:cNvSpPr>
              <p:nvPr/>
            </p:nvSpPr>
            <p:spPr bwMode="auto">
              <a:xfrm rot="17940000">
                <a:off x="817" y="2437"/>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01" name="Rectangle 89"/>
              <p:cNvSpPr>
                <a:spLocks noChangeArrowheads="1"/>
              </p:cNvSpPr>
              <p:nvPr/>
            </p:nvSpPr>
            <p:spPr bwMode="auto">
              <a:xfrm rot="18060000">
                <a:off x="835" y="2444"/>
                <a:ext cx="8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02" name="Rectangle 90"/>
              <p:cNvSpPr>
                <a:spLocks noChangeArrowheads="1"/>
              </p:cNvSpPr>
              <p:nvPr/>
            </p:nvSpPr>
            <p:spPr bwMode="auto">
              <a:xfrm rot="18360000">
                <a:off x="861" y="2457"/>
                <a:ext cx="8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03" name="Rectangle 91"/>
              <p:cNvSpPr>
                <a:spLocks noChangeArrowheads="1"/>
              </p:cNvSpPr>
              <p:nvPr/>
            </p:nvSpPr>
            <p:spPr bwMode="auto">
              <a:xfrm rot="17280000">
                <a:off x="649" y="2400"/>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04" name="Rectangle 92"/>
              <p:cNvSpPr>
                <a:spLocks noChangeArrowheads="1"/>
              </p:cNvSpPr>
              <p:nvPr/>
            </p:nvSpPr>
            <p:spPr bwMode="auto">
              <a:xfrm rot="17340000">
                <a:off x="677" y="2405"/>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05" name="Rectangle 93"/>
              <p:cNvSpPr>
                <a:spLocks noChangeArrowheads="1"/>
              </p:cNvSpPr>
              <p:nvPr/>
            </p:nvSpPr>
            <p:spPr bwMode="auto">
              <a:xfrm rot="17340000">
                <a:off x="708" y="2410"/>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06" name="Rectangle 94"/>
              <p:cNvSpPr>
                <a:spLocks noChangeArrowheads="1"/>
              </p:cNvSpPr>
              <p:nvPr/>
            </p:nvSpPr>
            <p:spPr bwMode="auto">
              <a:xfrm rot="17580000">
                <a:off x="737" y="2415"/>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07" name="Rectangle 95"/>
              <p:cNvSpPr>
                <a:spLocks noChangeArrowheads="1"/>
              </p:cNvSpPr>
              <p:nvPr/>
            </p:nvSpPr>
            <p:spPr bwMode="auto">
              <a:xfrm rot="16740000">
                <a:off x="507" y="2399"/>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08" name="Rectangle 96"/>
              <p:cNvSpPr>
                <a:spLocks noChangeArrowheads="1"/>
              </p:cNvSpPr>
              <p:nvPr/>
            </p:nvSpPr>
            <p:spPr bwMode="auto">
              <a:xfrm rot="16920000">
                <a:off x="534" y="2399"/>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09" name="Rectangle 97"/>
              <p:cNvSpPr>
                <a:spLocks noChangeArrowheads="1"/>
              </p:cNvSpPr>
              <p:nvPr/>
            </p:nvSpPr>
            <p:spPr bwMode="auto">
              <a:xfrm rot="16920000">
                <a:off x="564" y="2396"/>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10" name="Rectangle 98"/>
              <p:cNvSpPr>
                <a:spLocks noChangeArrowheads="1"/>
              </p:cNvSpPr>
              <p:nvPr/>
            </p:nvSpPr>
            <p:spPr bwMode="auto">
              <a:xfrm rot="17040000">
                <a:off x="596" y="2395"/>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11" name="Rectangle 99"/>
              <p:cNvSpPr>
                <a:spLocks noChangeArrowheads="1"/>
              </p:cNvSpPr>
              <p:nvPr/>
            </p:nvSpPr>
            <p:spPr bwMode="auto">
              <a:xfrm rot="16380000">
                <a:off x="359" y="2417"/>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12" name="Rectangle 100"/>
              <p:cNvSpPr>
                <a:spLocks noChangeArrowheads="1"/>
              </p:cNvSpPr>
              <p:nvPr/>
            </p:nvSpPr>
            <p:spPr bwMode="auto">
              <a:xfrm rot="16260000">
                <a:off x="389" y="2414"/>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13" name="Rectangle 101"/>
              <p:cNvSpPr>
                <a:spLocks noChangeArrowheads="1"/>
              </p:cNvSpPr>
              <p:nvPr/>
            </p:nvSpPr>
            <p:spPr bwMode="auto">
              <a:xfrm rot="16320000">
                <a:off x="423" y="2410"/>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14" name="Rectangle 102"/>
              <p:cNvSpPr>
                <a:spLocks noChangeArrowheads="1"/>
              </p:cNvSpPr>
              <p:nvPr/>
            </p:nvSpPr>
            <p:spPr bwMode="auto">
              <a:xfrm rot="16440000">
                <a:off x="453" y="2403"/>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15" name="Rectangle 103"/>
              <p:cNvSpPr>
                <a:spLocks noChangeArrowheads="1"/>
              </p:cNvSpPr>
              <p:nvPr/>
            </p:nvSpPr>
            <p:spPr bwMode="auto">
              <a:xfrm rot="15480000">
                <a:off x="213" y="2461"/>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16" name="Rectangle 104"/>
              <p:cNvSpPr>
                <a:spLocks noChangeArrowheads="1"/>
              </p:cNvSpPr>
              <p:nvPr/>
            </p:nvSpPr>
            <p:spPr bwMode="auto">
              <a:xfrm rot="15360000">
                <a:off x="244" y="2451"/>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17" name="Rectangle 105"/>
              <p:cNvSpPr>
                <a:spLocks noChangeArrowheads="1"/>
              </p:cNvSpPr>
              <p:nvPr/>
            </p:nvSpPr>
            <p:spPr bwMode="auto">
              <a:xfrm rot="15480000">
                <a:off x="272" y="2441"/>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18" name="Rectangle 106"/>
              <p:cNvSpPr>
                <a:spLocks noChangeArrowheads="1"/>
              </p:cNvSpPr>
              <p:nvPr/>
            </p:nvSpPr>
            <p:spPr bwMode="auto">
              <a:xfrm rot="15660000">
                <a:off x="295" y="2432"/>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19" name="Rectangle 107"/>
              <p:cNvSpPr>
                <a:spLocks noChangeArrowheads="1"/>
              </p:cNvSpPr>
              <p:nvPr/>
            </p:nvSpPr>
            <p:spPr bwMode="auto">
              <a:xfrm rot="14220000">
                <a:off x="13" y="2551"/>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20" name="Rectangle 108"/>
              <p:cNvSpPr>
                <a:spLocks noChangeArrowheads="1"/>
              </p:cNvSpPr>
              <p:nvPr/>
            </p:nvSpPr>
            <p:spPr bwMode="auto">
              <a:xfrm rot="14400000">
                <a:off x="70" y="2521"/>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21" name="Rectangle 109"/>
              <p:cNvSpPr>
                <a:spLocks noChangeArrowheads="1"/>
              </p:cNvSpPr>
              <p:nvPr/>
            </p:nvSpPr>
            <p:spPr bwMode="auto">
              <a:xfrm rot="14760000">
                <a:off x="97" y="2506"/>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22" name="Rectangle 110"/>
              <p:cNvSpPr>
                <a:spLocks noChangeArrowheads="1"/>
              </p:cNvSpPr>
              <p:nvPr/>
            </p:nvSpPr>
            <p:spPr bwMode="auto">
              <a:xfrm rot="14760000">
                <a:off x="124" y="2496"/>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23" name="Rectangle 111"/>
              <p:cNvSpPr>
                <a:spLocks noChangeArrowheads="1"/>
              </p:cNvSpPr>
              <p:nvPr/>
            </p:nvSpPr>
            <p:spPr bwMode="auto">
              <a:xfrm rot="15120000">
                <a:off x="156" y="2480"/>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24" name="Rectangle 112"/>
              <p:cNvSpPr>
                <a:spLocks noChangeArrowheads="1"/>
              </p:cNvSpPr>
              <p:nvPr/>
            </p:nvSpPr>
            <p:spPr bwMode="auto">
              <a:xfrm rot="19740000">
                <a:off x="4" y="3361"/>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25" name="Rectangle 113"/>
              <p:cNvSpPr>
                <a:spLocks noChangeArrowheads="1"/>
              </p:cNvSpPr>
              <p:nvPr/>
            </p:nvSpPr>
            <p:spPr bwMode="auto">
              <a:xfrm rot="3300000">
                <a:off x="511" y="3472"/>
                <a:ext cx="24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26" name="Rectangle 114"/>
              <p:cNvSpPr>
                <a:spLocks noChangeArrowheads="1"/>
              </p:cNvSpPr>
              <p:nvPr/>
            </p:nvSpPr>
            <p:spPr bwMode="auto">
              <a:xfrm rot="3300000">
                <a:off x="39" y="2796"/>
                <a:ext cx="24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27" name="Rectangle 115"/>
              <p:cNvSpPr>
                <a:spLocks noChangeArrowheads="1"/>
              </p:cNvSpPr>
              <p:nvPr/>
            </p:nvSpPr>
            <p:spPr bwMode="auto">
              <a:xfrm rot="19740000">
                <a:off x="701" y="2851"/>
                <a:ext cx="31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28" name="Rectangle 116"/>
              <p:cNvSpPr>
                <a:spLocks noChangeArrowheads="1"/>
              </p:cNvSpPr>
              <p:nvPr/>
            </p:nvSpPr>
            <p:spPr bwMode="auto">
              <a:xfrm rot="5880000">
                <a:off x="202" y="3908"/>
                <a:ext cx="138"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29" name="Rectangle 117"/>
              <p:cNvSpPr>
                <a:spLocks noChangeArrowheads="1"/>
              </p:cNvSpPr>
              <p:nvPr/>
            </p:nvSpPr>
            <p:spPr bwMode="auto">
              <a:xfrm rot="6660000">
                <a:off x="50" y="3907"/>
                <a:ext cx="144"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30" name="Rectangle 118"/>
              <p:cNvSpPr>
                <a:spLocks noChangeArrowheads="1"/>
              </p:cNvSpPr>
              <p:nvPr/>
            </p:nvSpPr>
            <p:spPr bwMode="auto">
              <a:xfrm rot="5220000">
                <a:off x="363" y="3886"/>
                <a:ext cx="132"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31" name="Rectangle 119"/>
              <p:cNvSpPr>
                <a:spLocks noChangeArrowheads="1"/>
              </p:cNvSpPr>
              <p:nvPr/>
            </p:nvSpPr>
            <p:spPr bwMode="auto">
              <a:xfrm rot="4500000">
                <a:off x="523" y="3840"/>
                <a:ext cx="132"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32" name="Rectangle 120"/>
              <p:cNvSpPr>
                <a:spLocks noChangeArrowheads="1"/>
              </p:cNvSpPr>
              <p:nvPr/>
            </p:nvSpPr>
            <p:spPr bwMode="auto">
              <a:xfrm rot="3780000">
                <a:off x="670" y="3770"/>
                <a:ext cx="132"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33" name="Rectangle 121"/>
              <p:cNvSpPr>
                <a:spLocks noChangeArrowheads="1"/>
              </p:cNvSpPr>
              <p:nvPr/>
            </p:nvSpPr>
            <p:spPr bwMode="auto">
              <a:xfrm rot="3060000">
                <a:off x="811" y="3683"/>
                <a:ext cx="132"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34" name="Rectangle 122"/>
              <p:cNvSpPr>
                <a:spLocks noChangeArrowheads="1"/>
              </p:cNvSpPr>
              <p:nvPr/>
            </p:nvSpPr>
            <p:spPr bwMode="auto">
              <a:xfrm rot="2100000">
                <a:off x="936" y="3575"/>
                <a:ext cx="13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35" name="Rectangle 123"/>
              <p:cNvSpPr>
                <a:spLocks noChangeArrowheads="1"/>
              </p:cNvSpPr>
              <p:nvPr/>
            </p:nvSpPr>
            <p:spPr bwMode="auto">
              <a:xfrm rot="14400000">
                <a:off x="-14" y="2505"/>
                <a:ext cx="132"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36" name="Rectangle 124"/>
              <p:cNvSpPr>
                <a:spLocks noChangeArrowheads="1"/>
              </p:cNvSpPr>
              <p:nvPr/>
            </p:nvSpPr>
            <p:spPr bwMode="auto">
              <a:xfrm rot="15180000">
                <a:off x="140" y="2435"/>
                <a:ext cx="132"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37" name="Rectangle 125"/>
              <p:cNvSpPr>
                <a:spLocks noChangeArrowheads="1"/>
              </p:cNvSpPr>
              <p:nvPr/>
            </p:nvSpPr>
            <p:spPr bwMode="auto">
              <a:xfrm rot="16620000">
                <a:off x="449" y="2366"/>
                <a:ext cx="138"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38" name="Rectangle 126"/>
              <p:cNvSpPr>
                <a:spLocks noChangeArrowheads="1"/>
              </p:cNvSpPr>
              <p:nvPr/>
            </p:nvSpPr>
            <p:spPr bwMode="auto">
              <a:xfrm rot="17280000">
                <a:off x="599" y="2364"/>
                <a:ext cx="14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39" name="Rectangle 127"/>
              <p:cNvSpPr>
                <a:spLocks noChangeArrowheads="1"/>
              </p:cNvSpPr>
              <p:nvPr/>
            </p:nvSpPr>
            <p:spPr bwMode="auto">
              <a:xfrm rot="17940000">
                <a:off x="739" y="2388"/>
                <a:ext cx="154"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40" name="Rectangle 128"/>
              <p:cNvSpPr>
                <a:spLocks noChangeArrowheads="1"/>
              </p:cNvSpPr>
              <p:nvPr/>
            </p:nvSpPr>
            <p:spPr bwMode="auto">
              <a:xfrm rot="18420000">
                <a:off x="868" y="2433"/>
                <a:ext cx="166"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41" name="Rectangle 129"/>
              <p:cNvSpPr>
                <a:spLocks noChangeArrowheads="1"/>
              </p:cNvSpPr>
              <p:nvPr/>
            </p:nvSpPr>
            <p:spPr bwMode="auto">
              <a:xfrm rot="18960000">
                <a:off x="984" y="2499"/>
                <a:ext cx="16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42" name="Rectangle 130"/>
              <p:cNvSpPr>
                <a:spLocks noChangeArrowheads="1"/>
              </p:cNvSpPr>
              <p:nvPr/>
            </p:nvSpPr>
            <p:spPr bwMode="auto">
              <a:xfrm rot="19380000">
                <a:off x="1073" y="2587"/>
                <a:ext cx="17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43" name="Rectangle 131"/>
              <p:cNvSpPr>
                <a:spLocks noChangeArrowheads="1"/>
              </p:cNvSpPr>
              <p:nvPr/>
            </p:nvSpPr>
            <p:spPr bwMode="auto">
              <a:xfrm rot="19860000">
                <a:off x="1144" y="2690"/>
                <a:ext cx="16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44" name="Rectangle 132"/>
              <p:cNvSpPr>
                <a:spLocks noChangeArrowheads="1"/>
              </p:cNvSpPr>
              <p:nvPr/>
            </p:nvSpPr>
            <p:spPr bwMode="auto">
              <a:xfrm rot="20400000">
                <a:off x="1196" y="2805"/>
                <a:ext cx="16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45" name="Rectangle 133"/>
              <p:cNvSpPr>
                <a:spLocks noChangeArrowheads="1"/>
              </p:cNvSpPr>
              <p:nvPr/>
            </p:nvSpPr>
            <p:spPr bwMode="auto">
              <a:xfrm rot="20820000">
                <a:off x="1216" y="2929"/>
                <a:ext cx="16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46" name="Rectangle 134"/>
              <p:cNvSpPr>
                <a:spLocks noChangeArrowheads="1"/>
              </p:cNvSpPr>
              <p:nvPr/>
            </p:nvSpPr>
            <p:spPr bwMode="auto">
              <a:xfrm rot="21300000">
                <a:off x="1208" y="3065"/>
                <a:ext cx="16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47" name="Rectangle 135"/>
              <p:cNvSpPr>
                <a:spLocks noChangeArrowheads="1"/>
              </p:cNvSpPr>
              <p:nvPr/>
            </p:nvSpPr>
            <p:spPr bwMode="auto">
              <a:xfrm rot="720000">
                <a:off x="1125" y="3331"/>
                <a:ext cx="148"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48" name="Rectangle 136"/>
              <p:cNvSpPr>
                <a:spLocks noChangeArrowheads="1"/>
              </p:cNvSpPr>
              <p:nvPr/>
            </p:nvSpPr>
            <p:spPr bwMode="auto">
              <a:xfrm rot="1500000">
                <a:off x="1038" y="3458"/>
                <a:ext cx="13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49" name="AutoShape 137"/>
              <p:cNvSpPr>
                <a:spLocks noChangeArrowheads="1"/>
              </p:cNvSpPr>
              <p:nvPr/>
            </p:nvSpPr>
            <p:spPr bwMode="auto">
              <a:xfrm>
                <a:off x="848" y="3132"/>
                <a:ext cx="202"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w 204"/>
                  <a:gd name="T27" fmla="*/ 0 h 120"/>
                  <a:gd name="T28" fmla="*/ 204 w 204"/>
                  <a:gd name="T2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50" name="AutoShape 138"/>
              <p:cNvSpPr>
                <a:spLocks noChangeArrowheads="1"/>
              </p:cNvSpPr>
              <p:nvPr/>
            </p:nvSpPr>
            <p:spPr bwMode="auto">
              <a:xfrm>
                <a:off x="23" y="2720"/>
                <a:ext cx="89"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w 90"/>
                  <a:gd name="T27" fmla="*/ 0 h 78"/>
                  <a:gd name="T28" fmla="*/ 90 w 90"/>
                  <a:gd name="T2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51" name="AutoShape 139"/>
              <p:cNvSpPr>
                <a:spLocks noChangeArrowheads="1"/>
              </p:cNvSpPr>
              <p:nvPr/>
            </p:nvSpPr>
            <p:spPr bwMode="auto">
              <a:xfrm>
                <a:off x="101" y="2651"/>
                <a:ext cx="100"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w 101"/>
                  <a:gd name="T29" fmla="*/ 0 h 89"/>
                  <a:gd name="T30" fmla="*/ 101 w 101"/>
                  <a:gd name="T31"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52" name="AutoShape 140"/>
              <p:cNvSpPr>
                <a:spLocks noChangeArrowheads="1"/>
              </p:cNvSpPr>
              <p:nvPr/>
            </p:nvSpPr>
            <p:spPr bwMode="auto">
              <a:xfrm>
                <a:off x="676" y="3497"/>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w 83"/>
                  <a:gd name="T27" fmla="*/ 0 h 78"/>
                  <a:gd name="T28" fmla="*/ 83 w 83"/>
                  <a:gd name="T2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53" name="AutoShape 141"/>
              <p:cNvSpPr>
                <a:spLocks noChangeArrowheads="1"/>
              </p:cNvSpPr>
              <p:nvPr/>
            </p:nvSpPr>
            <p:spPr bwMode="auto">
              <a:xfrm>
                <a:off x="938" y="2780"/>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w 90"/>
                  <a:gd name="T27" fmla="*/ 0 h 72"/>
                  <a:gd name="T28" fmla="*/ 90 w 90"/>
                  <a:gd name="T2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54" name="AutoShape 142"/>
              <p:cNvSpPr>
                <a:spLocks noChangeArrowheads="1"/>
              </p:cNvSpPr>
              <p:nvPr/>
            </p:nvSpPr>
            <p:spPr bwMode="auto">
              <a:xfrm>
                <a:off x="896" y="2714"/>
                <a:ext cx="89" cy="83"/>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w 90"/>
                  <a:gd name="T27" fmla="*/ 0 h 84"/>
                  <a:gd name="T28" fmla="*/ 90 w 90"/>
                  <a:gd name="T2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55" name="AutoShape 143"/>
              <p:cNvSpPr>
                <a:spLocks noChangeArrowheads="1"/>
              </p:cNvSpPr>
              <p:nvPr/>
            </p:nvSpPr>
            <p:spPr bwMode="auto">
              <a:xfrm>
                <a:off x="11" y="3830"/>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w 6"/>
                  <a:gd name="T15" fmla="*/ 0 h 12"/>
                  <a:gd name="T16" fmla="*/ 6 w 6"/>
                  <a:gd name="T17" fmla="*/ 12 h 12"/>
                </a:gdLst>
                <a:ahLst/>
                <a:cxnLst>
                  <a:cxn ang="0">
                    <a:pos x="T0" y="T1"/>
                  </a:cxn>
                  <a:cxn ang="0">
                    <a:pos x="T2" y="T3"/>
                  </a:cxn>
                  <a:cxn ang="0">
                    <a:pos x="T4" y="T5"/>
                  </a:cxn>
                  <a:cxn ang="0">
                    <a:pos x="T6" y="T7"/>
                  </a:cxn>
                  <a:cxn ang="0">
                    <a:pos x="T8" y="T9"/>
                  </a:cxn>
                  <a:cxn ang="0">
                    <a:pos x="T10" y="T11"/>
                  </a:cxn>
                  <a:cxn ang="0">
                    <a:pos x="T12" y="T13"/>
                  </a:cxn>
                </a:cxnLst>
                <a:rect l="T14" t="T15" r="T16" b="T17"/>
                <a:pathLst>
                  <a:path w="6" h="12">
                    <a:moveTo>
                      <a:pt x="6" y="0"/>
                    </a:moveTo>
                    <a:lnTo>
                      <a:pt x="6" y="0"/>
                    </a:lnTo>
                    <a:lnTo>
                      <a:pt x="0" y="0"/>
                    </a:lnTo>
                    <a:lnTo>
                      <a:pt x="0" y="12"/>
                    </a:lnTo>
                    <a:lnTo>
                      <a:pt x="6" y="0"/>
                    </a:lnTo>
                    <a:close/>
                  </a:path>
                </a:pathLst>
              </a:cu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56" name="AutoShape 144"/>
              <p:cNvSpPr>
                <a:spLocks noChangeArrowheads="1"/>
              </p:cNvSpPr>
              <p:nvPr/>
            </p:nvSpPr>
            <p:spPr bwMode="auto">
              <a:xfrm>
                <a:off x="11" y="2554"/>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w 30"/>
                  <a:gd name="T15" fmla="*/ 0 h 48"/>
                  <a:gd name="T16" fmla="*/ 30 w 30"/>
                  <a:gd name="T17" fmla="*/ 48 h 48"/>
                </a:gdLst>
                <a:ahLst/>
                <a:cxnLst>
                  <a:cxn ang="0">
                    <a:pos x="T0" y="T1"/>
                  </a:cxn>
                  <a:cxn ang="0">
                    <a:pos x="T2" y="T3"/>
                  </a:cxn>
                  <a:cxn ang="0">
                    <a:pos x="T4" y="T5"/>
                  </a:cxn>
                  <a:cxn ang="0">
                    <a:pos x="T6" y="T7"/>
                  </a:cxn>
                  <a:cxn ang="0">
                    <a:pos x="T8" y="T9"/>
                  </a:cxn>
                  <a:cxn ang="0">
                    <a:pos x="T10" y="T11"/>
                  </a:cxn>
                  <a:cxn ang="0">
                    <a:pos x="T12" y="T13"/>
                  </a:cxn>
                </a:cxnLst>
                <a:rect l="T14" t="T15" r="T16" b="T17"/>
                <a:pathLst>
                  <a:path w="30" h="48">
                    <a:moveTo>
                      <a:pt x="18" y="48"/>
                    </a:moveTo>
                    <a:lnTo>
                      <a:pt x="18" y="48"/>
                    </a:lnTo>
                    <a:lnTo>
                      <a:pt x="30" y="42"/>
                    </a:lnTo>
                    <a:lnTo>
                      <a:pt x="0" y="0"/>
                    </a:lnTo>
                    <a:lnTo>
                      <a:pt x="0" y="24"/>
                    </a:lnTo>
                    <a:lnTo>
                      <a:pt x="18" y="48"/>
                    </a:lnTo>
                    <a:close/>
                  </a:path>
                </a:pathLst>
              </a:cu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57" name="AutoShape 145"/>
              <p:cNvSpPr>
                <a:spLocks noChangeArrowheads="1"/>
              </p:cNvSpPr>
              <p:nvPr/>
            </p:nvSpPr>
            <p:spPr bwMode="auto">
              <a:xfrm>
                <a:off x="11" y="3836"/>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w 36"/>
                  <a:gd name="T15" fmla="*/ 0 h 66"/>
                  <a:gd name="T16" fmla="*/ 36 w 36"/>
                  <a:gd name="T17" fmla="*/ 66 h 66"/>
                </a:gdLst>
                <a:ahLst/>
                <a:cxnLst>
                  <a:cxn ang="0">
                    <a:pos x="T0" y="T1"/>
                  </a:cxn>
                  <a:cxn ang="0">
                    <a:pos x="T2" y="T3"/>
                  </a:cxn>
                  <a:cxn ang="0">
                    <a:pos x="T4" y="T5"/>
                  </a:cxn>
                  <a:cxn ang="0">
                    <a:pos x="T6" y="T7"/>
                  </a:cxn>
                  <a:cxn ang="0">
                    <a:pos x="T8" y="T9"/>
                  </a:cxn>
                  <a:cxn ang="0">
                    <a:pos x="T10" y="T11"/>
                  </a:cxn>
                  <a:cxn ang="0">
                    <a:pos x="T12" y="T13"/>
                  </a:cxn>
                </a:cxnLst>
                <a:rect l="T14" t="T15" r="T16" b="T17"/>
                <a:pathLst>
                  <a:path w="36" h="66">
                    <a:moveTo>
                      <a:pt x="36" y="0"/>
                    </a:moveTo>
                    <a:lnTo>
                      <a:pt x="24" y="0"/>
                    </a:lnTo>
                    <a:lnTo>
                      <a:pt x="0" y="36"/>
                    </a:lnTo>
                    <a:lnTo>
                      <a:pt x="0" y="66"/>
                    </a:lnTo>
                    <a:lnTo>
                      <a:pt x="36" y="0"/>
                    </a:lnTo>
                    <a:close/>
                  </a:path>
                </a:pathLst>
              </a:cu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58" name="Rectangle 146"/>
              <p:cNvSpPr>
                <a:spLocks noChangeArrowheads="1"/>
              </p:cNvSpPr>
              <p:nvPr/>
            </p:nvSpPr>
            <p:spPr bwMode="auto">
              <a:xfrm rot="240000">
                <a:off x="1175" y="3195"/>
                <a:ext cx="15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59" name="Rectangle 147"/>
              <p:cNvSpPr>
                <a:spLocks noChangeArrowheads="1"/>
              </p:cNvSpPr>
              <p:nvPr/>
            </p:nvSpPr>
            <p:spPr bwMode="auto">
              <a:xfrm rot="16020000">
                <a:off x="295" y="2389"/>
                <a:ext cx="137"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60" name="AutoShape 148"/>
              <p:cNvSpPr>
                <a:spLocks noChangeArrowheads="1"/>
              </p:cNvSpPr>
              <p:nvPr/>
            </p:nvSpPr>
            <p:spPr bwMode="auto">
              <a:xfrm>
                <a:off x="142" y="3568"/>
                <a:ext cx="143"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w 144"/>
                  <a:gd name="T25" fmla="*/ 0 h 154"/>
                  <a:gd name="T26" fmla="*/ 144 w 144"/>
                  <a:gd name="T27"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61" name="AutoShape 149"/>
              <p:cNvSpPr>
                <a:spLocks noChangeArrowheads="1"/>
              </p:cNvSpPr>
              <p:nvPr/>
            </p:nvSpPr>
            <p:spPr bwMode="auto">
              <a:xfrm rot="18720000">
                <a:off x="618" y="3546"/>
                <a:ext cx="68" cy="68"/>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w 144"/>
                  <a:gd name="T25" fmla="*/ 0 h 154"/>
                  <a:gd name="T26" fmla="*/ 144 w 144"/>
                  <a:gd name="T27"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3462" name="AutoShape 150"/>
              <p:cNvSpPr>
                <a:spLocks noChangeArrowheads="1"/>
              </p:cNvSpPr>
              <p:nvPr/>
            </p:nvSpPr>
            <p:spPr bwMode="auto">
              <a:xfrm>
                <a:off x="237" y="2503"/>
                <a:ext cx="346" cy="1266"/>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 name="T10" fmla="*/ 0 w 348"/>
                  <a:gd name="T11" fmla="*/ 0 h 1272"/>
                  <a:gd name="T12" fmla="*/ 348 w 348"/>
                  <a:gd name="T13" fmla="*/ 1272 h 1272"/>
                </a:gdLst>
                <a:ahLst/>
                <a:cxnLst>
                  <a:cxn ang="0">
                    <a:pos x="T0" y="T1"/>
                  </a:cxn>
                  <a:cxn ang="0">
                    <a:pos x="T2" y="T3"/>
                  </a:cxn>
                  <a:cxn ang="0">
                    <a:pos x="T4" y="T5"/>
                  </a:cxn>
                  <a:cxn ang="0">
                    <a:pos x="T6" y="T7"/>
                  </a:cxn>
                  <a:cxn ang="0">
                    <a:pos x="T8" y="T9"/>
                  </a:cxn>
                </a:cxnLst>
                <a:rect l="T10" t="T11" r="T12" b="T13"/>
                <a:pathLst>
                  <a:path w="348" h="1272">
                    <a:moveTo>
                      <a:pt x="0" y="0"/>
                    </a:moveTo>
                    <a:lnTo>
                      <a:pt x="287" y="582"/>
                    </a:lnTo>
                    <a:lnTo>
                      <a:pt x="348" y="1272"/>
                    </a:lnTo>
                    <a:lnTo>
                      <a:pt x="54" y="676"/>
                    </a:lnTo>
                    <a:lnTo>
                      <a:pt x="0" y="0"/>
                    </a:lnTo>
                    <a:close/>
                  </a:path>
                </a:pathLst>
              </a:custGeom>
              <a:gradFill rotWithShape="0">
                <a:gsLst>
                  <a:gs pos="0">
                    <a:srgbClr val="575967"/>
                  </a:gs>
                  <a:gs pos="100000">
                    <a:srgbClr val="5B5D6B"/>
                  </a:gs>
                </a:gsLst>
                <a:lin ang="8100000" scaled="1"/>
              </a:gradFill>
              <a:ln w="9525">
                <a:noFill/>
                <a:round/>
                <a:headEnd/>
                <a:tailEnd/>
              </a:ln>
              <a:effectLst/>
            </p:spPr>
            <p:txBody>
              <a:bodyPr wrap="none" anchor="ctr"/>
              <a:lstStyle/>
              <a:p>
                <a:pPr>
                  <a:defRPr/>
                </a:pPr>
                <a:endParaRPr lang="en-US">
                  <a:ea typeface="+mn-ea"/>
                  <a:cs typeface="+mn-cs"/>
                </a:endParaRPr>
              </a:p>
            </p:txBody>
          </p:sp>
          <p:sp>
            <p:nvSpPr>
              <p:cNvPr id="13463" name="Oval 151"/>
              <p:cNvSpPr>
                <a:spLocks noChangeArrowheads="1"/>
              </p:cNvSpPr>
              <p:nvPr/>
            </p:nvSpPr>
            <p:spPr bwMode="auto">
              <a:xfrm rot="19920000">
                <a:off x="296" y="3045"/>
                <a:ext cx="219" cy="173"/>
              </a:xfrm>
              <a:prstGeom prst="ellipse">
                <a:avLst/>
              </a:prstGeom>
              <a:gradFill rotWithShape="0">
                <a:gsLst>
                  <a:gs pos="0">
                    <a:srgbClr val="525460"/>
                  </a:gs>
                  <a:gs pos="50000">
                    <a:srgbClr val="5B5D6B"/>
                  </a:gs>
                  <a:gs pos="100000">
                    <a:srgbClr val="525460"/>
                  </a:gs>
                </a:gsLst>
                <a:lin ang="8100000" scaled="1"/>
              </a:gradFill>
              <a:ln w="9525">
                <a:noFill/>
                <a:round/>
                <a:headEnd/>
                <a:tailEnd/>
              </a:ln>
              <a:effectLst/>
            </p:spPr>
            <p:txBody>
              <a:bodyPr wrap="none" anchor="ctr"/>
              <a:lstStyle/>
              <a:p>
                <a:pPr>
                  <a:defRPr/>
                </a:pPr>
                <a:endParaRPr lang="en-US">
                  <a:ea typeface="+mn-ea"/>
                  <a:cs typeface="+mn-cs"/>
                </a:endParaRPr>
              </a:p>
            </p:txBody>
          </p:sp>
        </p:grpSp>
      </p:grpSp>
      <p:sp>
        <p:nvSpPr>
          <p:cNvPr id="148483" name="Rectangle 152"/>
          <p:cNvSpPr>
            <a:spLocks noGrp="1" noChangeArrowheads="1"/>
          </p:cNvSpPr>
          <p:nvPr>
            <p:ph type="title"/>
          </p:nvPr>
        </p:nvSpPr>
        <p:spPr bwMode="auto">
          <a:xfrm>
            <a:off x="301625" y="228600"/>
            <a:ext cx="853598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465" name="Text Box 153"/>
          <p:cNvSpPr txBox="1">
            <a:spLocks noChangeArrowheads="1"/>
          </p:cNvSpPr>
          <p:nvPr/>
        </p:nvSpPr>
        <p:spPr bwMode="auto">
          <a:xfrm>
            <a:off x="301625" y="6245225"/>
            <a:ext cx="2286000" cy="4730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13466" name="Text Box 154"/>
          <p:cNvSpPr txBox="1">
            <a:spLocks noChangeArrowheads="1"/>
          </p:cNvSpPr>
          <p:nvPr/>
        </p:nvSpPr>
        <p:spPr bwMode="auto">
          <a:xfrm>
            <a:off x="3124200" y="6245225"/>
            <a:ext cx="2892425" cy="4730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13467" name="Rectangle 155"/>
          <p:cNvSpPr>
            <a:spLocks noGrp="1" noChangeArrowheads="1"/>
          </p:cNvSpPr>
          <p:nvPr>
            <p:ph type="sldNum"/>
          </p:nvPr>
        </p:nvSpPr>
        <p:spPr bwMode="auto">
          <a:xfrm>
            <a:off x="6553200" y="6245225"/>
            <a:ext cx="2284413" cy="47148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93000"/>
              </a:lnSpc>
              <a:defRPr sz="1000">
                <a:solidFill>
                  <a:srgbClr val="000000"/>
                </a:solidFill>
                <a:latin typeface="Arial" charset="0"/>
                <a:cs typeface="Arial Unicode MS" charset="0"/>
              </a:defRPr>
            </a:lvl1pPr>
          </a:lstStyle>
          <a:p>
            <a:fld id="{A5D80443-EE3C-2E49-8263-380A1B9318B7}" type="slidenum">
              <a:rPr lang="en-US"/>
              <a:pPr/>
              <a:t>‹#›</a:t>
            </a:fld>
            <a:endParaRPr lang="en-US"/>
          </a:p>
        </p:txBody>
      </p:sp>
      <p:sp>
        <p:nvSpPr>
          <p:cNvPr id="148487" name="Rectangle 156"/>
          <p:cNvSpPr>
            <a:spLocks noGrp="1" noChangeArrowheads="1"/>
          </p:cNvSpPr>
          <p:nvPr>
            <p:ph type="body" idx="1"/>
          </p:nvPr>
        </p:nvSpPr>
        <p:spPr bwMode="auto">
          <a:xfrm>
            <a:off x="301625" y="1600200"/>
            <a:ext cx="8535988"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mj-lt"/>
          <a:ea typeface="ＭＳ Ｐゴシック" charset="0"/>
          <a:cs typeface="+mj-cs"/>
        </a:defRPr>
      </a:lvl1pPr>
      <a:lvl2pPr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ＭＳ Ｐゴシック" charset="0"/>
          <a:cs typeface="MS Gothic" pitchFamily="49" charset="-128"/>
        </a:defRPr>
      </a:lvl2pPr>
      <a:lvl3pPr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ＭＳ Ｐゴシック" charset="0"/>
          <a:cs typeface="MS Gothic" pitchFamily="49" charset="-128"/>
        </a:defRPr>
      </a:lvl3pPr>
      <a:lvl4pPr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ＭＳ Ｐゴシック" charset="0"/>
          <a:cs typeface="MS Gothic" pitchFamily="49" charset="-128"/>
        </a:defRPr>
      </a:lvl4pPr>
      <a:lvl5pPr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ＭＳ Ｐゴシック" charset="0"/>
          <a:cs typeface="MS Gothic" pitchFamily="49" charset="-128"/>
        </a:defRPr>
      </a:lvl5pPr>
      <a:lvl6pPr marL="2514600" indent="-228600"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MS Gothic" pitchFamily="49" charset="-128"/>
          <a:cs typeface="MS Gothic" pitchFamily="49" charset="-128"/>
        </a:defRPr>
      </a:lvl6pPr>
      <a:lvl7pPr marL="2971800" indent="-228600"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MS Gothic" pitchFamily="49" charset="-128"/>
          <a:cs typeface="MS Gothic" pitchFamily="49" charset="-128"/>
        </a:defRPr>
      </a:lvl7pPr>
      <a:lvl8pPr marL="3429000" indent="-228600"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MS Gothic" pitchFamily="49" charset="-128"/>
          <a:cs typeface="MS Gothic" pitchFamily="49" charset="-128"/>
        </a:defRPr>
      </a:lvl8pPr>
      <a:lvl9pPr marL="3886200" indent="-228600"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MS Gothic" pitchFamily="49" charset="-128"/>
          <a:cs typeface="MS Gothic" pitchFamily="49" charset="-128"/>
        </a:defRPr>
      </a:lvl9pPr>
    </p:titleStyle>
    <p:bodyStyle>
      <a:lvl1pPr marL="342900" indent="-342900" algn="l" defTabSz="457200" rtl="0" eaLnBrk="0" fontAlgn="base" hangingPunct="0">
        <a:lnSpc>
          <a:spcPct val="101000"/>
        </a:lnSpc>
        <a:spcBef>
          <a:spcPts val="800"/>
        </a:spcBef>
        <a:spcAft>
          <a:spcPct val="0"/>
        </a:spcAft>
        <a:buClr>
          <a:srgbClr val="000000"/>
        </a:buClr>
        <a:buSzPct val="100000"/>
        <a:buFont typeface="Times New Roman" charset="0"/>
        <a:defRPr sz="3200">
          <a:solidFill>
            <a:srgbClr val="FFFFFF"/>
          </a:solidFill>
          <a:latin typeface="+mn-lt"/>
          <a:ea typeface="ＭＳ Ｐゴシック" charset="0"/>
          <a:cs typeface="+mn-cs"/>
        </a:defRPr>
      </a:lvl1pPr>
      <a:lvl2pPr marL="742950" indent="-285750" algn="l" defTabSz="457200" rtl="0" eaLnBrk="0" fontAlgn="base" hangingPunct="0">
        <a:lnSpc>
          <a:spcPct val="101000"/>
        </a:lnSpc>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lnSpc>
          <a:spcPct val="101000"/>
        </a:lnSpc>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A5C6C"/>
            </a:gs>
            <a:gs pos="100000">
              <a:srgbClr val="515361"/>
            </a:gs>
          </a:gsLst>
          <a:lin ang="5400000" scaled="1"/>
        </a:gradFill>
        <a:effectLst/>
      </p:bgPr>
    </p:bg>
    <p:spTree>
      <p:nvGrpSpPr>
        <p:cNvPr id="1" name=""/>
        <p:cNvGrpSpPr/>
        <p:nvPr/>
      </p:nvGrpSpPr>
      <p:grpSpPr>
        <a:xfrm>
          <a:off x="0" y="0"/>
          <a:ext cx="0" cy="0"/>
          <a:chOff x="0" y="0"/>
          <a:chExt cx="0" cy="0"/>
        </a:xfrm>
      </p:grpSpPr>
      <p:grpSp>
        <p:nvGrpSpPr>
          <p:cNvPr id="160770" name="Group 1"/>
          <p:cNvGrpSpPr>
            <a:grpSpLocks/>
          </p:cNvGrpSpPr>
          <p:nvPr/>
        </p:nvGrpSpPr>
        <p:grpSpPr bwMode="auto">
          <a:xfrm>
            <a:off x="9525" y="1422400"/>
            <a:ext cx="9129713" cy="5430838"/>
            <a:chOff x="6" y="896"/>
            <a:chExt cx="5751" cy="3421"/>
          </a:xfrm>
        </p:grpSpPr>
        <p:grpSp>
          <p:nvGrpSpPr>
            <p:cNvPr id="160776" name="Group 2"/>
            <p:cNvGrpSpPr>
              <a:grpSpLocks/>
            </p:cNvGrpSpPr>
            <p:nvPr/>
          </p:nvGrpSpPr>
          <p:grpSpPr bwMode="auto">
            <a:xfrm>
              <a:off x="20" y="896"/>
              <a:ext cx="5738" cy="3421"/>
              <a:chOff x="20" y="896"/>
              <a:chExt cx="5738" cy="3421"/>
            </a:xfrm>
          </p:grpSpPr>
          <p:sp>
            <p:nvSpPr>
              <p:cNvPr id="14339" name="AutoShape 3"/>
              <p:cNvSpPr>
                <a:spLocks noChangeArrowheads="1"/>
              </p:cNvSpPr>
              <p:nvPr/>
            </p:nvSpPr>
            <p:spPr bwMode="auto">
              <a:xfrm>
                <a:off x="1398" y="1116"/>
                <a:ext cx="2813" cy="2109"/>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w 2815"/>
                  <a:gd name="T43" fmla="*/ 0 h 2110"/>
                  <a:gd name="T44" fmla="*/ 2815 w 2815"/>
                  <a:gd name="T45" fmla="*/ 2110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T42" t="T43" r="T44" b="T45"/>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120">
                <a:solidFill>
                  <a:srgbClr val="5B5D6B"/>
                </a:solidFill>
                <a:round/>
                <a:headEnd/>
                <a:tailEnd/>
              </a:ln>
              <a:effectLst/>
            </p:spPr>
            <p:txBody>
              <a:bodyPr wrap="none" anchor="ctr"/>
              <a:lstStyle/>
              <a:p>
                <a:pPr>
                  <a:defRPr/>
                </a:pPr>
                <a:endParaRPr lang="en-US">
                  <a:ea typeface="+mn-ea"/>
                  <a:cs typeface="+mn-cs"/>
                </a:endParaRPr>
              </a:p>
            </p:txBody>
          </p:sp>
          <p:sp>
            <p:nvSpPr>
              <p:cNvPr id="14340" name="AutoShape 4"/>
              <p:cNvSpPr>
                <a:spLocks noChangeArrowheads="1"/>
              </p:cNvSpPr>
              <p:nvPr/>
            </p:nvSpPr>
            <p:spPr bwMode="auto">
              <a:xfrm>
                <a:off x="671" y="1116"/>
                <a:ext cx="3964" cy="2365"/>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w 3966"/>
                  <a:gd name="T67" fmla="*/ 0 h 2366"/>
                  <a:gd name="T68" fmla="*/ 3966 w 3966"/>
                  <a:gd name="T69" fmla="*/ 2366 h 2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T66" t="T67" r="T68" b="T69"/>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60">
                <a:solidFill>
                  <a:srgbClr val="5B5D6B"/>
                </a:solidFill>
                <a:round/>
                <a:headEnd/>
                <a:tailEnd/>
              </a:ln>
              <a:effectLst/>
            </p:spPr>
            <p:txBody>
              <a:bodyPr wrap="none" anchor="ctr"/>
              <a:lstStyle/>
              <a:p>
                <a:pPr>
                  <a:defRPr/>
                </a:pPr>
                <a:endParaRPr lang="en-US">
                  <a:ea typeface="+mn-ea"/>
                  <a:cs typeface="+mn-cs"/>
                </a:endParaRPr>
              </a:p>
            </p:txBody>
          </p:sp>
          <p:sp>
            <p:nvSpPr>
              <p:cNvPr id="14341" name="AutoShape 5"/>
              <p:cNvSpPr>
                <a:spLocks noChangeArrowheads="1"/>
              </p:cNvSpPr>
              <p:nvPr/>
            </p:nvSpPr>
            <p:spPr bwMode="auto">
              <a:xfrm>
                <a:off x="20" y="1069"/>
                <a:ext cx="5729" cy="3106"/>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w 5732"/>
                  <a:gd name="T55" fmla="*/ 0 h 3107"/>
                  <a:gd name="T56" fmla="*/ 5732 w 5732"/>
                  <a:gd name="T57" fmla="*/ 3107 h 3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T54" t="T55" r="T56" b="T57"/>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60">
                <a:solidFill>
                  <a:srgbClr val="5B5D6B"/>
                </a:solidFill>
                <a:round/>
                <a:headEnd/>
                <a:tailEnd/>
              </a:ln>
              <a:effectLst/>
            </p:spPr>
            <p:txBody>
              <a:bodyPr wrap="none" anchor="ctr"/>
              <a:lstStyle/>
              <a:p>
                <a:pPr>
                  <a:defRPr/>
                </a:pPr>
                <a:endParaRPr lang="en-US">
                  <a:ea typeface="+mn-ea"/>
                  <a:cs typeface="+mn-cs"/>
                </a:endParaRPr>
              </a:p>
            </p:txBody>
          </p:sp>
          <p:sp>
            <p:nvSpPr>
              <p:cNvPr id="14342" name="AutoShape 6"/>
              <p:cNvSpPr>
                <a:spLocks noChangeArrowheads="1"/>
              </p:cNvSpPr>
              <p:nvPr/>
            </p:nvSpPr>
            <p:spPr bwMode="auto">
              <a:xfrm>
                <a:off x="242" y="1145"/>
                <a:ext cx="5509" cy="2759"/>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w 5512"/>
                  <a:gd name="T71" fmla="*/ 0 h 2760"/>
                  <a:gd name="T72" fmla="*/ 5512 w 5512"/>
                  <a:gd name="T73" fmla="*/ 2760 h 2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120">
                <a:solidFill>
                  <a:srgbClr val="5B5D6B"/>
                </a:solidFill>
                <a:round/>
                <a:headEnd/>
                <a:tailEnd/>
              </a:ln>
              <a:effectLst/>
            </p:spPr>
            <p:txBody>
              <a:bodyPr wrap="none" anchor="ctr"/>
              <a:lstStyle/>
              <a:p>
                <a:pPr>
                  <a:defRPr/>
                </a:pPr>
                <a:endParaRPr lang="en-US">
                  <a:ea typeface="+mn-ea"/>
                  <a:cs typeface="+mn-cs"/>
                </a:endParaRPr>
              </a:p>
            </p:txBody>
          </p:sp>
          <p:sp>
            <p:nvSpPr>
              <p:cNvPr id="14343" name="AutoShape 7"/>
              <p:cNvSpPr>
                <a:spLocks noChangeArrowheads="1"/>
              </p:cNvSpPr>
              <p:nvPr/>
            </p:nvSpPr>
            <p:spPr bwMode="auto">
              <a:xfrm>
                <a:off x="4837" y="984"/>
                <a:ext cx="789"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w 790"/>
                  <a:gd name="T23" fmla="*/ 0 h 1189"/>
                  <a:gd name="T24" fmla="*/ 790 w 790"/>
                  <a:gd name="T25" fmla="*/ 1189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120">
                <a:solidFill>
                  <a:srgbClr val="5B5D6B"/>
                </a:solidFill>
                <a:round/>
                <a:headEnd/>
                <a:tailEnd/>
              </a:ln>
              <a:effectLst/>
            </p:spPr>
            <p:txBody>
              <a:bodyPr wrap="none" anchor="ctr"/>
              <a:lstStyle/>
              <a:p>
                <a:pPr>
                  <a:defRPr/>
                </a:pPr>
                <a:endParaRPr lang="en-US">
                  <a:ea typeface="+mn-ea"/>
                  <a:cs typeface="+mn-cs"/>
                </a:endParaRPr>
              </a:p>
            </p:txBody>
          </p:sp>
          <p:sp>
            <p:nvSpPr>
              <p:cNvPr id="14344" name="AutoShape 8"/>
              <p:cNvSpPr>
                <a:spLocks noChangeArrowheads="1"/>
              </p:cNvSpPr>
              <p:nvPr/>
            </p:nvSpPr>
            <p:spPr bwMode="auto">
              <a:xfrm>
                <a:off x="5170"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w 579"/>
                  <a:gd name="T15" fmla="*/ 0 h 1117"/>
                  <a:gd name="T16" fmla="*/ 579 w 579"/>
                  <a:gd name="T17" fmla="*/ 1117 h 1117"/>
                </a:gdLst>
                <a:ahLst/>
                <a:cxnLst>
                  <a:cxn ang="0">
                    <a:pos x="T0" y="T1"/>
                  </a:cxn>
                  <a:cxn ang="0">
                    <a:pos x="T2" y="T3"/>
                  </a:cxn>
                  <a:cxn ang="0">
                    <a:pos x="T4" y="T5"/>
                  </a:cxn>
                  <a:cxn ang="0">
                    <a:pos x="T6" y="T7"/>
                  </a:cxn>
                  <a:cxn ang="0">
                    <a:pos x="T8" y="T9"/>
                  </a:cxn>
                  <a:cxn ang="0">
                    <a:pos x="T10" y="T11"/>
                  </a:cxn>
                  <a:cxn ang="0">
                    <a:pos x="T12" y="T13"/>
                  </a:cxn>
                </a:cxnLst>
                <a:rect l="T14" t="T15" r="T16" b="T17"/>
                <a:pathLst>
                  <a:path w="579" h="1117">
                    <a:moveTo>
                      <a:pt x="0" y="0"/>
                    </a:moveTo>
                    <a:lnTo>
                      <a:pt x="128" y="328"/>
                    </a:lnTo>
                    <a:lnTo>
                      <a:pt x="9" y="659"/>
                    </a:lnTo>
                    <a:lnTo>
                      <a:pt x="40" y="763"/>
                    </a:lnTo>
                    <a:lnTo>
                      <a:pt x="234" y="739"/>
                    </a:lnTo>
                    <a:lnTo>
                      <a:pt x="344" y="1055"/>
                    </a:lnTo>
                    <a:lnTo>
                      <a:pt x="579" y="1117"/>
                    </a:lnTo>
                  </a:path>
                </a:pathLst>
              </a:custGeom>
              <a:noFill/>
              <a:ln w="16560">
                <a:solidFill>
                  <a:srgbClr val="5B5D6B"/>
                </a:solidFill>
                <a:round/>
                <a:headEnd/>
                <a:tailEnd/>
              </a:ln>
              <a:effectLst/>
            </p:spPr>
            <p:txBody>
              <a:bodyPr wrap="none" anchor="ctr"/>
              <a:lstStyle/>
              <a:p>
                <a:pPr>
                  <a:defRPr/>
                </a:pPr>
                <a:endParaRPr lang="en-US">
                  <a:ea typeface="+mn-ea"/>
                  <a:cs typeface="+mn-cs"/>
                </a:endParaRPr>
              </a:p>
            </p:txBody>
          </p:sp>
          <p:sp>
            <p:nvSpPr>
              <p:cNvPr id="14345" name="AutoShape 9"/>
              <p:cNvSpPr>
                <a:spLocks noChangeArrowheads="1"/>
              </p:cNvSpPr>
              <p:nvPr/>
            </p:nvSpPr>
            <p:spPr bwMode="auto">
              <a:xfrm>
                <a:off x="3289" y="968"/>
                <a:ext cx="2469" cy="2395"/>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w 2471"/>
                  <a:gd name="T53" fmla="*/ 0 h 2396"/>
                  <a:gd name="T54" fmla="*/ 2471 w 2471"/>
                  <a:gd name="T55" fmla="*/ 2396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T52" t="T53" r="T54" b="T55"/>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60">
                <a:solidFill>
                  <a:srgbClr val="5B5D6B"/>
                </a:solidFill>
                <a:round/>
                <a:headEnd/>
                <a:tailEnd/>
              </a:ln>
              <a:effectLst/>
            </p:spPr>
            <p:txBody>
              <a:bodyPr wrap="none" anchor="ctr"/>
              <a:lstStyle/>
              <a:p>
                <a:pPr>
                  <a:defRPr/>
                </a:pPr>
                <a:endParaRPr lang="en-US">
                  <a:ea typeface="+mn-ea"/>
                  <a:cs typeface="+mn-cs"/>
                </a:endParaRPr>
              </a:p>
            </p:txBody>
          </p:sp>
          <p:sp>
            <p:nvSpPr>
              <p:cNvPr id="14346" name="AutoShape 10"/>
              <p:cNvSpPr>
                <a:spLocks noChangeArrowheads="1"/>
              </p:cNvSpPr>
              <p:nvPr/>
            </p:nvSpPr>
            <p:spPr bwMode="auto">
              <a:xfrm>
                <a:off x="2364"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w 1399"/>
                  <a:gd name="T35" fmla="*/ 0 h 1349"/>
                  <a:gd name="T36" fmla="*/ 1399 w 1399"/>
                  <a:gd name="T37" fmla="*/ 134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T34" t="T35" r="T36" b="T37"/>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640">
                <a:solidFill>
                  <a:srgbClr val="5B5D6B"/>
                </a:solidFill>
                <a:round/>
                <a:headEnd/>
                <a:tailEnd/>
              </a:ln>
              <a:effectLst/>
            </p:spPr>
            <p:txBody>
              <a:bodyPr wrap="none" anchor="ctr"/>
              <a:lstStyle/>
              <a:p>
                <a:pPr>
                  <a:defRPr/>
                </a:pPr>
                <a:endParaRPr lang="en-US">
                  <a:ea typeface="+mn-ea"/>
                  <a:cs typeface="+mn-cs"/>
                </a:endParaRPr>
              </a:p>
            </p:txBody>
          </p:sp>
          <p:sp>
            <p:nvSpPr>
              <p:cNvPr id="14347" name="AutoShape 11"/>
              <p:cNvSpPr>
                <a:spLocks noChangeArrowheads="1"/>
              </p:cNvSpPr>
              <p:nvPr/>
            </p:nvSpPr>
            <p:spPr bwMode="auto">
              <a:xfrm>
                <a:off x="4272" y="2031"/>
                <a:ext cx="1255"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w 1256"/>
                  <a:gd name="T39" fmla="*/ 0 h 810"/>
                  <a:gd name="T40" fmla="*/ 1256 w 1256"/>
                  <a:gd name="T41" fmla="*/ 810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T38" t="T39" r="T40" b="T41"/>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640">
                <a:solidFill>
                  <a:srgbClr val="5B5D6B"/>
                </a:solidFill>
                <a:round/>
                <a:headEnd/>
                <a:tailEnd/>
              </a:ln>
              <a:effectLst/>
            </p:spPr>
            <p:txBody>
              <a:bodyPr wrap="none" anchor="ctr"/>
              <a:lstStyle/>
              <a:p>
                <a:pPr>
                  <a:defRPr/>
                </a:pPr>
                <a:endParaRPr lang="en-US">
                  <a:ea typeface="+mn-ea"/>
                  <a:cs typeface="+mn-cs"/>
                </a:endParaRPr>
              </a:p>
            </p:txBody>
          </p:sp>
          <p:sp>
            <p:nvSpPr>
              <p:cNvPr id="14348" name="AutoShape 12"/>
              <p:cNvSpPr>
                <a:spLocks noChangeArrowheads="1"/>
              </p:cNvSpPr>
              <p:nvPr/>
            </p:nvSpPr>
            <p:spPr bwMode="auto">
              <a:xfrm>
                <a:off x="2912" y="3475"/>
                <a:ext cx="2846"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w 2848"/>
                  <a:gd name="T41" fmla="*/ 0 h 788"/>
                  <a:gd name="T42" fmla="*/ 2848 w 2848"/>
                  <a:gd name="T4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T40" t="T41" r="T42" b="T43"/>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640">
                <a:solidFill>
                  <a:srgbClr val="5B5D6B"/>
                </a:solidFill>
                <a:round/>
                <a:headEnd/>
                <a:tailEnd/>
              </a:ln>
              <a:effectLst/>
            </p:spPr>
            <p:txBody>
              <a:bodyPr wrap="none" anchor="ctr"/>
              <a:lstStyle/>
              <a:p>
                <a:pPr>
                  <a:defRPr/>
                </a:pPr>
                <a:endParaRPr lang="en-US">
                  <a:ea typeface="+mn-ea"/>
                  <a:cs typeface="+mn-cs"/>
                </a:endParaRPr>
              </a:p>
            </p:txBody>
          </p:sp>
          <p:sp>
            <p:nvSpPr>
              <p:cNvPr id="14349" name="AutoShape 13"/>
              <p:cNvSpPr>
                <a:spLocks noChangeArrowheads="1"/>
              </p:cNvSpPr>
              <p:nvPr/>
            </p:nvSpPr>
            <p:spPr bwMode="auto">
              <a:xfrm>
                <a:off x="5440"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w 319"/>
                  <a:gd name="T15" fmla="*/ 0 h 854"/>
                  <a:gd name="T16" fmla="*/ 319 w 319"/>
                  <a:gd name="T17" fmla="*/ 854 h 854"/>
                </a:gdLst>
                <a:ahLst/>
                <a:cxnLst>
                  <a:cxn ang="0">
                    <a:pos x="T0" y="T1"/>
                  </a:cxn>
                  <a:cxn ang="0">
                    <a:pos x="T2" y="T3"/>
                  </a:cxn>
                  <a:cxn ang="0">
                    <a:pos x="T4" y="T5"/>
                  </a:cxn>
                  <a:cxn ang="0">
                    <a:pos x="T6" y="T7"/>
                  </a:cxn>
                  <a:cxn ang="0">
                    <a:pos x="T8" y="T9"/>
                  </a:cxn>
                  <a:cxn ang="0">
                    <a:pos x="T10" y="T11"/>
                  </a:cxn>
                  <a:cxn ang="0">
                    <a:pos x="T12" y="T13"/>
                  </a:cxn>
                </a:cxnLst>
                <a:rect l="T14" t="T15" r="T16" b="T17"/>
                <a:pathLst>
                  <a:path w="319" h="854">
                    <a:moveTo>
                      <a:pt x="0" y="0"/>
                    </a:moveTo>
                    <a:lnTo>
                      <a:pt x="106" y="313"/>
                    </a:lnTo>
                    <a:lnTo>
                      <a:pt x="106" y="634"/>
                    </a:lnTo>
                    <a:lnTo>
                      <a:pt x="268" y="854"/>
                    </a:lnTo>
                    <a:lnTo>
                      <a:pt x="278" y="577"/>
                    </a:lnTo>
                    <a:lnTo>
                      <a:pt x="238" y="400"/>
                    </a:lnTo>
                    <a:lnTo>
                      <a:pt x="319" y="240"/>
                    </a:lnTo>
                  </a:path>
                </a:pathLst>
              </a:custGeom>
              <a:noFill/>
              <a:ln w="17640">
                <a:solidFill>
                  <a:srgbClr val="5B5D6B"/>
                </a:solidFill>
                <a:round/>
                <a:headEnd/>
                <a:tailEnd/>
              </a:ln>
              <a:effectLst/>
            </p:spPr>
            <p:txBody>
              <a:bodyPr wrap="none" anchor="ctr"/>
              <a:lstStyle/>
              <a:p>
                <a:pPr>
                  <a:defRPr/>
                </a:pPr>
                <a:endParaRPr lang="en-US">
                  <a:ea typeface="+mn-ea"/>
                  <a:cs typeface="+mn-cs"/>
                </a:endParaRPr>
              </a:p>
            </p:txBody>
          </p:sp>
          <p:sp>
            <p:nvSpPr>
              <p:cNvPr id="14350" name="AutoShape 14"/>
              <p:cNvSpPr>
                <a:spLocks noChangeArrowheads="1"/>
              </p:cNvSpPr>
              <p:nvPr/>
            </p:nvSpPr>
            <p:spPr bwMode="auto">
              <a:xfrm>
                <a:off x="4951" y="3567"/>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w 646"/>
                  <a:gd name="T19" fmla="*/ 0 h 392"/>
                  <a:gd name="T20" fmla="*/ 646 w 646"/>
                  <a:gd name="T21" fmla="*/ 39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T18" t="T19" r="T20" b="T21"/>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640">
                <a:solidFill>
                  <a:srgbClr val="5B5D6B"/>
                </a:solidFill>
                <a:round/>
                <a:headEnd/>
                <a:tailEnd/>
              </a:ln>
              <a:effectLst/>
            </p:spPr>
            <p:txBody>
              <a:bodyPr wrap="none" anchor="ctr"/>
              <a:lstStyle/>
              <a:p>
                <a:pPr>
                  <a:defRPr/>
                </a:pPr>
                <a:endParaRPr lang="en-US">
                  <a:ea typeface="+mn-ea"/>
                  <a:cs typeface="+mn-cs"/>
                </a:endParaRPr>
              </a:p>
            </p:txBody>
          </p:sp>
          <p:sp>
            <p:nvSpPr>
              <p:cNvPr id="14351" name="AutoShape 15"/>
              <p:cNvSpPr>
                <a:spLocks noChangeArrowheads="1"/>
              </p:cNvSpPr>
              <p:nvPr/>
            </p:nvSpPr>
            <p:spPr bwMode="auto">
              <a:xfrm>
                <a:off x="49" y="2399"/>
                <a:ext cx="2734" cy="1919"/>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w 2736"/>
                  <a:gd name="T55" fmla="*/ 0 h 1920"/>
                  <a:gd name="T56" fmla="*/ 2736 w 2736"/>
                  <a:gd name="T57" fmla="*/ 1920 h 1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T54" t="T55" r="T56" b="T57"/>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360">
                <a:solidFill>
                  <a:srgbClr val="5B5D6B"/>
                </a:solidFill>
                <a:round/>
                <a:headEnd/>
                <a:tailEnd/>
              </a:ln>
              <a:effectLst/>
            </p:spPr>
            <p:txBody>
              <a:bodyPr wrap="none" anchor="ctr"/>
              <a:lstStyle/>
              <a:p>
                <a:pPr>
                  <a:defRPr/>
                </a:pPr>
                <a:endParaRPr lang="en-US">
                  <a:ea typeface="+mn-ea"/>
                  <a:cs typeface="+mn-cs"/>
                </a:endParaRPr>
              </a:p>
            </p:txBody>
          </p:sp>
        </p:grpSp>
        <p:grpSp>
          <p:nvGrpSpPr>
            <p:cNvPr id="160777" name="Group 16"/>
            <p:cNvGrpSpPr>
              <a:grpSpLocks/>
            </p:cNvGrpSpPr>
            <p:nvPr/>
          </p:nvGrpSpPr>
          <p:grpSpPr bwMode="auto">
            <a:xfrm>
              <a:off x="6" y="2296"/>
              <a:ext cx="1372" cy="1687"/>
              <a:chOff x="6" y="2296"/>
              <a:chExt cx="1372" cy="1687"/>
            </a:xfrm>
          </p:grpSpPr>
          <p:sp>
            <p:nvSpPr>
              <p:cNvPr id="14353" name="Rectangle 17"/>
              <p:cNvSpPr>
                <a:spLocks noChangeArrowheads="1"/>
              </p:cNvSpPr>
              <p:nvPr/>
            </p:nvSpPr>
            <p:spPr bwMode="auto">
              <a:xfrm rot="6780000">
                <a:off x="66" y="3874"/>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54" name="Rectangle 18"/>
              <p:cNvSpPr>
                <a:spLocks noChangeArrowheads="1"/>
              </p:cNvSpPr>
              <p:nvPr/>
            </p:nvSpPr>
            <p:spPr bwMode="auto">
              <a:xfrm rot="6780000">
                <a:off x="39" y="3872"/>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55" name="Rectangle 19"/>
              <p:cNvSpPr>
                <a:spLocks noChangeArrowheads="1"/>
              </p:cNvSpPr>
              <p:nvPr/>
            </p:nvSpPr>
            <p:spPr bwMode="auto">
              <a:xfrm rot="6780000">
                <a:off x="12" y="3866"/>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56" name="Rectangle 20"/>
              <p:cNvSpPr>
                <a:spLocks noChangeArrowheads="1"/>
              </p:cNvSpPr>
              <p:nvPr/>
            </p:nvSpPr>
            <p:spPr bwMode="auto">
              <a:xfrm rot="6000000">
                <a:off x="215" y="3876"/>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57" name="Rectangle 21"/>
              <p:cNvSpPr>
                <a:spLocks noChangeArrowheads="1"/>
              </p:cNvSpPr>
              <p:nvPr/>
            </p:nvSpPr>
            <p:spPr bwMode="auto">
              <a:xfrm rot="6000000">
                <a:off x="187" y="3882"/>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58" name="Rectangle 22"/>
              <p:cNvSpPr>
                <a:spLocks noChangeArrowheads="1"/>
              </p:cNvSpPr>
              <p:nvPr/>
            </p:nvSpPr>
            <p:spPr bwMode="auto">
              <a:xfrm rot="6240000">
                <a:off x="155" y="3880"/>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59" name="Rectangle 23"/>
              <p:cNvSpPr>
                <a:spLocks noChangeArrowheads="1"/>
              </p:cNvSpPr>
              <p:nvPr/>
            </p:nvSpPr>
            <p:spPr bwMode="auto">
              <a:xfrm rot="6240000">
                <a:off x="127" y="3878"/>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60" name="Rectangle 24"/>
              <p:cNvSpPr>
                <a:spLocks noChangeArrowheads="1"/>
              </p:cNvSpPr>
              <p:nvPr/>
            </p:nvSpPr>
            <p:spPr bwMode="auto">
              <a:xfrm rot="5400000">
                <a:off x="367" y="3862"/>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61" name="Rectangle 25"/>
              <p:cNvSpPr>
                <a:spLocks noChangeArrowheads="1"/>
              </p:cNvSpPr>
              <p:nvPr/>
            </p:nvSpPr>
            <p:spPr bwMode="auto">
              <a:xfrm rot="5400000">
                <a:off x="337" y="3864"/>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62" name="Rectangle 26"/>
              <p:cNvSpPr>
                <a:spLocks noChangeArrowheads="1"/>
              </p:cNvSpPr>
              <p:nvPr/>
            </p:nvSpPr>
            <p:spPr bwMode="auto">
              <a:xfrm rot="5580000">
                <a:off x="307" y="3870"/>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63" name="Rectangle 27"/>
              <p:cNvSpPr>
                <a:spLocks noChangeArrowheads="1"/>
              </p:cNvSpPr>
              <p:nvPr/>
            </p:nvSpPr>
            <p:spPr bwMode="auto">
              <a:xfrm rot="5760000">
                <a:off x="273" y="3874"/>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64" name="Rectangle 28"/>
              <p:cNvSpPr>
                <a:spLocks noChangeArrowheads="1"/>
              </p:cNvSpPr>
              <p:nvPr/>
            </p:nvSpPr>
            <p:spPr bwMode="auto">
              <a:xfrm rot="4740000">
                <a:off x="518" y="3822"/>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65" name="Rectangle 29"/>
              <p:cNvSpPr>
                <a:spLocks noChangeArrowheads="1"/>
              </p:cNvSpPr>
              <p:nvPr/>
            </p:nvSpPr>
            <p:spPr bwMode="auto">
              <a:xfrm rot="4920000">
                <a:off x="488" y="3826"/>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66" name="Rectangle 30"/>
              <p:cNvSpPr>
                <a:spLocks noChangeArrowheads="1"/>
              </p:cNvSpPr>
              <p:nvPr/>
            </p:nvSpPr>
            <p:spPr bwMode="auto">
              <a:xfrm rot="4920000">
                <a:off x="459" y="3840"/>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67" name="Rectangle 31"/>
              <p:cNvSpPr>
                <a:spLocks noChangeArrowheads="1"/>
              </p:cNvSpPr>
              <p:nvPr/>
            </p:nvSpPr>
            <p:spPr bwMode="auto">
              <a:xfrm rot="5040000">
                <a:off x="428" y="3844"/>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68" name="Rectangle 32"/>
              <p:cNvSpPr>
                <a:spLocks noChangeArrowheads="1"/>
              </p:cNvSpPr>
              <p:nvPr/>
            </p:nvSpPr>
            <p:spPr bwMode="auto">
              <a:xfrm rot="3840000">
                <a:off x="665" y="3754"/>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69" name="Rectangle 33"/>
              <p:cNvSpPr>
                <a:spLocks noChangeArrowheads="1"/>
              </p:cNvSpPr>
              <p:nvPr/>
            </p:nvSpPr>
            <p:spPr bwMode="auto">
              <a:xfrm rot="3840000">
                <a:off x="635" y="3772"/>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70" name="Rectangle 34"/>
              <p:cNvSpPr>
                <a:spLocks noChangeArrowheads="1"/>
              </p:cNvSpPr>
              <p:nvPr/>
            </p:nvSpPr>
            <p:spPr bwMode="auto">
              <a:xfrm rot="4080000">
                <a:off x="605" y="3784"/>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71" name="Rectangle 35"/>
              <p:cNvSpPr>
                <a:spLocks noChangeArrowheads="1"/>
              </p:cNvSpPr>
              <p:nvPr/>
            </p:nvSpPr>
            <p:spPr bwMode="auto">
              <a:xfrm rot="4320000">
                <a:off x="576" y="3796"/>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72" name="Rectangle 36"/>
              <p:cNvSpPr>
                <a:spLocks noChangeArrowheads="1"/>
              </p:cNvSpPr>
              <p:nvPr/>
            </p:nvSpPr>
            <p:spPr bwMode="auto">
              <a:xfrm rot="3360000">
                <a:off x="799" y="3676"/>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73" name="Rectangle 37"/>
              <p:cNvSpPr>
                <a:spLocks noChangeArrowheads="1"/>
              </p:cNvSpPr>
              <p:nvPr/>
            </p:nvSpPr>
            <p:spPr bwMode="auto">
              <a:xfrm rot="3360000">
                <a:off x="773" y="3692"/>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74" name="Rectangle 38"/>
              <p:cNvSpPr>
                <a:spLocks noChangeArrowheads="1"/>
              </p:cNvSpPr>
              <p:nvPr/>
            </p:nvSpPr>
            <p:spPr bwMode="auto">
              <a:xfrm rot="3360000">
                <a:off x="745" y="3710"/>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75" name="Rectangle 39"/>
              <p:cNvSpPr>
                <a:spLocks noChangeArrowheads="1"/>
              </p:cNvSpPr>
              <p:nvPr/>
            </p:nvSpPr>
            <p:spPr bwMode="auto">
              <a:xfrm rot="3840000">
                <a:off x="718" y="3726"/>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76" name="Rectangle 40"/>
              <p:cNvSpPr>
                <a:spLocks noChangeArrowheads="1"/>
              </p:cNvSpPr>
              <p:nvPr/>
            </p:nvSpPr>
            <p:spPr bwMode="auto">
              <a:xfrm rot="2280000">
                <a:off x="922" y="3579"/>
                <a:ext cx="68"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77" name="Rectangle 41"/>
              <p:cNvSpPr>
                <a:spLocks noChangeArrowheads="1"/>
              </p:cNvSpPr>
              <p:nvPr/>
            </p:nvSpPr>
            <p:spPr bwMode="auto">
              <a:xfrm rot="2280000">
                <a:off x="898" y="3598"/>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78" name="Rectangle 42"/>
              <p:cNvSpPr>
                <a:spLocks noChangeArrowheads="1"/>
              </p:cNvSpPr>
              <p:nvPr/>
            </p:nvSpPr>
            <p:spPr bwMode="auto">
              <a:xfrm rot="2700000">
                <a:off x="875" y="3620"/>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79" name="Rectangle 43"/>
              <p:cNvSpPr>
                <a:spLocks noChangeArrowheads="1"/>
              </p:cNvSpPr>
              <p:nvPr/>
            </p:nvSpPr>
            <p:spPr bwMode="auto">
              <a:xfrm rot="2700000">
                <a:off x="849" y="3638"/>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80" name="Rectangle 44"/>
              <p:cNvSpPr>
                <a:spLocks noChangeArrowheads="1"/>
              </p:cNvSpPr>
              <p:nvPr/>
            </p:nvSpPr>
            <p:spPr bwMode="auto">
              <a:xfrm rot="1500000">
                <a:off x="1026" y="3466"/>
                <a:ext cx="68"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81" name="Rectangle 45"/>
              <p:cNvSpPr>
                <a:spLocks noChangeArrowheads="1"/>
              </p:cNvSpPr>
              <p:nvPr/>
            </p:nvSpPr>
            <p:spPr bwMode="auto">
              <a:xfrm rot="1500000">
                <a:off x="1008" y="3490"/>
                <a:ext cx="68"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82" name="Rectangle 46"/>
              <p:cNvSpPr>
                <a:spLocks noChangeArrowheads="1"/>
              </p:cNvSpPr>
              <p:nvPr/>
            </p:nvSpPr>
            <p:spPr bwMode="auto">
              <a:xfrm rot="1800000">
                <a:off x="989" y="3514"/>
                <a:ext cx="68"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83" name="Rectangle 47"/>
              <p:cNvSpPr>
                <a:spLocks noChangeArrowheads="1"/>
              </p:cNvSpPr>
              <p:nvPr/>
            </p:nvSpPr>
            <p:spPr bwMode="auto">
              <a:xfrm rot="1800000">
                <a:off x="967" y="3539"/>
                <a:ext cx="68"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84" name="Rectangle 48"/>
              <p:cNvSpPr>
                <a:spLocks noChangeArrowheads="1"/>
              </p:cNvSpPr>
              <p:nvPr/>
            </p:nvSpPr>
            <p:spPr bwMode="auto">
              <a:xfrm rot="840000">
                <a:off x="1110" y="3348"/>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85" name="Rectangle 49"/>
              <p:cNvSpPr>
                <a:spLocks noChangeArrowheads="1"/>
              </p:cNvSpPr>
              <p:nvPr/>
            </p:nvSpPr>
            <p:spPr bwMode="auto">
              <a:xfrm rot="840000">
                <a:off x="1098" y="3373"/>
                <a:ext cx="68"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86" name="Rectangle 50"/>
              <p:cNvSpPr>
                <a:spLocks noChangeArrowheads="1"/>
              </p:cNvSpPr>
              <p:nvPr/>
            </p:nvSpPr>
            <p:spPr bwMode="auto">
              <a:xfrm rot="1320000">
                <a:off x="1085" y="3399"/>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87" name="Rectangle 51"/>
              <p:cNvSpPr>
                <a:spLocks noChangeArrowheads="1"/>
              </p:cNvSpPr>
              <p:nvPr/>
            </p:nvSpPr>
            <p:spPr bwMode="auto">
              <a:xfrm rot="1320000">
                <a:off x="1063" y="3419"/>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88" name="Rectangle 52"/>
              <p:cNvSpPr>
                <a:spLocks noChangeArrowheads="1"/>
              </p:cNvSpPr>
              <p:nvPr/>
            </p:nvSpPr>
            <p:spPr bwMode="auto">
              <a:xfrm rot="480000">
                <a:off x="1168" y="3219"/>
                <a:ext cx="8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89" name="Rectangle 53"/>
              <p:cNvSpPr>
                <a:spLocks noChangeArrowheads="1"/>
              </p:cNvSpPr>
              <p:nvPr/>
            </p:nvSpPr>
            <p:spPr bwMode="auto">
              <a:xfrm rot="540000">
                <a:off x="1160" y="3246"/>
                <a:ext cx="8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90" name="Rectangle 54"/>
              <p:cNvSpPr>
                <a:spLocks noChangeArrowheads="1"/>
              </p:cNvSpPr>
              <p:nvPr/>
            </p:nvSpPr>
            <p:spPr bwMode="auto">
              <a:xfrm rot="720000">
                <a:off x="1150" y="3272"/>
                <a:ext cx="8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91" name="Rectangle 55"/>
              <p:cNvSpPr>
                <a:spLocks noChangeArrowheads="1"/>
              </p:cNvSpPr>
              <p:nvPr/>
            </p:nvSpPr>
            <p:spPr bwMode="auto">
              <a:xfrm rot="720000">
                <a:off x="1138" y="3297"/>
                <a:ext cx="74"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92" name="Rectangle 56"/>
              <p:cNvSpPr>
                <a:spLocks noChangeArrowheads="1"/>
              </p:cNvSpPr>
              <p:nvPr/>
            </p:nvSpPr>
            <p:spPr bwMode="auto">
              <a:xfrm rot="21300000">
                <a:off x="1206" y="3095"/>
                <a:ext cx="8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93" name="Rectangle 57"/>
              <p:cNvSpPr>
                <a:spLocks noChangeArrowheads="1"/>
              </p:cNvSpPr>
              <p:nvPr/>
            </p:nvSpPr>
            <p:spPr bwMode="auto">
              <a:xfrm>
                <a:off x="1196" y="3119"/>
                <a:ext cx="8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94" name="Rectangle 58"/>
              <p:cNvSpPr>
                <a:spLocks noChangeArrowheads="1"/>
              </p:cNvSpPr>
              <p:nvPr/>
            </p:nvSpPr>
            <p:spPr bwMode="auto">
              <a:xfrm>
                <a:off x="1196" y="3144"/>
                <a:ext cx="8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95" name="Rectangle 59"/>
              <p:cNvSpPr>
                <a:spLocks noChangeArrowheads="1"/>
              </p:cNvSpPr>
              <p:nvPr/>
            </p:nvSpPr>
            <p:spPr bwMode="auto">
              <a:xfrm rot="240000">
                <a:off x="1186" y="3167"/>
                <a:ext cx="8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96" name="Rectangle 60"/>
              <p:cNvSpPr>
                <a:spLocks noChangeArrowheads="1"/>
              </p:cNvSpPr>
              <p:nvPr/>
            </p:nvSpPr>
            <p:spPr bwMode="auto">
              <a:xfrm rot="20880000">
                <a:off x="1214" y="2965"/>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97" name="Rectangle 61"/>
              <p:cNvSpPr>
                <a:spLocks noChangeArrowheads="1"/>
              </p:cNvSpPr>
              <p:nvPr/>
            </p:nvSpPr>
            <p:spPr bwMode="auto">
              <a:xfrm rot="21120000">
                <a:off x="1215" y="2990"/>
                <a:ext cx="84"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98" name="Rectangle 62"/>
              <p:cNvSpPr>
                <a:spLocks noChangeArrowheads="1"/>
              </p:cNvSpPr>
              <p:nvPr/>
            </p:nvSpPr>
            <p:spPr bwMode="auto">
              <a:xfrm rot="21120000">
                <a:off x="1215" y="3014"/>
                <a:ext cx="84"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399" name="Rectangle 63"/>
              <p:cNvSpPr>
                <a:spLocks noChangeArrowheads="1"/>
              </p:cNvSpPr>
              <p:nvPr/>
            </p:nvSpPr>
            <p:spPr bwMode="auto">
              <a:xfrm rot="21300000">
                <a:off x="1214" y="3039"/>
                <a:ext cx="8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00" name="Rectangle 64"/>
              <p:cNvSpPr>
                <a:spLocks noChangeArrowheads="1"/>
              </p:cNvSpPr>
              <p:nvPr/>
            </p:nvSpPr>
            <p:spPr bwMode="auto">
              <a:xfrm rot="20460000">
                <a:off x="1205" y="2841"/>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01" name="Rectangle 65"/>
              <p:cNvSpPr>
                <a:spLocks noChangeArrowheads="1"/>
              </p:cNvSpPr>
              <p:nvPr/>
            </p:nvSpPr>
            <p:spPr bwMode="auto">
              <a:xfrm rot="20640000">
                <a:off x="1209" y="2864"/>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02" name="Rectangle 66"/>
              <p:cNvSpPr>
                <a:spLocks noChangeArrowheads="1"/>
              </p:cNvSpPr>
              <p:nvPr/>
            </p:nvSpPr>
            <p:spPr bwMode="auto">
              <a:xfrm rot="20640000">
                <a:off x="1211" y="2888"/>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03" name="Rectangle 67"/>
              <p:cNvSpPr>
                <a:spLocks noChangeArrowheads="1"/>
              </p:cNvSpPr>
              <p:nvPr/>
            </p:nvSpPr>
            <p:spPr bwMode="auto">
              <a:xfrm rot="20760000">
                <a:off x="1214" y="2913"/>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04" name="Rectangle 68"/>
              <p:cNvSpPr>
                <a:spLocks noChangeArrowheads="1"/>
              </p:cNvSpPr>
              <p:nvPr/>
            </p:nvSpPr>
            <p:spPr bwMode="auto">
              <a:xfrm rot="20040000">
                <a:off x="1164" y="2726"/>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05" name="Rectangle 69"/>
              <p:cNvSpPr>
                <a:spLocks noChangeArrowheads="1"/>
              </p:cNvSpPr>
              <p:nvPr/>
            </p:nvSpPr>
            <p:spPr bwMode="auto">
              <a:xfrm rot="20220000">
                <a:off x="1175" y="2754"/>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06" name="Rectangle 70"/>
              <p:cNvSpPr>
                <a:spLocks noChangeArrowheads="1"/>
              </p:cNvSpPr>
              <p:nvPr/>
            </p:nvSpPr>
            <p:spPr bwMode="auto">
              <a:xfrm rot="20220000">
                <a:off x="1183" y="2776"/>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07" name="Rectangle 71"/>
              <p:cNvSpPr>
                <a:spLocks noChangeArrowheads="1"/>
              </p:cNvSpPr>
              <p:nvPr/>
            </p:nvSpPr>
            <p:spPr bwMode="auto">
              <a:xfrm rot="20220000">
                <a:off x="1193" y="2797"/>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08" name="Rectangle 72"/>
              <p:cNvSpPr>
                <a:spLocks noChangeArrowheads="1"/>
              </p:cNvSpPr>
              <p:nvPr/>
            </p:nvSpPr>
            <p:spPr bwMode="auto">
              <a:xfrm rot="19680000">
                <a:off x="1098" y="2629"/>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09" name="Rectangle 73"/>
              <p:cNvSpPr>
                <a:spLocks noChangeArrowheads="1"/>
              </p:cNvSpPr>
              <p:nvPr/>
            </p:nvSpPr>
            <p:spPr bwMode="auto">
              <a:xfrm rot="19740000">
                <a:off x="1113" y="2647"/>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10" name="Rectangle 74"/>
              <p:cNvSpPr>
                <a:spLocks noChangeArrowheads="1"/>
              </p:cNvSpPr>
              <p:nvPr/>
            </p:nvSpPr>
            <p:spPr bwMode="auto">
              <a:xfrm rot="19860000">
                <a:off x="1127" y="2668"/>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11" name="Rectangle 75"/>
              <p:cNvSpPr>
                <a:spLocks noChangeArrowheads="1"/>
              </p:cNvSpPr>
              <p:nvPr/>
            </p:nvSpPr>
            <p:spPr bwMode="auto">
              <a:xfrm rot="19860000">
                <a:off x="1140" y="2685"/>
                <a:ext cx="86"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12" name="Rectangle 76"/>
              <p:cNvSpPr>
                <a:spLocks noChangeArrowheads="1"/>
              </p:cNvSpPr>
              <p:nvPr/>
            </p:nvSpPr>
            <p:spPr bwMode="auto">
              <a:xfrm rot="19140000">
                <a:off x="1013" y="2539"/>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13" name="Rectangle 77"/>
              <p:cNvSpPr>
                <a:spLocks noChangeArrowheads="1"/>
              </p:cNvSpPr>
              <p:nvPr/>
            </p:nvSpPr>
            <p:spPr bwMode="auto">
              <a:xfrm rot="19140000">
                <a:off x="1034" y="2558"/>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14" name="Rectangle 78"/>
              <p:cNvSpPr>
                <a:spLocks noChangeArrowheads="1"/>
              </p:cNvSpPr>
              <p:nvPr/>
            </p:nvSpPr>
            <p:spPr bwMode="auto">
              <a:xfrm rot="19140000">
                <a:off x="1049" y="2574"/>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15" name="Rectangle 79"/>
              <p:cNvSpPr>
                <a:spLocks noChangeArrowheads="1"/>
              </p:cNvSpPr>
              <p:nvPr/>
            </p:nvSpPr>
            <p:spPr bwMode="auto">
              <a:xfrm rot="19260000">
                <a:off x="1067" y="2591"/>
                <a:ext cx="84"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16" name="AutoShape 80"/>
              <p:cNvSpPr>
                <a:spLocks noChangeArrowheads="1"/>
              </p:cNvSpPr>
              <p:nvPr/>
            </p:nvSpPr>
            <p:spPr bwMode="auto">
              <a:xfrm>
                <a:off x="486" y="2563"/>
                <a:ext cx="178" cy="150"/>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w 180"/>
                  <a:gd name="T23" fmla="*/ 0 h 151"/>
                  <a:gd name="T24" fmla="*/ 180 w 180"/>
                  <a:gd name="T25"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T22" t="T23" r="T24" b="T25"/>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17" name="Rectangle 81"/>
              <p:cNvSpPr>
                <a:spLocks noChangeArrowheads="1"/>
              </p:cNvSpPr>
              <p:nvPr/>
            </p:nvSpPr>
            <p:spPr bwMode="auto">
              <a:xfrm rot="6600000">
                <a:off x="-212" y="3133"/>
                <a:ext cx="1220"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18" name="Rectangle 82"/>
              <p:cNvSpPr>
                <a:spLocks noChangeArrowheads="1"/>
              </p:cNvSpPr>
              <p:nvPr/>
            </p:nvSpPr>
            <p:spPr bwMode="auto">
              <a:xfrm rot="240000">
                <a:off x="9" y="3140"/>
                <a:ext cx="1024"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19" name="Rectangle 83"/>
              <p:cNvSpPr>
                <a:spLocks noChangeArrowheads="1"/>
              </p:cNvSpPr>
              <p:nvPr/>
            </p:nvSpPr>
            <p:spPr bwMode="auto">
              <a:xfrm rot="18660000">
                <a:off x="905" y="2476"/>
                <a:ext cx="8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20" name="Rectangle 84"/>
              <p:cNvSpPr>
                <a:spLocks noChangeArrowheads="1"/>
              </p:cNvSpPr>
              <p:nvPr/>
            </p:nvSpPr>
            <p:spPr bwMode="auto">
              <a:xfrm rot="18660000">
                <a:off x="927" y="2489"/>
                <a:ext cx="8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21" name="Rectangle 85"/>
              <p:cNvSpPr>
                <a:spLocks noChangeArrowheads="1"/>
              </p:cNvSpPr>
              <p:nvPr/>
            </p:nvSpPr>
            <p:spPr bwMode="auto">
              <a:xfrm rot="18660000">
                <a:off x="953" y="2500"/>
                <a:ext cx="8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22" name="Rectangle 86"/>
              <p:cNvSpPr>
                <a:spLocks noChangeArrowheads="1"/>
              </p:cNvSpPr>
              <p:nvPr/>
            </p:nvSpPr>
            <p:spPr bwMode="auto">
              <a:xfrm rot="18900000">
                <a:off x="972" y="2511"/>
                <a:ext cx="84"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23" name="Rectangle 87"/>
              <p:cNvSpPr>
                <a:spLocks noChangeArrowheads="1"/>
              </p:cNvSpPr>
              <p:nvPr/>
            </p:nvSpPr>
            <p:spPr bwMode="auto">
              <a:xfrm rot="17940000">
                <a:off x="787" y="2430"/>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24" name="Rectangle 88"/>
              <p:cNvSpPr>
                <a:spLocks noChangeArrowheads="1"/>
              </p:cNvSpPr>
              <p:nvPr/>
            </p:nvSpPr>
            <p:spPr bwMode="auto">
              <a:xfrm rot="17940000">
                <a:off x="817" y="2437"/>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25" name="Rectangle 89"/>
              <p:cNvSpPr>
                <a:spLocks noChangeArrowheads="1"/>
              </p:cNvSpPr>
              <p:nvPr/>
            </p:nvSpPr>
            <p:spPr bwMode="auto">
              <a:xfrm rot="18060000">
                <a:off x="835" y="2444"/>
                <a:ext cx="8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26" name="Rectangle 90"/>
              <p:cNvSpPr>
                <a:spLocks noChangeArrowheads="1"/>
              </p:cNvSpPr>
              <p:nvPr/>
            </p:nvSpPr>
            <p:spPr bwMode="auto">
              <a:xfrm rot="18360000">
                <a:off x="861" y="2457"/>
                <a:ext cx="8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27" name="Rectangle 91"/>
              <p:cNvSpPr>
                <a:spLocks noChangeArrowheads="1"/>
              </p:cNvSpPr>
              <p:nvPr/>
            </p:nvSpPr>
            <p:spPr bwMode="auto">
              <a:xfrm rot="17280000">
                <a:off x="649" y="2400"/>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28" name="Rectangle 92"/>
              <p:cNvSpPr>
                <a:spLocks noChangeArrowheads="1"/>
              </p:cNvSpPr>
              <p:nvPr/>
            </p:nvSpPr>
            <p:spPr bwMode="auto">
              <a:xfrm rot="17340000">
                <a:off x="677" y="2405"/>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29" name="Rectangle 93"/>
              <p:cNvSpPr>
                <a:spLocks noChangeArrowheads="1"/>
              </p:cNvSpPr>
              <p:nvPr/>
            </p:nvSpPr>
            <p:spPr bwMode="auto">
              <a:xfrm rot="17340000">
                <a:off x="708" y="2410"/>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30" name="Rectangle 94"/>
              <p:cNvSpPr>
                <a:spLocks noChangeArrowheads="1"/>
              </p:cNvSpPr>
              <p:nvPr/>
            </p:nvSpPr>
            <p:spPr bwMode="auto">
              <a:xfrm rot="17580000">
                <a:off x="737" y="2415"/>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31" name="Rectangle 95"/>
              <p:cNvSpPr>
                <a:spLocks noChangeArrowheads="1"/>
              </p:cNvSpPr>
              <p:nvPr/>
            </p:nvSpPr>
            <p:spPr bwMode="auto">
              <a:xfrm rot="16740000">
                <a:off x="507" y="2399"/>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32" name="Rectangle 96"/>
              <p:cNvSpPr>
                <a:spLocks noChangeArrowheads="1"/>
              </p:cNvSpPr>
              <p:nvPr/>
            </p:nvSpPr>
            <p:spPr bwMode="auto">
              <a:xfrm rot="16920000">
                <a:off x="534" y="2399"/>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33" name="Rectangle 97"/>
              <p:cNvSpPr>
                <a:spLocks noChangeArrowheads="1"/>
              </p:cNvSpPr>
              <p:nvPr/>
            </p:nvSpPr>
            <p:spPr bwMode="auto">
              <a:xfrm rot="16920000">
                <a:off x="564" y="2396"/>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34" name="Rectangle 98"/>
              <p:cNvSpPr>
                <a:spLocks noChangeArrowheads="1"/>
              </p:cNvSpPr>
              <p:nvPr/>
            </p:nvSpPr>
            <p:spPr bwMode="auto">
              <a:xfrm rot="17040000">
                <a:off x="596" y="2395"/>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35" name="Rectangle 99"/>
              <p:cNvSpPr>
                <a:spLocks noChangeArrowheads="1"/>
              </p:cNvSpPr>
              <p:nvPr/>
            </p:nvSpPr>
            <p:spPr bwMode="auto">
              <a:xfrm rot="16380000">
                <a:off x="359" y="2417"/>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36" name="Rectangle 100"/>
              <p:cNvSpPr>
                <a:spLocks noChangeArrowheads="1"/>
              </p:cNvSpPr>
              <p:nvPr/>
            </p:nvSpPr>
            <p:spPr bwMode="auto">
              <a:xfrm rot="16260000">
                <a:off x="389" y="2414"/>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37" name="Rectangle 101"/>
              <p:cNvSpPr>
                <a:spLocks noChangeArrowheads="1"/>
              </p:cNvSpPr>
              <p:nvPr/>
            </p:nvSpPr>
            <p:spPr bwMode="auto">
              <a:xfrm rot="16320000">
                <a:off x="423" y="2410"/>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38" name="Rectangle 102"/>
              <p:cNvSpPr>
                <a:spLocks noChangeArrowheads="1"/>
              </p:cNvSpPr>
              <p:nvPr/>
            </p:nvSpPr>
            <p:spPr bwMode="auto">
              <a:xfrm rot="16440000">
                <a:off x="453" y="2403"/>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39" name="Rectangle 103"/>
              <p:cNvSpPr>
                <a:spLocks noChangeArrowheads="1"/>
              </p:cNvSpPr>
              <p:nvPr/>
            </p:nvSpPr>
            <p:spPr bwMode="auto">
              <a:xfrm rot="15480000">
                <a:off x="213" y="2461"/>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40" name="Rectangle 104"/>
              <p:cNvSpPr>
                <a:spLocks noChangeArrowheads="1"/>
              </p:cNvSpPr>
              <p:nvPr/>
            </p:nvSpPr>
            <p:spPr bwMode="auto">
              <a:xfrm rot="15360000">
                <a:off x="244" y="2451"/>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41" name="Rectangle 105"/>
              <p:cNvSpPr>
                <a:spLocks noChangeArrowheads="1"/>
              </p:cNvSpPr>
              <p:nvPr/>
            </p:nvSpPr>
            <p:spPr bwMode="auto">
              <a:xfrm rot="15480000">
                <a:off x="272" y="2441"/>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42" name="Rectangle 106"/>
              <p:cNvSpPr>
                <a:spLocks noChangeArrowheads="1"/>
              </p:cNvSpPr>
              <p:nvPr/>
            </p:nvSpPr>
            <p:spPr bwMode="auto">
              <a:xfrm rot="15660000">
                <a:off x="295" y="2432"/>
                <a:ext cx="6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43" name="Rectangle 107"/>
              <p:cNvSpPr>
                <a:spLocks noChangeArrowheads="1"/>
              </p:cNvSpPr>
              <p:nvPr/>
            </p:nvSpPr>
            <p:spPr bwMode="auto">
              <a:xfrm rot="14220000">
                <a:off x="13" y="2551"/>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44" name="Rectangle 108"/>
              <p:cNvSpPr>
                <a:spLocks noChangeArrowheads="1"/>
              </p:cNvSpPr>
              <p:nvPr/>
            </p:nvSpPr>
            <p:spPr bwMode="auto">
              <a:xfrm rot="14400000">
                <a:off x="70" y="2521"/>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45" name="Rectangle 109"/>
              <p:cNvSpPr>
                <a:spLocks noChangeArrowheads="1"/>
              </p:cNvSpPr>
              <p:nvPr/>
            </p:nvSpPr>
            <p:spPr bwMode="auto">
              <a:xfrm rot="14760000">
                <a:off x="97" y="2506"/>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46" name="Rectangle 110"/>
              <p:cNvSpPr>
                <a:spLocks noChangeArrowheads="1"/>
              </p:cNvSpPr>
              <p:nvPr/>
            </p:nvSpPr>
            <p:spPr bwMode="auto">
              <a:xfrm rot="14760000">
                <a:off x="124" y="2496"/>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47" name="Rectangle 111"/>
              <p:cNvSpPr>
                <a:spLocks noChangeArrowheads="1"/>
              </p:cNvSpPr>
              <p:nvPr/>
            </p:nvSpPr>
            <p:spPr bwMode="auto">
              <a:xfrm rot="15120000">
                <a:off x="156" y="2480"/>
                <a:ext cx="63"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48" name="Rectangle 112"/>
              <p:cNvSpPr>
                <a:spLocks noChangeArrowheads="1"/>
              </p:cNvSpPr>
              <p:nvPr/>
            </p:nvSpPr>
            <p:spPr bwMode="auto">
              <a:xfrm rot="19740000">
                <a:off x="4" y="3361"/>
                <a:ext cx="7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49" name="Rectangle 113"/>
              <p:cNvSpPr>
                <a:spLocks noChangeArrowheads="1"/>
              </p:cNvSpPr>
              <p:nvPr/>
            </p:nvSpPr>
            <p:spPr bwMode="auto">
              <a:xfrm rot="3300000">
                <a:off x="511" y="3472"/>
                <a:ext cx="24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50" name="Rectangle 114"/>
              <p:cNvSpPr>
                <a:spLocks noChangeArrowheads="1"/>
              </p:cNvSpPr>
              <p:nvPr/>
            </p:nvSpPr>
            <p:spPr bwMode="auto">
              <a:xfrm rot="3300000">
                <a:off x="39" y="2796"/>
                <a:ext cx="24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51" name="Rectangle 115"/>
              <p:cNvSpPr>
                <a:spLocks noChangeArrowheads="1"/>
              </p:cNvSpPr>
              <p:nvPr/>
            </p:nvSpPr>
            <p:spPr bwMode="auto">
              <a:xfrm rot="19740000">
                <a:off x="701" y="2851"/>
                <a:ext cx="31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52" name="Rectangle 116"/>
              <p:cNvSpPr>
                <a:spLocks noChangeArrowheads="1"/>
              </p:cNvSpPr>
              <p:nvPr/>
            </p:nvSpPr>
            <p:spPr bwMode="auto">
              <a:xfrm rot="5880000">
                <a:off x="202" y="3908"/>
                <a:ext cx="138"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53" name="Rectangle 117"/>
              <p:cNvSpPr>
                <a:spLocks noChangeArrowheads="1"/>
              </p:cNvSpPr>
              <p:nvPr/>
            </p:nvSpPr>
            <p:spPr bwMode="auto">
              <a:xfrm rot="6660000">
                <a:off x="50" y="3907"/>
                <a:ext cx="144"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54" name="Rectangle 118"/>
              <p:cNvSpPr>
                <a:spLocks noChangeArrowheads="1"/>
              </p:cNvSpPr>
              <p:nvPr/>
            </p:nvSpPr>
            <p:spPr bwMode="auto">
              <a:xfrm rot="5220000">
                <a:off x="363" y="3886"/>
                <a:ext cx="132"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55" name="Rectangle 119"/>
              <p:cNvSpPr>
                <a:spLocks noChangeArrowheads="1"/>
              </p:cNvSpPr>
              <p:nvPr/>
            </p:nvSpPr>
            <p:spPr bwMode="auto">
              <a:xfrm rot="4500000">
                <a:off x="523" y="3840"/>
                <a:ext cx="132"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56" name="Rectangle 120"/>
              <p:cNvSpPr>
                <a:spLocks noChangeArrowheads="1"/>
              </p:cNvSpPr>
              <p:nvPr/>
            </p:nvSpPr>
            <p:spPr bwMode="auto">
              <a:xfrm rot="3780000">
                <a:off x="670" y="3770"/>
                <a:ext cx="132"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57" name="Rectangle 121"/>
              <p:cNvSpPr>
                <a:spLocks noChangeArrowheads="1"/>
              </p:cNvSpPr>
              <p:nvPr/>
            </p:nvSpPr>
            <p:spPr bwMode="auto">
              <a:xfrm rot="3060000">
                <a:off x="811" y="3683"/>
                <a:ext cx="132"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58" name="Rectangle 122"/>
              <p:cNvSpPr>
                <a:spLocks noChangeArrowheads="1"/>
              </p:cNvSpPr>
              <p:nvPr/>
            </p:nvSpPr>
            <p:spPr bwMode="auto">
              <a:xfrm rot="2100000">
                <a:off x="936" y="3575"/>
                <a:ext cx="13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59" name="Rectangle 123"/>
              <p:cNvSpPr>
                <a:spLocks noChangeArrowheads="1"/>
              </p:cNvSpPr>
              <p:nvPr/>
            </p:nvSpPr>
            <p:spPr bwMode="auto">
              <a:xfrm rot="14400000">
                <a:off x="-14" y="2505"/>
                <a:ext cx="132"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60" name="Rectangle 124"/>
              <p:cNvSpPr>
                <a:spLocks noChangeArrowheads="1"/>
              </p:cNvSpPr>
              <p:nvPr/>
            </p:nvSpPr>
            <p:spPr bwMode="auto">
              <a:xfrm rot="15180000">
                <a:off x="140" y="2435"/>
                <a:ext cx="132"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61" name="Rectangle 125"/>
              <p:cNvSpPr>
                <a:spLocks noChangeArrowheads="1"/>
              </p:cNvSpPr>
              <p:nvPr/>
            </p:nvSpPr>
            <p:spPr bwMode="auto">
              <a:xfrm rot="16620000">
                <a:off x="449" y="2366"/>
                <a:ext cx="138"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62" name="Rectangle 126"/>
              <p:cNvSpPr>
                <a:spLocks noChangeArrowheads="1"/>
              </p:cNvSpPr>
              <p:nvPr/>
            </p:nvSpPr>
            <p:spPr bwMode="auto">
              <a:xfrm rot="17280000">
                <a:off x="599" y="2364"/>
                <a:ext cx="14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63" name="Rectangle 127"/>
              <p:cNvSpPr>
                <a:spLocks noChangeArrowheads="1"/>
              </p:cNvSpPr>
              <p:nvPr/>
            </p:nvSpPr>
            <p:spPr bwMode="auto">
              <a:xfrm rot="17940000">
                <a:off x="739" y="2388"/>
                <a:ext cx="154"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64" name="Rectangle 128"/>
              <p:cNvSpPr>
                <a:spLocks noChangeArrowheads="1"/>
              </p:cNvSpPr>
              <p:nvPr/>
            </p:nvSpPr>
            <p:spPr bwMode="auto">
              <a:xfrm rot="18420000">
                <a:off x="868" y="2433"/>
                <a:ext cx="166"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65" name="Rectangle 129"/>
              <p:cNvSpPr>
                <a:spLocks noChangeArrowheads="1"/>
              </p:cNvSpPr>
              <p:nvPr/>
            </p:nvSpPr>
            <p:spPr bwMode="auto">
              <a:xfrm rot="18960000">
                <a:off x="984" y="2499"/>
                <a:ext cx="16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66" name="Rectangle 130"/>
              <p:cNvSpPr>
                <a:spLocks noChangeArrowheads="1"/>
              </p:cNvSpPr>
              <p:nvPr/>
            </p:nvSpPr>
            <p:spPr bwMode="auto">
              <a:xfrm rot="19380000">
                <a:off x="1073" y="2587"/>
                <a:ext cx="171"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67" name="Rectangle 131"/>
              <p:cNvSpPr>
                <a:spLocks noChangeArrowheads="1"/>
              </p:cNvSpPr>
              <p:nvPr/>
            </p:nvSpPr>
            <p:spPr bwMode="auto">
              <a:xfrm rot="19860000">
                <a:off x="1144" y="2690"/>
                <a:ext cx="16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68" name="Rectangle 132"/>
              <p:cNvSpPr>
                <a:spLocks noChangeArrowheads="1"/>
              </p:cNvSpPr>
              <p:nvPr/>
            </p:nvSpPr>
            <p:spPr bwMode="auto">
              <a:xfrm rot="20400000">
                <a:off x="1196" y="2805"/>
                <a:ext cx="16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69" name="Rectangle 133"/>
              <p:cNvSpPr>
                <a:spLocks noChangeArrowheads="1"/>
              </p:cNvSpPr>
              <p:nvPr/>
            </p:nvSpPr>
            <p:spPr bwMode="auto">
              <a:xfrm rot="20820000">
                <a:off x="1216" y="2929"/>
                <a:ext cx="16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70" name="Rectangle 134"/>
              <p:cNvSpPr>
                <a:spLocks noChangeArrowheads="1"/>
              </p:cNvSpPr>
              <p:nvPr/>
            </p:nvSpPr>
            <p:spPr bwMode="auto">
              <a:xfrm rot="21300000">
                <a:off x="1208" y="3065"/>
                <a:ext cx="165"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71" name="Rectangle 135"/>
              <p:cNvSpPr>
                <a:spLocks noChangeArrowheads="1"/>
              </p:cNvSpPr>
              <p:nvPr/>
            </p:nvSpPr>
            <p:spPr bwMode="auto">
              <a:xfrm rot="720000">
                <a:off x="1125" y="3331"/>
                <a:ext cx="148"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72" name="Rectangle 136"/>
              <p:cNvSpPr>
                <a:spLocks noChangeArrowheads="1"/>
              </p:cNvSpPr>
              <p:nvPr/>
            </p:nvSpPr>
            <p:spPr bwMode="auto">
              <a:xfrm rot="1500000">
                <a:off x="1038" y="3458"/>
                <a:ext cx="13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73" name="AutoShape 137"/>
              <p:cNvSpPr>
                <a:spLocks noChangeArrowheads="1"/>
              </p:cNvSpPr>
              <p:nvPr/>
            </p:nvSpPr>
            <p:spPr bwMode="auto">
              <a:xfrm>
                <a:off x="848" y="3132"/>
                <a:ext cx="202"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w 204"/>
                  <a:gd name="T27" fmla="*/ 0 h 120"/>
                  <a:gd name="T28" fmla="*/ 204 w 204"/>
                  <a:gd name="T2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74" name="AutoShape 138"/>
              <p:cNvSpPr>
                <a:spLocks noChangeArrowheads="1"/>
              </p:cNvSpPr>
              <p:nvPr/>
            </p:nvSpPr>
            <p:spPr bwMode="auto">
              <a:xfrm>
                <a:off x="23" y="2720"/>
                <a:ext cx="89"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w 90"/>
                  <a:gd name="T27" fmla="*/ 0 h 78"/>
                  <a:gd name="T28" fmla="*/ 90 w 90"/>
                  <a:gd name="T2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75" name="AutoShape 139"/>
              <p:cNvSpPr>
                <a:spLocks noChangeArrowheads="1"/>
              </p:cNvSpPr>
              <p:nvPr/>
            </p:nvSpPr>
            <p:spPr bwMode="auto">
              <a:xfrm>
                <a:off x="101" y="2651"/>
                <a:ext cx="100"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w 101"/>
                  <a:gd name="T29" fmla="*/ 0 h 89"/>
                  <a:gd name="T30" fmla="*/ 101 w 101"/>
                  <a:gd name="T31"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76" name="AutoShape 140"/>
              <p:cNvSpPr>
                <a:spLocks noChangeArrowheads="1"/>
              </p:cNvSpPr>
              <p:nvPr/>
            </p:nvSpPr>
            <p:spPr bwMode="auto">
              <a:xfrm>
                <a:off x="676" y="3497"/>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w 83"/>
                  <a:gd name="T27" fmla="*/ 0 h 78"/>
                  <a:gd name="T28" fmla="*/ 83 w 83"/>
                  <a:gd name="T2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77" name="AutoShape 141"/>
              <p:cNvSpPr>
                <a:spLocks noChangeArrowheads="1"/>
              </p:cNvSpPr>
              <p:nvPr/>
            </p:nvSpPr>
            <p:spPr bwMode="auto">
              <a:xfrm>
                <a:off x="938" y="2780"/>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w 90"/>
                  <a:gd name="T27" fmla="*/ 0 h 72"/>
                  <a:gd name="T28" fmla="*/ 90 w 90"/>
                  <a:gd name="T2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78" name="AutoShape 142"/>
              <p:cNvSpPr>
                <a:spLocks noChangeArrowheads="1"/>
              </p:cNvSpPr>
              <p:nvPr/>
            </p:nvSpPr>
            <p:spPr bwMode="auto">
              <a:xfrm>
                <a:off x="896" y="2714"/>
                <a:ext cx="89" cy="83"/>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w 90"/>
                  <a:gd name="T27" fmla="*/ 0 h 84"/>
                  <a:gd name="T28" fmla="*/ 90 w 90"/>
                  <a:gd name="T29"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79" name="AutoShape 143"/>
              <p:cNvSpPr>
                <a:spLocks noChangeArrowheads="1"/>
              </p:cNvSpPr>
              <p:nvPr/>
            </p:nvSpPr>
            <p:spPr bwMode="auto">
              <a:xfrm>
                <a:off x="11" y="3830"/>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w 6"/>
                  <a:gd name="T15" fmla="*/ 0 h 12"/>
                  <a:gd name="T16" fmla="*/ 6 w 6"/>
                  <a:gd name="T17" fmla="*/ 12 h 12"/>
                </a:gdLst>
                <a:ahLst/>
                <a:cxnLst>
                  <a:cxn ang="0">
                    <a:pos x="T0" y="T1"/>
                  </a:cxn>
                  <a:cxn ang="0">
                    <a:pos x="T2" y="T3"/>
                  </a:cxn>
                  <a:cxn ang="0">
                    <a:pos x="T4" y="T5"/>
                  </a:cxn>
                  <a:cxn ang="0">
                    <a:pos x="T6" y="T7"/>
                  </a:cxn>
                  <a:cxn ang="0">
                    <a:pos x="T8" y="T9"/>
                  </a:cxn>
                  <a:cxn ang="0">
                    <a:pos x="T10" y="T11"/>
                  </a:cxn>
                  <a:cxn ang="0">
                    <a:pos x="T12" y="T13"/>
                  </a:cxn>
                </a:cxnLst>
                <a:rect l="T14" t="T15" r="T16" b="T17"/>
                <a:pathLst>
                  <a:path w="6" h="12">
                    <a:moveTo>
                      <a:pt x="6" y="0"/>
                    </a:moveTo>
                    <a:lnTo>
                      <a:pt x="6" y="0"/>
                    </a:lnTo>
                    <a:lnTo>
                      <a:pt x="0" y="0"/>
                    </a:lnTo>
                    <a:lnTo>
                      <a:pt x="0" y="12"/>
                    </a:lnTo>
                    <a:lnTo>
                      <a:pt x="6" y="0"/>
                    </a:lnTo>
                    <a:close/>
                  </a:path>
                </a:pathLst>
              </a:cu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80" name="AutoShape 144"/>
              <p:cNvSpPr>
                <a:spLocks noChangeArrowheads="1"/>
              </p:cNvSpPr>
              <p:nvPr/>
            </p:nvSpPr>
            <p:spPr bwMode="auto">
              <a:xfrm>
                <a:off x="11" y="2554"/>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w 30"/>
                  <a:gd name="T15" fmla="*/ 0 h 48"/>
                  <a:gd name="T16" fmla="*/ 30 w 30"/>
                  <a:gd name="T17" fmla="*/ 48 h 48"/>
                </a:gdLst>
                <a:ahLst/>
                <a:cxnLst>
                  <a:cxn ang="0">
                    <a:pos x="T0" y="T1"/>
                  </a:cxn>
                  <a:cxn ang="0">
                    <a:pos x="T2" y="T3"/>
                  </a:cxn>
                  <a:cxn ang="0">
                    <a:pos x="T4" y="T5"/>
                  </a:cxn>
                  <a:cxn ang="0">
                    <a:pos x="T6" y="T7"/>
                  </a:cxn>
                  <a:cxn ang="0">
                    <a:pos x="T8" y="T9"/>
                  </a:cxn>
                  <a:cxn ang="0">
                    <a:pos x="T10" y="T11"/>
                  </a:cxn>
                  <a:cxn ang="0">
                    <a:pos x="T12" y="T13"/>
                  </a:cxn>
                </a:cxnLst>
                <a:rect l="T14" t="T15" r="T16" b="T17"/>
                <a:pathLst>
                  <a:path w="30" h="48">
                    <a:moveTo>
                      <a:pt x="18" y="48"/>
                    </a:moveTo>
                    <a:lnTo>
                      <a:pt x="18" y="48"/>
                    </a:lnTo>
                    <a:lnTo>
                      <a:pt x="30" y="42"/>
                    </a:lnTo>
                    <a:lnTo>
                      <a:pt x="0" y="0"/>
                    </a:lnTo>
                    <a:lnTo>
                      <a:pt x="0" y="24"/>
                    </a:lnTo>
                    <a:lnTo>
                      <a:pt x="18" y="48"/>
                    </a:lnTo>
                    <a:close/>
                  </a:path>
                </a:pathLst>
              </a:cu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81" name="AutoShape 145"/>
              <p:cNvSpPr>
                <a:spLocks noChangeArrowheads="1"/>
              </p:cNvSpPr>
              <p:nvPr/>
            </p:nvSpPr>
            <p:spPr bwMode="auto">
              <a:xfrm>
                <a:off x="11" y="3836"/>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w 36"/>
                  <a:gd name="T15" fmla="*/ 0 h 66"/>
                  <a:gd name="T16" fmla="*/ 36 w 36"/>
                  <a:gd name="T17" fmla="*/ 66 h 66"/>
                </a:gdLst>
                <a:ahLst/>
                <a:cxnLst>
                  <a:cxn ang="0">
                    <a:pos x="T0" y="T1"/>
                  </a:cxn>
                  <a:cxn ang="0">
                    <a:pos x="T2" y="T3"/>
                  </a:cxn>
                  <a:cxn ang="0">
                    <a:pos x="T4" y="T5"/>
                  </a:cxn>
                  <a:cxn ang="0">
                    <a:pos x="T6" y="T7"/>
                  </a:cxn>
                  <a:cxn ang="0">
                    <a:pos x="T8" y="T9"/>
                  </a:cxn>
                  <a:cxn ang="0">
                    <a:pos x="T10" y="T11"/>
                  </a:cxn>
                  <a:cxn ang="0">
                    <a:pos x="T12" y="T13"/>
                  </a:cxn>
                </a:cxnLst>
                <a:rect l="T14" t="T15" r="T16" b="T17"/>
                <a:pathLst>
                  <a:path w="36" h="66">
                    <a:moveTo>
                      <a:pt x="36" y="0"/>
                    </a:moveTo>
                    <a:lnTo>
                      <a:pt x="24" y="0"/>
                    </a:lnTo>
                    <a:lnTo>
                      <a:pt x="0" y="36"/>
                    </a:lnTo>
                    <a:lnTo>
                      <a:pt x="0" y="66"/>
                    </a:lnTo>
                    <a:lnTo>
                      <a:pt x="36" y="0"/>
                    </a:lnTo>
                    <a:close/>
                  </a:path>
                </a:pathLst>
              </a:cu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82" name="Rectangle 146"/>
              <p:cNvSpPr>
                <a:spLocks noChangeArrowheads="1"/>
              </p:cNvSpPr>
              <p:nvPr/>
            </p:nvSpPr>
            <p:spPr bwMode="auto">
              <a:xfrm rot="240000">
                <a:off x="1175" y="3195"/>
                <a:ext cx="159"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83" name="Rectangle 147"/>
              <p:cNvSpPr>
                <a:spLocks noChangeArrowheads="1"/>
              </p:cNvSpPr>
              <p:nvPr/>
            </p:nvSpPr>
            <p:spPr bwMode="auto">
              <a:xfrm rot="16020000">
                <a:off x="295" y="2389"/>
                <a:ext cx="137" cy="12"/>
              </a:xfrm>
              <a:prstGeom prst="rect">
                <a:avLst/>
              </a:pr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84" name="AutoShape 148"/>
              <p:cNvSpPr>
                <a:spLocks noChangeArrowheads="1"/>
              </p:cNvSpPr>
              <p:nvPr/>
            </p:nvSpPr>
            <p:spPr bwMode="auto">
              <a:xfrm>
                <a:off x="142" y="3568"/>
                <a:ext cx="143"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w 144"/>
                  <a:gd name="T25" fmla="*/ 0 h 154"/>
                  <a:gd name="T26" fmla="*/ 144 w 144"/>
                  <a:gd name="T27"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85" name="AutoShape 149"/>
              <p:cNvSpPr>
                <a:spLocks noChangeArrowheads="1"/>
              </p:cNvSpPr>
              <p:nvPr/>
            </p:nvSpPr>
            <p:spPr bwMode="auto">
              <a:xfrm rot="18720000">
                <a:off x="618" y="3546"/>
                <a:ext cx="68" cy="68"/>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w 144"/>
                  <a:gd name="T25" fmla="*/ 0 h 154"/>
                  <a:gd name="T26" fmla="*/ 144 w 144"/>
                  <a:gd name="T27"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rgbClr val="5B5D6B"/>
              </a:solidFill>
              <a:ln w="9525">
                <a:noFill/>
                <a:round/>
                <a:headEnd/>
                <a:tailEnd/>
              </a:ln>
              <a:effectLst/>
            </p:spPr>
            <p:txBody>
              <a:bodyPr wrap="none" anchor="ctr"/>
              <a:lstStyle/>
              <a:p>
                <a:pPr>
                  <a:defRPr/>
                </a:pPr>
                <a:endParaRPr lang="en-US">
                  <a:ea typeface="+mn-ea"/>
                  <a:cs typeface="+mn-cs"/>
                </a:endParaRPr>
              </a:p>
            </p:txBody>
          </p:sp>
          <p:sp>
            <p:nvSpPr>
              <p:cNvPr id="14486" name="AutoShape 150"/>
              <p:cNvSpPr>
                <a:spLocks noChangeArrowheads="1"/>
              </p:cNvSpPr>
              <p:nvPr/>
            </p:nvSpPr>
            <p:spPr bwMode="auto">
              <a:xfrm>
                <a:off x="237" y="2503"/>
                <a:ext cx="346" cy="1266"/>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 name="T10" fmla="*/ 0 w 348"/>
                  <a:gd name="T11" fmla="*/ 0 h 1272"/>
                  <a:gd name="T12" fmla="*/ 348 w 348"/>
                  <a:gd name="T13" fmla="*/ 1272 h 1272"/>
                </a:gdLst>
                <a:ahLst/>
                <a:cxnLst>
                  <a:cxn ang="0">
                    <a:pos x="T0" y="T1"/>
                  </a:cxn>
                  <a:cxn ang="0">
                    <a:pos x="T2" y="T3"/>
                  </a:cxn>
                  <a:cxn ang="0">
                    <a:pos x="T4" y="T5"/>
                  </a:cxn>
                  <a:cxn ang="0">
                    <a:pos x="T6" y="T7"/>
                  </a:cxn>
                  <a:cxn ang="0">
                    <a:pos x="T8" y="T9"/>
                  </a:cxn>
                </a:cxnLst>
                <a:rect l="T10" t="T11" r="T12" b="T13"/>
                <a:pathLst>
                  <a:path w="348" h="1272">
                    <a:moveTo>
                      <a:pt x="0" y="0"/>
                    </a:moveTo>
                    <a:lnTo>
                      <a:pt x="287" y="582"/>
                    </a:lnTo>
                    <a:lnTo>
                      <a:pt x="348" y="1272"/>
                    </a:lnTo>
                    <a:lnTo>
                      <a:pt x="54" y="676"/>
                    </a:lnTo>
                    <a:lnTo>
                      <a:pt x="0" y="0"/>
                    </a:lnTo>
                    <a:close/>
                  </a:path>
                </a:pathLst>
              </a:custGeom>
              <a:gradFill rotWithShape="0">
                <a:gsLst>
                  <a:gs pos="0">
                    <a:srgbClr val="575967"/>
                  </a:gs>
                  <a:gs pos="100000">
                    <a:srgbClr val="5B5D6B"/>
                  </a:gs>
                </a:gsLst>
                <a:lin ang="8100000" scaled="1"/>
              </a:gradFill>
              <a:ln w="9525">
                <a:noFill/>
                <a:round/>
                <a:headEnd/>
                <a:tailEnd/>
              </a:ln>
              <a:effectLst/>
            </p:spPr>
            <p:txBody>
              <a:bodyPr wrap="none" anchor="ctr"/>
              <a:lstStyle/>
              <a:p>
                <a:pPr>
                  <a:defRPr/>
                </a:pPr>
                <a:endParaRPr lang="en-US">
                  <a:ea typeface="+mn-ea"/>
                  <a:cs typeface="+mn-cs"/>
                </a:endParaRPr>
              </a:p>
            </p:txBody>
          </p:sp>
          <p:sp>
            <p:nvSpPr>
              <p:cNvPr id="14487" name="Oval 151"/>
              <p:cNvSpPr>
                <a:spLocks noChangeArrowheads="1"/>
              </p:cNvSpPr>
              <p:nvPr/>
            </p:nvSpPr>
            <p:spPr bwMode="auto">
              <a:xfrm rot="19920000">
                <a:off x="296" y="3045"/>
                <a:ext cx="219" cy="173"/>
              </a:xfrm>
              <a:prstGeom prst="ellipse">
                <a:avLst/>
              </a:prstGeom>
              <a:gradFill rotWithShape="0">
                <a:gsLst>
                  <a:gs pos="0">
                    <a:srgbClr val="525460"/>
                  </a:gs>
                  <a:gs pos="50000">
                    <a:srgbClr val="5B5D6B"/>
                  </a:gs>
                  <a:gs pos="100000">
                    <a:srgbClr val="525460"/>
                  </a:gs>
                </a:gsLst>
                <a:lin ang="8100000" scaled="1"/>
              </a:gradFill>
              <a:ln w="9525">
                <a:noFill/>
                <a:round/>
                <a:headEnd/>
                <a:tailEnd/>
              </a:ln>
              <a:effectLst/>
            </p:spPr>
            <p:txBody>
              <a:bodyPr wrap="none" anchor="ctr"/>
              <a:lstStyle/>
              <a:p>
                <a:pPr>
                  <a:defRPr/>
                </a:pPr>
                <a:endParaRPr lang="en-US">
                  <a:ea typeface="+mn-ea"/>
                  <a:cs typeface="+mn-cs"/>
                </a:endParaRPr>
              </a:p>
            </p:txBody>
          </p:sp>
        </p:grpSp>
      </p:grpSp>
      <p:sp>
        <p:nvSpPr>
          <p:cNvPr id="160771" name="Rectangle 152"/>
          <p:cNvSpPr>
            <a:spLocks noGrp="1" noChangeArrowheads="1"/>
          </p:cNvSpPr>
          <p:nvPr>
            <p:ph type="title"/>
          </p:nvPr>
        </p:nvSpPr>
        <p:spPr bwMode="auto">
          <a:xfrm>
            <a:off x="685800" y="1766888"/>
            <a:ext cx="7767638"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489" name="Text Box 153"/>
          <p:cNvSpPr txBox="1">
            <a:spLocks noChangeArrowheads="1"/>
          </p:cNvSpPr>
          <p:nvPr/>
        </p:nvSpPr>
        <p:spPr bwMode="auto">
          <a:xfrm>
            <a:off x="304800" y="6248400"/>
            <a:ext cx="22828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14490" name="Text Box 154"/>
          <p:cNvSpPr txBox="1">
            <a:spLocks noChangeArrowheads="1"/>
          </p:cNvSpPr>
          <p:nvPr/>
        </p:nvSpPr>
        <p:spPr bwMode="auto">
          <a:xfrm>
            <a:off x="3124200" y="6248400"/>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14491" name="Rectangle 155"/>
          <p:cNvSpPr>
            <a:spLocks noGrp="1" noChangeArrowheads="1"/>
          </p:cNvSpPr>
          <p:nvPr>
            <p:ph type="sldNum"/>
          </p:nvPr>
        </p:nvSpPr>
        <p:spPr bwMode="auto">
          <a:xfrm>
            <a:off x="6553200" y="6248400"/>
            <a:ext cx="22812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1000"/>
              </a:lnSpc>
              <a:defRPr sz="1000">
                <a:solidFill>
                  <a:srgbClr val="000000"/>
                </a:solidFill>
                <a:effectLst>
                  <a:outerShdw blurRad="38100" dist="38100" dir="2700000" algn="tl">
                    <a:srgbClr val="FFFFFF"/>
                  </a:outerShdw>
                </a:effectLst>
                <a:latin typeface="Tahoma" charset="0"/>
                <a:cs typeface="Arial Unicode MS" charset="0"/>
              </a:defRPr>
            </a:lvl1pPr>
          </a:lstStyle>
          <a:p>
            <a:fld id="{470501F8-4DD1-8244-95EC-D155DA1280A4}" type="slidenum">
              <a:rPr lang="en-US"/>
              <a:pPr/>
              <a:t>‹#›</a:t>
            </a:fld>
            <a:endParaRPr lang="en-US"/>
          </a:p>
        </p:txBody>
      </p:sp>
      <p:sp>
        <p:nvSpPr>
          <p:cNvPr id="160775" name="Rectangle 156"/>
          <p:cNvSpPr>
            <a:spLocks noGrp="1" noChangeArrowheads="1"/>
          </p:cNvSpPr>
          <p:nvPr>
            <p:ph type="body" idx="1"/>
          </p:nvPr>
        </p:nvSpPr>
        <p:spPr bwMode="auto">
          <a:xfrm>
            <a:off x="457200" y="1604963"/>
            <a:ext cx="8224838"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mj-lt"/>
          <a:ea typeface="ＭＳ Ｐゴシック" charset="0"/>
          <a:cs typeface="+mj-cs"/>
        </a:defRPr>
      </a:lvl1pPr>
      <a:lvl2pPr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ＭＳ Ｐゴシック" charset="0"/>
          <a:cs typeface="MS Gothic" pitchFamily="49" charset="-128"/>
        </a:defRPr>
      </a:lvl2pPr>
      <a:lvl3pPr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ＭＳ Ｐゴシック" charset="0"/>
          <a:cs typeface="MS Gothic" pitchFamily="49" charset="-128"/>
        </a:defRPr>
      </a:lvl3pPr>
      <a:lvl4pPr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ＭＳ Ｐゴシック" charset="0"/>
          <a:cs typeface="MS Gothic" pitchFamily="49" charset="-128"/>
        </a:defRPr>
      </a:lvl4pPr>
      <a:lvl5pPr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ＭＳ Ｐゴシック" charset="0"/>
          <a:cs typeface="MS Gothic" pitchFamily="49" charset="-128"/>
        </a:defRPr>
      </a:lvl5pPr>
      <a:lvl6pPr marL="2514600" indent="-228600"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MS Gothic" pitchFamily="49" charset="-128"/>
          <a:cs typeface="MS Gothic" pitchFamily="49" charset="-128"/>
        </a:defRPr>
      </a:lvl6pPr>
      <a:lvl7pPr marL="2971800" indent="-228600"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MS Gothic" pitchFamily="49" charset="-128"/>
          <a:cs typeface="MS Gothic" pitchFamily="49" charset="-128"/>
        </a:defRPr>
      </a:lvl7pPr>
      <a:lvl8pPr marL="3429000" indent="-228600"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MS Gothic" pitchFamily="49" charset="-128"/>
          <a:cs typeface="MS Gothic" pitchFamily="49" charset="-128"/>
        </a:defRPr>
      </a:lvl8pPr>
      <a:lvl9pPr marL="3886200" indent="-228600"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MS Gothic" pitchFamily="49" charset="-128"/>
          <a:cs typeface="MS Gothic" pitchFamily="49" charset="-128"/>
        </a:defRPr>
      </a:lvl9pPr>
    </p:titleStyle>
    <p:bodyStyle>
      <a:lvl1pPr marL="342900" indent="-342900" algn="l" defTabSz="457200" rtl="0" eaLnBrk="0" fontAlgn="base" hangingPunct="0">
        <a:lnSpc>
          <a:spcPct val="101000"/>
        </a:lnSpc>
        <a:spcBef>
          <a:spcPts val="800"/>
        </a:spcBef>
        <a:spcAft>
          <a:spcPct val="0"/>
        </a:spcAft>
        <a:buClr>
          <a:srgbClr val="000000"/>
        </a:buClr>
        <a:buSzPct val="100000"/>
        <a:buFont typeface="Times New Roman" charset="0"/>
        <a:defRPr sz="3200">
          <a:solidFill>
            <a:srgbClr val="FFFFFF"/>
          </a:solidFill>
          <a:latin typeface="+mn-lt"/>
          <a:ea typeface="ＭＳ Ｐゴシック" charset="0"/>
          <a:cs typeface="+mn-cs"/>
        </a:defRPr>
      </a:lvl1pPr>
      <a:lvl2pPr marL="742950" indent="-285750" algn="l" defTabSz="457200" rtl="0" eaLnBrk="0" fontAlgn="base" hangingPunct="0">
        <a:lnSpc>
          <a:spcPct val="101000"/>
        </a:lnSpc>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lnSpc>
          <a:spcPct val="101000"/>
        </a:lnSpc>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3058" name="Rectangle 1"/>
          <p:cNvSpPr>
            <a:spLocks noGrp="1" noChangeArrowheads="1"/>
          </p:cNvSpPr>
          <p:nvPr>
            <p:ph type="title"/>
          </p:nvPr>
        </p:nvSpPr>
        <p:spPr bwMode="auto">
          <a:xfrm>
            <a:off x="457200" y="274638"/>
            <a:ext cx="8224838"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73059" name="Rectangle 2"/>
          <p:cNvSpPr>
            <a:spLocks noGrp="1" noChangeArrowheads="1"/>
          </p:cNvSpPr>
          <p:nvPr>
            <p:ph type="body" idx="1"/>
          </p:nvPr>
        </p:nvSpPr>
        <p:spPr bwMode="auto">
          <a:xfrm>
            <a:off x="457200" y="1600200"/>
            <a:ext cx="8224838"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7488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5363" name="Text Box 3"/>
          <p:cNvSpPr txBox="1">
            <a:spLocks noChangeArrowheads="1"/>
          </p:cNvSpPr>
          <p:nvPr/>
        </p:nvSpPr>
        <p:spPr bwMode="auto">
          <a:xfrm>
            <a:off x="457200" y="6245225"/>
            <a:ext cx="2130425" cy="4730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15364" name="Text Box 4"/>
          <p:cNvSpPr txBox="1">
            <a:spLocks noChangeArrowheads="1"/>
          </p:cNvSpPr>
          <p:nvPr/>
        </p:nvSpPr>
        <p:spPr bwMode="auto">
          <a:xfrm>
            <a:off x="3124200" y="6245225"/>
            <a:ext cx="2892425" cy="4730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15365" name="Rectangle 5"/>
          <p:cNvSpPr>
            <a:spLocks noGrp="1" noChangeArrowheads="1"/>
          </p:cNvSpPr>
          <p:nvPr>
            <p:ph type="sldNum"/>
          </p:nvPr>
        </p:nvSpPr>
        <p:spPr bwMode="auto">
          <a:xfrm>
            <a:off x="6553200" y="6245225"/>
            <a:ext cx="2128838" cy="47148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93000"/>
              </a:lnSpc>
              <a:defRPr sz="1400">
                <a:solidFill>
                  <a:srgbClr val="FFFFFF"/>
                </a:solidFill>
                <a:latin typeface="Arial" charset="0"/>
                <a:cs typeface="Arial Unicode MS" charset="0"/>
              </a:defRPr>
            </a:lvl1pPr>
          </a:lstStyle>
          <a:p>
            <a:fld id="{65A1D21D-15C2-AB45-8DD1-D32E9EB8393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ＭＳ Ｐゴシック" charset="0"/>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MS Gothic" pitchFamily="49" charset="-128"/>
        </a:defRPr>
      </a:lvl2pPr>
      <a:lvl3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MS Gothic" pitchFamily="49" charset="-128"/>
        </a:defRPr>
      </a:lvl3pPr>
      <a:lvl4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MS Gothic" pitchFamily="49" charset="-128"/>
        </a:defRPr>
      </a:lvl4pPr>
      <a:lvl5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MS Gothic" pitchFamily="49" charset="-128"/>
        </a:defRPr>
      </a:lvl5pPr>
      <a:lvl6pPr marL="2514600" indent="-228600"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Gothic" pitchFamily="49" charset="-128"/>
          <a:cs typeface="MS Gothic" pitchFamily="49" charset="-128"/>
        </a:defRPr>
      </a:lvl6pPr>
      <a:lvl7pPr marL="2971800" indent="-228600"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Gothic" pitchFamily="49" charset="-128"/>
          <a:cs typeface="MS Gothic" pitchFamily="49" charset="-128"/>
        </a:defRPr>
      </a:lvl7pPr>
      <a:lvl8pPr marL="3429000" indent="-228600"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Gothic" pitchFamily="49" charset="-128"/>
          <a:cs typeface="MS Gothic" pitchFamily="49" charset="-128"/>
        </a:defRPr>
      </a:lvl8pPr>
      <a:lvl9pPr marL="3886200" indent="-228600"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Gothic" pitchFamily="49" charset="-128"/>
          <a:cs typeface="MS Gothic" pitchFamily="49" charset="-128"/>
        </a:defRPr>
      </a:lvl9pPr>
    </p:titleStyle>
    <p:bodyStyle>
      <a:lvl1pPr marL="342900" indent="-342900" algn="l" defTabSz="457200" rtl="0" eaLnBrk="0" fontAlgn="base" hangingPunct="0">
        <a:lnSpc>
          <a:spcPct val="93000"/>
        </a:lnSpc>
        <a:spcBef>
          <a:spcPts val="800"/>
        </a:spcBef>
        <a:spcAft>
          <a:spcPct val="0"/>
        </a:spcAft>
        <a:buClr>
          <a:srgbClr val="000000"/>
        </a:buClr>
        <a:buSzPct val="100000"/>
        <a:buFont typeface="Times New Roman" charset="0"/>
        <a:defRPr sz="3200">
          <a:solidFill>
            <a:srgbClr val="000000"/>
          </a:solidFill>
          <a:latin typeface="+mn-lt"/>
          <a:ea typeface="ＭＳ Ｐゴシック" charset="0"/>
          <a:cs typeface="+mn-cs"/>
        </a:defRPr>
      </a:lvl1pPr>
      <a:lvl2pPr marL="742950" indent="-285750" algn="l" defTabSz="457200" rtl="0" eaLnBrk="0" fontAlgn="base" hangingPunct="0">
        <a:lnSpc>
          <a:spcPct val="93000"/>
        </a:lnSpc>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lnSpc>
          <a:spcPct val="93000"/>
        </a:lnSpc>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5346" name="Rectangle 1"/>
          <p:cNvSpPr>
            <a:spLocks noGrp="1" noChangeArrowheads="1"/>
          </p:cNvSpPr>
          <p:nvPr>
            <p:ph type="title"/>
          </p:nvPr>
        </p:nvSpPr>
        <p:spPr bwMode="auto">
          <a:xfrm>
            <a:off x="685800" y="434975"/>
            <a:ext cx="7767638"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5347" name="Rectangle 2"/>
          <p:cNvSpPr>
            <a:spLocks noGrp="1" noChangeArrowheads="1"/>
          </p:cNvSpPr>
          <p:nvPr>
            <p:ph type="body" idx="1"/>
          </p:nvPr>
        </p:nvSpPr>
        <p:spPr bwMode="auto">
          <a:xfrm>
            <a:off x="685800" y="1981200"/>
            <a:ext cx="7767638" cy="411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387" name="Text Box 3"/>
          <p:cNvSpPr txBox="1">
            <a:spLocks noChangeArrowheads="1"/>
          </p:cNvSpPr>
          <p:nvPr/>
        </p:nvSpPr>
        <p:spPr bwMode="auto">
          <a:xfrm>
            <a:off x="685800" y="6248400"/>
            <a:ext cx="19018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16388" name="Text Box 4"/>
          <p:cNvSpPr txBox="1">
            <a:spLocks noChangeArrowheads="1"/>
          </p:cNvSpPr>
          <p:nvPr/>
        </p:nvSpPr>
        <p:spPr bwMode="auto">
          <a:xfrm>
            <a:off x="3124200" y="6248400"/>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16389" name="Rectangle 5"/>
          <p:cNvSpPr>
            <a:spLocks noGrp="1" noChangeArrowheads="1"/>
          </p:cNvSpPr>
          <p:nvPr>
            <p:ph type="sldNum"/>
          </p:nvPr>
        </p:nvSpPr>
        <p:spPr bwMode="auto">
          <a:xfrm>
            <a:off x="6553200" y="6248400"/>
            <a:ext cx="19002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4000"/>
              </a:lnSpc>
              <a:defRPr sz="1400">
                <a:solidFill>
                  <a:srgbClr val="FFFFFF"/>
                </a:solidFill>
                <a:latin typeface="Trebuchet MS" charset="0"/>
                <a:cs typeface="Arial Unicode MS" charset="0"/>
              </a:defRPr>
            </a:lvl1pPr>
          </a:lstStyle>
          <a:p>
            <a:fld id="{85FBBEE3-E510-D44B-915E-45CF73AC15A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defTabSz="457200" rtl="0" eaLnBrk="0" fontAlgn="base" hangingPunct="0">
        <a:lnSpc>
          <a:spcPct val="104000"/>
        </a:lnSpc>
        <a:spcBef>
          <a:spcPct val="0"/>
        </a:spcBef>
        <a:spcAft>
          <a:spcPct val="0"/>
        </a:spcAft>
        <a:buClr>
          <a:srgbClr val="000000"/>
        </a:buClr>
        <a:buSzPct val="100000"/>
        <a:buFont typeface="Times New Roman" charset="0"/>
        <a:defRPr sz="4400">
          <a:solidFill>
            <a:srgbClr val="FFFFFF"/>
          </a:solidFill>
          <a:latin typeface="+mj-lt"/>
          <a:ea typeface="ＭＳ Ｐゴシック" charset="0"/>
          <a:cs typeface="+mj-cs"/>
        </a:defRPr>
      </a:lvl1pPr>
      <a:lvl2pPr algn="ctr" defTabSz="457200" rtl="0" eaLnBrk="0" fontAlgn="base" hangingPunct="0">
        <a:lnSpc>
          <a:spcPct val="104000"/>
        </a:lnSpc>
        <a:spcBef>
          <a:spcPct val="0"/>
        </a:spcBef>
        <a:spcAft>
          <a:spcPct val="0"/>
        </a:spcAft>
        <a:buClr>
          <a:srgbClr val="000000"/>
        </a:buClr>
        <a:buSzPct val="100000"/>
        <a:buFont typeface="Times New Roman" charset="0"/>
        <a:defRPr sz="4400">
          <a:solidFill>
            <a:srgbClr val="FFFFFF"/>
          </a:solidFill>
          <a:latin typeface="Trebuchet MS" charset="0"/>
          <a:ea typeface="ＭＳ Ｐゴシック" charset="0"/>
          <a:cs typeface="MS Gothic" pitchFamily="49" charset="-128"/>
        </a:defRPr>
      </a:lvl2pPr>
      <a:lvl3pPr algn="ctr" defTabSz="457200" rtl="0" eaLnBrk="0" fontAlgn="base" hangingPunct="0">
        <a:lnSpc>
          <a:spcPct val="104000"/>
        </a:lnSpc>
        <a:spcBef>
          <a:spcPct val="0"/>
        </a:spcBef>
        <a:spcAft>
          <a:spcPct val="0"/>
        </a:spcAft>
        <a:buClr>
          <a:srgbClr val="000000"/>
        </a:buClr>
        <a:buSzPct val="100000"/>
        <a:buFont typeface="Times New Roman" charset="0"/>
        <a:defRPr sz="4400">
          <a:solidFill>
            <a:srgbClr val="FFFFFF"/>
          </a:solidFill>
          <a:latin typeface="Trebuchet MS" charset="0"/>
          <a:ea typeface="ＭＳ Ｐゴシック" charset="0"/>
          <a:cs typeface="MS Gothic" pitchFamily="49" charset="-128"/>
        </a:defRPr>
      </a:lvl3pPr>
      <a:lvl4pPr algn="ctr" defTabSz="457200" rtl="0" eaLnBrk="0" fontAlgn="base" hangingPunct="0">
        <a:lnSpc>
          <a:spcPct val="104000"/>
        </a:lnSpc>
        <a:spcBef>
          <a:spcPct val="0"/>
        </a:spcBef>
        <a:spcAft>
          <a:spcPct val="0"/>
        </a:spcAft>
        <a:buClr>
          <a:srgbClr val="000000"/>
        </a:buClr>
        <a:buSzPct val="100000"/>
        <a:buFont typeface="Times New Roman" charset="0"/>
        <a:defRPr sz="4400">
          <a:solidFill>
            <a:srgbClr val="FFFFFF"/>
          </a:solidFill>
          <a:latin typeface="Trebuchet MS" charset="0"/>
          <a:ea typeface="ＭＳ Ｐゴシック" charset="0"/>
          <a:cs typeface="MS Gothic" pitchFamily="49" charset="-128"/>
        </a:defRPr>
      </a:lvl4pPr>
      <a:lvl5pPr algn="ctr" defTabSz="457200" rtl="0" eaLnBrk="0" fontAlgn="base" hangingPunct="0">
        <a:lnSpc>
          <a:spcPct val="104000"/>
        </a:lnSpc>
        <a:spcBef>
          <a:spcPct val="0"/>
        </a:spcBef>
        <a:spcAft>
          <a:spcPct val="0"/>
        </a:spcAft>
        <a:buClr>
          <a:srgbClr val="000000"/>
        </a:buClr>
        <a:buSzPct val="100000"/>
        <a:buFont typeface="Times New Roman" charset="0"/>
        <a:defRPr sz="4400">
          <a:solidFill>
            <a:srgbClr val="FFFFFF"/>
          </a:solidFill>
          <a:latin typeface="Trebuchet MS" charset="0"/>
          <a:ea typeface="ＭＳ Ｐゴシック" charset="0"/>
          <a:cs typeface="MS Gothic" pitchFamily="49" charset="-128"/>
        </a:defRPr>
      </a:lvl5pPr>
      <a:lvl6pPr marL="2514600" indent="-228600" algn="ctr" defTabSz="457200" rtl="0" eaLnBrk="0" fontAlgn="base" hangingPunct="0">
        <a:lnSpc>
          <a:spcPct val="104000"/>
        </a:lnSpc>
        <a:spcBef>
          <a:spcPct val="0"/>
        </a:spcBef>
        <a:spcAft>
          <a:spcPct val="0"/>
        </a:spcAft>
        <a:buClr>
          <a:srgbClr val="000000"/>
        </a:buClr>
        <a:buSzPct val="100000"/>
        <a:buFont typeface="Times New Roman" charset="0"/>
        <a:defRPr sz="4400">
          <a:solidFill>
            <a:srgbClr val="FFFFFF"/>
          </a:solidFill>
          <a:latin typeface="Trebuchet MS" charset="0"/>
          <a:ea typeface="MS Gothic" pitchFamily="49" charset="-128"/>
          <a:cs typeface="MS Gothic" pitchFamily="49" charset="-128"/>
        </a:defRPr>
      </a:lvl6pPr>
      <a:lvl7pPr marL="2971800" indent="-228600" algn="ctr" defTabSz="457200" rtl="0" eaLnBrk="0" fontAlgn="base" hangingPunct="0">
        <a:lnSpc>
          <a:spcPct val="104000"/>
        </a:lnSpc>
        <a:spcBef>
          <a:spcPct val="0"/>
        </a:spcBef>
        <a:spcAft>
          <a:spcPct val="0"/>
        </a:spcAft>
        <a:buClr>
          <a:srgbClr val="000000"/>
        </a:buClr>
        <a:buSzPct val="100000"/>
        <a:buFont typeface="Times New Roman" charset="0"/>
        <a:defRPr sz="4400">
          <a:solidFill>
            <a:srgbClr val="FFFFFF"/>
          </a:solidFill>
          <a:latin typeface="Trebuchet MS" charset="0"/>
          <a:ea typeface="MS Gothic" pitchFamily="49" charset="-128"/>
          <a:cs typeface="MS Gothic" pitchFamily="49" charset="-128"/>
        </a:defRPr>
      </a:lvl7pPr>
      <a:lvl8pPr marL="3429000" indent="-228600" algn="ctr" defTabSz="457200" rtl="0" eaLnBrk="0" fontAlgn="base" hangingPunct="0">
        <a:lnSpc>
          <a:spcPct val="104000"/>
        </a:lnSpc>
        <a:spcBef>
          <a:spcPct val="0"/>
        </a:spcBef>
        <a:spcAft>
          <a:spcPct val="0"/>
        </a:spcAft>
        <a:buClr>
          <a:srgbClr val="000000"/>
        </a:buClr>
        <a:buSzPct val="100000"/>
        <a:buFont typeface="Times New Roman" charset="0"/>
        <a:defRPr sz="4400">
          <a:solidFill>
            <a:srgbClr val="FFFFFF"/>
          </a:solidFill>
          <a:latin typeface="Trebuchet MS" charset="0"/>
          <a:ea typeface="MS Gothic" pitchFamily="49" charset="-128"/>
          <a:cs typeface="MS Gothic" pitchFamily="49" charset="-128"/>
        </a:defRPr>
      </a:lvl8pPr>
      <a:lvl9pPr marL="3886200" indent="-228600" algn="ctr" defTabSz="457200" rtl="0" eaLnBrk="0" fontAlgn="base" hangingPunct="0">
        <a:lnSpc>
          <a:spcPct val="104000"/>
        </a:lnSpc>
        <a:spcBef>
          <a:spcPct val="0"/>
        </a:spcBef>
        <a:spcAft>
          <a:spcPct val="0"/>
        </a:spcAft>
        <a:buClr>
          <a:srgbClr val="000000"/>
        </a:buClr>
        <a:buSzPct val="100000"/>
        <a:buFont typeface="Times New Roman" charset="0"/>
        <a:defRPr sz="4400">
          <a:solidFill>
            <a:srgbClr val="FFFFFF"/>
          </a:solidFill>
          <a:latin typeface="Trebuchet MS" charset="0"/>
          <a:ea typeface="MS Gothic" pitchFamily="49" charset="-128"/>
          <a:cs typeface="MS Gothic" pitchFamily="49" charset="-128"/>
        </a:defRPr>
      </a:lvl9pPr>
    </p:titleStyle>
    <p:bodyStyle>
      <a:lvl1pPr marL="342900" indent="-342900" algn="l" defTabSz="457200" rtl="0" eaLnBrk="0" fontAlgn="base" hangingPunct="0">
        <a:lnSpc>
          <a:spcPct val="104000"/>
        </a:lnSpc>
        <a:spcBef>
          <a:spcPts val="800"/>
        </a:spcBef>
        <a:spcAft>
          <a:spcPct val="0"/>
        </a:spcAft>
        <a:buClr>
          <a:srgbClr val="000000"/>
        </a:buClr>
        <a:buSzPct val="100000"/>
        <a:buFont typeface="Times New Roman" charset="0"/>
        <a:defRPr sz="3200">
          <a:solidFill>
            <a:srgbClr val="FFFFFF"/>
          </a:solidFill>
          <a:latin typeface="+mn-lt"/>
          <a:ea typeface="ＭＳ Ｐゴシック" charset="0"/>
          <a:cs typeface="+mn-cs"/>
        </a:defRPr>
      </a:lvl1pPr>
      <a:lvl2pPr marL="742950" indent="-285750" algn="l" defTabSz="457200" rtl="0" eaLnBrk="0" fontAlgn="base" hangingPunct="0">
        <a:lnSpc>
          <a:spcPct val="104000"/>
        </a:lnSpc>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lnSpc>
          <a:spcPct val="104000"/>
        </a:lnSpc>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lnSpc>
          <a:spcPct val="104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lnSpc>
          <a:spcPct val="104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lnSpc>
          <a:spcPct val="104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lnSpc>
          <a:spcPct val="104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lnSpc>
          <a:spcPct val="104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lnSpc>
          <a:spcPct val="104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7634" name="Rectangle 1"/>
          <p:cNvSpPr>
            <a:spLocks noGrp="1" noChangeArrowheads="1"/>
          </p:cNvSpPr>
          <p:nvPr>
            <p:ph type="title"/>
          </p:nvPr>
        </p:nvSpPr>
        <p:spPr bwMode="auto">
          <a:xfrm>
            <a:off x="685800" y="1997075"/>
            <a:ext cx="7767638"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7410" name="Text Box 2"/>
          <p:cNvSpPr txBox="1">
            <a:spLocks noChangeArrowheads="1"/>
          </p:cNvSpPr>
          <p:nvPr/>
        </p:nvSpPr>
        <p:spPr bwMode="auto">
          <a:xfrm>
            <a:off x="685800" y="6248400"/>
            <a:ext cx="19018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17411" name="Text Box 3"/>
          <p:cNvSpPr txBox="1">
            <a:spLocks noChangeArrowheads="1"/>
          </p:cNvSpPr>
          <p:nvPr/>
        </p:nvSpPr>
        <p:spPr bwMode="auto">
          <a:xfrm>
            <a:off x="3124200" y="6248400"/>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17412" name="Rectangle 4"/>
          <p:cNvSpPr>
            <a:spLocks noGrp="1" noChangeArrowheads="1"/>
          </p:cNvSpPr>
          <p:nvPr>
            <p:ph type="sldNum"/>
          </p:nvPr>
        </p:nvSpPr>
        <p:spPr bwMode="auto">
          <a:xfrm>
            <a:off x="6553200" y="6248400"/>
            <a:ext cx="19002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4000"/>
              </a:lnSpc>
              <a:defRPr sz="1400">
                <a:solidFill>
                  <a:srgbClr val="FFFFFF"/>
                </a:solidFill>
                <a:latin typeface="Trebuchet MS" charset="0"/>
                <a:cs typeface="Arial Unicode MS" charset="0"/>
              </a:defRPr>
            </a:lvl1pPr>
          </a:lstStyle>
          <a:p>
            <a:fld id="{19F03F42-49DD-6041-9332-FE6CAF825A0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defTabSz="457200" rtl="0" eaLnBrk="0" fontAlgn="base" hangingPunct="0">
        <a:lnSpc>
          <a:spcPct val="104000"/>
        </a:lnSpc>
        <a:spcBef>
          <a:spcPct val="0"/>
        </a:spcBef>
        <a:spcAft>
          <a:spcPct val="0"/>
        </a:spcAft>
        <a:buClr>
          <a:srgbClr val="000000"/>
        </a:buClr>
        <a:buSzPct val="100000"/>
        <a:buFont typeface="Times New Roman" charset="0"/>
        <a:defRPr sz="4400">
          <a:solidFill>
            <a:srgbClr val="FFFFFF"/>
          </a:solidFill>
          <a:latin typeface="+mj-lt"/>
          <a:ea typeface="ＭＳ Ｐゴシック" charset="0"/>
          <a:cs typeface="+mj-cs"/>
        </a:defRPr>
      </a:lvl1pPr>
      <a:lvl2pPr algn="ctr" defTabSz="457200" rtl="0" eaLnBrk="0" fontAlgn="base" hangingPunct="0">
        <a:lnSpc>
          <a:spcPct val="104000"/>
        </a:lnSpc>
        <a:spcBef>
          <a:spcPct val="0"/>
        </a:spcBef>
        <a:spcAft>
          <a:spcPct val="0"/>
        </a:spcAft>
        <a:buClr>
          <a:srgbClr val="000000"/>
        </a:buClr>
        <a:buSzPct val="100000"/>
        <a:buFont typeface="Times New Roman" charset="0"/>
        <a:defRPr sz="4400">
          <a:solidFill>
            <a:srgbClr val="FFFFFF"/>
          </a:solidFill>
          <a:latin typeface="Trebuchet MS" charset="0"/>
          <a:ea typeface="ＭＳ Ｐゴシック" charset="0"/>
          <a:cs typeface="MS Gothic" pitchFamily="49" charset="-128"/>
        </a:defRPr>
      </a:lvl2pPr>
      <a:lvl3pPr algn="ctr" defTabSz="457200" rtl="0" eaLnBrk="0" fontAlgn="base" hangingPunct="0">
        <a:lnSpc>
          <a:spcPct val="104000"/>
        </a:lnSpc>
        <a:spcBef>
          <a:spcPct val="0"/>
        </a:spcBef>
        <a:spcAft>
          <a:spcPct val="0"/>
        </a:spcAft>
        <a:buClr>
          <a:srgbClr val="000000"/>
        </a:buClr>
        <a:buSzPct val="100000"/>
        <a:buFont typeface="Times New Roman" charset="0"/>
        <a:defRPr sz="4400">
          <a:solidFill>
            <a:srgbClr val="FFFFFF"/>
          </a:solidFill>
          <a:latin typeface="Trebuchet MS" charset="0"/>
          <a:ea typeface="ＭＳ Ｐゴシック" charset="0"/>
          <a:cs typeface="MS Gothic" pitchFamily="49" charset="-128"/>
        </a:defRPr>
      </a:lvl3pPr>
      <a:lvl4pPr algn="ctr" defTabSz="457200" rtl="0" eaLnBrk="0" fontAlgn="base" hangingPunct="0">
        <a:lnSpc>
          <a:spcPct val="104000"/>
        </a:lnSpc>
        <a:spcBef>
          <a:spcPct val="0"/>
        </a:spcBef>
        <a:spcAft>
          <a:spcPct val="0"/>
        </a:spcAft>
        <a:buClr>
          <a:srgbClr val="000000"/>
        </a:buClr>
        <a:buSzPct val="100000"/>
        <a:buFont typeface="Times New Roman" charset="0"/>
        <a:defRPr sz="4400">
          <a:solidFill>
            <a:srgbClr val="FFFFFF"/>
          </a:solidFill>
          <a:latin typeface="Trebuchet MS" charset="0"/>
          <a:ea typeface="ＭＳ Ｐゴシック" charset="0"/>
          <a:cs typeface="MS Gothic" pitchFamily="49" charset="-128"/>
        </a:defRPr>
      </a:lvl4pPr>
      <a:lvl5pPr algn="ctr" defTabSz="457200" rtl="0" eaLnBrk="0" fontAlgn="base" hangingPunct="0">
        <a:lnSpc>
          <a:spcPct val="104000"/>
        </a:lnSpc>
        <a:spcBef>
          <a:spcPct val="0"/>
        </a:spcBef>
        <a:spcAft>
          <a:spcPct val="0"/>
        </a:spcAft>
        <a:buClr>
          <a:srgbClr val="000000"/>
        </a:buClr>
        <a:buSzPct val="100000"/>
        <a:buFont typeface="Times New Roman" charset="0"/>
        <a:defRPr sz="4400">
          <a:solidFill>
            <a:srgbClr val="FFFFFF"/>
          </a:solidFill>
          <a:latin typeface="Trebuchet MS" charset="0"/>
          <a:ea typeface="ＭＳ Ｐゴシック" charset="0"/>
          <a:cs typeface="MS Gothic" pitchFamily="49" charset="-128"/>
        </a:defRPr>
      </a:lvl5pPr>
      <a:lvl6pPr marL="2514600" indent="-228600" algn="ctr" defTabSz="457200" rtl="0" eaLnBrk="0" fontAlgn="base" hangingPunct="0">
        <a:lnSpc>
          <a:spcPct val="104000"/>
        </a:lnSpc>
        <a:spcBef>
          <a:spcPct val="0"/>
        </a:spcBef>
        <a:spcAft>
          <a:spcPct val="0"/>
        </a:spcAft>
        <a:buClr>
          <a:srgbClr val="000000"/>
        </a:buClr>
        <a:buSzPct val="100000"/>
        <a:buFont typeface="Times New Roman" charset="0"/>
        <a:defRPr sz="4400">
          <a:solidFill>
            <a:srgbClr val="FFFFFF"/>
          </a:solidFill>
          <a:latin typeface="Trebuchet MS" charset="0"/>
          <a:ea typeface="MS Gothic" pitchFamily="49" charset="-128"/>
          <a:cs typeface="MS Gothic" pitchFamily="49" charset="-128"/>
        </a:defRPr>
      </a:lvl6pPr>
      <a:lvl7pPr marL="2971800" indent="-228600" algn="ctr" defTabSz="457200" rtl="0" eaLnBrk="0" fontAlgn="base" hangingPunct="0">
        <a:lnSpc>
          <a:spcPct val="104000"/>
        </a:lnSpc>
        <a:spcBef>
          <a:spcPct val="0"/>
        </a:spcBef>
        <a:spcAft>
          <a:spcPct val="0"/>
        </a:spcAft>
        <a:buClr>
          <a:srgbClr val="000000"/>
        </a:buClr>
        <a:buSzPct val="100000"/>
        <a:buFont typeface="Times New Roman" charset="0"/>
        <a:defRPr sz="4400">
          <a:solidFill>
            <a:srgbClr val="FFFFFF"/>
          </a:solidFill>
          <a:latin typeface="Trebuchet MS" charset="0"/>
          <a:ea typeface="MS Gothic" pitchFamily="49" charset="-128"/>
          <a:cs typeface="MS Gothic" pitchFamily="49" charset="-128"/>
        </a:defRPr>
      </a:lvl7pPr>
      <a:lvl8pPr marL="3429000" indent="-228600" algn="ctr" defTabSz="457200" rtl="0" eaLnBrk="0" fontAlgn="base" hangingPunct="0">
        <a:lnSpc>
          <a:spcPct val="104000"/>
        </a:lnSpc>
        <a:spcBef>
          <a:spcPct val="0"/>
        </a:spcBef>
        <a:spcAft>
          <a:spcPct val="0"/>
        </a:spcAft>
        <a:buClr>
          <a:srgbClr val="000000"/>
        </a:buClr>
        <a:buSzPct val="100000"/>
        <a:buFont typeface="Times New Roman" charset="0"/>
        <a:defRPr sz="4400">
          <a:solidFill>
            <a:srgbClr val="FFFFFF"/>
          </a:solidFill>
          <a:latin typeface="Trebuchet MS" charset="0"/>
          <a:ea typeface="MS Gothic" pitchFamily="49" charset="-128"/>
          <a:cs typeface="MS Gothic" pitchFamily="49" charset="-128"/>
        </a:defRPr>
      </a:lvl8pPr>
      <a:lvl9pPr marL="3886200" indent="-228600" algn="ctr" defTabSz="457200" rtl="0" eaLnBrk="0" fontAlgn="base" hangingPunct="0">
        <a:lnSpc>
          <a:spcPct val="104000"/>
        </a:lnSpc>
        <a:spcBef>
          <a:spcPct val="0"/>
        </a:spcBef>
        <a:spcAft>
          <a:spcPct val="0"/>
        </a:spcAft>
        <a:buClr>
          <a:srgbClr val="000000"/>
        </a:buClr>
        <a:buSzPct val="100000"/>
        <a:buFont typeface="Times New Roman" charset="0"/>
        <a:defRPr sz="4400">
          <a:solidFill>
            <a:srgbClr val="FFFFFF"/>
          </a:solidFill>
          <a:latin typeface="Trebuchet MS" charset="0"/>
          <a:ea typeface="MS Gothic" pitchFamily="49" charset="-128"/>
          <a:cs typeface="MS Gothic" pitchFamily="49" charset="-128"/>
        </a:defRPr>
      </a:lvl9pPr>
    </p:titleStyle>
    <p:bodyStyle>
      <a:lvl1pPr marL="342900" indent="-342900" algn="l" defTabSz="457200" rtl="0" eaLnBrk="0" fontAlgn="base" hangingPunct="0">
        <a:lnSpc>
          <a:spcPct val="104000"/>
        </a:lnSpc>
        <a:spcBef>
          <a:spcPts val="800"/>
        </a:spcBef>
        <a:spcAft>
          <a:spcPct val="0"/>
        </a:spcAft>
        <a:buClr>
          <a:srgbClr val="000000"/>
        </a:buClr>
        <a:buSzPct val="100000"/>
        <a:buFont typeface="Times New Roman" charset="0"/>
        <a:defRPr sz="3200">
          <a:solidFill>
            <a:srgbClr val="FFFFFF"/>
          </a:solidFill>
          <a:latin typeface="+mn-lt"/>
          <a:ea typeface="ＭＳ Ｐゴシック" charset="0"/>
          <a:cs typeface="+mn-cs"/>
        </a:defRPr>
      </a:lvl1pPr>
      <a:lvl2pPr marL="742950" indent="-285750" algn="l" defTabSz="457200" rtl="0" eaLnBrk="0" fontAlgn="base" hangingPunct="0">
        <a:lnSpc>
          <a:spcPct val="104000"/>
        </a:lnSpc>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lnSpc>
          <a:spcPct val="104000"/>
        </a:lnSpc>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lnSpc>
          <a:spcPct val="104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lnSpc>
          <a:spcPct val="104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lnSpc>
          <a:spcPct val="104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lnSpc>
          <a:spcPct val="104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lnSpc>
          <a:spcPct val="104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lnSpc>
          <a:spcPct val="104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09922" name="Group 1"/>
          <p:cNvGrpSpPr>
            <a:grpSpLocks/>
          </p:cNvGrpSpPr>
          <p:nvPr/>
        </p:nvGrpSpPr>
        <p:grpSpPr bwMode="auto">
          <a:xfrm>
            <a:off x="0" y="0"/>
            <a:ext cx="3195638" cy="6853238"/>
            <a:chOff x="0" y="0"/>
            <a:chExt cx="2013" cy="4317"/>
          </a:xfrm>
        </p:grpSpPr>
        <p:sp>
          <p:nvSpPr>
            <p:cNvPr id="18434" name="Rectangle 2"/>
            <p:cNvSpPr>
              <a:spLocks noChangeArrowheads="1"/>
            </p:cNvSpPr>
            <p:nvPr/>
          </p:nvSpPr>
          <p:spPr bwMode="auto">
            <a:xfrm>
              <a:off x="0" y="0"/>
              <a:ext cx="480" cy="4318"/>
            </a:xfrm>
            <a:prstGeom prst="rect">
              <a:avLst/>
            </a:prstGeom>
            <a:solidFill>
              <a:srgbClr val="99CC99"/>
            </a:solidFill>
            <a:ln w="9525">
              <a:noFill/>
              <a:round/>
              <a:headEnd/>
              <a:tailEnd/>
            </a:ln>
            <a:effectLst/>
          </p:spPr>
          <p:txBody>
            <a:bodyPr wrap="none" anchor="ctr"/>
            <a:lstStyle/>
            <a:p>
              <a:pPr>
                <a:defRPr/>
              </a:pPr>
              <a:endParaRPr lang="en-US">
                <a:ea typeface="+mn-ea"/>
                <a:cs typeface="+mn-cs"/>
              </a:endParaRPr>
            </a:p>
          </p:txBody>
        </p:sp>
        <p:sp>
          <p:nvSpPr>
            <p:cNvPr id="18435" name="Rectangle 3"/>
            <p:cNvSpPr>
              <a:spLocks noChangeArrowheads="1"/>
            </p:cNvSpPr>
            <p:nvPr/>
          </p:nvSpPr>
          <p:spPr bwMode="auto">
            <a:xfrm>
              <a:off x="432" y="0"/>
              <a:ext cx="1582" cy="672"/>
            </a:xfrm>
            <a:prstGeom prst="rect">
              <a:avLst/>
            </a:prstGeom>
            <a:solidFill>
              <a:srgbClr val="99CC99"/>
            </a:solidFill>
            <a:ln w="9525">
              <a:noFill/>
              <a:round/>
              <a:headEnd/>
              <a:tailEnd/>
            </a:ln>
            <a:effectLst/>
          </p:spPr>
          <p:txBody>
            <a:bodyPr wrap="none" anchor="ctr"/>
            <a:lstStyle/>
            <a:p>
              <a:pPr>
                <a:defRPr/>
              </a:pPr>
              <a:endParaRPr lang="en-US">
                <a:ea typeface="+mn-ea"/>
                <a:cs typeface="+mn-cs"/>
              </a:endParaRPr>
            </a:p>
          </p:txBody>
        </p:sp>
      </p:grpSp>
      <p:sp>
        <p:nvSpPr>
          <p:cNvPr id="18436" name="AutoShape 4"/>
          <p:cNvSpPr>
            <a:spLocks noChangeArrowheads="1"/>
          </p:cNvSpPr>
          <p:nvPr/>
        </p:nvSpPr>
        <p:spPr bwMode="auto">
          <a:xfrm>
            <a:off x="762000" y="762000"/>
            <a:ext cx="5105400" cy="609600"/>
          </a:xfrm>
          <a:prstGeom prst="roundRect">
            <a:avLst>
              <a:gd name="adj" fmla="val 50000"/>
            </a:avLst>
          </a:prstGeom>
          <a:solidFill>
            <a:srgbClr val="FFFFFF"/>
          </a:solidFill>
          <a:ln w="9525">
            <a:noFill/>
            <a:round/>
            <a:headEnd/>
            <a:tailEnd/>
          </a:ln>
          <a:effectLst/>
        </p:spPr>
        <p:txBody>
          <a:bodyPr wrap="none" anchor="ctr"/>
          <a:lstStyle/>
          <a:p>
            <a:pPr>
              <a:defRPr/>
            </a:pPr>
            <a:endParaRPr lang="en-US">
              <a:ea typeface="+mn-ea"/>
              <a:cs typeface="+mn-cs"/>
            </a:endParaRPr>
          </a:p>
        </p:txBody>
      </p:sp>
      <p:sp>
        <p:nvSpPr>
          <p:cNvPr id="209924" name="Rectangle 5"/>
          <p:cNvSpPr>
            <a:spLocks noGrp="1" noChangeArrowheads="1"/>
          </p:cNvSpPr>
          <p:nvPr>
            <p:ph type="title"/>
          </p:nvPr>
        </p:nvSpPr>
        <p:spPr bwMode="auto">
          <a:xfrm>
            <a:off x="914400" y="762000"/>
            <a:ext cx="799623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09925" name="Rectangle 6"/>
          <p:cNvSpPr>
            <a:spLocks noGrp="1" noChangeArrowheads="1"/>
          </p:cNvSpPr>
          <p:nvPr>
            <p:ph type="body" idx="1"/>
          </p:nvPr>
        </p:nvSpPr>
        <p:spPr bwMode="auto">
          <a:xfrm>
            <a:off x="914400" y="2362200"/>
            <a:ext cx="7996238" cy="372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7164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8439" name="Text Box 7"/>
          <p:cNvSpPr txBox="1">
            <a:spLocks noChangeArrowheads="1"/>
          </p:cNvSpPr>
          <p:nvPr/>
        </p:nvSpPr>
        <p:spPr bwMode="auto">
          <a:xfrm>
            <a:off x="7010400" y="6392863"/>
            <a:ext cx="19018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18440" name="Text Box 8"/>
          <p:cNvSpPr txBox="1">
            <a:spLocks noChangeArrowheads="1"/>
          </p:cNvSpPr>
          <p:nvPr/>
        </p:nvSpPr>
        <p:spPr bwMode="auto">
          <a:xfrm>
            <a:off x="2936875" y="6367463"/>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18441" name="Rectangle 9"/>
          <p:cNvSpPr>
            <a:spLocks noGrp="1" noChangeArrowheads="1"/>
          </p:cNvSpPr>
          <p:nvPr>
            <p:ph type="sldNum"/>
          </p:nvPr>
        </p:nvSpPr>
        <p:spPr bwMode="auto">
          <a:xfrm>
            <a:off x="84138" y="6342063"/>
            <a:ext cx="582612" cy="485775"/>
          </a:xfrm>
          <a:prstGeom prst="rect">
            <a:avLst/>
          </a:prstGeom>
          <a:noFill/>
          <a:ln w="9525">
            <a:noFill/>
            <a:round/>
            <a:headEnd/>
            <a:tailEnd/>
          </a:ln>
          <a:effectLst/>
        </p:spPr>
        <p:txBody>
          <a:bodyPr vert="horz" wrap="square" lIns="90000" tIns="46800" rIns="90000" bIns="46800" numCol="1" anchor="b" anchorCtr="1" compatLnSpc="1">
            <a:prstTxWarp prst="textNoShape">
              <a:avLst/>
            </a:prstTxWarp>
          </a:bodyPr>
          <a:lstStyle>
            <a:lvl1pPr>
              <a:lnSpc>
                <a:spcPct val="93000"/>
              </a:lnSpc>
              <a:defRPr sz="2600" b="1">
                <a:solidFill>
                  <a:srgbClr val="FFFFFF"/>
                </a:solidFill>
                <a:latin typeface="Arial" charset="0"/>
                <a:cs typeface="Arial Unicode MS" charset="0"/>
              </a:defRPr>
            </a:lvl1pPr>
          </a:lstStyle>
          <a:p>
            <a:fld id="{1EB6F96B-FEBF-3C43-9383-ADBE43AE96A1}" type="slidenum">
              <a:rPr lang="en-US"/>
              <a:pPr/>
              <a:t>‹#›</a:t>
            </a:fld>
            <a:endParaRPr lang="en-US"/>
          </a:p>
        </p:txBody>
      </p:sp>
      <p:grpSp>
        <p:nvGrpSpPr>
          <p:cNvPr id="209929" name="Group 10"/>
          <p:cNvGrpSpPr>
            <a:grpSpLocks/>
          </p:cNvGrpSpPr>
          <p:nvPr/>
        </p:nvGrpSpPr>
        <p:grpSpPr bwMode="auto">
          <a:xfrm>
            <a:off x="228600" y="1981200"/>
            <a:ext cx="7386638" cy="314325"/>
            <a:chOff x="144" y="1248"/>
            <a:chExt cx="4653" cy="198"/>
          </a:xfrm>
        </p:grpSpPr>
        <p:sp>
          <p:nvSpPr>
            <p:cNvPr id="18443" name="AutoShape 11"/>
            <p:cNvSpPr>
              <a:spLocks noChangeArrowheads="1"/>
            </p:cNvSpPr>
            <p:nvPr/>
          </p:nvSpPr>
          <p:spPr bwMode="auto">
            <a:xfrm>
              <a:off x="384" y="1248"/>
              <a:ext cx="4414" cy="198"/>
            </a:xfrm>
            <a:prstGeom prst="roundRect">
              <a:avLst>
                <a:gd name="adj" fmla="val 0"/>
              </a:avLst>
            </a:prstGeom>
            <a:solidFill>
              <a:srgbClr val="003366"/>
            </a:solidFill>
            <a:ln w="9525">
              <a:noFill/>
              <a:round/>
              <a:headEnd/>
              <a:tailEnd/>
            </a:ln>
            <a:effectLst/>
          </p:spPr>
          <p:txBody>
            <a:bodyPr wrap="none" anchor="ctr"/>
            <a:lstStyle/>
            <a:p>
              <a:pPr>
                <a:defRPr/>
              </a:pPr>
              <a:endParaRPr lang="en-US">
                <a:ea typeface="+mn-ea"/>
                <a:cs typeface="+mn-cs"/>
              </a:endParaRPr>
            </a:p>
          </p:txBody>
        </p:sp>
        <p:sp>
          <p:nvSpPr>
            <p:cNvPr id="18444" name="AutoShape 12"/>
            <p:cNvSpPr>
              <a:spLocks noChangeArrowheads="1"/>
            </p:cNvSpPr>
            <p:nvPr/>
          </p:nvSpPr>
          <p:spPr bwMode="auto">
            <a:xfrm flipH="1">
              <a:off x="144" y="1248"/>
              <a:ext cx="248" cy="199"/>
            </a:xfrm>
            <a:prstGeom prst="flowChartDelay">
              <a:avLst/>
            </a:prstGeom>
            <a:solidFill>
              <a:srgbClr val="003366"/>
            </a:solidFill>
            <a:ln w="9525">
              <a:noFill/>
              <a:round/>
              <a:headEnd/>
              <a:tailEnd/>
            </a:ln>
            <a:effectLst/>
          </p:spPr>
          <p:txBody>
            <a:bodyPr wrap="none" anchor="ctr"/>
            <a:lstStyle/>
            <a:p>
              <a:pPr>
                <a:defRPr/>
              </a:pPr>
              <a:endParaRPr lang="en-US">
                <a:ea typeface="+mn-ea"/>
                <a:cs typeface="+mn-cs"/>
              </a:endParaRPr>
            </a:p>
          </p:txBody>
        </p:sp>
      </p:grpSp>
    </p:spTree>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l" defTabSz="457200" rtl="0" eaLnBrk="0" fontAlgn="base" hangingPunct="0">
        <a:lnSpc>
          <a:spcPct val="84000"/>
        </a:lnSpc>
        <a:spcBef>
          <a:spcPct val="0"/>
        </a:spcBef>
        <a:spcAft>
          <a:spcPct val="0"/>
        </a:spcAft>
        <a:buClr>
          <a:srgbClr val="000000"/>
        </a:buClr>
        <a:buSzPct val="100000"/>
        <a:buFont typeface="Times New Roman" charset="0"/>
        <a:defRPr sz="3600" b="1">
          <a:solidFill>
            <a:srgbClr val="006666"/>
          </a:solidFill>
          <a:latin typeface="+mj-lt"/>
          <a:ea typeface="ＭＳ Ｐゴシック" charset="0"/>
          <a:cs typeface="+mj-cs"/>
        </a:defRPr>
      </a:lvl1pPr>
      <a:lvl2pPr algn="l" defTabSz="457200" rtl="0" eaLnBrk="0" fontAlgn="base" hangingPunct="0">
        <a:lnSpc>
          <a:spcPct val="84000"/>
        </a:lnSpc>
        <a:spcBef>
          <a:spcPct val="0"/>
        </a:spcBef>
        <a:spcAft>
          <a:spcPct val="0"/>
        </a:spcAft>
        <a:buClr>
          <a:srgbClr val="000000"/>
        </a:buClr>
        <a:buSzPct val="100000"/>
        <a:buFont typeface="Times New Roman" charset="0"/>
        <a:defRPr sz="3600" b="1">
          <a:solidFill>
            <a:srgbClr val="006666"/>
          </a:solidFill>
          <a:latin typeface="Arial" charset="0"/>
          <a:ea typeface="ＭＳ Ｐゴシック" charset="0"/>
          <a:cs typeface="MS Gothic" pitchFamily="49" charset="-128"/>
        </a:defRPr>
      </a:lvl2pPr>
      <a:lvl3pPr algn="l" defTabSz="457200" rtl="0" eaLnBrk="0" fontAlgn="base" hangingPunct="0">
        <a:lnSpc>
          <a:spcPct val="84000"/>
        </a:lnSpc>
        <a:spcBef>
          <a:spcPct val="0"/>
        </a:spcBef>
        <a:spcAft>
          <a:spcPct val="0"/>
        </a:spcAft>
        <a:buClr>
          <a:srgbClr val="000000"/>
        </a:buClr>
        <a:buSzPct val="100000"/>
        <a:buFont typeface="Times New Roman" charset="0"/>
        <a:defRPr sz="3600" b="1">
          <a:solidFill>
            <a:srgbClr val="006666"/>
          </a:solidFill>
          <a:latin typeface="Arial" charset="0"/>
          <a:ea typeface="ＭＳ Ｐゴシック" charset="0"/>
          <a:cs typeface="MS Gothic" pitchFamily="49" charset="-128"/>
        </a:defRPr>
      </a:lvl3pPr>
      <a:lvl4pPr algn="l" defTabSz="457200" rtl="0" eaLnBrk="0" fontAlgn="base" hangingPunct="0">
        <a:lnSpc>
          <a:spcPct val="84000"/>
        </a:lnSpc>
        <a:spcBef>
          <a:spcPct val="0"/>
        </a:spcBef>
        <a:spcAft>
          <a:spcPct val="0"/>
        </a:spcAft>
        <a:buClr>
          <a:srgbClr val="000000"/>
        </a:buClr>
        <a:buSzPct val="100000"/>
        <a:buFont typeface="Times New Roman" charset="0"/>
        <a:defRPr sz="3600" b="1">
          <a:solidFill>
            <a:srgbClr val="006666"/>
          </a:solidFill>
          <a:latin typeface="Arial" charset="0"/>
          <a:ea typeface="ＭＳ Ｐゴシック" charset="0"/>
          <a:cs typeface="MS Gothic" pitchFamily="49" charset="-128"/>
        </a:defRPr>
      </a:lvl4pPr>
      <a:lvl5pPr algn="l" defTabSz="457200" rtl="0" eaLnBrk="0" fontAlgn="base" hangingPunct="0">
        <a:lnSpc>
          <a:spcPct val="84000"/>
        </a:lnSpc>
        <a:spcBef>
          <a:spcPct val="0"/>
        </a:spcBef>
        <a:spcAft>
          <a:spcPct val="0"/>
        </a:spcAft>
        <a:buClr>
          <a:srgbClr val="000000"/>
        </a:buClr>
        <a:buSzPct val="100000"/>
        <a:buFont typeface="Times New Roman" charset="0"/>
        <a:defRPr sz="3600" b="1">
          <a:solidFill>
            <a:srgbClr val="006666"/>
          </a:solidFill>
          <a:latin typeface="Arial" charset="0"/>
          <a:ea typeface="ＭＳ Ｐゴシック" charset="0"/>
          <a:cs typeface="MS Gothic" pitchFamily="49" charset="-128"/>
        </a:defRPr>
      </a:lvl5pPr>
      <a:lvl6pPr marL="2514600" indent="-228600" algn="l" defTabSz="457200" rtl="0" eaLnBrk="0" fontAlgn="base" hangingPunct="0">
        <a:lnSpc>
          <a:spcPct val="84000"/>
        </a:lnSpc>
        <a:spcBef>
          <a:spcPct val="0"/>
        </a:spcBef>
        <a:spcAft>
          <a:spcPct val="0"/>
        </a:spcAft>
        <a:buClr>
          <a:srgbClr val="000000"/>
        </a:buClr>
        <a:buSzPct val="100000"/>
        <a:buFont typeface="Times New Roman" charset="0"/>
        <a:defRPr sz="3600" b="1">
          <a:solidFill>
            <a:srgbClr val="006666"/>
          </a:solidFill>
          <a:latin typeface="Arial" charset="0"/>
          <a:ea typeface="MS Gothic" pitchFamily="49" charset="-128"/>
          <a:cs typeface="MS Gothic" pitchFamily="49" charset="-128"/>
        </a:defRPr>
      </a:lvl6pPr>
      <a:lvl7pPr marL="2971800" indent="-228600" algn="l" defTabSz="457200" rtl="0" eaLnBrk="0" fontAlgn="base" hangingPunct="0">
        <a:lnSpc>
          <a:spcPct val="84000"/>
        </a:lnSpc>
        <a:spcBef>
          <a:spcPct val="0"/>
        </a:spcBef>
        <a:spcAft>
          <a:spcPct val="0"/>
        </a:spcAft>
        <a:buClr>
          <a:srgbClr val="000000"/>
        </a:buClr>
        <a:buSzPct val="100000"/>
        <a:buFont typeface="Times New Roman" charset="0"/>
        <a:defRPr sz="3600" b="1">
          <a:solidFill>
            <a:srgbClr val="006666"/>
          </a:solidFill>
          <a:latin typeface="Arial" charset="0"/>
          <a:ea typeface="MS Gothic" pitchFamily="49" charset="-128"/>
          <a:cs typeface="MS Gothic" pitchFamily="49" charset="-128"/>
        </a:defRPr>
      </a:lvl7pPr>
      <a:lvl8pPr marL="3429000" indent="-228600" algn="l" defTabSz="457200" rtl="0" eaLnBrk="0" fontAlgn="base" hangingPunct="0">
        <a:lnSpc>
          <a:spcPct val="84000"/>
        </a:lnSpc>
        <a:spcBef>
          <a:spcPct val="0"/>
        </a:spcBef>
        <a:spcAft>
          <a:spcPct val="0"/>
        </a:spcAft>
        <a:buClr>
          <a:srgbClr val="000000"/>
        </a:buClr>
        <a:buSzPct val="100000"/>
        <a:buFont typeface="Times New Roman" charset="0"/>
        <a:defRPr sz="3600" b="1">
          <a:solidFill>
            <a:srgbClr val="006666"/>
          </a:solidFill>
          <a:latin typeface="Arial" charset="0"/>
          <a:ea typeface="MS Gothic" pitchFamily="49" charset="-128"/>
          <a:cs typeface="MS Gothic" pitchFamily="49" charset="-128"/>
        </a:defRPr>
      </a:lvl8pPr>
      <a:lvl9pPr marL="3886200" indent="-228600" algn="l" defTabSz="457200" rtl="0" eaLnBrk="0" fontAlgn="base" hangingPunct="0">
        <a:lnSpc>
          <a:spcPct val="84000"/>
        </a:lnSpc>
        <a:spcBef>
          <a:spcPct val="0"/>
        </a:spcBef>
        <a:spcAft>
          <a:spcPct val="0"/>
        </a:spcAft>
        <a:buClr>
          <a:srgbClr val="000000"/>
        </a:buClr>
        <a:buSzPct val="100000"/>
        <a:buFont typeface="Times New Roman" charset="0"/>
        <a:defRPr sz="3600" b="1">
          <a:solidFill>
            <a:srgbClr val="006666"/>
          </a:solidFill>
          <a:latin typeface="Arial" charset="0"/>
          <a:ea typeface="MS Gothic" pitchFamily="49" charset="-128"/>
          <a:cs typeface="MS Gothic" pitchFamily="49" charset="-128"/>
        </a:defRPr>
      </a:lvl9pPr>
    </p:titleStyle>
    <p:bodyStyle>
      <a:lvl1pPr marL="342900" indent="-342900" algn="l" defTabSz="457200" rtl="0" eaLnBrk="0" fontAlgn="base" hangingPunct="0">
        <a:lnSpc>
          <a:spcPct val="93000"/>
        </a:lnSpc>
        <a:spcBef>
          <a:spcPts val="700"/>
        </a:spcBef>
        <a:spcAft>
          <a:spcPct val="0"/>
        </a:spcAft>
        <a:buClr>
          <a:srgbClr val="000000"/>
        </a:buClr>
        <a:buSzPct val="100000"/>
        <a:buFont typeface="Times New Roman" charset="0"/>
        <a:defRPr sz="2800">
          <a:solidFill>
            <a:srgbClr val="003366"/>
          </a:solidFill>
          <a:latin typeface="+mn-lt"/>
          <a:ea typeface="ＭＳ Ｐゴシック" charset="0"/>
          <a:cs typeface="+mn-cs"/>
        </a:defRPr>
      </a:lvl1pPr>
      <a:lvl2pPr marL="742950" indent="-285750" algn="l" defTabSz="457200" rtl="0" eaLnBrk="0" fontAlgn="base" hangingPunct="0">
        <a:lnSpc>
          <a:spcPct val="93000"/>
        </a:lnSpc>
        <a:spcBef>
          <a:spcPts val="600"/>
        </a:spcBef>
        <a:spcAft>
          <a:spcPct val="0"/>
        </a:spcAft>
        <a:buClr>
          <a:srgbClr val="000000"/>
        </a:buClr>
        <a:buSzPct val="100000"/>
        <a:buFont typeface="Times New Roman" charset="0"/>
        <a:defRPr sz="2400">
          <a:solidFill>
            <a:srgbClr val="003366"/>
          </a:solidFill>
          <a:latin typeface="+mn-lt"/>
          <a:ea typeface="+mn-ea"/>
          <a:cs typeface="+mn-cs"/>
        </a:defRPr>
      </a:lvl2pPr>
      <a:lvl3pPr marL="11430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3366"/>
          </a:solidFill>
          <a:latin typeface="+mn-lt"/>
          <a:ea typeface="+mn-ea"/>
          <a:cs typeface="+mn-cs"/>
        </a:defRPr>
      </a:lvl3pPr>
      <a:lvl4pPr marL="1600200" indent="-228600" algn="l" defTabSz="457200" rtl="0" eaLnBrk="0" fontAlgn="base" hangingPunct="0">
        <a:lnSpc>
          <a:spcPct val="93000"/>
        </a:lnSpc>
        <a:spcBef>
          <a:spcPts val="450"/>
        </a:spcBef>
        <a:spcAft>
          <a:spcPct val="0"/>
        </a:spcAft>
        <a:buClr>
          <a:srgbClr val="000000"/>
        </a:buClr>
        <a:buSzPct val="100000"/>
        <a:buFont typeface="Times New Roman" charset="0"/>
        <a:defRPr sz="2000">
          <a:solidFill>
            <a:srgbClr val="003366"/>
          </a:solidFill>
          <a:latin typeface="+mn-lt"/>
          <a:ea typeface="+mn-ea"/>
          <a:cs typeface="+mn-cs"/>
        </a:defRPr>
      </a:lvl4pPr>
      <a:lvl5pPr marL="2057400" indent="-228600" algn="l" defTabSz="457200" rtl="0" eaLnBrk="0" fontAlgn="base" hangingPunct="0">
        <a:lnSpc>
          <a:spcPct val="93000"/>
        </a:lnSpc>
        <a:spcBef>
          <a:spcPts val="450"/>
        </a:spcBef>
        <a:spcAft>
          <a:spcPct val="0"/>
        </a:spcAft>
        <a:buClr>
          <a:srgbClr val="000000"/>
        </a:buClr>
        <a:buSzPct val="100000"/>
        <a:buFont typeface="Times New Roman" charset="0"/>
        <a:defRPr sz="2000">
          <a:solidFill>
            <a:srgbClr val="003366"/>
          </a:solidFill>
          <a:latin typeface="+mn-lt"/>
          <a:ea typeface="+mn-ea"/>
          <a:cs typeface="+mn-cs"/>
        </a:defRPr>
      </a:lvl5pPr>
      <a:lvl6pPr marL="2514600" indent="-228600" algn="l" defTabSz="457200" rtl="0" eaLnBrk="0" fontAlgn="base" hangingPunct="0">
        <a:lnSpc>
          <a:spcPct val="93000"/>
        </a:lnSpc>
        <a:spcBef>
          <a:spcPts val="450"/>
        </a:spcBef>
        <a:spcAft>
          <a:spcPct val="0"/>
        </a:spcAft>
        <a:buClr>
          <a:srgbClr val="000000"/>
        </a:buClr>
        <a:buSzPct val="100000"/>
        <a:buFont typeface="Times New Roman" charset="0"/>
        <a:defRPr sz="2000">
          <a:solidFill>
            <a:srgbClr val="003366"/>
          </a:solidFill>
          <a:latin typeface="+mn-lt"/>
          <a:ea typeface="+mn-ea"/>
          <a:cs typeface="+mn-cs"/>
        </a:defRPr>
      </a:lvl6pPr>
      <a:lvl7pPr marL="2971800" indent="-228600" algn="l" defTabSz="457200" rtl="0" eaLnBrk="0" fontAlgn="base" hangingPunct="0">
        <a:lnSpc>
          <a:spcPct val="93000"/>
        </a:lnSpc>
        <a:spcBef>
          <a:spcPts val="450"/>
        </a:spcBef>
        <a:spcAft>
          <a:spcPct val="0"/>
        </a:spcAft>
        <a:buClr>
          <a:srgbClr val="000000"/>
        </a:buClr>
        <a:buSzPct val="100000"/>
        <a:buFont typeface="Times New Roman" charset="0"/>
        <a:defRPr sz="2000">
          <a:solidFill>
            <a:srgbClr val="003366"/>
          </a:solidFill>
          <a:latin typeface="+mn-lt"/>
          <a:ea typeface="+mn-ea"/>
          <a:cs typeface="+mn-cs"/>
        </a:defRPr>
      </a:lvl7pPr>
      <a:lvl8pPr marL="3429000" indent="-228600" algn="l" defTabSz="457200" rtl="0" eaLnBrk="0" fontAlgn="base" hangingPunct="0">
        <a:lnSpc>
          <a:spcPct val="93000"/>
        </a:lnSpc>
        <a:spcBef>
          <a:spcPts val="450"/>
        </a:spcBef>
        <a:spcAft>
          <a:spcPct val="0"/>
        </a:spcAft>
        <a:buClr>
          <a:srgbClr val="000000"/>
        </a:buClr>
        <a:buSzPct val="100000"/>
        <a:buFont typeface="Times New Roman" charset="0"/>
        <a:defRPr sz="2000">
          <a:solidFill>
            <a:srgbClr val="003366"/>
          </a:solidFill>
          <a:latin typeface="+mn-lt"/>
          <a:ea typeface="+mn-ea"/>
          <a:cs typeface="+mn-cs"/>
        </a:defRPr>
      </a:lvl8pPr>
      <a:lvl9pPr marL="3886200" indent="-228600" algn="l" defTabSz="457200" rtl="0" eaLnBrk="0" fontAlgn="base" hangingPunct="0">
        <a:lnSpc>
          <a:spcPct val="93000"/>
        </a:lnSpc>
        <a:spcBef>
          <a:spcPts val="450"/>
        </a:spcBef>
        <a:spcAft>
          <a:spcPct val="0"/>
        </a:spcAft>
        <a:buClr>
          <a:srgbClr val="000000"/>
        </a:buClr>
        <a:buSzPct val="100000"/>
        <a:buFont typeface="Times New Roman" charset="0"/>
        <a:defRPr sz="2000">
          <a:solidFill>
            <a:srgbClr val="003366"/>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Rectangle 1"/>
          <p:cNvSpPr>
            <a:spLocks noChangeArrowheads="1"/>
          </p:cNvSpPr>
          <p:nvPr/>
        </p:nvSpPr>
        <p:spPr bwMode="auto">
          <a:xfrm>
            <a:off x="0" y="0"/>
            <a:ext cx="4572000" cy="6858000"/>
          </a:xfrm>
          <a:prstGeom prst="rect">
            <a:avLst/>
          </a:prstGeom>
          <a:solidFill>
            <a:srgbClr val="99CC99"/>
          </a:solidFill>
          <a:ln w="9525">
            <a:noFill/>
            <a:round/>
            <a:headEnd/>
            <a:tailEnd/>
          </a:ln>
          <a:effectLst/>
        </p:spPr>
        <p:txBody>
          <a:bodyPr wrap="none" anchor="ctr"/>
          <a:lstStyle/>
          <a:p>
            <a:pPr>
              <a:defRPr/>
            </a:pPr>
            <a:endParaRPr lang="en-US">
              <a:ea typeface="+mn-ea"/>
              <a:cs typeface="+mn-cs"/>
            </a:endParaRPr>
          </a:p>
        </p:txBody>
      </p:sp>
      <p:sp>
        <p:nvSpPr>
          <p:cNvPr id="19458" name="AutoShape 2"/>
          <p:cNvSpPr>
            <a:spLocks noChangeArrowheads="1"/>
          </p:cNvSpPr>
          <p:nvPr/>
        </p:nvSpPr>
        <p:spPr bwMode="auto">
          <a:xfrm>
            <a:off x="685800" y="990600"/>
            <a:ext cx="5181600" cy="1905000"/>
          </a:xfrm>
          <a:prstGeom prst="roundRect">
            <a:avLst>
              <a:gd name="adj" fmla="val 50000"/>
            </a:avLst>
          </a:prstGeom>
          <a:solidFill>
            <a:srgbClr val="FFFFFF"/>
          </a:solidFill>
          <a:ln w="9525">
            <a:noFill/>
            <a:round/>
            <a:headEnd/>
            <a:tailEnd/>
          </a:ln>
          <a:effectLst/>
        </p:spPr>
        <p:txBody>
          <a:bodyPr wrap="none" anchor="ctr"/>
          <a:lstStyle/>
          <a:p>
            <a:pPr>
              <a:defRPr/>
            </a:pPr>
            <a:endParaRPr lang="en-US">
              <a:ea typeface="+mn-ea"/>
              <a:cs typeface="+mn-cs"/>
            </a:endParaRPr>
          </a:p>
        </p:txBody>
      </p:sp>
      <p:grpSp>
        <p:nvGrpSpPr>
          <p:cNvPr id="222212" name="Group 3"/>
          <p:cNvGrpSpPr>
            <a:grpSpLocks/>
          </p:cNvGrpSpPr>
          <p:nvPr/>
        </p:nvGrpSpPr>
        <p:grpSpPr bwMode="auto">
          <a:xfrm>
            <a:off x="3632200" y="4889500"/>
            <a:ext cx="4872038" cy="314325"/>
            <a:chOff x="2288" y="3080"/>
            <a:chExt cx="3069" cy="198"/>
          </a:xfrm>
        </p:grpSpPr>
        <p:sp>
          <p:nvSpPr>
            <p:cNvPr id="19460" name="AutoShape 4"/>
            <p:cNvSpPr>
              <a:spLocks noChangeArrowheads="1"/>
            </p:cNvSpPr>
            <p:nvPr/>
          </p:nvSpPr>
          <p:spPr bwMode="auto">
            <a:xfrm flipH="1">
              <a:off x="2287" y="3080"/>
              <a:ext cx="2912" cy="198"/>
            </a:xfrm>
            <a:prstGeom prst="roundRect">
              <a:avLst>
                <a:gd name="adj" fmla="val 0"/>
              </a:avLst>
            </a:prstGeom>
            <a:solidFill>
              <a:srgbClr val="003366"/>
            </a:solidFill>
            <a:ln w="9525">
              <a:noFill/>
              <a:round/>
              <a:headEnd/>
              <a:tailEnd/>
            </a:ln>
            <a:effectLst/>
          </p:spPr>
          <p:txBody>
            <a:bodyPr wrap="none" anchor="ctr"/>
            <a:lstStyle/>
            <a:p>
              <a:pPr>
                <a:defRPr/>
              </a:pPr>
              <a:endParaRPr lang="en-US">
                <a:ea typeface="+mn-ea"/>
                <a:cs typeface="+mn-cs"/>
              </a:endParaRPr>
            </a:p>
          </p:txBody>
        </p:sp>
        <p:sp>
          <p:nvSpPr>
            <p:cNvPr id="19461" name="AutoShape 5"/>
            <p:cNvSpPr>
              <a:spLocks noChangeArrowheads="1"/>
            </p:cNvSpPr>
            <p:nvPr/>
          </p:nvSpPr>
          <p:spPr bwMode="auto">
            <a:xfrm>
              <a:off x="5194" y="3080"/>
              <a:ext cx="164" cy="199"/>
            </a:xfrm>
            <a:prstGeom prst="flowChartDelay">
              <a:avLst/>
            </a:prstGeom>
            <a:solidFill>
              <a:srgbClr val="003366"/>
            </a:solidFill>
            <a:ln w="9525">
              <a:noFill/>
              <a:round/>
              <a:headEnd/>
              <a:tailEnd/>
            </a:ln>
            <a:effectLst/>
          </p:spPr>
          <p:txBody>
            <a:bodyPr wrap="none" anchor="ctr"/>
            <a:lstStyle/>
            <a:p>
              <a:pPr>
                <a:defRPr/>
              </a:pPr>
              <a:endParaRPr lang="en-US">
                <a:ea typeface="+mn-ea"/>
                <a:cs typeface="+mn-cs"/>
              </a:endParaRPr>
            </a:p>
          </p:txBody>
        </p:sp>
      </p:grpSp>
      <p:sp>
        <p:nvSpPr>
          <p:cNvPr id="19462" name="Text Box 6"/>
          <p:cNvSpPr txBox="1">
            <a:spLocks noChangeArrowheads="1"/>
          </p:cNvSpPr>
          <p:nvPr/>
        </p:nvSpPr>
        <p:spPr bwMode="auto">
          <a:xfrm>
            <a:off x="2667000" y="6392863"/>
            <a:ext cx="19018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19463" name="Text Box 7"/>
          <p:cNvSpPr txBox="1">
            <a:spLocks noChangeArrowheads="1"/>
          </p:cNvSpPr>
          <p:nvPr/>
        </p:nvSpPr>
        <p:spPr bwMode="auto">
          <a:xfrm>
            <a:off x="5195888" y="6392863"/>
            <a:ext cx="3276600"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19464" name="Rectangle 8"/>
          <p:cNvSpPr>
            <a:spLocks noGrp="1" noChangeArrowheads="1"/>
          </p:cNvSpPr>
          <p:nvPr>
            <p:ph type="sldNum"/>
          </p:nvPr>
        </p:nvSpPr>
        <p:spPr bwMode="auto">
          <a:xfrm>
            <a:off x="9525" y="6357938"/>
            <a:ext cx="582613" cy="48577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nSpc>
                <a:spcPct val="93000"/>
              </a:lnSpc>
              <a:defRPr sz="2600" b="1">
                <a:solidFill>
                  <a:srgbClr val="FFFFFF"/>
                </a:solidFill>
                <a:latin typeface="Arial" charset="0"/>
                <a:cs typeface="Arial Unicode MS" charset="0"/>
              </a:defRPr>
            </a:lvl1pPr>
          </a:lstStyle>
          <a:p>
            <a:fld id="{3097FDA1-102C-B14E-AC1E-EB3021908C39}" type="slidenum">
              <a:rPr lang="en-US"/>
              <a:pPr/>
              <a:t>‹#›</a:t>
            </a:fld>
            <a:endParaRPr lang="en-US"/>
          </a:p>
        </p:txBody>
      </p:sp>
      <p:sp>
        <p:nvSpPr>
          <p:cNvPr id="222216" name="Rectangle 9"/>
          <p:cNvSpPr>
            <a:spLocks noGrp="1" noChangeArrowheads="1"/>
          </p:cNvSpPr>
          <p:nvPr>
            <p:ph type="title"/>
          </p:nvPr>
        </p:nvSpPr>
        <p:spPr bwMode="auto">
          <a:xfrm>
            <a:off x="936625" y="1425575"/>
            <a:ext cx="776763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Tree>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l" defTabSz="457200" rtl="0" eaLnBrk="0" fontAlgn="base" hangingPunct="0">
        <a:lnSpc>
          <a:spcPct val="84000"/>
        </a:lnSpc>
        <a:spcBef>
          <a:spcPct val="0"/>
        </a:spcBef>
        <a:spcAft>
          <a:spcPct val="0"/>
        </a:spcAft>
        <a:buClr>
          <a:srgbClr val="000000"/>
        </a:buClr>
        <a:buSzPct val="100000"/>
        <a:buFont typeface="Times New Roman" charset="0"/>
        <a:defRPr sz="3600" b="1">
          <a:solidFill>
            <a:srgbClr val="006666"/>
          </a:solidFill>
          <a:latin typeface="+mj-lt"/>
          <a:ea typeface="ＭＳ Ｐゴシック" charset="0"/>
          <a:cs typeface="+mj-cs"/>
        </a:defRPr>
      </a:lvl1pPr>
      <a:lvl2pPr algn="l" defTabSz="457200" rtl="0" eaLnBrk="0" fontAlgn="base" hangingPunct="0">
        <a:lnSpc>
          <a:spcPct val="84000"/>
        </a:lnSpc>
        <a:spcBef>
          <a:spcPct val="0"/>
        </a:spcBef>
        <a:spcAft>
          <a:spcPct val="0"/>
        </a:spcAft>
        <a:buClr>
          <a:srgbClr val="000000"/>
        </a:buClr>
        <a:buSzPct val="100000"/>
        <a:buFont typeface="Times New Roman" charset="0"/>
        <a:defRPr sz="3600" b="1">
          <a:solidFill>
            <a:srgbClr val="006666"/>
          </a:solidFill>
          <a:latin typeface="Arial" charset="0"/>
          <a:ea typeface="ＭＳ Ｐゴシック" charset="0"/>
          <a:cs typeface="MS Gothic" pitchFamily="49" charset="-128"/>
        </a:defRPr>
      </a:lvl2pPr>
      <a:lvl3pPr algn="l" defTabSz="457200" rtl="0" eaLnBrk="0" fontAlgn="base" hangingPunct="0">
        <a:lnSpc>
          <a:spcPct val="84000"/>
        </a:lnSpc>
        <a:spcBef>
          <a:spcPct val="0"/>
        </a:spcBef>
        <a:spcAft>
          <a:spcPct val="0"/>
        </a:spcAft>
        <a:buClr>
          <a:srgbClr val="000000"/>
        </a:buClr>
        <a:buSzPct val="100000"/>
        <a:buFont typeface="Times New Roman" charset="0"/>
        <a:defRPr sz="3600" b="1">
          <a:solidFill>
            <a:srgbClr val="006666"/>
          </a:solidFill>
          <a:latin typeface="Arial" charset="0"/>
          <a:ea typeface="ＭＳ Ｐゴシック" charset="0"/>
          <a:cs typeface="MS Gothic" pitchFamily="49" charset="-128"/>
        </a:defRPr>
      </a:lvl3pPr>
      <a:lvl4pPr algn="l" defTabSz="457200" rtl="0" eaLnBrk="0" fontAlgn="base" hangingPunct="0">
        <a:lnSpc>
          <a:spcPct val="84000"/>
        </a:lnSpc>
        <a:spcBef>
          <a:spcPct val="0"/>
        </a:spcBef>
        <a:spcAft>
          <a:spcPct val="0"/>
        </a:spcAft>
        <a:buClr>
          <a:srgbClr val="000000"/>
        </a:buClr>
        <a:buSzPct val="100000"/>
        <a:buFont typeface="Times New Roman" charset="0"/>
        <a:defRPr sz="3600" b="1">
          <a:solidFill>
            <a:srgbClr val="006666"/>
          </a:solidFill>
          <a:latin typeface="Arial" charset="0"/>
          <a:ea typeface="ＭＳ Ｐゴシック" charset="0"/>
          <a:cs typeface="MS Gothic" pitchFamily="49" charset="-128"/>
        </a:defRPr>
      </a:lvl4pPr>
      <a:lvl5pPr algn="l" defTabSz="457200" rtl="0" eaLnBrk="0" fontAlgn="base" hangingPunct="0">
        <a:lnSpc>
          <a:spcPct val="84000"/>
        </a:lnSpc>
        <a:spcBef>
          <a:spcPct val="0"/>
        </a:spcBef>
        <a:spcAft>
          <a:spcPct val="0"/>
        </a:spcAft>
        <a:buClr>
          <a:srgbClr val="000000"/>
        </a:buClr>
        <a:buSzPct val="100000"/>
        <a:buFont typeface="Times New Roman" charset="0"/>
        <a:defRPr sz="3600" b="1">
          <a:solidFill>
            <a:srgbClr val="006666"/>
          </a:solidFill>
          <a:latin typeface="Arial" charset="0"/>
          <a:ea typeface="ＭＳ Ｐゴシック" charset="0"/>
          <a:cs typeface="MS Gothic" pitchFamily="49" charset="-128"/>
        </a:defRPr>
      </a:lvl5pPr>
      <a:lvl6pPr marL="2514600" indent="-228600" algn="l" defTabSz="457200" rtl="0" eaLnBrk="0" fontAlgn="base" hangingPunct="0">
        <a:lnSpc>
          <a:spcPct val="84000"/>
        </a:lnSpc>
        <a:spcBef>
          <a:spcPct val="0"/>
        </a:spcBef>
        <a:spcAft>
          <a:spcPct val="0"/>
        </a:spcAft>
        <a:buClr>
          <a:srgbClr val="000000"/>
        </a:buClr>
        <a:buSzPct val="100000"/>
        <a:buFont typeface="Times New Roman" charset="0"/>
        <a:defRPr sz="3600" b="1">
          <a:solidFill>
            <a:srgbClr val="006666"/>
          </a:solidFill>
          <a:latin typeface="Arial" charset="0"/>
          <a:ea typeface="MS Gothic" pitchFamily="49" charset="-128"/>
          <a:cs typeface="MS Gothic" pitchFamily="49" charset="-128"/>
        </a:defRPr>
      </a:lvl6pPr>
      <a:lvl7pPr marL="2971800" indent="-228600" algn="l" defTabSz="457200" rtl="0" eaLnBrk="0" fontAlgn="base" hangingPunct="0">
        <a:lnSpc>
          <a:spcPct val="84000"/>
        </a:lnSpc>
        <a:spcBef>
          <a:spcPct val="0"/>
        </a:spcBef>
        <a:spcAft>
          <a:spcPct val="0"/>
        </a:spcAft>
        <a:buClr>
          <a:srgbClr val="000000"/>
        </a:buClr>
        <a:buSzPct val="100000"/>
        <a:buFont typeface="Times New Roman" charset="0"/>
        <a:defRPr sz="3600" b="1">
          <a:solidFill>
            <a:srgbClr val="006666"/>
          </a:solidFill>
          <a:latin typeface="Arial" charset="0"/>
          <a:ea typeface="MS Gothic" pitchFamily="49" charset="-128"/>
          <a:cs typeface="MS Gothic" pitchFamily="49" charset="-128"/>
        </a:defRPr>
      </a:lvl7pPr>
      <a:lvl8pPr marL="3429000" indent="-228600" algn="l" defTabSz="457200" rtl="0" eaLnBrk="0" fontAlgn="base" hangingPunct="0">
        <a:lnSpc>
          <a:spcPct val="84000"/>
        </a:lnSpc>
        <a:spcBef>
          <a:spcPct val="0"/>
        </a:spcBef>
        <a:spcAft>
          <a:spcPct val="0"/>
        </a:spcAft>
        <a:buClr>
          <a:srgbClr val="000000"/>
        </a:buClr>
        <a:buSzPct val="100000"/>
        <a:buFont typeface="Times New Roman" charset="0"/>
        <a:defRPr sz="3600" b="1">
          <a:solidFill>
            <a:srgbClr val="006666"/>
          </a:solidFill>
          <a:latin typeface="Arial" charset="0"/>
          <a:ea typeface="MS Gothic" pitchFamily="49" charset="-128"/>
          <a:cs typeface="MS Gothic" pitchFamily="49" charset="-128"/>
        </a:defRPr>
      </a:lvl8pPr>
      <a:lvl9pPr marL="3886200" indent="-228600" algn="l" defTabSz="457200" rtl="0" eaLnBrk="0" fontAlgn="base" hangingPunct="0">
        <a:lnSpc>
          <a:spcPct val="84000"/>
        </a:lnSpc>
        <a:spcBef>
          <a:spcPct val="0"/>
        </a:spcBef>
        <a:spcAft>
          <a:spcPct val="0"/>
        </a:spcAft>
        <a:buClr>
          <a:srgbClr val="000000"/>
        </a:buClr>
        <a:buSzPct val="100000"/>
        <a:buFont typeface="Times New Roman" charset="0"/>
        <a:defRPr sz="3600" b="1">
          <a:solidFill>
            <a:srgbClr val="006666"/>
          </a:solidFill>
          <a:latin typeface="Arial" charset="0"/>
          <a:ea typeface="MS Gothic" pitchFamily="49" charset="-128"/>
          <a:cs typeface="MS Gothic" pitchFamily="49" charset="-128"/>
        </a:defRPr>
      </a:lvl9pPr>
    </p:titleStyle>
    <p:bodyStyle>
      <a:lvl1pPr marL="342900" indent="-342900" algn="l" defTabSz="457200" rtl="0" eaLnBrk="0" fontAlgn="base" hangingPunct="0">
        <a:lnSpc>
          <a:spcPct val="93000"/>
        </a:lnSpc>
        <a:spcBef>
          <a:spcPts val="700"/>
        </a:spcBef>
        <a:spcAft>
          <a:spcPct val="0"/>
        </a:spcAft>
        <a:buClr>
          <a:srgbClr val="000000"/>
        </a:buClr>
        <a:buSzPct val="100000"/>
        <a:buFont typeface="Times New Roman" charset="0"/>
        <a:defRPr sz="2800">
          <a:solidFill>
            <a:srgbClr val="003366"/>
          </a:solidFill>
          <a:latin typeface="+mn-lt"/>
          <a:ea typeface="ＭＳ Ｐゴシック" charset="0"/>
          <a:cs typeface="+mn-cs"/>
        </a:defRPr>
      </a:lvl1pPr>
      <a:lvl2pPr marL="742950" indent="-285750" algn="l" defTabSz="457200" rtl="0" eaLnBrk="0" fontAlgn="base" hangingPunct="0">
        <a:lnSpc>
          <a:spcPct val="93000"/>
        </a:lnSpc>
        <a:spcBef>
          <a:spcPts val="600"/>
        </a:spcBef>
        <a:spcAft>
          <a:spcPct val="0"/>
        </a:spcAft>
        <a:buClr>
          <a:srgbClr val="000000"/>
        </a:buClr>
        <a:buSzPct val="100000"/>
        <a:buFont typeface="Times New Roman" charset="0"/>
        <a:defRPr sz="2400">
          <a:solidFill>
            <a:srgbClr val="003366"/>
          </a:solidFill>
          <a:latin typeface="+mn-lt"/>
          <a:ea typeface="+mn-ea"/>
          <a:cs typeface="+mn-cs"/>
        </a:defRPr>
      </a:lvl2pPr>
      <a:lvl3pPr marL="11430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3366"/>
          </a:solidFill>
          <a:latin typeface="+mn-lt"/>
          <a:ea typeface="+mn-ea"/>
          <a:cs typeface="+mn-cs"/>
        </a:defRPr>
      </a:lvl3pPr>
      <a:lvl4pPr marL="1600200" indent="-228600" algn="l" defTabSz="457200" rtl="0" eaLnBrk="0" fontAlgn="base" hangingPunct="0">
        <a:lnSpc>
          <a:spcPct val="93000"/>
        </a:lnSpc>
        <a:spcBef>
          <a:spcPts val="450"/>
        </a:spcBef>
        <a:spcAft>
          <a:spcPct val="0"/>
        </a:spcAft>
        <a:buClr>
          <a:srgbClr val="000000"/>
        </a:buClr>
        <a:buSzPct val="100000"/>
        <a:buFont typeface="Times New Roman" charset="0"/>
        <a:defRPr sz="2000">
          <a:solidFill>
            <a:srgbClr val="003366"/>
          </a:solidFill>
          <a:latin typeface="+mn-lt"/>
          <a:ea typeface="+mn-ea"/>
          <a:cs typeface="+mn-cs"/>
        </a:defRPr>
      </a:lvl4pPr>
      <a:lvl5pPr marL="2057400" indent="-228600" algn="l" defTabSz="457200" rtl="0" eaLnBrk="0" fontAlgn="base" hangingPunct="0">
        <a:lnSpc>
          <a:spcPct val="93000"/>
        </a:lnSpc>
        <a:spcBef>
          <a:spcPts val="450"/>
        </a:spcBef>
        <a:spcAft>
          <a:spcPct val="0"/>
        </a:spcAft>
        <a:buClr>
          <a:srgbClr val="000000"/>
        </a:buClr>
        <a:buSzPct val="100000"/>
        <a:buFont typeface="Times New Roman" charset="0"/>
        <a:defRPr sz="2000">
          <a:solidFill>
            <a:srgbClr val="003366"/>
          </a:solidFill>
          <a:latin typeface="+mn-lt"/>
          <a:ea typeface="+mn-ea"/>
          <a:cs typeface="+mn-cs"/>
        </a:defRPr>
      </a:lvl5pPr>
      <a:lvl6pPr marL="2514600" indent="-228600" algn="l" defTabSz="457200" rtl="0" eaLnBrk="0" fontAlgn="base" hangingPunct="0">
        <a:lnSpc>
          <a:spcPct val="93000"/>
        </a:lnSpc>
        <a:spcBef>
          <a:spcPts val="450"/>
        </a:spcBef>
        <a:spcAft>
          <a:spcPct val="0"/>
        </a:spcAft>
        <a:buClr>
          <a:srgbClr val="000000"/>
        </a:buClr>
        <a:buSzPct val="100000"/>
        <a:buFont typeface="Times New Roman" charset="0"/>
        <a:defRPr sz="2000">
          <a:solidFill>
            <a:srgbClr val="003366"/>
          </a:solidFill>
          <a:latin typeface="+mn-lt"/>
          <a:ea typeface="+mn-ea"/>
          <a:cs typeface="+mn-cs"/>
        </a:defRPr>
      </a:lvl6pPr>
      <a:lvl7pPr marL="2971800" indent="-228600" algn="l" defTabSz="457200" rtl="0" eaLnBrk="0" fontAlgn="base" hangingPunct="0">
        <a:lnSpc>
          <a:spcPct val="93000"/>
        </a:lnSpc>
        <a:spcBef>
          <a:spcPts val="450"/>
        </a:spcBef>
        <a:spcAft>
          <a:spcPct val="0"/>
        </a:spcAft>
        <a:buClr>
          <a:srgbClr val="000000"/>
        </a:buClr>
        <a:buSzPct val="100000"/>
        <a:buFont typeface="Times New Roman" charset="0"/>
        <a:defRPr sz="2000">
          <a:solidFill>
            <a:srgbClr val="003366"/>
          </a:solidFill>
          <a:latin typeface="+mn-lt"/>
          <a:ea typeface="+mn-ea"/>
          <a:cs typeface="+mn-cs"/>
        </a:defRPr>
      </a:lvl7pPr>
      <a:lvl8pPr marL="3429000" indent="-228600" algn="l" defTabSz="457200" rtl="0" eaLnBrk="0" fontAlgn="base" hangingPunct="0">
        <a:lnSpc>
          <a:spcPct val="93000"/>
        </a:lnSpc>
        <a:spcBef>
          <a:spcPts val="450"/>
        </a:spcBef>
        <a:spcAft>
          <a:spcPct val="0"/>
        </a:spcAft>
        <a:buClr>
          <a:srgbClr val="000000"/>
        </a:buClr>
        <a:buSzPct val="100000"/>
        <a:buFont typeface="Times New Roman" charset="0"/>
        <a:defRPr sz="2000">
          <a:solidFill>
            <a:srgbClr val="003366"/>
          </a:solidFill>
          <a:latin typeface="+mn-lt"/>
          <a:ea typeface="+mn-ea"/>
          <a:cs typeface="+mn-cs"/>
        </a:defRPr>
      </a:lvl8pPr>
      <a:lvl9pPr marL="3886200" indent="-228600" algn="l" defTabSz="457200" rtl="0" eaLnBrk="0" fontAlgn="base" hangingPunct="0">
        <a:lnSpc>
          <a:spcPct val="93000"/>
        </a:lnSpc>
        <a:spcBef>
          <a:spcPts val="450"/>
        </a:spcBef>
        <a:spcAft>
          <a:spcPct val="0"/>
        </a:spcAft>
        <a:buClr>
          <a:srgbClr val="000000"/>
        </a:buClr>
        <a:buSzPct val="100000"/>
        <a:buFont typeface="Times New Roman" charset="0"/>
        <a:defRPr sz="2000">
          <a:solidFill>
            <a:srgbClr val="003366"/>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66"/>
            </a:gs>
            <a:gs pos="100000">
              <a:srgbClr val="000000"/>
            </a:gs>
          </a:gsLst>
          <a:lin ang="5400000" scaled="1"/>
        </a:gradFill>
        <a:effectLst/>
      </p:bgPr>
    </p:bg>
    <p:spTree>
      <p:nvGrpSpPr>
        <p:cNvPr id="1" name=""/>
        <p:cNvGrpSpPr/>
        <p:nvPr/>
      </p:nvGrpSpPr>
      <p:grpSpPr>
        <a:xfrm>
          <a:off x="0" y="0"/>
          <a:ext cx="0" cy="0"/>
          <a:chOff x="0" y="0"/>
          <a:chExt cx="0" cy="0"/>
        </a:xfrm>
      </p:grpSpPr>
      <p:grpSp>
        <p:nvGrpSpPr>
          <p:cNvPr id="13314" name="Group 1"/>
          <p:cNvGrpSpPr>
            <a:grpSpLocks/>
          </p:cNvGrpSpPr>
          <p:nvPr/>
        </p:nvGrpSpPr>
        <p:grpSpPr bwMode="auto">
          <a:xfrm>
            <a:off x="0" y="0"/>
            <a:ext cx="9139238" cy="6853238"/>
            <a:chOff x="0" y="0"/>
            <a:chExt cx="5757" cy="4317"/>
          </a:xfrm>
        </p:grpSpPr>
        <p:grpSp>
          <p:nvGrpSpPr>
            <p:cNvPr id="13319" name="Group 2"/>
            <p:cNvGrpSpPr>
              <a:grpSpLocks/>
            </p:cNvGrpSpPr>
            <p:nvPr/>
          </p:nvGrpSpPr>
          <p:grpSpPr bwMode="auto">
            <a:xfrm>
              <a:off x="2" y="2"/>
              <a:ext cx="5561" cy="4315"/>
              <a:chOff x="2" y="2"/>
              <a:chExt cx="5561" cy="4315"/>
            </a:xfrm>
          </p:grpSpPr>
          <p:grpSp>
            <p:nvGrpSpPr>
              <p:cNvPr id="13323" name="Group 3"/>
              <p:cNvGrpSpPr>
                <a:grpSpLocks/>
              </p:cNvGrpSpPr>
              <p:nvPr/>
            </p:nvGrpSpPr>
            <p:grpSpPr bwMode="auto">
              <a:xfrm>
                <a:off x="2" y="2"/>
                <a:ext cx="3211" cy="3068"/>
                <a:chOff x="2" y="2"/>
                <a:chExt cx="3211" cy="3068"/>
              </a:xfrm>
            </p:grpSpPr>
            <p:sp>
              <p:nvSpPr>
                <p:cNvPr id="2052" name="Oval 4"/>
                <p:cNvSpPr>
                  <a:spLocks noChangeArrowheads="1"/>
                </p:cNvSpPr>
                <p:nvPr/>
              </p:nvSpPr>
              <p:spPr bwMode="auto">
                <a:xfrm>
                  <a:off x="2" y="2"/>
                  <a:ext cx="3212" cy="3069"/>
                </a:xfrm>
                <a:prstGeom prst="ellipse">
                  <a:avLst/>
                </a:prstGeom>
                <a:noFill/>
                <a:ln w="9360">
                  <a:solidFill>
                    <a:srgbClr val="003399"/>
                  </a:solidFill>
                  <a:miter lim="800000"/>
                  <a:headEnd/>
                  <a:tailEnd/>
                </a:ln>
                <a:effectLst/>
              </p:spPr>
              <p:txBody>
                <a:bodyPr wrap="none" anchor="ctr"/>
                <a:lstStyle/>
                <a:p>
                  <a:pPr>
                    <a:defRPr/>
                  </a:pPr>
                  <a:endParaRPr lang="en-US">
                    <a:ea typeface="+mn-ea"/>
                    <a:cs typeface="+mn-cs"/>
                  </a:endParaRPr>
                </a:p>
              </p:txBody>
            </p:sp>
            <p:sp>
              <p:nvSpPr>
                <p:cNvPr id="2053" name="Oval 5"/>
                <p:cNvSpPr>
                  <a:spLocks noChangeArrowheads="1"/>
                </p:cNvSpPr>
                <p:nvPr/>
              </p:nvSpPr>
              <p:spPr bwMode="auto">
                <a:xfrm>
                  <a:off x="264" y="266"/>
                  <a:ext cx="2686" cy="2539"/>
                </a:xfrm>
                <a:prstGeom prst="ellipse">
                  <a:avLst/>
                </a:prstGeom>
                <a:noFill/>
                <a:ln w="9360">
                  <a:solidFill>
                    <a:srgbClr val="003399"/>
                  </a:solidFill>
                  <a:miter lim="800000"/>
                  <a:headEnd/>
                  <a:tailEnd/>
                </a:ln>
                <a:effectLst/>
              </p:spPr>
              <p:txBody>
                <a:bodyPr wrap="none" anchor="ctr"/>
                <a:lstStyle/>
                <a:p>
                  <a:pPr>
                    <a:defRPr/>
                  </a:pPr>
                  <a:endParaRPr lang="en-US">
                    <a:ea typeface="+mn-ea"/>
                    <a:cs typeface="+mn-cs"/>
                  </a:endParaRPr>
                </a:p>
              </p:txBody>
            </p:sp>
            <p:sp>
              <p:nvSpPr>
                <p:cNvPr id="2054" name="Oval 6"/>
                <p:cNvSpPr>
                  <a:spLocks noChangeArrowheads="1"/>
                </p:cNvSpPr>
                <p:nvPr/>
              </p:nvSpPr>
              <p:spPr bwMode="auto">
                <a:xfrm>
                  <a:off x="527" y="530"/>
                  <a:ext cx="2158" cy="2010"/>
                </a:xfrm>
                <a:prstGeom prst="ellipse">
                  <a:avLst/>
                </a:prstGeom>
                <a:noFill/>
                <a:ln w="9360">
                  <a:solidFill>
                    <a:srgbClr val="003399"/>
                  </a:solidFill>
                  <a:miter lim="800000"/>
                  <a:headEnd/>
                  <a:tailEnd/>
                </a:ln>
                <a:effectLst/>
              </p:spPr>
              <p:txBody>
                <a:bodyPr wrap="none" anchor="ctr"/>
                <a:lstStyle/>
                <a:p>
                  <a:pPr>
                    <a:defRPr/>
                  </a:pPr>
                  <a:endParaRPr lang="en-US">
                    <a:ea typeface="+mn-ea"/>
                    <a:cs typeface="+mn-cs"/>
                  </a:endParaRPr>
                </a:p>
              </p:txBody>
            </p:sp>
            <p:sp>
              <p:nvSpPr>
                <p:cNvPr id="2055" name="Oval 7"/>
                <p:cNvSpPr>
                  <a:spLocks noChangeArrowheads="1"/>
                </p:cNvSpPr>
                <p:nvPr/>
              </p:nvSpPr>
              <p:spPr bwMode="auto">
                <a:xfrm>
                  <a:off x="791" y="794"/>
                  <a:ext cx="1632" cy="1482"/>
                </a:xfrm>
                <a:prstGeom prst="ellipse">
                  <a:avLst/>
                </a:prstGeom>
                <a:noFill/>
                <a:ln w="9360">
                  <a:solidFill>
                    <a:srgbClr val="003399"/>
                  </a:solidFill>
                  <a:miter lim="800000"/>
                  <a:headEnd/>
                  <a:tailEnd/>
                </a:ln>
                <a:effectLst/>
              </p:spPr>
              <p:txBody>
                <a:bodyPr wrap="none" anchor="ctr"/>
                <a:lstStyle/>
                <a:p>
                  <a:pPr>
                    <a:defRPr/>
                  </a:pPr>
                  <a:endParaRPr lang="en-US">
                    <a:ea typeface="+mn-ea"/>
                    <a:cs typeface="+mn-cs"/>
                  </a:endParaRPr>
                </a:p>
              </p:txBody>
            </p:sp>
            <p:sp>
              <p:nvSpPr>
                <p:cNvPr id="2056" name="Oval 8"/>
                <p:cNvSpPr>
                  <a:spLocks noChangeArrowheads="1"/>
                </p:cNvSpPr>
                <p:nvPr/>
              </p:nvSpPr>
              <p:spPr bwMode="auto">
                <a:xfrm>
                  <a:off x="1002" y="1006"/>
                  <a:ext cx="1210" cy="1058"/>
                </a:xfrm>
                <a:prstGeom prst="ellipse">
                  <a:avLst/>
                </a:prstGeom>
                <a:noFill/>
                <a:ln w="9360">
                  <a:solidFill>
                    <a:srgbClr val="003399"/>
                  </a:solidFill>
                  <a:prstDash val="sysDot"/>
                  <a:miter lim="800000"/>
                  <a:headEnd/>
                  <a:tailEnd/>
                </a:ln>
                <a:effectLst/>
              </p:spPr>
              <p:txBody>
                <a:bodyPr wrap="none" anchor="ctr"/>
                <a:lstStyle/>
                <a:p>
                  <a:pPr>
                    <a:defRPr/>
                  </a:pPr>
                  <a:endParaRPr lang="en-US">
                    <a:ea typeface="+mn-ea"/>
                    <a:cs typeface="+mn-cs"/>
                  </a:endParaRPr>
                </a:p>
              </p:txBody>
            </p:sp>
          </p:grpSp>
          <p:grpSp>
            <p:nvGrpSpPr>
              <p:cNvPr id="13324" name="Group 9"/>
              <p:cNvGrpSpPr>
                <a:grpSpLocks/>
              </p:cNvGrpSpPr>
              <p:nvPr/>
            </p:nvGrpSpPr>
            <p:grpSpPr bwMode="auto">
              <a:xfrm>
                <a:off x="2016" y="2017"/>
                <a:ext cx="2443" cy="2300"/>
                <a:chOff x="2016" y="2017"/>
                <a:chExt cx="2443" cy="2300"/>
              </a:xfrm>
            </p:grpSpPr>
            <p:sp>
              <p:nvSpPr>
                <p:cNvPr id="2058" name="Oval 10"/>
                <p:cNvSpPr>
                  <a:spLocks noChangeArrowheads="1"/>
                </p:cNvSpPr>
                <p:nvPr/>
              </p:nvSpPr>
              <p:spPr bwMode="auto">
                <a:xfrm>
                  <a:off x="2016" y="2017"/>
                  <a:ext cx="2444" cy="2301"/>
                </a:xfrm>
                <a:prstGeom prst="ellipse">
                  <a:avLst/>
                </a:prstGeom>
                <a:noFill/>
                <a:ln w="9360">
                  <a:solidFill>
                    <a:srgbClr val="003399"/>
                  </a:solidFill>
                  <a:miter lim="800000"/>
                  <a:headEnd/>
                  <a:tailEnd/>
                </a:ln>
                <a:effectLst/>
              </p:spPr>
              <p:txBody>
                <a:bodyPr wrap="none" anchor="ctr"/>
                <a:lstStyle/>
                <a:p>
                  <a:pPr>
                    <a:defRPr/>
                  </a:pPr>
                  <a:endParaRPr lang="en-US">
                    <a:ea typeface="+mn-ea"/>
                    <a:cs typeface="+mn-cs"/>
                  </a:endParaRPr>
                </a:p>
              </p:txBody>
            </p:sp>
            <p:sp>
              <p:nvSpPr>
                <p:cNvPr id="2059" name="Oval 11"/>
                <p:cNvSpPr>
                  <a:spLocks noChangeArrowheads="1"/>
                </p:cNvSpPr>
                <p:nvPr/>
              </p:nvSpPr>
              <p:spPr bwMode="auto">
                <a:xfrm>
                  <a:off x="2216" y="2214"/>
                  <a:ext cx="2044" cy="1905"/>
                </a:xfrm>
                <a:prstGeom prst="ellipse">
                  <a:avLst/>
                </a:prstGeom>
                <a:noFill/>
                <a:ln w="9360">
                  <a:solidFill>
                    <a:srgbClr val="003399"/>
                  </a:solidFill>
                  <a:miter lim="800000"/>
                  <a:headEnd/>
                  <a:tailEnd/>
                </a:ln>
                <a:effectLst/>
              </p:spPr>
              <p:txBody>
                <a:bodyPr wrap="none" anchor="ctr"/>
                <a:lstStyle/>
                <a:p>
                  <a:pPr>
                    <a:defRPr/>
                  </a:pPr>
                  <a:endParaRPr lang="en-US">
                    <a:ea typeface="+mn-ea"/>
                    <a:cs typeface="+mn-cs"/>
                  </a:endParaRPr>
                </a:p>
              </p:txBody>
            </p:sp>
            <p:sp>
              <p:nvSpPr>
                <p:cNvPr id="2060" name="Oval 12"/>
                <p:cNvSpPr>
                  <a:spLocks noChangeArrowheads="1"/>
                </p:cNvSpPr>
                <p:nvPr/>
              </p:nvSpPr>
              <p:spPr bwMode="auto">
                <a:xfrm>
                  <a:off x="2416" y="2414"/>
                  <a:ext cx="1643" cy="1507"/>
                </a:xfrm>
                <a:prstGeom prst="ellipse">
                  <a:avLst/>
                </a:prstGeom>
                <a:noFill/>
                <a:ln w="9360">
                  <a:solidFill>
                    <a:srgbClr val="003399"/>
                  </a:solidFill>
                  <a:miter lim="800000"/>
                  <a:headEnd/>
                  <a:tailEnd/>
                </a:ln>
                <a:effectLst/>
              </p:spPr>
              <p:txBody>
                <a:bodyPr wrap="none" anchor="ctr"/>
                <a:lstStyle/>
                <a:p>
                  <a:pPr>
                    <a:defRPr/>
                  </a:pPr>
                  <a:endParaRPr lang="en-US">
                    <a:ea typeface="+mn-ea"/>
                    <a:cs typeface="+mn-cs"/>
                  </a:endParaRPr>
                </a:p>
              </p:txBody>
            </p:sp>
            <p:sp>
              <p:nvSpPr>
                <p:cNvPr id="2061" name="Oval 13"/>
                <p:cNvSpPr>
                  <a:spLocks noChangeArrowheads="1"/>
                </p:cNvSpPr>
                <p:nvPr/>
              </p:nvSpPr>
              <p:spPr bwMode="auto">
                <a:xfrm>
                  <a:off x="2618" y="2612"/>
                  <a:ext cx="1242" cy="1111"/>
                </a:xfrm>
                <a:prstGeom prst="ellipse">
                  <a:avLst/>
                </a:prstGeom>
                <a:noFill/>
                <a:ln w="9360">
                  <a:solidFill>
                    <a:srgbClr val="003399"/>
                  </a:solidFill>
                  <a:miter lim="800000"/>
                  <a:headEnd/>
                  <a:tailEnd/>
                </a:ln>
                <a:effectLst/>
              </p:spPr>
              <p:txBody>
                <a:bodyPr wrap="none" anchor="ctr"/>
                <a:lstStyle/>
                <a:p>
                  <a:pPr>
                    <a:defRPr/>
                  </a:pPr>
                  <a:endParaRPr lang="en-US">
                    <a:ea typeface="+mn-ea"/>
                    <a:cs typeface="+mn-cs"/>
                  </a:endParaRPr>
                </a:p>
              </p:txBody>
            </p:sp>
            <p:sp>
              <p:nvSpPr>
                <p:cNvPr id="2062" name="Oval 14"/>
                <p:cNvSpPr>
                  <a:spLocks noChangeArrowheads="1"/>
                </p:cNvSpPr>
                <p:nvPr/>
              </p:nvSpPr>
              <p:spPr bwMode="auto">
                <a:xfrm>
                  <a:off x="2777" y="2770"/>
                  <a:ext cx="921" cy="793"/>
                </a:xfrm>
                <a:prstGeom prst="ellipse">
                  <a:avLst/>
                </a:prstGeom>
                <a:noFill/>
                <a:ln w="9360">
                  <a:solidFill>
                    <a:srgbClr val="003399"/>
                  </a:solidFill>
                  <a:prstDash val="sysDot"/>
                  <a:miter lim="800000"/>
                  <a:headEnd/>
                  <a:tailEnd/>
                </a:ln>
                <a:effectLst/>
              </p:spPr>
              <p:txBody>
                <a:bodyPr wrap="none" anchor="ctr"/>
                <a:lstStyle/>
                <a:p>
                  <a:pPr>
                    <a:defRPr/>
                  </a:pPr>
                  <a:endParaRPr lang="en-US">
                    <a:ea typeface="+mn-ea"/>
                    <a:cs typeface="+mn-cs"/>
                  </a:endParaRPr>
                </a:p>
              </p:txBody>
            </p:sp>
          </p:grpSp>
          <p:grpSp>
            <p:nvGrpSpPr>
              <p:cNvPr id="13325" name="Group 15"/>
              <p:cNvGrpSpPr>
                <a:grpSpLocks/>
              </p:cNvGrpSpPr>
              <p:nvPr/>
            </p:nvGrpSpPr>
            <p:grpSpPr bwMode="auto">
              <a:xfrm>
                <a:off x="2831" y="97"/>
                <a:ext cx="2731" cy="2588"/>
                <a:chOff x="2831" y="97"/>
                <a:chExt cx="2731" cy="2588"/>
              </a:xfrm>
            </p:grpSpPr>
            <p:sp>
              <p:nvSpPr>
                <p:cNvPr id="2064" name="Oval 16"/>
                <p:cNvSpPr>
                  <a:spLocks noChangeArrowheads="1"/>
                </p:cNvSpPr>
                <p:nvPr/>
              </p:nvSpPr>
              <p:spPr bwMode="auto">
                <a:xfrm>
                  <a:off x="2831" y="97"/>
                  <a:ext cx="2732" cy="2589"/>
                </a:xfrm>
                <a:prstGeom prst="ellipse">
                  <a:avLst/>
                </a:prstGeom>
                <a:noFill/>
                <a:ln w="9360">
                  <a:solidFill>
                    <a:srgbClr val="003399"/>
                  </a:solidFill>
                  <a:miter lim="800000"/>
                  <a:headEnd/>
                  <a:tailEnd/>
                </a:ln>
                <a:effectLst/>
              </p:spPr>
              <p:txBody>
                <a:bodyPr wrap="none" anchor="ctr"/>
                <a:lstStyle/>
                <a:p>
                  <a:pPr>
                    <a:defRPr/>
                  </a:pPr>
                  <a:endParaRPr lang="en-US">
                    <a:ea typeface="+mn-ea"/>
                    <a:cs typeface="+mn-cs"/>
                  </a:endParaRPr>
                </a:p>
              </p:txBody>
            </p:sp>
            <p:sp>
              <p:nvSpPr>
                <p:cNvPr id="2065" name="Oval 17"/>
                <p:cNvSpPr>
                  <a:spLocks noChangeArrowheads="1"/>
                </p:cNvSpPr>
                <p:nvPr/>
              </p:nvSpPr>
              <p:spPr bwMode="auto">
                <a:xfrm>
                  <a:off x="3055" y="320"/>
                  <a:ext cx="2284" cy="2143"/>
                </a:xfrm>
                <a:prstGeom prst="ellipse">
                  <a:avLst/>
                </a:prstGeom>
                <a:noFill/>
                <a:ln w="9360">
                  <a:solidFill>
                    <a:srgbClr val="003399"/>
                  </a:solidFill>
                  <a:miter lim="800000"/>
                  <a:headEnd/>
                  <a:tailEnd/>
                </a:ln>
                <a:effectLst/>
              </p:spPr>
              <p:txBody>
                <a:bodyPr wrap="none" anchor="ctr"/>
                <a:lstStyle/>
                <a:p>
                  <a:pPr>
                    <a:defRPr/>
                  </a:pPr>
                  <a:endParaRPr lang="en-US">
                    <a:ea typeface="+mn-ea"/>
                    <a:cs typeface="+mn-cs"/>
                  </a:endParaRPr>
                </a:p>
              </p:txBody>
            </p:sp>
            <p:sp>
              <p:nvSpPr>
                <p:cNvPr id="2066" name="Oval 18"/>
                <p:cNvSpPr>
                  <a:spLocks noChangeArrowheads="1"/>
                </p:cNvSpPr>
                <p:nvPr/>
              </p:nvSpPr>
              <p:spPr bwMode="auto">
                <a:xfrm>
                  <a:off x="3278" y="543"/>
                  <a:ext cx="1837" cy="1696"/>
                </a:xfrm>
                <a:prstGeom prst="ellipse">
                  <a:avLst/>
                </a:prstGeom>
                <a:noFill/>
                <a:ln w="9360">
                  <a:solidFill>
                    <a:srgbClr val="003399"/>
                  </a:solidFill>
                  <a:miter lim="800000"/>
                  <a:headEnd/>
                  <a:tailEnd/>
                </a:ln>
                <a:effectLst/>
              </p:spPr>
              <p:txBody>
                <a:bodyPr wrap="none" anchor="ctr"/>
                <a:lstStyle/>
                <a:p>
                  <a:pPr>
                    <a:defRPr/>
                  </a:pPr>
                  <a:endParaRPr lang="en-US">
                    <a:ea typeface="+mn-ea"/>
                    <a:cs typeface="+mn-cs"/>
                  </a:endParaRPr>
                </a:p>
              </p:txBody>
            </p:sp>
            <p:sp>
              <p:nvSpPr>
                <p:cNvPr id="2067" name="Oval 19"/>
                <p:cNvSpPr>
                  <a:spLocks noChangeArrowheads="1"/>
                </p:cNvSpPr>
                <p:nvPr/>
              </p:nvSpPr>
              <p:spPr bwMode="auto">
                <a:xfrm>
                  <a:off x="3504" y="766"/>
                  <a:ext cx="1388" cy="1249"/>
                </a:xfrm>
                <a:prstGeom prst="ellipse">
                  <a:avLst/>
                </a:prstGeom>
                <a:noFill/>
                <a:ln w="9360">
                  <a:solidFill>
                    <a:srgbClr val="003399"/>
                  </a:solidFill>
                  <a:miter lim="800000"/>
                  <a:headEnd/>
                  <a:tailEnd/>
                </a:ln>
                <a:effectLst/>
              </p:spPr>
              <p:txBody>
                <a:bodyPr wrap="none" anchor="ctr"/>
                <a:lstStyle/>
                <a:p>
                  <a:pPr>
                    <a:defRPr/>
                  </a:pPr>
                  <a:endParaRPr lang="en-US">
                    <a:ea typeface="+mn-ea"/>
                    <a:cs typeface="+mn-cs"/>
                  </a:endParaRPr>
                </a:p>
              </p:txBody>
            </p:sp>
            <p:sp>
              <p:nvSpPr>
                <p:cNvPr id="2068" name="Oval 20"/>
                <p:cNvSpPr>
                  <a:spLocks noChangeArrowheads="1"/>
                </p:cNvSpPr>
                <p:nvPr/>
              </p:nvSpPr>
              <p:spPr bwMode="auto">
                <a:xfrm>
                  <a:off x="3682" y="945"/>
                  <a:ext cx="1029" cy="892"/>
                </a:xfrm>
                <a:prstGeom prst="ellipse">
                  <a:avLst/>
                </a:prstGeom>
                <a:noFill/>
                <a:ln w="9360">
                  <a:solidFill>
                    <a:srgbClr val="003399"/>
                  </a:solidFill>
                  <a:prstDash val="sysDot"/>
                  <a:miter lim="800000"/>
                  <a:headEnd/>
                  <a:tailEnd/>
                </a:ln>
                <a:effectLst/>
              </p:spPr>
              <p:txBody>
                <a:bodyPr wrap="none" anchor="ctr"/>
                <a:lstStyle/>
                <a:p>
                  <a:pPr>
                    <a:defRPr/>
                  </a:pPr>
                  <a:endParaRPr lang="en-US">
                    <a:ea typeface="+mn-ea"/>
                    <a:cs typeface="+mn-cs"/>
                  </a:endParaRPr>
                </a:p>
              </p:txBody>
            </p:sp>
          </p:grpSp>
        </p:grpSp>
        <p:sp>
          <p:nvSpPr>
            <p:cNvPr id="2069" name="Line 21"/>
            <p:cNvSpPr>
              <a:spLocks noChangeShapeType="1"/>
            </p:cNvSpPr>
            <p:nvPr/>
          </p:nvSpPr>
          <p:spPr bwMode="auto">
            <a:xfrm flipH="1">
              <a:off x="-1" y="1536"/>
              <a:ext cx="1588" cy="2159"/>
            </a:xfrm>
            <a:prstGeom prst="line">
              <a:avLst/>
            </a:prstGeom>
            <a:noFill/>
            <a:ln w="9360">
              <a:solidFill>
                <a:srgbClr val="003399"/>
              </a:solidFill>
              <a:prstDash val="dash"/>
              <a:miter lim="800000"/>
              <a:headEnd/>
              <a:tailEnd/>
            </a:ln>
            <a:effectLst/>
          </p:spPr>
          <p:txBody>
            <a:bodyPr/>
            <a:lstStyle/>
            <a:p>
              <a:pPr>
                <a:defRPr/>
              </a:pPr>
              <a:endParaRPr lang="en-US">
                <a:ea typeface="+mn-ea"/>
                <a:cs typeface="+mn-cs"/>
              </a:endParaRPr>
            </a:p>
          </p:txBody>
        </p:sp>
        <p:sp>
          <p:nvSpPr>
            <p:cNvPr id="2070" name="Line 22"/>
            <p:cNvSpPr>
              <a:spLocks noChangeShapeType="1"/>
            </p:cNvSpPr>
            <p:nvPr/>
          </p:nvSpPr>
          <p:spPr bwMode="auto">
            <a:xfrm>
              <a:off x="4175" y="1392"/>
              <a:ext cx="1582" cy="1728"/>
            </a:xfrm>
            <a:prstGeom prst="line">
              <a:avLst/>
            </a:prstGeom>
            <a:noFill/>
            <a:ln w="9360">
              <a:solidFill>
                <a:srgbClr val="003399"/>
              </a:solidFill>
              <a:prstDash val="dash"/>
              <a:miter lim="800000"/>
              <a:headEnd/>
              <a:tailEnd/>
            </a:ln>
            <a:effectLst/>
          </p:spPr>
          <p:txBody>
            <a:bodyPr/>
            <a:lstStyle/>
            <a:p>
              <a:pPr>
                <a:defRPr/>
              </a:pPr>
              <a:endParaRPr lang="en-US">
                <a:ea typeface="+mn-ea"/>
                <a:cs typeface="+mn-cs"/>
              </a:endParaRPr>
            </a:p>
          </p:txBody>
        </p:sp>
        <p:sp>
          <p:nvSpPr>
            <p:cNvPr id="2071" name="Line 23"/>
            <p:cNvSpPr>
              <a:spLocks noChangeShapeType="1"/>
            </p:cNvSpPr>
            <p:nvPr/>
          </p:nvSpPr>
          <p:spPr bwMode="auto">
            <a:xfrm flipV="1">
              <a:off x="3216" y="-1"/>
              <a:ext cx="240" cy="3124"/>
            </a:xfrm>
            <a:prstGeom prst="line">
              <a:avLst/>
            </a:prstGeom>
            <a:noFill/>
            <a:ln w="9360">
              <a:solidFill>
                <a:srgbClr val="003399"/>
              </a:solidFill>
              <a:miter lim="800000"/>
              <a:headEnd/>
              <a:tailEnd/>
            </a:ln>
            <a:effectLst/>
          </p:spPr>
          <p:txBody>
            <a:bodyPr/>
            <a:lstStyle/>
            <a:p>
              <a:pPr>
                <a:defRPr/>
              </a:pPr>
              <a:endParaRPr lang="en-US">
                <a:ea typeface="+mn-ea"/>
                <a:cs typeface="+mn-cs"/>
              </a:endParaRPr>
            </a:p>
          </p:txBody>
        </p:sp>
      </p:grpSp>
      <p:sp>
        <p:nvSpPr>
          <p:cNvPr id="13315" name="Rectangle 24"/>
          <p:cNvSpPr>
            <a:spLocks noGrp="1" noChangeArrowheads="1"/>
          </p:cNvSpPr>
          <p:nvPr>
            <p:ph type="title"/>
          </p:nvPr>
        </p:nvSpPr>
        <p:spPr bwMode="auto">
          <a:xfrm>
            <a:off x="685800" y="2286000"/>
            <a:ext cx="776763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073" name="Text Box 25"/>
          <p:cNvSpPr txBox="1">
            <a:spLocks noChangeArrowheads="1"/>
          </p:cNvSpPr>
          <p:nvPr/>
        </p:nvSpPr>
        <p:spPr bwMode="auto">
          <a:xfrm>
            <a:off x="685800" y="6248400"/>
            <a:ext cx="19018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2074" name="Text Box 26"/>
          <p:cNvSpPr txBox="1">
            <a:spLocks noChangeArrowheads="1"/>
          </p:cNvSpPr>
          <p:nvPr/>
        </p:nvSpPr>
        <p:spPr bwMode="auto">
          <a:xfrm>
            <a:off x="3124200" y="6248400"/>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2075" name="Rectangle 27"/>
          <p:cNvSpPr>
            <a:spLocks noGrp="1" noChangeArrowheads="1"/>
          </p:cNvSpPr>
          <p:nvPr>
            <p:ph type="sldNum"/>
          </p:nvPr>
        </p:nvSpPr>
        <p:spPr bwMode="auto">
          <a:xfrm>
            <a:off x="6553200" y="6248400"/>
            <a:ext cx="19002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95000"/>
              </a:lnSpc>
              <a:defRPr sz="1400">
                <a:solidFill>
                  <a:srgbClr val="FFFFFF"/>
                </a:solidFill>
                <a:cs typeface="Arial Unicode MS" charset="0"/>
              </a:defRPr>
            </a:lvl1pPr>
          </a:lstStyle>
          <a:p>
            <a:fld id="{AB6AA072-8820-0246-8409-49C18813E8B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mj-lt"/>
          <a:ea typeface="ＭＳ Ｐゴシック" charset="0"/>
          <a:cs typeface="+mj-cs"/>
        </a:defRPr>
      </a:lvl1pPr>
      <a:lvl2pPr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Times New Roman" charset="0"/>
          <a:ea typeface="ＭＳ Ｐゴシック" charset="0"/>
          <a:cs typeface="MS Gothic" pitchFamily="49" charset="-128"/>
        </a:defRPr>
      </a:lvl2pPr>
      <a:lvl3pPr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Times New Roman" charset="0"/>
          <a:ea typeface="ＭＳ Ｐゴシック" charset="0"/>
          <a:cs typeface="MS Gothic" pitchFamily="49" charset="-128"/>
        </a:defRPr>
      </a:lvl3pPr>
      <a:lvl4pPr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Times New Roman" charset="0"/>
          <a:ea typeface="ＭＳ Ｐゴシック" charset="0"/>
          <a:cs typeface="MS Gothic" pitchFamily="49" charset="-128"/>
        </a:defRPr>
      </a:lvl4pPr>
      <a:lvl5pPr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Times New Roman" charset="0"/>
          <a:ea typeface="ＭＳ Ｐゴシック" charset="0"/>
          <a:cs typeface="MS Gothic" pitchFamily="49" charset="-128"/>
        </a:defRPr>
      </a:lvl5pPr>
      <a:lvl6pPr marL="2514600" indent="-228600"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Times New Roman" charset="0"/>
          <a:ea typeface="MS Gothic" pitchFamily="49" charset="-128"/>
          <a:cs typeface="MS Gothic" pitchFamily="49" charset="-128"/>
        </a:defRPr>
      </a:lvl6pPr>
      <a:lvl7pPr marL="2971800" indent="-228600"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Times New Roman" charset="0"/>
          <a:ea typeface="MS Gothic" pitchFamily="49" charset="-128"/>
          <a:cs typeface="MS Gothic" pitchFamily="49" charset="-128"/>
        </a:defRPr>
      </a:lvl7pPr>
      <a:lvl8pPr marL="3429000" indent="-228600"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Times New Roman" charset="0"/>
          <a:ea typeface="MS Gothic" pitchFamily="49" charset="-128"/>
          <a:cs typeface="MS Gothic" pitchFamily="49" charset="-128"/>
        </a:defRPr>
      </a:lvl8pPr>
      <a:lvl9pPr marL="3886200" indent="-228600"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Times New Roman" charset="0"/>
          <a:ea typeface="MS Gothic" pitchFamily="49" charset="-128"/>
          <a:cs typeface="MS Gothic" pitchFamily="49" charset="-128"/>
        </a:defRPr>
      </a:lvl9pPr>
    </p:titleStyle>
    <p:bodyStyle>
      <a:lvl1pPr marL="342900" indent="-342900" algn="l" defTabSz="457200" rtl="0" eaLnBrk="0" fontAlgn="base" hangingPunct="0">
        <a:lnSpc>
          <a:spcPct val="95000"/>
        </a:lnSpc>
        <a:spcBef>
          <a:spcPts val="800"/>
        </a:spcBef>
        <a:spcAft>
          <a:spcPct val="0"/>
        </a:spcAft>
        <a:buClr>
          <a:srgbClr val="000000"/>
        </a:buClr>
        <a:buSzPct val="100000"/>
        <a:buFont typeface="Times New Roman" charset="0"/>
        <a:defRPr sz="3200">
          <a:solidFill>
            <a:srgbClr val="EAEAEA"/>
          </a:solidFill>
          <a:latin typeface="+mn-lt"/>
          <a:ea typeface="ＭＳ Ｐゴシック" charset="0"/>
          <a:cs typeface="+mn-cs"/>
        </a:defRPr>
      </a:lvl1pPr>
      <a:lvl2pPr marL="742950" indent="-285750" algn="l" defTabSz="457200" rtl="0" eaLnBrk="0" fontAlgn="base" hangingPunct="0">
        <a:lnSpc>
          <a:spcPct val="95000"/>
        </a:lnSpc>
        <a:spcBef>
          <a:spcPts val="700"/>
        </a:spcBef>
        <a:spcAft>
          <a:spcPct val="0"/>
        </a:spcAft>
        <a:buClr>
          <a:srgbClr val="000000"/>
        </a:buClr>
        <a:buSzPct val="100000"/>
        <a:buFont typeface="Times New Roman" charset="0"/>
        <a:defRPr sz="2800">
          <a:solidFill>
            <a:srgbClr val="EAEAEA"/>
          </a:solidFill>
          <a:latin typeface="+mn-lt"/>
          <a:ea typeface="+mn-ea"/>
          <a:cs typeface="+mn-cs"/>
        </a:defRPr>
      </a:lvl2pPr>
      <a:lvl3pPr marL="1143000" indent="-228600" algn="l" defTabSz="457200" rtl="0" eaLnBrk="0" fontAlgn="base" hangingPunct="0">
        <a:lnSpc>
          <a:spcPct val="95000"/>
        </a:lnSpc>
        <a:spcBef>
          <a:spcPts val="600"/>
        </a:spcBef>
        <a:spcAft>
          <a:spcPct val="0"/>
        </a:spcAft>
        <a:buClr>
          <a:srgbClr val="000000"/>
        </a:buClr>
        <a:buSzPct val="100000"/>
        <a:buFont typeface="Times New Roman" charset="0"/>
        <a:defRPr sz="2400">
          <a:solidFill>
            <a:srgbClr val="EAEAEA"/>
          </a:solidFill>
          <a:latin typeface="+mn-lt"/>
          <a:ea typeface="+mn-ea"/>
          <a:cs typeface="+mn-cs"/>
        </a:defRPr>
      </a:lvl3pPr>
      <a:lvl4pPr marL="16002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EAEAEA"/>
          </a:solidFill>
          <a:latin typeface="+mn-lt"/>
          <a:ea typeface="+mn-ea"/>
          <a:cs typeface="+mn-cs"/>
        </a:defRPr>
      </a:lvl4pPr>
      <a:lvl5pPr marL="20574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EAEAEA"/>
          </a:solidFill>
          <a:latin typeface="+mn-lt"/>
          <a:ea typeface="+mn-ea"/>
          <a:cs typeface="+mn-cs"/>
        </a:defRPr>
      </a:lvl5pPr>
      <a:lvl6pPr marL="25146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EAEAEA"/>
          </a:solidFill>
          <a:latin typeface="+mn-lt"/>
          <a:ea typeface="+mn-ea"/>
          <a:cs typeface="+mn-cs"/>
        </a:defRPr>
      </a:lvl6pPr>
      <a:lvl7pPr marL="29718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EAEAEA"/>
          </a:solidFill>
          <a:latin typeface="+mn-lt"/>
          <a:ea typeface="+mn-ea"/>
          <a:cs typeface="+mn-cs"/>
        </a:defRPr>
      </a:lvl7pPr>
      <a:lvl8pPr marL="34290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EAEAEA"/>
          </a:solidFill>
          <a:latin typeface="+mn-lt"/>
          <a:ea typeface="+mn-ea"/>
          <a:cs typeface="+mn-cs"/>
        </a:defRPr>
      </a:lvl8pPr>
      <a:lvl9pPr marL="38862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EAEAEA"/>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34498" name="Rectangle 1"/>
          <p:cNvSpPr>
            <a:spLocks noGrp="1" noChangeArrowheads="1"/>
          </p:cNvSpPr>
          <p:nvPr>
            <p:ph type="title"/>
          </p:nvPr>
        </p:nvSpPr>
        <p:spPr bwMode="auto">
          <a:xfrm>
            <a:off x="1676400" y="457200"/>
            <a:ext cx="7005638"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34499" name="Rectangle 2"/>
          <p:cNvSpPr>
            <a:spLocks noGrp="1" noChangeArrowheads="1"/>
          </p:cNvSpPr>
          <p:nvPr>
            <p:ph type="body" idx="1"/>
          </p:nvPr>
        </p:nvSpPr>
        <p:spPr bwMode="auto">
          <a:xfrm>
            <a:off x="1676400" y="1981200"/>
            <a:ext cx="7005638" cy="411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7164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483" name="Text Box 3"/>
          <p:cNvSpPr txBox="1">
            <a:spLocks noChangeArrowheads="1"/>
          </p:cNvSpPr>
          <p:nvPr/>
        </p:nvSpPr>
        <p:spPr bwMode="auto">
          <a:xfrm>
            <a:off x="3124200" y="6248400"/>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20484" name="Rectangle 4"/>
          <p:cNvSpPr>
            <a:spLocks noGrp="1" noChangeArrowheads="1"/>
          </p:cNvSpPr>
          <p:nvPr>
            <p:ph type="sldNum"/>
          </p:nvPr>
        </p:nvSpPr>
        <p:spPr bwMode="auto">
          <a:xfrm>
            <a:off x="6553200" y="6248400"/>
            <a:ext cx="21288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93000"/>
              </a:lnSpc>
              <a:defRPr sz="1200">
                <a:solidFill>
                  <a:srgbClr val="FFFFFF"/>
                </a:solidFill>
                <a:latin typeface="Arial" charset="0"/>
                <a:cs typeface="Arial Unicode MS" charset="0"/>
              </a:defRPr>
            </a:lvl1pPr>
          </a:lstStyle>
          <a:p>
            <a:fld id="{0909A2DF-E1AA-7644-A1BA-8210D3D9BF9D}" type="slidenum">
              <a:rPr lang="en-US"/>
              <a:pPr/>
              <a:t>‹#›</a:t>
            </a:fld>
            <a:endParaRPr lang="en-US"/>
          </a:p>
        </p:txBody>
      </p:sp>
      <p:sp>
        <p:nvSpPr>
          <p:cNvPr id="20485" name="Line 5"/>
          <p:cNvSpPr>
            <a:spLocks noChangeShapeType="1"/>
          </p:cNvSpPr>
          <p:nvPr/>
        </p:nvSpPr>
        <p:spPr bwMode="auto">
          <a:xfrm>
            <a:off x="266700" y="6172200"/>
            <a:ext cx="8610600" cy="1588"/>
          </a:xfrm>
          <a:prstGeom prst="line">
            <a:avLst/>
          </a:prstGeom>
          <a:noFill/>
          <a:ln w="12600">
            <a:solidFill>
              <a:srgbClr val="FFFFFF"/>
            </a:solidFill>
            <a:miter lim="800000"/>
            <a:headEnd/>
            <a:tailEnd/>
          </a:ln>
          <a:effectLst/>
        </p:spPr>
        <p:txBody>
          <a:bodyPr/>
          <a:lstStyle/>
          <a:p>
            <a:pPr>
              <a:defRPr/>
            </a:pPr>
            <a:endParaRPr lang="en-US">
              <a:ea typeface="+mn-ea"/>
              <a:cs typeface="+mn-cs"/>
            </a:endParaRPr>
          </a:p>
        </p:txBody>
      </p:sp>
      <p:sp>
        <p:nvSpPr>
          <p:cNvPr id="20486" name="Line 6"/>
          <p:cNvSpPr>
            <a:spLocks noChangeShapeType="1"/>
          </p:cNvSpPr>
          <p:nvPr/>
        </p:nvSpPr>
        <p:spPr bwMode="auto">
          <a:xfrm>
            <a:off x="228600" y="304800"/>
            <a:ext cx="8610600" cy="1588"/>
          </a:xfrm>
          <a:prstGeom prst="line">
            <a:avLst/>
          </a:prstGeom>
          <a:noFill/>
          <a:ln w="76320">
            <a:solidFill>
              <a:srgbClr val="FFFFFF"/>
            </a:solidFill>
            <a:miter lim="800000"/>
            <a:headEnd/>
            <a:tailEnd/>
          </a:ln>
          <a:effectLst/>
        </p:spPr>
        <p:txBody>
          <a:bodyPr/>
          <a:lstStyle/>
          <a:p>
            <a:pPr>
              <a:defRPr/>
            </a:pPr>
            <a:endParaRPr lang="en-US">
              <a:ea typeface="+mn-ea"/>
              <a:cs typeface="+mn-cs"/>
            </a:endParaRPr>
          </a:p>
        </p:txBody>
      </p:sp>
      <p:grpSp>
        <p:nvGrpSpPr>
          <p:cNvPr id="234504" name="Group 7"/>
          <p:cNvGrpSpPr>
            <a:grpSpLocks/>
          </p:cNvGrpSpPr>
          <p:nvPr/>
        </p:nvGrpSpPr>
        <p:grpSpPr bwMode="auto">
          <a:xfrm>
            <a:off x="228600" y="457200"/>
            <a:ext cx="1241425" cy="1366838"/>
            <a:chOff x="144" y="288"/>
            <a:chExt cx="782" cy="861"/>
          </a:xfrm>
        </p:grpSpPr>
        <p:sp>
          <p:nvSpPr>
            <p:cNvPr id="20488" name="Rectangle 8"/>
            <p:cNvSpPr>
              <a:spLocks noChangeArrowheads="1"/>
            </p:cNvSpPr>
            <p:nvPr/>
          </p:nvSpPr>
          <p:spPr bwMode="auto">
            <a:xfrm>
              <a:off x="587" y="288"/>
              <a:ext cx="28" cy="532"/>
            </a:xfrm>
            <a:prstGeom prst="rect">
              <a:avLst/>
            </a:prstGeom>
            <a:solidFill>
              <a:srgbClr val="CCECFF"/>
            </a:solidFill>
            <a:ln w="9525">
              <a:noFill/>
              <a:round/>
              <a:headEnd/>
              <a:tailEnd/>
            </a:ln>
            <a:effectLst/>
          </p:spPr>
          <p:txBody>
            <a:bodyPr wrap="none" anchor="ctr"/>
            <a:lstStyle/>
            <a:p>
              <a:pPr>
                <a:defRPr/>
              </a:pPr>
              <a:endParaRPr lang="en-US">
                <a:ea typeface="+mn-ea"/>
                <a:cs typeface="+mn-cs"/>
              </a:endParaRPr>
            </a:p>
          </p:txBody>
        </p:sp>
        <p:sp>
          <p:nvSpPr>
            <p:cNvPr id="20489" name="Rectangle 9"/>
            <p:cNvSpPr>
              <a:spLocks noChangeArrowheads="1"/>
            </p:cNvSpPr>
            <p:nvPr/>
          </p:nvSpPr>
          <p:spPr bwMode="auto">
            <a:xfrm>
              <a:off x="525" y="288"/>
              <a:ext cx="28" cy="468"/>
            </a:xfrm>
            <a:prstGeom prst="rect">
              <a:avLst/>
            </a:prstGeom>
            <a:solidFill>
              <a:srgbClr val="FFFFCC"/>
            </a:solidFill>
            <a:ln w="9525">
              <a:noFill/>
              <a:round/>
              <a:headEnd/>
              <a:tailEnd/>
            </a:ln>
            <a:effectLst/>
          </p:spPr>
          <p:txBody>
            <a:bodyPr wrap="none" anchor="ctr"/>
            <a:lstStyle/>
            <a:p>
              <a:pPr>
                <a:defRPr/>
              </a:pPr>
              <a:endParaRPr lang="en-US">
                <a:ea typeface="+mn-ea"/>
                <a:cs typeface="+mn-cs"/>
              </a:endParaRPr>
            </a:p>
          </p:txBody>
        </p:sp>
        <p:sp>
          <p:nvSpPr>
            <p:cNvPr id="20490" name="Rectangle 10"/>
            <p:cNvSpPr>
              <a:spLocks noChangeArrowheads="1"/>
            </p:cNvSpPr>
            <p:nvPr/>
          </p:nvSpPr>
          <p:spPr bwMode="auto">
            <a:xfrm>
              <a:off x="461" y="288"/>
              <a:ext cx="28" cy="399"/>
            </a:xfrm>
            <a:prstGeom prst="rect">
              <a:avLst/>
            </a:prstGeom>
            <a:solidFill>
              <a:srgbClr val="FFFFCC"/>
            </a:solidFill>
            <a:ln w="9525">
              <a:noFill/>
              <a:round/>
              <a:headEnd/>
              <a:tailEnd/>
            </a:ln>
            <a:effectLst/>
          </p:spPr>
          <p:txBody>
            <a:bodyPr wrap="none" anchor="ctr"/>
            <a:lstStyle/>
            <a:p>
              <a:pPr>
                <a:defRPr/>
              </a:pPr>
              <a:endParaRPr lang="en-US">
                <a:ea typeface="+mn-ea"/>
                <a:cs typeface="+mn-cs"/>
              </a:endParaRPr>
            </a:p>
          </p:txBody>
        </p:sp>
        <p:sp>
          <p:nvSpPr>
            <p:cNvPr id="20491" name="Rectangle 11"/>
            <p:cNvSpPr>
              <a:spLocks noChangeArrowheads="1"/>
            </p:cNvSpPr>
            <p:nvPr/>
          </p:nvSpPr>
          <p:spPr bwMode="auto">
            <a:xfrm>
              <a:off x="398" y="288"/>
              <a:ext cx="28" cy="334"/>
            </a:xfrm>
            <a:prstGeom prst="rect">
              <a:avLst/>
            </a:prstGeom>
            <a:solidFill>
              <a:srgbClr val="FFFFCC"/>
            </a:solidFill>
            <a:ln w="9525">
              <a:noFill/>
              <a:round/>
              <a:headEnd/>
              <a:tailEnd/>
            </a:ln>
            <a:effectLst/>
          </p:spPr>
          <p:txBody>
            <a:bodyPr wrap="none" anchor="ctr"/>
            <a:lstStyle/>
            <a:p>
              <a:pPr>
                <a:defRPr/>
              </a:pPr>
              <a:endParaRPr lang="en-US">
                <a:ea typeface="+mn-ea"/>
                <a:cs typeface="+mn-cs"/>
              </a:endParaRPr>
            </a:p>
          </p:txBody>
        </p:sp>
        <p:sp>
          <p:nvSpPr>
            <p:cNvPr id="20492" name="Rectangle 12"/>
            <p:cNvSpPr>
              <a:spLocks noChangeArrowheads="1"/>
            </p:cNvSpPr>
            <p:nvPr/>
          </p:nvSpPr>
          <p:spPr bwMode="auto">
            <a:xfrm>
              <a:off x="334" y="288"/>
              <a:ext cx="28" cy="268"/>
            </a:xfrm>
            <a:prstGeom prst="rect">
              <a:avLst/>
            </a:prstGeom>
            <a:solidFill>
              <a:srgbClr val="FFFFCC"/>
            </a:solidFill>
            <a:ln w="9525">
              <a:noFill/>
              <a:round/>
              <a:headEnd/>
              <a:tailEnd/>
            </a:ln>
            <a:effectLst/>
          </p:spPr>
          <p:txBody>
            <a:bodyPr wrap="none" anchor="ctr"/>
            <a:lstStyle/>
            <a:p>
              <a:pPr>
                <a:defRPr/>
              </a:pPr>
              <a:endParaRPr lang="en-US">
                <a:ea typeface="+mn-ea"/>
                <a:cs typeface="+mn-cs"/>
              </a:endParaRPr>
            </a:p>
          </p:txBody>
        </p:sp>
        <p:sp>
          <p:nvSpPr>
            <p:cNvPr id="20493" name="Rectangle 13"/>
            <p:cNvSpPr>
              <a:spLocks noChangeArrowheads="1"/>
            </p:cNvSpPr>
            <p:nvPr/>
          </p:nvSpPr>
          <p:spPr bwMode="auto">
            <a:xfrm>
              <a:off x="271" y="288"/>
              <a:ext cx="28" cy="197"/>
            </a:xfrm>
            <a:prstGeom prst="rect">
              <a:avLst/>
            </a:prstGeom>
            <a:solidFill>
              <a:srgbClr val="FFFFCC"/>
            </a:solidFill>
            <a:ln w="9525">
              <a:noFill/>
              <a:round/>
              <a:headEnd/>
              <a:tailEnd/>
            </a:ln>
            <a:effectLst/>
          </p:spPr>
          <p:txBody>
            <a:bodyPr wrap="none" anchor="ctr"/>
            <a:lstStyle/>
            <a:p>
              <a:pPr>
                <a:defRPr/>
              </a:pPr>
              <a:endParaRPr lang="en-US">
                <a:ea typeface="+mn-ea"/>
                <a:cs typeface="+mn-cs"/>
              </a:endParaRPr>
            </a:p>
          </p:txBody>
        </p:sp>
        <p:sp>
          <p:nvSpPr>
            <p:cNvPr id="20494" name="Rectangle 14"/>
            <p:cNvSpPr>
              <a:spLocks noChangeArrowheads="1"/>
            </p:cNvSpPr>
            <p:nvPr/>
          </p:nvSpPr>
          <p:spPr bwMode="auto">
            <a:xfrm>
              <a:off x="207" y="288"/>
              <a:ext cx="29" cy="136"/>
            </a:xfrm>
            <a:prstGeom prst="rect">
              <a:avLst/>
            </a:prstGeom>
            <a:solidFill>
              <a:srgbClr val="FFFFCC"/>
            </a:solidFill>
            <a:ln w="9525">
              <a:noFill/>
              <a:round/>
              <a:headEnd/>
              <a:tailEnd/>
            </a:ln>
            <a:effectLst/>
          </p:spPr>
          <p:txBody>
            <a:bodyPr wrap="none" anchor="ctr"/>
            <a:lstStyle/>
            <a:p>
              <a:pPr>
                <a:defRPr/>
              </a:pPr>
              <a:endParaRPr lang="en-US">
                <a:ea typeface="+mn-ea"/>
                <a:cs typeface="+mn-cs"/>
              </a:endParaRPr>
            </a:p>
          </p:txBody>
        </p:sp>
        <p:sp>
          <p:nvSpPr>
            <p:cNvPr id="20495" name="Rectangle 15"/>
            <p:cNvSpPr>
              <a:spLocks noChangeArrowheads="1"/>
            </p:cNvSpPr>
            <p:nvPr/>
          </p:nvSpPr>
          <p:spPr bwMode="auto">
            <a:xfrm>
              <a:off x="144" y="288"/>
              <a:ext cx="28" cy="68"/>
            </a:xfrm>
            <a:prstGeom prst="rect">
              <a:avLst/>
            </a:prstGeom>
            <a:solidFill>
              <a:srgbClr val="FFFFCC"/>
            </a:solidFill>
            <a:ln w="9525">
              <a:noFill/>
              <a:round/>
              <a:headEnd/>
              <a:tailEnd/>
            </a:ln>
            <a:effectLst/>
          </p:spPr>
          <p:txBody>
            <a:bodyPr wrap="none" anchor="ctr"/>
            <a:lstStyle/>
            <a:p>
              <a:pPr>
                <a:defRPr/>
              </a:pPr>
              <a:endParaRPr lang="en-US">
                <a:ea typeface="+mn-ea"/>
                <a:cs typeface="+mn-cs"/>
              </a:endParaRPr>
            </a:p>
          </p:txBody>
        </p:sp>
        <p:sp>
          <p:nvSpPr>
            <p:cNvPr id="20496" name="Rectangle 16"/>
            <p:cNvSpPr>
              <a:spLocks noChangeArrowheads="1"/>
            </p:cNvSpPr>
            <p:nvPr/>
          </p:nvSpPr>
          <p:spPr bwMode="auto">
            <a:xfrm>
              <a:off x="651" y="288"/>
              <a:ext cx="26" cy="597"/>
            </a:xfrm>
            <a:prstGeom prst="rect">
              <a:avLst/>
            </a:prstGeom>
            <a:solidFill>
              <a:srgbClr val="CCECFF"/>
            </a:solidFill>
            <a:ln w="9525">
              <a:noFill/>
              <a:round/>
              <a:headEnd/>
              <a:tailEnd/>
            </a:ln>
            <a:effectLst/>
          </p:spPr>
          <p:txBody>
            <a:bodyPr wrap="none" anchor="ctr"/>
            <a:lstStyle/>
            <a:p>
              <a:pPr>
                <a:defRPr/>
              </a:pPr>
              <a:endParaRPr lang="en-US">
                <a:ea typeface="+mn-ea"/>
                <a:cs typeface="+mn-cs"/>
              </a:endParaRPr>
            </a:p>
          </p:txBody>
        </p:sp>
        <p:sp>
          <p:nvSpPr>
            <p:cNvPr id="20497" name="Rectangle 17"/>
            <p:cNvSpPr>
              <a:spLocks noChangeArrowheads="1"/>
            </p:cNvSpPr>
            <p:nvPr/>
          </p:nvSpPr>
          <p:spPr bwMode="auto">
            <a:xfrm>
              <a:off x="713" y="288"/>
              <a:ext cx="26" cy="665"/>
            </a:xfrm>
            <a:prstGeom prst="rect">
              <a:avLst/>
            </a:prstGeom>
            <a:solidFill>
              <a:srgbClr val="CCECFF"/>
            </a:solidFill>
            <a:ln w="9525">
              <a:noFill/>
              <a:round/>
              <a:headEnd/>
              <a:tailEnd/>
            </a:ln>
            <a:effectLst/>
          </p:spPr>
          <p:txBody>
            <a:bodyPr wrap="none" anchor="ctr"/>
            <a:lstStyle/>
            <a:p>
              <a:pPr>
                <a:defRPr/>
              </a:pPr>
              <a:endParaRPr lang="en-US">
                <a:ea typeface="+mn-ea"/>
                <a:cs typeface="+mn-cs"/>
              </a:endParaRPr>
            </a:p>
          </p:txBody>
        </p:sp>
        <p:sp>
          <p:nvSpPr>
            <p:cNvPr id="20498" name="Rectangle 18"/>
            <p:cNvSpPr>
              <a:spLocks noChangeArrowheads="1"/>
            </p:cNvSpPr>
            <p:nvPr/>
          </p:nvSpPr>
          <p:spPr bwMode="auto">
            <a:xfrm>
              <a:off x="774" y="288"/>
              <a:ext cx="27" cy="729"/>
            </a:xfrm>
            <a:prstGeom prst="rect">
              <a:avLst/>
            </a:prstGeom>
            <a:solidFill>
              <a:srgbClr val="0078F0"/>
            </a:solidFill>
            <a:ln w="9525">
              <a:noFill/>
              <a:round/>
              <a:headEnd/>
              <a:tailEnd/>
            </a:ln>
            <a:effectLst/>
          </p:spPr>
          <p:txBody>
            <a:bodyPr wrap="none" anchor="ctr"/>
            <a:lstStyle/>
            <a:p>
              <a:pPr>
                <a:defRPr/>
              </a:pPr>
              <a:endParaRPr lang="en-US">
                <a:ea typeface="+mn-ea"/>
                <a:cs typeface="+mn-cs"/>
              </a:endParaRPr>
            </a:p>
          </p:txBody>
        </p:sp>
        <p:sp>
          <p:nvSpPr>
            <p:cNvPr id="20499" name="Rectangle 19"/>
            <p:cNvSpPr>
              <a:spLocks noChangeArrowheads="1"/>
            </p:cNvSpPr>
            <p:nvPr/>
          </p:nvSpPr>
          <p:spPr bwMode="auto">
            <a:xfrm>
              <a:off x="837" y="288"/>
              <a:ext cx="28" cy="798"/>
            </a:xfrm>
            <a:prstGeom prst="rect">
              <a:avLst/>
            </a:prstGeom>
            <a:solidFill>
              <a:srgbClr val="0078F0"/>
            </a:solidFill>
            <a:ln w="9525">
              <a:noFill/>
              <a:round/>
              <a:headEnd/>
              <a:tailEnd/>
            </a:ln>
            <a:effectLst/>
          </p:spPr>
          <p:txBody>
            <a:bodyPr wrap="none" anchor="ctr"/>
            <a:lstStyle/>
            <a:p>
              <a:pPr>
                <a:defRPr/>
              </a:pPr>
              <a:endParaRPr lang="en-US">
                <a:ea typeface="+mn-ea"/>
                <a:cs typeface="+mn-cs"/>
              </a:endParaRPr>
            </a:p>
          </p:txBody>
        </p:sp>
        <p:sp>
          <p:nvSpPr>
            <p:cNvPr id="20500" name="Rectangle 20"/>
            <p:cNvSpPr>
              <a:spLocks noChangeArrowheads="1"/>
            </p:cNvSpPr>
            <p:nvPr/>
          </p:nvSpPr>
          <p:spPr bwMode="auto">
            <a:xfrm>
              <a:off x="900" y="288"/>
              <a:ext cx="27" cy="862"/>
            </a:xfrm>
            <a:prstGeom prst="rect">
              <a:avLst/>
            </a:prstGeom>
            <a:solidFill>
              <a:srgbClr val="0078F0"/>
            </a:solidFill>
            <a:ln w="9525">
              <a:noFill/>
              <a:round/>
              <a:headEnd/>
              <a:tailEnd/>
            </a:ln>
            <a:effectLst/>
          </p:spPr>
          <p:txBody>
            <a:bodyPr wrap="none" anchor="ctr"/>
            <a:lstStyle/>
            <a:p>
              <a:pPr>
                <a:defRPr/>
              </a:pPr>
              <a:endParaRPr lang="en-US">
                <a:ea typeface="+mn-ea"/>
                <a:cs typeface="+mn-cs"/>
              </a:endParaRPr>
            </a:p>
          </p:txBody>
        </p:sp>
      </p:grpSp>
      <p:sp>
        <p:nvSpPr>
          <p:cNvPr id="20501" name="Text Box 21"/>
          <p:cNvSpPr txBox="1">
            <a:spLocks noChangeArrowheads="1"/>
          </p:cNvSpPr>
          <p:nvPr/>
        </p:nvSpPr>
        <p:spPr bwMode="auto">
          <a:xfrm>
            <a:off x="457200" y="6245225"/>
            <a:ext cx="2130425" cy="473075"/>
          </a:xfrm>
          <a:prstGeom prst="rect">
            <a:avLst/>
          </a:prstGeom>
          <a:noFill/>
          <a:ln w="9525">
            <a:noFill/>
            <a:round/>
            <a:headEnd/>
            <a:tailEnd/>
          </a:ln>
          <a:effectLst/>
        </p:spPr>
        <p:txBody>
          <a:bodyPr wrap="none" anchor="ctr"/>
          <a:lstStyle/>
          <a:p>
            <a:pPr>
              <a:defRPr/>
            </a:pPr>
            <a:endParaRPr lang="en-US">
              <a:ea typeface="+mn-ea"/>
              <a:cs typeface="+mn-cs"/>
            </a:endParaRPr>
          </a:p>
        </p:txBody>
      </p:sp>
    </p:spTree>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l" defTabSz="457200" rtl="0" eaLnBrk="0" fontAlgn="base" hangingPunct="0">
        <a:lnSpc>
          <a:spcPct val="93000"/>
        </a:lnSpc>
        <a:spcBef>
          <a:spcPct val="0"/>
        </a:spcBef>
        <a:spcAft>
          <a:spcPct val="0"/>
        </a:spcAft>
        <a:buClr>
          <a:srgbClr val="000000"/>
        </a:buClr>
        <a:buSzPct val="100000"/>
        <a:buFont typeface="Times New Roman" charset="0"/>
        <a:defRPr sz="3900">
          <a:solidFill>
            <a:srgbClr val="FFFFFF"/>
          </a:solidFill>
          <a:latin typeface="+mj-lt"/>
          <a:ea typeface="ＭＳ Ｐゴシック" charset="0"/>
          <a:cs typeface="+mj-cs"/>
        </a:defRPr>
      </a:lvl1pPr>
      <a:lvl2pPr algn="l" defTabSz="457200" rtl="0" eaLnBrk="0" fontAlgn="base" hangingPunct="0">
        <a:lnSpc>
          <a:spcPct val="93000"/>
        </a:lnSpc>
        <a:spcBef>
          <a:spcPct val="0"/>
        </a:spcBef>
        <a:spcAft>
          <a:spcPct val="0"/>
        </a:spcAft>
        <a:buClr>
          <a:srgbClr val="000000"/>
        </a:buClr>
        <a:buSzPct val="100000"/>
        <a:buFont typeface="Times New Roman" charset="0"/>
        <a:defRPr sz="3900">
          <a:solidFill>
            <a:srgbClr val="FFFFFF"/>
          </a:solidFill>
          <a:latin typeface="Arial" charset="0"/>
          <a:ea typeface="ＭＳ Ｐゴシック" charset="0"/>
          <a:cs typeface="MS Gothic" pitchFamily="49" charset="-128"/>
        </a:defRPr>
      </a:lvl2pPr>
      <a:lvl3pPr algn="l" defTabSz="457200" rtl="0" eaLnBrk="0" fontAlgn="base" hangingPunct="0">
        <a:lnSpc>
          <a:spcPct val="93000"/>
        </a:lnSpc>
        <a:spcBef>
          <a:spcPct val="0"/>
        </a:spcBef>
        <a:spcAft>
          <a:spcPct val="0"/>
        </a:spcAft>
        <a:buClr>
          <a:srgbClr val="000000"/>
        </a:buClr>
        <a:buSzPct val="100000"/>
        <a:buFont typeface="Times New Roman" charset="0"/>
        <a:defRPr sz="3900">
          <a:solidFill>
            <a:srgbClr val="FFFFFF"/>
          </a:solidFill>
          <a:latin typeface="Arial" charset="0"/>
          <a:ea typeface="ＭＳ Ｐゴシック" charset="0"/>
          <a:cs typeface="MS Gothic" pitchFamily="49" charset="-128"/>
        </a:defRPr>
      </a:lvl3pPr>
      <a:lvl4pPr algn="l" defTabSz="457200" rtl="0" eaLnBrk="0" fontAlgn="base" hangingPunct="0">
        <a:lnSpc>
          <a:spcPct val="93000"/>
        </a:lnSpc>
        <a:spcBef>
          <a:spcPct val="0"/>
        </a:spcBef>
        <a:spcAft>
          <a:spcPct val="0"/>
        </a:spcAft>
        <a:buClr>
          <a:srgbClr val="000000"/>
        </a:buClr>
        <a:buSzPct val="100000"/>
        <a:buFont typeface="Times New Roman" charset="0"/>
        <a:defRPr sz="3900">
          <a:solidFill>
            <a:srgbClr val="FFFFFF"/>
          </a:solidFill>
          <a:latin typeface="Arial" charset="0"/>
          <a:ea typeface="ＭＳ Ｐゴシック" charset="0"/>
          <a:cs typeface="MS Gothic" pitchFamily="49" charset="-128"/>
        </a:defRPr>
      </a:lvl4pPr>
      <a:lvl5pPr algn="l" defTabSz="457200" rtl="0" eaLnBrk="0" fontAlgn="base" hangingPunct="0">
        <a:lnSpc>
          <a:spcPct val="93000"/>
        </a:lnSpc>
        <a:spcBef>
          <a:spcPct val="0"/>
        </a:spcBef>
        <a:spcAft>
          <a:spcPct val="0"/>
        </a:spcAft>
        <a:buClr>
          <a:srgbClr val="000000"/>
        </a:buClr>
        <a:buSzPct val="100000"/>
        <a:buFont typeface="Times New Roman" charset="0"/>
        <a:defRPr sz="3900">
          <a:solidFill>
            <a:srgbClr val="FFFFFF"/>
          </a:solidFill>
          <a:latin typeface="Arial" charset="0"/>
          <a:ea typeface="ＭＳ Ｐゴシック" charset="0"/>
          <a:cs typeface="MS Gothic" pitchFamily="49" charset="-128"/>
        </a:defRPr>
      </a:lvl5pPr>
      <a:lvl6pPr marL="2514600" indent="-228600" algn="l" defTabSz="457200" rtl="0" eaLnBrk="0" fontAlgn="base" hangingPunct="0">
        <a:lnSpc>
          <a:spcPct val="93000"/>
        </a:lnSpc>
        <a:spcBef>
          <a:spcPct val="0"/>
        </a:spcBef>
        <a:spcAft>
          <a:spcPct val="0"/>
        </a:spcAft>
        <a:buClr>
          <a:srgbClr val="000000"/>
        </a:buClr>
        <a:buSzPct val="100000"/>
        <a:buFont typeface="Times New Roman" charset="0"/>
        <a:defRPr sz="3900">
          <a:solidFill>
            <a:srgbClr val="FFFFFF"/>
          </a:solidFill>
          <a:latin typeface="Arial" charset="0"/>
          <a:ea typeface="MS Gothic" pitchFamily="49" charset="-128"/>
          <a:cs typeface="MS Gothic" pitchFamily="49" charset="-128"/>
        </a:defRPr>
      </a:lvl6pPr>
      <a:lvl7pPr marL="2971800" indent="-228600" algn="l" defTabSz="457200" rtl="0" eaLnBrk="0" fontAlgn="base" hangingPunct="0">
        <a:lnSpc>
          <a:spcPct val="93000"/>
        </a:lnSpc>
        <a:spcBef>
          <a:spcPct val="0"/>
        </a:spcBef>
        <a:spcAft>
          <a:spcPct val="0"/>
        </a:spcAft>
        <a:buClr>
          <a:srgbClr val="000000"/>
        </a:buClr>
        <a:buSzPct val="100000"/>
        <a:buFont typeface="Times New Roman" charset="0"/>
        <a:defRPr sz="3900">
          <a:solidFill>
            <a:srgbClr val="FFFFFF"/>
          </a:solidFill>
          <a:latin typeface="Arial" charset="0"/>
          <a:ea typeface="MS Gothic" pitchFamily="49" charset="-128"/>
          <a:cs typeface="MS Gothic" pitchFamily="49" charset="-128"/>
        </a:defRPr>
      </a:lvl7pPr>
      <a:lvl8pPr marL="3429000" indent="-228600" algn="l" defTabSz="457200" rtl="0" eaLnBrk="0" fontAlgn="base" hangingPunct="0">
        <a:lnSpc>
          <a:spcPct val="93000"/>
        </a:lnSpc>
        <a:spcBef>
          <a:spcPct val="0"/>
        </a:spcBef>
        <a:spcAft>
          <a:spcPct val="0"/>
        </a:spcAft>
        <a:buClr>
          <a:srgbClr val="000000"/>
        </a:buClr>
        <a:buSzPct val="100000"/>
        <a:buFont typeface="Times New Roman" charset="0"/>
        <a:defRPr sz="3900">
          <a:solidFill>
            <a:srgbClr val="FFFFFF"/>
          </a:solidFill>
          <a:latin typeface="Arial" charset="0"/>
          <a:ea typeface="MS Gothic" pitchFamily="49" charset="-128"/>
          <a:cs typeface="MS Gothic" pitchFamily="49" charset="-128"/>
        </a:defRPr>
      </a:lvl8pPr>
      <a:lvl9pPr marL="3886200" indent="-228600" algn="l" defTabSz="457200" rtl="0" eaLnBrk="0" fontAlgn="base" hangingPunct="0">
        <a:lnSpc>
          <a:spcPct val="93000"/>
        </a:lnSpc>
        <a:spcBef>
          <a:spcPct val="0"/>
        </a:spcBef>
        <a:spcAft>
          <a:spcPct val="0"/>
        </a:spcAft>
        <a:buClr>
          <a:srgbClr val="000000"/>
        </a:buClr>
        <a:buSzPct val="100000"/>
        <a:buFont typeface="Times New Roman" charset="0"/>
        <a:defRPr sz="3900">
          <a:solidFill>
            <a:srgbClr val="FFFFFF"/>
          </a:solidFill>
          <a:latin typeface="Arial" charset="0"/>
          <a:ea typeface="MS Gothic" pitchFamily="49" charset="-128"/>
          <a:cs typeface="MS Gothic" pitchFamily="49" charset="-128"/>
        </a:defRPr>
      </a:lvl9pPr>
    </p:titleStyle>
    <p:bodyStyle>
      <a:lvl1pPr marL="342900" indent="-342900" algn="l" defTabSz="457200" rtl="0" eaLnBrk="0" fontAlgn="base" hangingPunct="0">
        <a:lnSpc>
          <a:spcPct val="93000"/>
        </a:lnSpc>
        <a:spcBef>
          <a:spcPts val="700"/>
        </a:spcBef>
        <a:spcAft>
          <a:spcPct val="0"/>
        </a:spcAft>
        <a:buClr>
          <a:srgbClr val="000000"/>
        </a:buClr>
        <a:buSzPct val="100000"/>
        <a:buFont typeface="Times New Roman" charset="0"/>
        <a:defRPr sz="2800">
          <a:solidFill>
            <a:srgbClr val="FFFFFF"/>
          </a:solidFill>
          <a:latin typeface="+mn-lt"/>
          <a:ea typeface="ＭＳ Ｐゴシック" charset="0"/>
          <a:cs typeface="+mn-cs"/>
        </a:defRPr>
      </a:lvl1pPr>
      <a:lvl2pPr marL="742950" indent="-285750" algn="l" defTabSz="457200" rtl="0" eaLnBrk="0" fontAlgn="base" hangingPunct="0">
        <a:lnSpc>
          <a:spcPct val="93000"/>
        </a:lnSpc>
        <a:spcBef>
          <a:spcPts val="625"/>
        </a:spcBef>
        <a:spcAft>
          <a:spcPct val="0"/>
        </a:spcAft>
        <a:buClr>
          <a:srgbClr val="000000"/>
        </a:buClr>
        <a:buSzPct val="100000"/>
        <a:buFont typeface="Times New Roman" charset="0"/>
        <a:defRPr sz="2500">
          <a:solidFill>
            <a:srgbClr val="FFFFFF"/>
          </a:solidFill>
          <a:latin typeface="+mn-lt"/>
          <a:ea typeface="+mn-ea"/>
          <a:cs typeface="+mn-cs"/>
        </a:defRPr>
      </a:lvl2pPr>
      <a:lvl3pPr marL="1143000" indent="-228600" algn="l" defTabSz="457200" rtl="0" eaLnBrk="0" fontAlgn="base" hangingPunct="0">
        <a:lnSpc>
          <a:spcPct val="93000"/>
        </a:lnSpc>
        <a:spcBef>
          <a:spcPts val="550"/>
        </a:spcBef>
        <a:spcAft>
          <a:spcPct val="0"/>
        </a:spcAft>
        <a:buClr>
          <a:srgbClr val="000000"/>
        </a:buClr>
        <a:buSzPct val="100000"/>
        <a:buFont typeface="Times New Roman" charset="0"/>
        <a:defRPr sz="2200">
          <a:solidFill>
            <a:srgbClr val="FFFFFF"/>
          </a:solidFill>
          <a:latin typeface="+mn-lt"/>
          <a:ea typeface="+mn-ea"/>
          <a:cs typeface="+mn-cs"/>
        </a:defRPr>
      </a:lvl3pPr>
      <a:lvl4pPr marL="16002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46786" name="Rectangle 1"/>
          <p:cNvSpPr>
            <a:spLocks noGrp="1" noChangeArrowheads="1"/>
          </p:cNvSpPr>
          <p:nvPr>
            <p:ph type="title"/>
          </p:nvPr>
        </p:nvSpPr>
        <p:spPr bwMode="auto">
          <a:xfrm>
            <a:off x="2895600" y="1371600"/>
            <a:ext cx="5862638"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1506" name="Text Box 2"/>
          <p:cNvSpPr txBox="1">
            <a:spLocks noChangeArrowheads="1"/>
          </p:cNvSpPr>
          <p:nvPr/>
        </p:nvSpPr>
        <p:spPr bwMode="auto">
          <a:xfrm>
            <a:off x="457200" y="6248400"/>
            <a:ext cx="2130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21507" name="Text Box 3"/>
          <p:cNvSpPr txBox="1">
            <a:spLocks noChangeArrowheads="1"/>
          </p:cNvSpPr>
          <p:nvPr/>
        </p:nvSpPr>
        <p:spPr bwMode="auto">
          <a:xfrm>
            <a:off x="3124200" y="6248400"/>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21508" name="Rectangle 4"/>
          <p:cNvSpPr>
            <a:spLocks noGrp="1" noChangeArrowheads="1"/>
          </p:cNvSpPr>
          <p:nvPr>
            <p:ph type="sldNum"/>
          </p:nvPr>
        </p:nvSpPr>
        <p:spPr bwMode="auto">
          <a:xfrm>
            <a:off x="6553200" y="6248400"/>
            <a:ext cx="21288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93000"/>
              </a:lnSpc>
              <a:defRPr sz="1200">
                <a:solidFill>
                  <a:srgbClr val="FFFFFF"/>
                </a:solidFill>
                <a:latin typeface="Arial" charset="0"/>
                <a:cs typeface="Arial Unicode MS" charset="0"/>
              </a:defRPr>
            </a:lvl1pPr>
          </a:lstStyle>
          <a:p>
            <a:fld id="{F83B6DB1-137D-1C40-B71C-F9CCA30E56C8}" type="slidenum">
              <a:rPr lang="en-US"/>
              <a:pPr/>
              <a:t>‹#›</a:t>
            </a:fld>
            <a:endParaRPr lang="en-US"/>
          </a:p>
        </p:txBody>
      </p:sp>
      <p:sp>
        <p:nvSpPr>
          <p:cNvPr id="21509" name="Line 5"/>
          <p:cNvSpPr>
            <a:spLocks noChangeShapeType="1"/>
          </p:cNvSpPr>
          <p:nvPr/>
        </p:nvSpPr>
        <p:spPr bwMode="auto">
          <a:xfrm>
            <a:off x="228600" y="990600"/>
            <a:ext cx="8610600" cy="1588"/>
          </a:xfrm>
          <a:prstGeom prst="line">
            <a:avLst/>
          </a:prstGeom>
          <a:noFill/>
          <a:ln w="66600">
            <a:solidFill>
              <a:srgbClr val="FFFFFF"/>
            </a:solidFill>
            <a:miter lim="800000"/>
            <a:headEnd/>
            <a:tailEnd/>
          </a:ln>
          <a:effectLst/>
        </p:spPr>
        <p:txBody>
          <a:bodyPr/>
          <a:lstStyle/>
          <a:p>
            <a:pPr>
              <a:defRPr/>
            </a:pPr>
            <a:endParaRPr lang="en-US">
              <a:ea typeface="+mn-ea"/>
              <a:cs typeface="+mn-cs"/>
            </a:endParaRPr>
          </a:p>
        </p:txBody>
      </p:sp>
      <p:grpSp>
        <p:nvGrpSpPr>
          <p:cNvPr id="246791" name="Group 6"/>
          <p:cNvGrpSpPr>
            <a:grpSpLocks/>
          </p:cNvGrpSpPr>
          <p:nvPr/>
        </p:nvGrpSpPr>
        <p:grpSpPr bwMode="auto">
          <a:xfrm>
            <a:off x="228600" y="1447800"/>
            <a:ext cx="2281238" cy="2509838"/>
            <a:chOff x="144" y="912"/>
            <a:chExt cx="1437" cy="1581"/>
          </a:xfrm>
        </p:grpSpPr>
        <p:sp>
          <p:nvSpPr>
            <p:cNvPr id="21511" name="Rectangle 7"/>
            <p:cNvSpPr>
              <a:spLocks noChangeArrowheads="1"/>
            </p:cNvSpPr>
            <p:nvPr/>
          </p:nvSpPr>
          <p:spPr bwMode="auto">
            <a:xfrm>
              <a:off x="958" y="912"/>
              <a:ext cx="52" cy="977"/>
            </a:xfrm>
            <a:prstGeom prst="rect">
              <a:avLst/>
            </a:prstGeom>
            <a:solidFill>
              <a:srgbClr val="CCECFF"/>
            </a:solidFill>
            <a:ln w="9525">
              <a:noFill/>
              <a:round/>
              <a:headEnd/>
              <a:tailEnd/>
            </a:ln>
            <a:effectLst/>
          </p:spPr>
          <p:txBody>
            <a:bodyPr wrap="none" anchor="ctr"/>
            <a:lstStyle/>
            <a:p>
              <a:pPr>
                <a:defRPr/>
              </a:pPr>
              <a:endParaRPr lang="en-US">
                <a:ea typeface="+mn-ea"/>
                <a:cs typeface="+mn-cs"/>
              </a:endParaRPr>
            </a:p>
          </p:txBody>
        </p:sp>
        <p:sp>
          <p:nvSpPr>
            <p:cNvPr id="21512" name="Rectangle 8"/>
            <p:cNvSpPr>
              <a:spLocks noChangeArrowheads="1"/>
            </p:cNvSpPr>
            <p:nvPr/>
          </p:nvSpPr>
          <p:spPr bwMode="auto">
            <a:xfrm>
              <a:off x="843" y="912"/>
              <a:ext cx="52" cy="859"/>
            </a:xfrm>
            <a:prstGeom prst="rect">
              <a:avLst/>
            </a:prstGeom>
            <a:solidFill>
              <a:srgbClr val="FFFFCC"/>
            </a:solidFill>
            <a:ln w="9525">
              <a:noFill/>
              <a:round/>
              <a:headEnd/>
              <a:tailEnd/>
            </a:ln>
            <a:effectLst/>
          </p:spPr>
          <p:txBody>
            <a:bodyPr wrap="none" anchor="ctr"/>
            <a:lstStyle/>
            <a:p>
              <a:pPr>
                <a:defRPr/>
              </a:pPr>
              <a:endParaRPr lang="en-US">
                <a:ea typeface="+mn-ea"/>
                <a:cs typeface="+mn-cs"/>
              </a:endParaRPr>
            </a:p>
          </p:txBody>
        </p:sp>
        <p:sp>
          <p:nvSpPr>
            <p:cNvPr id="21513" name="Rectangle 9"/>
            <p:cNvSpPr>
              <a:spLocks noChangeArrowheads="1"/>
            </p:cNvSpPr>
            <p:nvPr/>
          </p:nvSpPr>
          <p:spPr bwMode="auto">
            <a:xfrm>
              <a:off x="726" y="912"/>
              <a:ext cx="52" cy="735"/>
            </a:xfrm>
            <a:prstGeom prst="rect">
              <a:avLst/>
            </a:prstGeom>
            <a:solidFill>
              <a:srgbClr val="FFFFCC"/>
            </a:solidFill>
            <a:ln w="9525">
              <a:noFill/>
              <a:round/>
              <a:headEnd/>
              <a:tailEnd/>
            </a:ln>
            <a:effectLst/>
          </p:spPr>
          <p:txBody>
            <a:bodyPr wrap="none" anchor="ctr"/>
            <a:lstStyle/>
            <a:p>
              <a:pPr>
                <a:defRPr/>
              </a:pPr>
              <a:endParaRPr lang="en-US">
                <a:ea typeface="+mn-ea"/>
                <a:cs typeface="+mn-cs"/>
              </a:endParaRPr>
            </a:p>
          </p:txBody>
        </p:sp>
        <p:sp>
          <p:nvSpPr>
            <p:cNvPr id="21514" name="Rectangle 10"/>
            <p:cNvSpPr>
              <a:spLocks noChangeArrowheads="1"/>
            </p:cNvSpPr>
            <p:nvPr/>
          </p:nvSpPr>
          <p:spPr bwMode="auto">
            <a:xfrm>
              <a:off x="610" y="912"/>
              <a:ext cx="52" cy="610"/>
            </a:xfrm>
            <a:prstGeom prst="rect">
              <a:avLst/>
            </a:prstGeom>
            <a:solidFill>
              <a:srgbClr val="FFFFCC"/>
            </a:solidFill>
            <a:ln w="9525">
              <a:noFill/>
              <a:round/>
              <a:headEnd/>
              <a:tailEnd/>
            </a:ln>
            <a:effectLst/>
          </p:spPr>
          <p:txBody>
            <a:bodyPr wrap="none" anchor="ctr"/>
            <a:lstStyle/>
            <a:p>
              <a:pPr>
                <a:defRPr/>
              </a:pPr>
              <a:endParaRPr lang="en-US">
                <a:ea typeface="+mn-ea"/>
                <a:cs typeface="+mn-cs"/>
              </a:endParaRPr>
            </a:p>
          </p:txBody>
        </p:sp>
        <p:sp>
          <p:nvSpPr>
            <p:cNvPr id="21515" name="Rectangle 11"/>
            <p:cNvSpPr>
              <a:spLocks noChangeArrowheads="1"/>
            </p:cNvSpPr>
            <p:nvPr/>
          </p:nvSpPr>
          <p:spPr bwMode="auto">
            <a:xfrm>
              <a:off x="493" y="912"/>
              <a:ext cx="52" cy="493"/>
            </a:xfrm>
            <a:prstGeom prst="rect">
              <a:avLst/>
            </a:prstGeom>
            <a:solidFill>
              <a:srgbClr val="FFFFCC"/>
            </a:solidFill>
            <a:ln w="9525">
              <a:noFill/>
              <a:round/>
              <a:headEnd/>
              <a:tailEnd/>
            </a:ln>
            <a:effectLst/>
          </p:spPr>
          <p:txBody>
            <a:bodyPr wrap="none" anchor="ctr"/>
            <a:lstStyle/>
            <a:p>
              <a:pPr>
                <a:defRPr/>
              </a:pPr>
              <a:endParaRPr lang="en-US">
                <a:ea typeface="+mn-ea"/>
                <a:cs typeface="+mn-cs"/>
              </a:endParaRPr>
            </a:p>
          </p:txBody>
        </p:sp>
        <p:sp>
          <p:nvSpPr>
            <p:cNvPr id="21516" name="Rectangle 12"/>
            <p:cNvSpPr>
              <a:spLocks noChangeArrowheads="1"/>
            </p:cNvSpPr>
            <p:nvPr/>
          </p:nvSpPr>
          <p:spPr bwMode="auto">
            <a:xfrm>
              <a:off x="377" y="912"/>
              <a:ext cx="52" cy="361"/>
            </a:xfrm>
            <a:prstGeom prst="rect">
              <a:avLst/>
            </a:prstGeom>
            <a:solidFill>
              <a:srgbClr val="FFFFCC"/>
            </a:solidFill>
            <a:ln w="9525">
              <a:noFill/>
              <a:round/>
              <a:headEnd/>
              <a:tailEnd/>
            </a:ln>
            <a:effectLst/>
          </p:spPr>
          <p:txBody>
            <a:bodyPr wrap="none" anchor="ctr"/>
            <a:lstStyle/>
            <a:p>
              <a:pPr>
                <a:defRPr/>
              </a:pPr>
              <a:endParaRPr lang="en-US">
                <a:ea typeface="+mn-ea"/>
                <a:cs typeface="+mn-cs"/>
              </a:endParaRPr>
            </a:p>
          </p:txBody>
        </p:sp>
        <p:sp>
          <p:nvSpPr>
            <p:cNvPr id="21517" name="Rectangle 13"/>
            <p:cNvSpPr>
              <a:spLocks noChangeArrowheads="1"/>
            </p:cNvSpPr>
            <p:nvPr/>
          </p:nvSpPr>
          <p:spPr bwMode="auto">
            <a:xfrm>
              <a:off x="260" y="912"/>
              <a:ext cx="52" cy="249"/>
            </a:xfrm>
            <a:prstGeom prst="rect">
              <a:avLst/>
            </a:prstGeom>
            <a:solidFill>
              <a:srgbClr val="FFFFCC"/>
            </a:solidFill>
            <a:ln w="9525">
              <a:noFill/>
              <a:round/>
              <a:headEnd/>
              <a:tailEnd/>
            </a:ln>
            <a:effectLst/>
          </p:spPr>
          <p:txBody>
            <a:bodyPr wrap="none" anchor="ctr"/>
            <a:lstStyle/>
            <a:p>
              <a:pPr>
                <a:defRPr/>
              </a:pPr>
              <a:endParaRPr lang="en-US">
                <a:ea typeface="+mn-ea"/>
                <a:cs typeface="+mn-cs"/>
              </a:endParaRPr>
            </a:p>
          </p:txBody>
        </p:sp>
        <p:sp>
          <p:nvSpPr>
            <p:cNvPr id="21518" name="Rectangle 14"/>
            <p:cNvSpPr>
              <a:spLocks noChangeArrowheads="1"/>
            </p:cNvSpPr>
            <p:nvPr/>
          </p:nvSpPr>
          <p:spPr bwMode="auto">
            <a:xfrm>
              <a:off x="144" y="912"/>
              <a:ext cx="52" cy="125"/>
            </a:xfrm>
            <a:prstGeom prst="rect">
              <a:avLst/>
            </a:prstGeom>
            <a:solidFill>
              <a:srgbClr val="FFFFCC"/>
            </a:solidFill>
            <a:ln w="9525">
              <a:noFill/>
              <a:round/>
              <a:headEnd/>
              <a:tailEnd/>
            </a:ln>
            <a:effectLst/>
          </p:spPr>
          <p:txBody>
            <a:bodyPr wrap="none" anchor="ctr"/>
            <a:lstStyle/>
            <a:p>
              <a:pPr>
                <a:defRPr/>
              </a:pPr>
              <a:endParaRPr lang="en-US">
                <a:ea typeface="+mn-ea"/>
                <a:cs typeface="+mn-cs"/>
              </a:endParaRPr>
            </a:p>
          </p:txBody>
        </p:sp>
        <p:sp>
          <p:nvSpPr>
            <p:cNvPr id="21519" name="Rectangle 15"/>
            <p:cNvSpPr>
              <a:spLocks noChangeArrowheads="1"/>
            </p:cNvSpPr>
            <p:nvPr/>
          </p:nvSpPr>
          <p:spPr bwMode="auto">
            <a:xfrm>
              <a:off x="1075" y="912"/>
              <a:ext cx="49" cy="1096"/>
            </a:xfrm>
            <a:prstGeom prst="rect">
              <a:avLst/>
            </a:prstGeom>
            <a:solidFill>
              <a:srgbClr val="CCECFF"/>
            </a:solidFill>
            <a:ln w="9525">
              <a:noFill/>
              <a:round/>
              <a:headEnd/>
              <a:tailEnd/>
            </a:ln>
            <a:effectLst/>
          </p:spPr>
          <p:txBody>
            <a:bodyPr wrap="none" anchor="ctr"/>
            <a:lstStyle/>
            <a:p>
              <a:pPr>
                <a:defRPr/>
              </a:pPr>
              <a:endParaRPr lang="en-US">
                <a:ea typeface="+mn-ea"/>
                <a:cs typeface="+mn-cs"/>
              </a:endParaRPr>
            </a:p>
          </p:txBody>
        </p:sp>
        <p:sp>
          <p:nvSpPr>
            <p:cNvPr id="21520" name="Rectangle 16"/>
            <p:cNvSpPr>
              <a:spLocks noChangeArrowheads="1"/>
            </p:cNvSpPr>
            <p:nvPr/>
          </p:nvSpPr>
          <p:spPr bwMode="auto">
            <a:xfrm>
              <a:off x="1189" y="912"/>
              <a:ext cx="49" cy="1221"/>
            </a:xfrm>
            <a:prstGeom prst="rect">
              <a:avLst/>
            </a:prstGeom>
            <a:solidFill>
              <a:srgbClr val="CCECFF"/>
            </a:solidFill>
            <a:ln w="9525">
              <a:noFill/>
              <a:round/>
              <a:headEnd/>
              <a:tailEnd/>
            </a:ln>
            <a:effectLst/>
          </p:spPr>
          <p:txBody>
            <a:bodyPr wrap="none" anchor="ctr"/>
            <a:lstStyle/>
            <a:p>
              <a:pPr>
                <a:defRPr/>
              </a:pPr>
              <a:endParaRPr lang="en-US">
                <a:ea typeface="+mn-ea"/>
                <a:cs typeface="+mn-cs"/>
              </a:endParaRPr>
            </a:p>
          </p:txBody>
        </p:sp>
        <p:sp>
          <p:nvSpPr>
            <p:cNvPr id="21521" name="Rectangle 17"/>
            <p:cNvSpPr>
              <a:spLocks noChangeArrowheads="1"/>
            </p:cNvSpPr>
            <p:nvPr/>
          </p:nvSpPr>
          <p:spPr bwMode="auto">
            <a:xfrm>
              <a:off x="1302" y="912"/>
              <a:ext cx="49" cy="1339"/>
            </a:xfrm>
            <a:prstGeom prst="rect">
              <a:avLst/>
            </a:prstGeom>
            <a:solidFill>
              <a:srgbClr val="0078F0"/>
            </a:solidFill>
            <a:ln w="9525">
              <a:noFill/>
              <a:round/>
              <a:headEnd/>
              <a:tailEnd/>
            </a:ln>
            <a:effectLst/>
          </p:spPr>
          <p:txBody>
            <a:bodyPr wrap="none" anchor="ctr"/>
            <a:lstStyle/>
            <a:p>
              <a:pPr>
                <a:defRPr/>
              </a:pPr>
              <a:endParaRPr lang="en-US">
                <a:ea typeface="+mn-ea"/>
                <a:cs typeface="+mn-cs"/>
              </a:endParaRPr>
            </a:p>
          </p:txBody>
        </p:sp>
        <p:sp>
          <p:nvSpPr>
            <p:cNvPr id="21522" name="Rectangle 18"/>
            <p:cNvSpPr>
              <a:spLocks noChangeArrowheads="1"/>
            </p:cNvSpPr>
            <p:nvPr/>
          </p:nvSpPr>
          <p:spPr bwMode="auto">
            <a:xfrm>
              <a:off x="1416" y="912"/>
              <a:ext cx="52" cy="1464"/>
            </a:xfrm>
            <a:prstGeom prst="rect">
              <a:avLst/>
            </a:prstGeom>
            <a:solidFill>
              <a:srgbClr val="0078F0"/>
            </a:solidFill>
            <a:ln w="9525">
              <a:noFill/>
              <a:round/>
              <a:headEnd/>
              <a:tailEnd/>
            </a:ln>
            <a:effectLst/>
          </p:spPr>
          <p:txBody>
            <a:bodyPr wrap="none" anchor="ctr"/>
            <a:lstStyle/>
            <a:p>
              <a:pPr>
                <a:defRPr/>
              </a:pPr>
              <a:endParaRPr lang="en-US">
                <a:ea typeface="+mn-ea"/>
                <a:cs typeface="+mn-cs"/>
              </a:endParaRPr>
            </a:p>
          </p:txBody>
        </p:sp>
        <p:sp>
          <p:nvSpPr>
            <p:cNvPr id="21523" name="Rectangle 19"/>
            <p:cNvSpPr>
              <a:spLocks noChangeArrowheads="1"/>
            </p:cNvSpPr>
            <p:nvPr/>
          </p:nvSpPr>
          <p:spPr bwMode="auto">
            <a:xfrm>
              <a:off x="1533" y="912"/>
              <a:ext cx="49" cy="1582"/>
            </a:xfrm>
            <a:prstGeom prst="rect">
              <a:avLst/>
            </a:prstGeom>
            <a:solidFill>
              <a:srgbClr val="0078F0"/>
            </a:solidFill>
            <a:ln w="9525">
              <a:noFill/>
              <a:round/>
              <a:headEnd/>
              <a:tailEnd/>
            </a:ln>
            <a:effectLst/>
          </p:spPr>
          <p:txBody>
            <a:bodyPr wrap="none" anchor="ctr"/>
            <a:lstStyle/>
            <a:p>
              <a:pPr>
                <a:defRPr/>
              </a:pPr>
              <a:endParaRPr lang="en-US">
                <a:ea typeface="+mn-ea"/>
                <a:cs typeface="+mn-cs"/>
              </a:endParaRPr>
            </a:p>
          </p:txBody>
        </p:sp>
      </p:grpSp>
      <p:sp>
        <p:nvSpPr>
          <p:cNvPr id="21524" name="Line 20"/>
          <p:cNvSpPr>
            <a:spLocks noChangeShapeType="1"/>
          </p:cNvSpPr>
          <p:nvPr/>
        </p:nvSpPr>
        <p:spPr bwMode="auto">
          <a:xfrm>
            <a:off x="266700" y="6172200"/>
            <a:ext cx="8610600" cy="1588"/>
          </a:xfrm>
          <a:prstGeom prst="line">
            <a:avLst/>
          </a:prstGeom>
          <a:noFill/>
          <a:ln w="12600">
            <a:solidFill>
              <a:srgbClr val="FFFFFF"/>
            </a:solidFill>
            <a:miter lim="800000"/>
            <a:headEnd/>
            <a:tailEnd/>
          </a:ln>
          <a:effectLst/>
        </p:spPr>
        <p:txBody>
          <a:bodyPr/>
          <a:lstStyle/>
          <a:p>
            <a:pPr>
              <a:defRPr/>
            </a:pPr>
            <a:endParaRPr lang="en-US">
              <a:ea typeface="+mn-ea"/>
              <a:cs typeface="+mn-cs"/>
            </a:endParaRPr>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defTabSz="457200" rtl="0" eaLnBrk="0" fontAlgn="base" hangingPunct="0">
        <a:lnSpc>
          <a:spcPct val="93000"/>
        </a:lnSpc>
        <a:spcBef>
          <a:spcPct val="0"/>
        </a:spcBef>
        <a:spcAft>
          <a:spcPct val="0"/>
        </a:spcAft>
        <a:buClr>
          <a:srgbClr val="000000"/>
        </a:buClr>
        <a:buSzPct val="100000"/>
        <a:buFont typeface="Times New Roman" charset="0"/>
        <a:defRPr sz="3900">
          <a:solidFill>
            <a:srgbClr val="FFFFFF"/>
          </a:solidFill>
          <a:latin typeface="+mj-lt"/>
          <a:ea typeface="ＭＳ Ｐゴシック" charset="0"/>
          <a:cs typeface="+mj-cs"/>
        </a:defRPr>
      </a:lvl1pPr>
      <a:lvl2pPr algn="l" defTabSz="457200" rtl="0" eaLnBrk="0" fontAlgn="base" hangingPunct="0">
        <a:lnSpc>
          <a:spcPct val="93000"/>
        </a:lnSpc>
        <a:spcBef>
          <a:spcPct val="0"/>
        </a:spcBef>
        <a:spcAft>
          <a:spcPct val="0"/>
        </a:spcAft>
        <a:buClr>
          <a:srgbClr val="000000"/>
        </a:buClr>
        <a:buSzPct val="100000"/>
        <a:buFont typeface="Times New Roman" charset="0"/>
        <a:defRPr sz="3900">
          <a:solidFill>
            <a:srgbClr val="FFFFFF"/>
          </a:solidFill>
          <a:latin typeface="Arial" charset="0"/>
          <a:ea typeface="ＭＳ Ｐゴシック" charset="0"/>
          <a:cs typeface="MS Gothic" pitchFamily="49" charset="-128"/>
        </a:defRPr>
      </a:lvl2pPr>
      <a:lvl3pPr algn="l" defTabSz="457200" rtl="0" eaLnBrk="0" fontAlgn="base" hangingPunct="0">
        <a:lnSpc>
          <a:spcPct val="93000"/>
        </a:lnSpc>
        <a:spcBef>
          <a:spcPct val="0"/>
        </a:spcBef>
        <a:spcAft>
          <a:spcPct val="0"/>
        </a:spcAft>
        <a:buClr>
          <a:srgbClr val="000000"/>
        </a:buClr>
        <a:buSzPct val="100000"/>
        <a:buFont typeface="Times New Roman" charset="0"/>
        <a:defRPr sz="3900">
          <a:solidFill>
            <a:srgbClr val="FFFFFF"/>
          </a:solidFill>
          <a:latin typeface="Arial" charset="0"/>
          <a:ea typeface="ＭＳ Ｐゴシック" charset="0"/>
          <a:cs typeface="MS Gothic" pitchFamily="49" charset="-128"/>
        </a:defRPr>
      </a:lvl3pPr>
      <a:lvl4pPr algn="l" defTabSz="457200" rtl="0" eaLnBrk="0" fontAlgn="base" hangingPunct="0">
        <a:lnSpc>
          <a:spcPct val="93000"/>
        </a:lnSpc>
        <a:spcBef>
          <a:spcPct val="0"/>
        </a:spcBef>
        <a:spcAft>
          <a:spcPct val="0"/>
        </a:spcAft>
        <a:buClr>
          <a:srgbClr val="000000"/>
        </a:buClr>
        <a:buSzPct val="100000"/>
        <a:buFont typeface="Times New Roman" charset="0"/>
        <a:defRPr sz="3900">
          <a:solidFill>
            <a:srgbClr val="FFFFFF"/>
          </a:solidFill>
          <a:latin typeface="Arial" charset="0"/>
          <a:ea typeface="ＭＳ Ｐゴシック" charset="0"/>
          <a:cs typeface="MS Gothic" pitchFamily="49" charset="-128"/>
        </a:defRPr>
      </a:lvl4pPr>
      <a:lvl5pPr algn="l" defTabSz="457200" rtl="0" eaLnBrk="0" fontAlgn="base" hangingPunct="0">
        <a:lnSpc>
          <a:spcPct val="93000"/>
        </a:lnSpc>
        <a:spcBef>
          <a:spcPct val="0"/>
        </a:spcBef>
        <a:spcAft>
          <a:spcPct val="0"/>
        </a:spcAft>
        <a:buClr>
          <a:srgbClr val="000000"/>
        </a:buClr>
        <a:buSzPct val="100000"/>
        <a:buFont typeface="Times New Roman" charset="0"/>
        <a:defRPr sz="3900">
          <a:solidFill>
            <a:srgbClr val="FFFFFF"/>
          </a:solidFill>
          <a:latin typeface="Arial" charset="0"/>
          <a:ea typeface="ＭＳ Ｐゴシック" charset="0"/>
          <a:cs typeface="MS Gothic" pitchFamily="49" charset="-128"/>
        </a:defRPr>
      </a:lvl5pPr>
      <a:lvl6pPr marL="2514600" indent="-228600" algn="l" defTabSz="457200" rtl="0" eaLnBrk="0" fontAlgn="base" hangingPunct="0">
        <a:lnSpc>
          <a:spcPct val="93000"/>
        </a:lnSpc>
        <a:spcBef>
          <a:spcPct val="0"/>
        </a:spcBef>
        <a:spcAft>
          <a:spcPct val="0"/>
        </a:spcAft>
        <a:buClr>
          <a:srgbClr val="000000"/>
        </a:buClr>
        <a:buSzPct val="100000"/>
        <a:buFont typeface="Times New Roman" charset="0"/>
        <a:defRPr sz="3900">
          <a:solidFill>
            <a:srgbClr val="FFFFFF"/>
          </a:solidFill>
          <a:latin typeface="Arial" charset="0"/>
          <a:ea typeface="MS Gothic" pitchFamily="49" charset="-128"/>
          <a:cs typeface="MS Gothic" pitchFamily="49" charset="-128"/>
        </a:defRPr>
      </a:lvl6pPr>
      <a:lvl7pPr marL="2971800" indent="-228600" algn="l" defTabSz="457200" rtl="0" eaLnBrk="0" fontAlgn="base" hangingPunct="0">
        <a:lnSpc>
          <a:spcPct val="93000"/>
        </a:lnSpc>
        <a:spcBef>
          <a:spcPct val="0"/>
        </a:spcBef>
        <a:spcAft>
          <a:spcPct val="0"/>
        </a:spcAft>
        <a:buClr>
          <a:srgbClr val="000000"/>
        </a:buClr>
        <a:buSzPct val="100000"/>
        <a:buFont typeface="Times New Roman" charset="0"/>
        <a:defRPr sz="3900">
          <a:solidFill>
            <a:srgbClr val="FFFFFF"/>
          </a:solidFill>
          <a:latin typeface="Arial" charset="0"/>
          <a:ea typeface="MS Gothic" pitchFamily="49" charset="-128"/>
          <a:cs typeface="MS Gothic" pitchFamily="49" charset="-128"/>
        </a:defRPr>
      </a:lvl7pPr>
      <a:lvl8pPr marL="3429000" indent="-228600" algn="l" defTabSz="457200" rtl="0" eaLnBrk="0" fontAlgn="base" hangingPunct="0">
        <a:lnSpc>
          <a:spcPct val="93000"/>
        </a:lnSpc>
        <a:spcBef>
          <a:spcPct val="0"/>
        </a:spcBef>
        <a:spcAft>
          <a:spcPct val="0"/>
        </a:spcAft>
        <a:buClr>
          <a:srgbClr val="000000"/>
        </a:buClr>
        <a:buSzPct val="100000"/>
        <a:buFont typeface="Times New Roman" charset="0"/>
        <a:defRPr sz="3900">
          <a:solidFill>
            <a:srgbClr val="FFFFFF"/>
          </a:solidFill>
          <a:latin typeface="Arial" charset="0"/>
          <a:ea typeface="MS Gothic" pitchFamily="49" charset="-128"/>
          <a:cs typeface="MS Gothic" pitchFamily="49" charset="-128"/>
        </a:defRPr>
      </a:lvl8pPr>
      <a:lvl9pPr marL="3886200" indent="-228600" algn="l" defTabSz="457200" rtl="0" eaLnBrk="0" fontAlgn="base" hangingPunct="0">
        <a:lnSpc>
          <a:spcPct val="93000"/>
        </a:lnSpc>
        <a:spcBef>
          <a:spcPct val="0"/>
        </a:spcBef>
        <a:spcAft>
          <a:spcPct val="0"/>
        </a:spcAft>
        <a:buClr>
          <a:srgbClr val="000000"/>
        </a:buClr>
        <a:buSzPct val="100000"/>
        <a:buFont typeface="Times New Roman" charset="0"/>
        <a:defRPr sz="3900">
          <a:solidFill>
            <a:srgbClr val="FFFFFF"/>
          </a:solidFill>
          <a:latin typeface="Arial" charset="0"/>
          <a:ea typeface="MS Gothic" pitchFamily="49" charset="-128"/>
          <a:cs typeface="MS Gothic" pitchFamily="49" charset="-128"/>
        </a:defRPr>
      </a:lvl9pPr>
    </p:titleStyle>
    <p:bodyStyle>
      <a:lvl1pPr marL="342900" indent="-342900" algn="l" defTabSz="457200" rtl="0" eaLnBrk="0" fontAlgn="base" hangingPunct="0">
        <a:lnSpc>
          <a:spcPct val="93000"/>
        </a:lnSpc>
        <a:spcBef>
          <a:spcPts val="700"/>
        </a:spcBef>
        <a:spcAft>
          <a:spcPct val="0"/>
        </a:spcAft>
        <a:buClr>
          <a:srgbClr val="000000"/>
        </a:buClr>
        <a:buSzPct val="100000"/>
        <a:buFont typeface="Times New Roman" charset="0"/>
        <a:defRPr sz="2800">
          <a:solidFill>
            <a:srgbClr val="FFFFFF"/>
          </a:solidFill>
          <a:latin typeface="+mn-lt"/>
          <a:ea typeface="ＭＳ Ｐゴシック" charset="0"/>
          <a:cs typeface="+mn-cs"/>
        </a:defRPr>
      </a:lvl1pPr>
      <a:lvl2pPr marL="742950" indent="-285750" algn="l" defTabSz="457200" rtl="0" eaLnBrk="0" fontAlgn="base" hangingPunct="0">
        <a:lnSpc>
          <a:spcPct val="93000"/>
        </a:lnSpc>
        <a:spcBef>
          <a:spcPts val="625"/>
        </a:spcBef>
        <a:spcAft>
          <a:spcPct val="0"/>
        </a:spcAft>
        <a:buClr>
          <a:srgbClr val="000000"/>
        </a:buClr>
        <a:buSzPct val="100000"/>
        <a:buFont typeface="Times New Roman" charset="0"/>
        <a:defRPr sz="2500">
          <a:solidFill>
            <a:srgbClr val="FFFFFF"/>
          </a:solidFill>
          <a:latin typeface="+mn-lt"/>
          <a:ea typeface="+mn-ea"/>
          <a:cs typeface="+mn-cs"/>
        </a:defRPr>
      </a:lvl2pPr>
      <a:lvl3pPr marL="1143000" indent="-228600" algn="l" defTabSz="457200" rtl="0" eaLnBrk="0" fontAlgn="base" hangingPunct="0">
        <a:lnSpc>
          <a:spcPct val="93000"/>
        </a:lnSpc>
        <a:spcBef>
          <a:spcPts val="550"/>
        </a:spcBef>
        <a:spcAft>
          <a:spcPct val="0"/>
        </a:spcAft>
        <a:buClr>
          <a:srgbClr val="000000"/>
        </a:buClr>
        <a:buSzPct val="100000"/>
        <a:buFont typeface="Times New Roman" charset="0"/>
        <a:defRPr sz="2200">
          <a:solidFill>
            <a:srgbClr val="FFFFFF"/>
          </a:solidFill>
          <a:latin typeface="+mn-lt"/>
          <a:ea typeface="+mn-ea"/>
          <a:cs typeface="+mn-cs"/>
        </a:defRPr>
      </a:lvl3pPr>
      <a:lvl4pPr marL="16002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720000"/>
        </a:solidFill>
        <a:effectLst/>
      </p:bgPr>
    </p:bg>
    <p:spTree>
      <p:nvGrpSpPr>
        <p:cNvPr id="1" name=""/>
        <p:cNvGrpSpPr/>
        <p:nvPr/>
      </p:nvGrpSpPr>
      <p:grpSpPr>
        <a:xfrm>
          <a:off x="0" y="0"/>
          <a:ext cx="0" cy="0"/>
          <a:chOff x="0" y="0"/>
          <a:chExt cx="0" cy="0"/>
        </a:xfrm>
      </p:grpSpPr>
      <p:grpSp>
        <p:nvGrpSpPr>
          <p:cNvPr id="259074" name="Group 1"/>
          <p:cNvGrpSpPr>
            <a:grpSpLocks/>
          </p:cNvGrpSpPr>
          <p:nvPr/>
        </p:nvGrpSpPr>
        <p:grpSpPr bwMode="auto">
          <a:xfrm>
            <a:off x="0" y="0"/>
            <a:ext cx="7237413" cy="1976438"/>
            <a:chOff x="0" y="0"/>
            <a:chExt cx="4559" cy="1245"/>
          </a:xfrm>
        </p:grpSpPr>
        <p:sp>
          <p:nvSpPr>
            <p:cNvPr id="22530" name="AutoShape 2"/>
            <p:cNvSpPr>
              <a:spLocks noChangeArrowheads="1"/>
            </p:cNvSpPr>
            <p:nvPr/>
          </p:nvSpPr>
          <p:spPr bwMode="auto">
            <a:xfrm>
              <a:off x="0" y="583"/>
              <a:ext cx="4485" cy="663"/>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 name="T12" fmla="*/ 0 w 4806"/>
                <a:gd name="T13" fmla="*/ 0 h 665"/>
                <a:gd name="T14" fmla="*/ 4806 w 4806"/>
                <a:gd name="T15" fmla="*/ 665 h 665"/>
              </a:gdLst>
              <a:ahLst/>
              <a:cxnLst>
                <a:cxn ang="0">
                  <a:pos x="T0" y="T1"/>
                </a:cxn>
                <a:cxn ang="0">
                  <a:pos x="T2" y="T3"/>
                </a:cxn>
                <a:cxn ang="0">
                  <a:pos x="T4" y="T5"/>
                </a:cxn>
                <a:cxn ang="0">
                  <a:pos x="T6" y="T7"/>
                </a:cxn>
                <a:cxn ang="0">
                  <a:pos x="T8" y="T9"/>
                </a:cxn>
                <a:cxn ang="0">
                  <a:pos x="T10" y="T11"/>
                </a:cxn>
              </a:cxnLst>
              <a:rect l="T12" t="T13" r="T14" b="T15"/>
              <a:pathLst>
                <a:path w="4806" h="665">
                  <a:moveTo>
                    <a:pt x="4800" y="299"/>
                  </a:moveTo>
                  <a:lnTo>
                    <a:pt x="0" y="665"/>
                  </a:lnTo>
                  <a:lnTo>
                    <a:pt x="0" y="0"/>
                  </a:lnTo>
                  <a:lnTo>
                    <a:pt x="4806" y="1"/>
                  </a:lnTo>
                  <a:lnTo>
                    <a:pt x="4800" y="153"/>
                  </a:lnTo>
                  <a:lnTo>
                    <a:pt x="4800" y="299"/>
                  </a:lnTo>
                  <a:close/>
                </a:path>
              </a:pathLst>
            </a:custGeom>
            <a:gradFill rotWithShape="0">
              <a:gsLst>
                <a:gs pos="0">
                  <a:srgbClr val="720000"/>
                </a:gs>
                <a:gs pos="100000">
                  <a:srgbClr val="6A0000"/>
                </a:gs>
              </a:gsLst>
              <a:lin ang="10800000" scaled="1"/>
            </a:gradFill>
            <a:ln w="9525">
              <a:noFill/>
              <a:round/>
              <a:headEnd/>
              <a:tailEnd/>
            </a:ln>
            <a:effectLst/>
          </p:spPr>
          <p:txBody>
            <a:bodyPr wrap="none" anchor="ctr"/>
            <a:lstStyle/>
            <a:p>
              <a:pPr>
                <a:defRPr/>
              </a:pPr>
              <a:endParaRPr lang="en-US">
                <a:ea typeface="+mn-ea"/>
                <a:cs typeface="+mn-cs"/>
              </a:endParaRPr>
            </a:p>
          </p:txBody>
        </p:sp>
        <p:sp>
          <p:nvSpPr>
            <p:cNvPr id="22531" name="AutoShape 3"/>
            <p:cNvSpPr>
              <a:spLocks noChangeArrowheads="1"/>
            </p:cNvSpPr>
            <p:nvPr/>
          </p:nvSpPr>
          <p:spPr bwMode="auto">
            <a:xfrm>
              <a:off x="0" y="0"/>
              <a:ext cx="4560" cy="1197"/>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w 4562"/>
                <a:gd name="T13" fmla="*/ 0 h 1199"/>
                <a:gd name="T14" fmla="*/ 4562 w 4562"/>
                <a:gd name="T15" fmla="*/ 1199 h 1199"/>
              </a:gdLst>
              <a:ahLst/>
              <a:cxnLst>
                <a:cxn ang="0">
                  <a:pos x="T0" y="T1"/>
                </a:cxn>
                <a:cxn ang="0">
                  <a:pos x="T2" y="T3"/>
                </a:cxn>
                <a:cxn ang="0">
                  <a:pos x="T4" y="T5"/>
                </a:cxn>
                <a:cxn ang="0">
                  <a:pos x="T6" y="T7"/>
                </a:cxn>
                <a:cxn ang="0">
                  <a:pos x="T8" y="T9"/>
                </a:cxn>
                <a:cxn ang="0">
                  <a:pos x="T10" y="T11"/>
                </a:cxn>
              </a:cxnLst>
              <a:rect l="T12" t="T13" r="T14" b="T15"/>
              <a:pathLst>
                <a:path w="4562" h="1199">
                  <a:moveTo>
                    <a:pt x="4560" y="932"/>
                  </a:moveTo>
                  <a:lnTo>
                    <a:pt x="0" y="1199"/>
                  </a:lnTo>
                  <a:lnTo>
                    <a:pt x="0" y="0"/>
                  </a:lnTo>
                  <a:lnTo>
                    <a:pt x="4562" y="0"/>
                  </a:lnTo>
                  <a:lnTo>
                    <a:pt x="4560" y="932"/>
                  </a:lnTo>
                  <a:close/>
                </a:path>
              </a:pathLst>
            </a:custGeom>
            <a:gradFill rotWithShape="0">
              <a:gsLst>
                <a:gs pos="0">
                  <a:srgbClr val="720000"/>
                </a:gs>
                <a:gs pos="100000">
                  <a:srgbClr val="8C0000"/>
                </a:gs>
              </a:gsLst>
              <a:lin ang="10800000" scaled="1"/>
            </a:gradFill>
            <a:ln w="9525">
              <a:noFill/>
              <a:round/>
              <a:headEnd/>
              <a:tailEnd/>
            </a:ln>
            <a:effectLst/>
          </p:spPr>
          <p:txBody>
            <a:bodyPr wrap="none" anchor="ctr"/>
            <a:lstStyle/>
            <a:p>
              <a:pPr>
                <a:defRPr/>
              </a:pPr>
              <a:endParaRPr lang="en-US">
                <a:ea typeface="+mn-ea"/>
                <a:cs typeface="+mn-cs"/>
              </a:endParaRPr>
            </a:p>
          </p:txBody>
        </p:sp>
      </p:grpSp>
      <p:sp>
        <p:nvSpPr>
          <p:cNvPr id="259075" name="Rectangle 4"/>
          <p:cNvSpPr>
            <a:spLocks noGrp="1" noChangeArrowheads="1"/>
          </p:cNvSpPr>
          <p:nvPr>
            <p:ph type="title"/>
          </p:nvPr>
        </p:nvSpPr>
        <p:spPr bwMode="auto">
          <a:xfrm>
            <a:off x="457200" y="274638"/>
            <a:ext cx="8224838"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9076" name="Rectangle 5"/>
          <p:cNvSpPr>
            <a:spLocks noGrp="1" noChangeArrowheads="1"/>
          </p:cNvSpPr>
          <p:nvPr>
            <p:ph type="body" idx="1"/>
          </p:nvPr>
        </p:nvSpPr>
        <p:spPr bwMode="auto">
          <a:xfrm>
            <a:off x="457200" y="1600200"/>
            <a:ext cx="8224838"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2534" name="Text Box 6"/>
          <p:cNvSpPr txBox="1">
            <a:spLocks noChangeArrowheads="1"/>
          </p:cNvSpPr>
          <p:nvPr/>
        </p:nvSpPr>
        <p:spPr bwMode="auto">
          <a:xfrm>
            <a:off x="457200" y="6242050"/>
            <a:ext cx="2130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22535" name="Text Box 7"/>
          <p:cNvSpPr txBox="1">
            <a:spLocks noChangeArrowheads="1"/>
          </p:cNvSpPr>
          <p:nvPr/>
        </p:nvSpPr>
        <p:spPr bwMode="auto">
          <a:xfrm>
            <a:off x="3124200" y="6242050"/>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22536" name="Rectangle 8"/>
          <p:cNvSpPr>
            <a:spLocks noGrp="1" noChangeArrowheads="1"/>
          </p:cNvSpPr>
          <p:nvPr>
            <p:ph type="sldNum"/>
          </p:nvPr>
        </p:nvSpPr>
        <p:spPr bwMode="auto">
          <a:xfrm>
            <a:off x="6553200" y="6248400"/>
            <a:ext cx="2128838" cy="452438"/>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lnSpc>
                <a:spcPct val="101000"/>
              </a:lnSpc>
              <a:defRPr sz="1200">
                <a:solidFill>
                  <a:srgbClr val="FFFFFF"/>
                </a:solidFill>
                <a:effectLst>
                  <a:outerShdw blurRad="38100" dist="38100" dir="2700000" algn="tl">
                    <a:srgbClr val="000000"/>
                  </a:outerShdw>
                </a:effectLst>
                <a:latin typeface="Tahoma" charset="0"/>
                <a:cs typeface="Arial Unicode MS" charset="0"/>
              </a:defRPr>
            </a:lvl1pPr>
          </a:lstStyle>
          <a:p>
            <a:fld id="{0FC06BF7-6337-1F42-8AB9-6AC06879305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mj-lt"/>
          <a:ea typeface="ＭＳ Ｐゴシック" charset="0"/>
          <a:cs typeface="+mj-cs"/>
        </a:defRPr>
      </a:lvl1pPr>
      <a:lvl2pPr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ＭＳ Ｐゴシック" charset="0"/>
          <a:cs typeface="MS Gothic" pitchFamily="49" charset="-128"/>
        </a:defRPr>
      </a:lvl2pPr>
      <a:lvl3pPr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ＭＳ Ｐゴシック" charset="0"/>
          <a:cs typeface="MS Gothic" pitchFamily="49" charset="-128"/>
        </a:defRPr>
      </a:lvl3pPr>
      <a:lvl4pPr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ＭＳ Ｐゴシック" charset="0"/>
          <a:cs typeface="MS Gothic" pitchFamily="49" charset="-128"/>
        </a:defRPr>
      </a:lvl4pPr>
      <a:lvl5pPr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ＭＳ Ｐゴシック" charset="0"/>
          <a:cs typeface="MS Gothic" pitchFamily="49" charset="-128"/>
        </a:defRPr>
      </a:lvl5pPr>
      <a:lvl6pPr marL="2514600" indent="-228600"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MS Gothic" pitchFamily="49" charset="-128"/>
          <a:cs typeface="MS Gothic" pitchFamily="49" charset="-128"/>
        </a:defRPr>
      </a:lvl6pPr>
      <a:lvl7pPr marL="2971800" indent="-228600"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MS Gothic" pitchFamily="49" charset="-128"/>
          <a:cs typeface="MS Gothic" pitchFamily="49" charset="-128"/>
        </a:defRPr>
      </a:lvl7pPr>
      <a:lvl8pPr marL="3429000" indent="-228600"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MS Gothic" pitchFamily="49" charset="-128"/>
          <a:cs typeface="MS Gothic" pitchFamily="49" charset="-128"/>
        </a:defRPr>
      </a:lvl8pPr>
      <a:lvl9pPr marL="3886200" indent="-228600"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MS Gothic" pitchFamily="49" charset="-128"/>
          <a:cs typeface="MS Gothic" pitchFamily="49" charset="-128"/>
        </a:defRPr>
      </a:lvl9pPr>
    </p:titleStyle>
    <p:bodyStyle>
      <a:lvl1pPr marL="342900" indent="-342900" algn="l" defTabSz="457200" rtl="0" eaLnBrk="0" fontAlgn="base" hangingPunct="0">
        <a:lnSpc>
          <a:spcPct val="101000"/>
        </a:lnSpc>
        <a:spcBef>
          <a:spcPts val="800"/>
        </a:spcBef>
        <a:spcAft>
          <a:spcPct val="0"/>
        </a:spcAft>
        <a:buClr>
          <a:srgbClr val="000000"/>
        </a:buClr>
        <a:buSzPct val="100000"/>
        <a:buFont typeface="Times New Roman" charset="0"/>
        <a:defRPr sz="3200">
          <a:solidFill>
            <a:srgbClr val="FFFFFF"/>
          </a:solidFill>
          <a:latin typeface="+mn-lt"/>
          <a:ea typeface="ＭＳ Ｐゴシック" charset="0"/>
          <a:cs typeface="+mn-cs"/>
        </a:defRPr>
      </a:lvl1pPr>
      <a:lvl2pPr marL="742950" indent="-285750" algn="l" defTabSz="457200" rtl="0" eaLnBrk="0" fontAlgn="base" hangingPunct="0">
        <a:lnSpc>
          <a:spcPct val="101000"/>
        </a:lnSpc>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lnSpc>
          <a:spcPct val="101000"/>
        </a:lnSpc>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720000"/>
        </a:solidFill>
        <a:effectLst/>
      </p:bgPr>
    </p:bg>
    <p:spTree>
      <p:nvGrpSpPr>
        <p:cNvPr id="1" name=""/>
        <p:cNvGrpSpPr/>
        <p:nvPr/>
      </p:nvGrpSpPr>
      <p:grpSpPr>
        <a:xfrm>
          <a:off x="0" y="0"/>
          <a:ext cx="0" cy="0"/>
          <a:chOff x="0" y="0"/>
          <a:chExt cx="0" cy="0"/>
        </a:xfrm>
      </p:grpSpPr>
      <p:grpSp>
        <p:nvGrpSpPr>
          <p:cNvPr id="271362" name="Group 1"/>
          <p:cNvGrpSpPr>
            <a:grpSpLocks/>
          </p:cNvGrpSpPr>
          <p:nvPr/>
        </p:nvGrpSpPr>
        <p:grpSpPr bwMode="auto">
          <a:xfrm>
            <a:off x="0" y="0"/>
            <a:ext cx="8453438" cy="5938838"/>
            <a:chOff x="0" y="0"/>
            <a:chExt cx="5325" cy="3741"/>
          </a:xfrm>
        </p:grpSpPr>
        <p:sp>
          <p:nvSpPr>
            <p:cNvPr id="23554" name="AutoShape 2"/>
            <p:cNvSpPr>
              <a:spLocks noChangeArrowheads="1"/>
            </p:cNvSpPr>
            <p:nvPr/>
          </p:nvSpPr>
          <p:spPr bwMode="auto">
            <a:xfrm>
              <a:off x="0" y="1440"/>
              <a:ext cx="5153" cy="2302"/>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 name="T12" fmla="*/ 0 w 5155"/>
                <a:gd name="T13" fmla="*/ 0 h 2304"/>
                <a:gd name="T14" fmla="*/ 5155 w 5155"/>
                <a:gd name="T15" fmla="*/ 2304 h 2304"/>
              </a:gdLst>
              <a:ahLst/>
              <a:cxnLst>
                <a:cxn ang="0">
                  <a:pos x="T0" y="T1"/>
                </a:cxn>
                <a:cxn ang="0">
                  <a:pos x="T2" y="T3"/>
                </a:cxn>
                <a:cxn ang="0">
                  <a:pos x="T4" y="T5"/>
                </a:cxn>
                <a:cxn ang="0">
                  <a:pos x="T6" y="T7"/>
                </a:cxn>
                <a:cxn ang="0">
                  <a:pos x="T8" y="T9"/>
                </a:cxn>
                <a:cxn ang="0">
                  <a:pos x="T10" y="T11"/>
                </a:cxn>
              </a:cxnLst>
              <a:rect l="T12" t="T13" r="T14" b="T15"/>
              <a:pathLst>
                <a:path w="5155" h="2304">
                  <a:moveTo>
                    <a:pt x="5154" y="1769"/>
                  </a:moveTo>
                  <a:lnTo>
                    <a:pt x="0" y="2304"/>
                  </a:lnTo>
                  <a:lnTo>
                    <a:pt x="0" y="1252"/>
                  </a:lnTo>
                  <a:lnTo>
                    <a:pt x="5155" y="0"/>
                  </a:lnTo>
                  <a:lnTo>
                    <a:pt x="5155" y="1416"/>
                  </a:lnTo>
                  <a:lnTo>
                    <a:pt x="5154" y="1769"/>
                  </a:lnTo>
                  <a:close/>
                </a:path>
              </a:pathLst>
            </a:custGeom>
            <a:gradFill rotWithShape="0">
              <a:gsLst>
                <a:gs pos="0">
                  <a:srgbClr val="720000"/>
                </a:gs>
                <a:gs pos="100000">
                  <a:srgbClr val="600000"/>
                </a:gs>
              </a:gsLst>
              <a:lin ang="10800000" scaled="1"/>
            </a:gradFill>
            <a:ln w="9525">
              <a:noFill/>
              <a:round/>
              <a:headEnd/>
              <a:tailEnd/>
            </a:ln>
            <a:effectLst/>
          </p:spPr>
          <p:txBody>
            <a:bodyPr wrap="none" anchor="ctr"/>
            <a:lstStyle/>
            <a:p>
              <a:pPr>
                <a:defRPr/>
              </a:pPr>
              <a:endParaRPr lang="en-US">
                <a:ea typeface="+mn-ea"/>
                <a:cs typeface="+mn-cs"/>
              </a:endParaRPr>
            </a:p>
          </p:txBody>
        </p:sp>
        <p:sp>
          <p:nvSpPr>
            <p:cNvPr id="23555" name="AutoShape 3"/>
            <p:cNvSpPr>
              <a:spLocks noChangeArrowheads="1"/>
            </p:cNvSpPr>
            <p:nvPr/>
          </p:nvSpPr>
          <p:spPr bwMode="auto">
            <a:xfrm>
              <a:off x="0" y="0"/>
              <a:ext cx="5326" cy="3687"/>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w 5328"/>
                <a:gd name="T11" fmla="*/ 0 h 3689"/>
                <a:gd name="T12" fmla="*/ 5328 w 5328"/>
                <a:gd name="T13" fmla="*/ 3689 h 3689"/>
              </a:gdLst>
              <a:ahLst/>
              <a:cxnLst>
                <a:cxn ang="0">
                  <a:pos x="T0" y="T1"/>
                </a:cxn>
                <a:cxn ang="0">
                  <a:pos x="T2" y="T3"/>
                </a:cxn>
                <a:cxn ang="0">
                  <a:pos x="T4" y="T5"/>
                </a:cxn>
                <a:cxn ang="0">
                  <a:pos x="T6" y="T7"/>
                </a:cxn>
                <a:cxn ang="0">
                  <a:pos x="T8" y="T9"/>
                </a:cxn>
              </a:cxnLst>
              <a:rect l="T10" t="T11" r="T12" b="T13"/>
              <a:pathLst>
                <a:path w="5328" h="3689">
                  <a:moveTo>
                    <a:pt x="5311" y="3209"/>
                  </a:moveTo>
                  <a:lnTo>
                    <a:pt x="0" y="3689"/>
                  </a:lnTo>
                  <a:lnTo>
                    <a:pt x="0" y="9"/>
                  </a:lnTo>
                  <a:lnTo>
                    <a:pt x="5328" y="0"/>
                  </a:lnTo>
                  <a:lnTo>
                    <a:pt x="5311" y="3209"/>
                  </a:lnTo>
                  <a:close/>
                </a:path>
              </a:pathLst>
            </a:custGeom>
            <a:gradFill rotWithShape="0">
              <a:gsLst>
                <a:gs pos="0">
                  <a:srgbClr val="720000"/>
                </a:gs>
                <a:gs pos="100000">
                  <a:srgbClr val="8C0000"/>
                </a:gs>
              </a:gsLst>
              <a:lin ang="10800000" scaled="1"/>
            </a:gradFill>
            <a:ln w="9525">
              <a:noFill/>
              <a:round/>
              <a:headEnd/>
              <a:tailEnd/>
            </a:ln>
            <a:effectLst/>
          </p:spPr>
          <p:txBody>
            <a:bodyPr wrap="none" anchor="ctr"/>
            <a:lstStyle/>
            <a:p>
              <a:pPr>
                <a:defRPr/>
              </a:pPr>
              <a:endParaRPr lang="en-US">
                <a:ea typeface="+mn-ea"/>
                <a:cs typeface="+mn-cs"/>
              </a:endParaRPr>
            </a:p>
          </p:txBody>
        </p:sp>
      </p:grpSp>
      <p:sp>
        <p:nvSpPr>
          <p:cNvPr id="23556" name="Text Box 4"/>
          <p:cNvSpPr txBox="1">
            <a:spLocks noChangeArrowheads="1"/>
          </p:cNvSpPr>
          <p:nvPr/>
        </p:nvSpPr>
        <p:spPr bwMode="auto">
          <a:xfrm>
            <a:off x="457200" y="6242050"/>
            <a:ext cx="2130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23557" name="Text Box 5"/>
          <p:cNvSpPr txBox="1">
            <a:spLocks noChangeArrowheads="1"/>
          </p:cNvSpPr>
          <p:nvPr/>
        </p:nvSpPr>
        <p:spPr bwMode="auto">
          <a:xfrm>
            <a:off x="3124200" y="6242050"/>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23558" name="Rectangle 6"/>
          <p:cNvSpPr>
            <a:spLocks noGrp="1" noChangeArrowheads="1"/>
          </p:cNvSpPr>
          <p:nvPr>
            <p:ph type="sldNum"/>
          </p:nvPr>
        </p:nvSpPr>
        <p:spPr bwMode="auto">
          <a:xfrm>
            <a:off x="6553200" y="6248400"/>
            <a:ext cx="2128838" cy="452438"/>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lnSpc>
                <a:spcPct val="101000"/>
              </a:lnSpc>
              <a:defRPr sz="1200">
                <a:solidFill>
                  <a:srgbClr val="FFFFFF"/>
                </a:solidFill>
                <a:effectLst>
                  <a:outerShdw blurRad="38100" dist="38100" dir="2700000" algn="tl">
                    <a:srgbClr val="000000"/>
                  </a:outerShdw>
                </a:effectLst>
                <a:latin typeface="Tahoma" charset="0"/>
                <a:cs typeface="Arial Unicode MS" charset="0"/>
              </a:defRPr>
            </a:lvl1pPr>
          </a:lstStyle>
          <a:p>
            <a:fld id="{4773CC34-ED3A-EE4A-BB22-3AE4FFA3FB61}" type="slidenum">
              <a:rPr lang="en-US"/>
              <a:pPr/>
              <a:t>‹#›</a:t>
            </a:fld>
            <a:endParaRPr lang="en-US"/>
          </a:p>
        </p:txBody>
      </p:sp>
      <p:sp>
        <p:nvSpPr>
          <p:cNvPr id="271366" name="Rectangle 7"/>
          <p:cNvSpPr>
            <a:spLocks noGrp="1" noChangeArrowheads="1"/>
          </p:cNvSpPr>
          <p:nvPr>
            <p:ph type="title"/>
          </p:nvPr>
        </p:nvSpPr>
        <p:spPr bwMode="auto">
          <a:xfrm>
            <a:off x="685800" y="1766888"/>
            <a:ext cx="7767638"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Tree>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mj-lt"/>
          <a:ea typeface="ＭＳ Ｐゴシック" charset="0"/>
          <a:cs typeface="+mj-cs"/>
        </a:defRPr>
      </a:lvl1pPr>
      <a:lvl2pPr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ＭＳ Ｐゴシック" charset="0"/>
          <a:cs typeface="MS Gothic" pitchFamily="49" charset="-128"/>
        </a:defRPr>
      </a:lvl2pPr>
      <a:lvl3pPr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ＭＳ Ｐゴシック" charset="0"/>
          <a:cs typeface="MS Gothic" pitchFamily="49" charset="-128"/>
        </a:defRPr>
      </a:lvl3pPr>
      <a:lvl4pPr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ＭＳ Ｐゴシック" charset="0"/>
          <a:cs typeface="MS Gothic" pitchFamily="49" charset="-128"/>
        </a:defRPr>
      </a:lvl4pPr>
      <a:lvl5pPr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ＭＳ Ｐゴシック" charset="0"/>
          <a:cs typeface="MS Gothic" pitchFamily="49" charset="-128"/>
        </a:defRPr>
      </a:lvl5pPr>
      <a:lvl6pPr marL="2514600" indent="-228600"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MS Gothic" pitchFamily="49" charset="-128"/>
          <a:cs typeface="MS Gothic" pitchFamily="49" charset="-128"/>
        </a:defRPr>
      </a:lvl6pPr>
      <a:lvl7pPr marL="2971800" indent="-228600"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MS Gothic" pitchFamily="49" charset="-128"/>
          <a:cs typeface="MS Gothic" pitchFamily="49" charset="-128"/>
        </a:defRPr>
      </a:lvl7pPr>
      <a:lvl8pPr marL="3429000" indent="-228600"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MS Gothic" pitchFamily="49" charset="-128"/>
          <a:cs typeface="MS Gothic" pitchFamily="49" charset="-128"/>
        </a:defRPr>
      </a:lvl8pPr>
      <a:lvl9pPr marL="3886200" indent="-228600" algn="ctr" defTabSz="457200" rtl="0" eaLnBrk="0" fontAlgn="base" hangingPunct="0">
        <a:lnSpc>
          <a:spcPct val="101000"/>
        </a:lnSpc>
        <a:spcBef>
          <a:spcPct val="0"/>
        </a:spcBef>
        <a:spcAft>
          <a:spcPct val="0"/>
        </a:spcAft>
        <a:buClr>
          <a:srgbClr val="000000"/>
        </a:buClr>
        <a:buSzPct val="100000"/>
        <a:buFont typeface="Times New Roman" charset="0"/>
        <a:defRPr sz="4400">
          <a:solidFill>
            <a:srgbClr val="FFFFCC"/>
          </a:solidFill>
          <a:latin typeface="Tahoma" charset="-52"/>
          <a:ea typeface="MS Gothic" pitchFamily="49" charset="-128"/>
          <a:cs typeface="MS Gothic" pitchFamily="49" charset="-128"/>
        </a:defRPr>
      </a:lvl9pPr>
    </p:titleStyle>
    <p:bodyStyle>
      <a:lvl1pPr marL="342900" indent="-342900" algn="l" defTabSz="457200" rtl="0" eaLnBrk="0" fontAlgn="base" hangingPunct="0">
        <a:lnSpc>
          <a:spcPct val="101000"/>
        </a:lnSpc>
        <a:spcBef>
          <a:spcPts val="800"/>
        </a:spcBef>
        <a:spcAft>
          <a:spcPct val="0"/>
        </a:spcAft>
        <a:buClr>
          <a:srgbClr val="000000"/>
        </a:buClr>
        <a:buSzPct val="100000"/>
        <a:buFont typeface="Times New Roman" charset="0"/>
        <a:defRPr sz="3200">
          <a:solidFill>
            <a:srgbClr val="FFFFFF"/>
          </a:solidFill>
          <a:latin typeface="+mn-lt"/>
          <a:ea typeface="ＭＳ Ｐゴシック" charset="0"/>
          <a:cs typeface="+mn-cs"/>
        </a:defRPr>
      </a:lvl1pPr>
      <a:lvl2pPr marL="742950" indent="-285750" algn="l" defTabSz="457200" rtl="0" eaLnBrk="0" fontAlgn="base" hangingPunct="0">
        <a:lnSpc>
          <a:spcPct val="101000"/>
        </a:lnSpc>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lnSpc>
          <a:spcPct val="101000"/>
        </a:lnSpc>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9CDCDA"/>
        </a:solidFill>
        <a:effectLst/>
      </p:bgPr>
    </p:bg>
    <p:spTree>
      <p:nvGrpSpPr>
        <p:cNvPr id="1" name=""/>
        <p:cNvGrpSpPr/>
        <p:nvPr/>
      </p:nvGrpSpPr>
      <p:grpSpPr>
        <a:xfrm>
          <a:off x="0" y="0"/>
          <a:ext cx="0" cy="0"/>
          <a:chOff x="0" y="0"/>
          <a:chExt cx="0" cy="0"/>
        </a:xfrm>
      </p:grpSpPr>
      <p:grpSp>
        <p:nvGrpSpPr>
          <p:cNvPr id="283650" name="Group 1"/>
          <p:cNvGrpSpPr>
            <a:grpSpLocks/>
          </p:cNvGrpSpPr>
          <p:nvPr/>
        </p:nvGrpSpPr>
        <p:grpSpPr bwMode="auto">
          <a:xfrm>
            <a:off x="-941388" y="-874713"/>
            <a:ext cx="10310813" cy="8580438"/>
            <a:chOff x="-593" y="-551"/>
            <a:chExt cx="6495" cy="5405"/>
          </a:xfrm>
        </p:grpSpPr>
        <p:grpSp>
          <p:nvGrpSpPr>
            <p:cNvPr id="283656" name="Group 2"/>
            <p:cNvGrpSpPr>
              <a:grpSpLocks/>
            </p:cNvGrpSpPr>
            <p:nvPr/>
          </p:nvGrpSpPr>
          <p:grpSpPr bwMode="auto">
            <a:xfrm>
              <a:off x="-593" y="-551"/>
              <a:ext cx="6495" cy="5405"/>
              <a:chOff x="-593" y="-551"/>
              <a:chExt cx="6495" cy="5405"/>
            </a:xfrm>
          </p:grpSpPr>
          <p:sp>
            <p:nvSpPr>
              <p:cNvPr id="24579" name="AutoShape 3"/>
              <p:cNvSpPr>
                <a:spLocks noChangeArrowheads="1"/>
              </p:cNvSpPr>
              <p:nvPr/>
            </p:nvSpPr>
            <p:spPr bwMode="auto">
              <a:xfrm>
                <a:off x="3223" y="3001"/>
                <a:ext cx="723" cy="684"/>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w 687"/>
                  <a:gd name="T15" fmla="*/ 0 h 609"/>
                  <a:gd name="T16" fmla="*/ 687 w 687"/>
                  <a:gd name="T17" fmla="*/ 609 h 609"/>
                </a:gdLst>
                <a:ahLst/>
                <a:cxnLst>
                  <a:cxn ang="0">
                    <a:pos x="T0" y="T1"/>
                  </a:cxn>
                  <a:cxn ang="0">
                    <a:pos x="T2" y="T3"/>
                  </a:cxn>
                  <a:cxn ang="0">
                    <a:pos x="T4" y="T5"/>
                  </a:cxn>
                  <a:cxn ang="0">
                    <a:pos x="T6" y="T7"/>
                  </a:cxn>
                  <a:cxn ang="0">
                    <a:pos x="T8" y="T9"/>
                  </a:cxn>
                  <a:cxn ang="0">
                    <a:pos x="T10" y="T11"/>
                  </a:cxn>
                  <a:cxn ang="0">
                    <a:pos x="T12" y="T13"/>
                  </a:cxn>
                </a:cxnLst>
                <a:rect l="T14" t="T15" r="T16" b="T17"/>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580" name="AutoShape 4"/>
              <p:cNvSpPr>
                <a:spLocks noChangeArrowheads="1"/>
              </p:cNvSpPr>
              <p:nvPr/>
            </p:nvSpPr>
            <p:spPr bwMode="auto">
              <a:xfrm>
                <a:off x="2050" y="2548"/>
                <a:ext cx="1039" cy="834"/>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w 987"/>
                  <a:gd name="T15" fmla="*/ 0 h 743"/>
                  <a:gd name="T16" fmla="*/ 987 w 987"/>
                  <a:gd name="T17" fmla="*/ 743 h 743"/>
                </a:gdLst>
                <a:ahLst/>
                <a:cxnLst>
                  <a:cxn ang="0">
                    <a:pos x="T0" y="T1"/>
                  </a:cxn>
                  <a:cxn ang="0">
                    <a:pos x="T2" y="T3"/>
                  </a:cxn>
                  <a:cxn ang="0">
                    <a:pos x="T4" y="T5"/>
                  </a:cxn>
                  <a:cxn ang="0">
                    <a:pos x="T6" y="T7"/>
                  </a:cxn>
                  <a:cxn ang="0">
                    <a:pos x="T8" y="T9"/>
                  </a:cxn>
                  <a:cxn ang="0">
                    <a:pos x="T10" y="T11"/>
                  </a:cxn>
                  <a:cxn ang="0">
                    <a:pos x="T12" y="T13"/>
                  </a:cxn>
                </a:cxnLst>
                <a:rect l="T14" t="T15" r="T16" b="T17"/>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581" name="AutoShape 5"/>
              <p:cNvSpPr>
                <a:spLocks noChangeArrowheads="1"/>
              </p:cNvSpPr>
              <p:nvPr/>
            </p:nvSpPr>
            <p:spPr bwMode="auto">
              <a:xfrm>
                <a:off x="2142" y="3066"/>
                <a:ext cx="685" cy="72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w 650"/>
                  <a:gd name="T15" fmla="*/ 0 h 648"/>
                  <a:gd name="T16" fmla="*/ 650 w 650"/>
                  <a:gd name="T17" fmla="*/ 648 h 648"/>
                </a:gdLst>
                <a:ahLst/>
                <a:cxnLst>
                  <a:cxn ang="0">
                    <a:pos x="T0" y="T1"/>
                  </a:cxn>
                  <a:cxn ang="0">
                    <a:pos x="T2" y="T3"/>
                  </a:cxn>
                  <a:cxn ang="0">
                    <a:pos x="T4" y="T5"/>
                  </a:cxn>
                  <a:cxn ang="0">
                    <a:pos x="T6" y="T7"/>
                  </a:cxn>
                  <a:cxn ang="0">
                    <a:pos x="T8" y="T9"/>
                  </a:cxn>
                  <a:cxn ang="0">
                    <a:pos x="T10" y="T11"/>
                  </a:cxn>
                  <a:cxn ang="0">
                    <a:pos x="T12" y="T13"/>
                  </a:cxn>
                </a:cxnLst>
                <a:rect l="T14" t="T15" r="T16" b="T17"/>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582" name="AutoShape 6"/>
              <p:cNvSpPr>
                <a:spLocks noChangeArrowheads="1"/>
              </p:cNvSpPr>
              <p:nvPr/>
            </p:nvSpPr>
            <p:spPr bwMode="auto">
              <a:xfrm>
                <a:off x="2480" y="3640"/>
                <a:ext cx="674" cy="894"/>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583" name="AutoShape 7"/>
              <p:cNvSpPr>
                <a:spLocks noChangeArrowheads="1"/>
              </p:cNvSpPr>
              <p:nvPr/>
            </p:nvSpPr>
            <p:spPr bwMode="auto">
              <a:xfrm>
                <a:off x="3925" y="1699"/>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584" name="AutoShape 8"/>
              <p:cNvSpPr>
                <a:spLocks noChangeArrowheads="1"/>
              </p:cNvSpPr>
              <p:nvPr/>
            </p:nvSpPr>
            <p:spPr bwMode="auto">
              <a:xfrm>
                <a:off x="2985" y="1960"/>
                <a:ext cx="724" cy="684"/>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w 687"/>
                  <a:gd name="T15" fmla="*/ 0 h 609"/>
                  <a:gd name="T16" fmla="*/ 687 w 687"/>
                  <a:gd name="T17" fmla="*/ 609 h 609"/>
                </a:gdLst>
                <a:ahLst/>
                <a:cxnLst>
                  <a:cxn ang="0">
                    <a:pos x="T0" y="T1"/>
                  </a:cxn>
                  <a:cxn ang="0">
                    <a:pos x="T2" y="T3"/>
                  </a:cxn>
                  <a:cxn ang="0">
                    <a:pos x="T4" y="T5"/>
                  </a:cxn>
                  <a:cxn ang="0">
                    <a:pos x="T6" y="T7"/>
                  </a:cxn>
                  <a:cxn ang="0">
                    <a:pos x="T8" y="T9"/>
                  </a:cxn>
                  <a:cxn ang="0">
                    <a:pos x="T10" y="T11"/>
                  </a:cxn>
                  <a:cxn ang="0">
                    <a:pos x="T12" y="T13"/>
                  </a:cxn>
                </a:cxnLst>
                <a:rect l="T14" t="T15" r="T16" b="T17"/>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585" name="AutoShape 9"/>
              <p:cNvSpPr>
                <a:spLocks noChangeArrowheads="1"/>
              </p:cNvSpPr>
              <p:nvPr/>
            </p:nvSpPr>
            <p:spPr bwMode="auto">
              <a:xfrm rot="3300000">
                <a:off x="2084" y="1796"/>
                <a:ext cx="719" cy="840"/>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586" name="AutoShape 10"/>
              <p:cNvSpPr>
                <a:spLocks noChangeArrowheads="1"/>
              </p:cNvSpPr>
              <p:nvPr/>
            </p:nvSpPr>
            <p:spPr bwMode="auto">
              <a:xfrm rot="21000000" flipH="1">
                <a:off x="2847" y="3440"/>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587" name="AutoShape 11"/>
              <p:cNvSpPr>
                <a:spLocks noChangeArrowheads="1"/>
              </p:cNvSpPr>
              <p:nvPr/>
            </p:nvSpPr>
            <p:spPr bwMode="auto">
              <a:xfrm>
                <a:off x="1650" y="3013"/>
                <a:ext cx="912" cy="893"/>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w 866"/>
                  <a:gd name="T15" fmla="*/ 0 h 795"/>
                  <a:gd name="T16" fmla="*/ 866 w 866"/>
                  <a:gd name="T17" fmla="*/ 795 h 795"/>
                </a:gdLst>
                <a:ahLst/>
                <a:cxnLst>
                  <a:cxn ang="0">
                    <a:pos x="T0" y="T1"/>
                  </a:cxn>
                  <a:cxn ang="0">
                    <a:pos x="T2" y="T3"/>
                  </a:cxn>
                  <a:cxn ang="0">
                    <a:pos x="T4" y="T5"/>
                  </a:cxn>
                  <a:cxn ang="0">
                    <a:pos x="T6" y="T7"/>
                  </a:cxn>
                  <a:cxn ang="0">
                    <a:pos x="T8" y="T9"/>
                  </a:cxn>
                  <a:cxn ang="0">
                    <a:pos x="T10" y="T11"/>
                  </a:cxn>
                  <a:cxn ang="0">
                    <a:pos x="T12" y="T13"/>
                  </a:cxn>
                </a:cxnLst>
                <a:rect l="T14" t="T15" r="T16" b="T17"/>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588" name="AutoShape 12"/>
              <p:cNvSpPr>
                <a:spLocks noChangeArrowheads="1"/>
              </p:cNvSpPr>
              <p:nvPr/>
            </p:nvSpPr>
            <p:spPr bwMode="auto">
              <a:xfrm rot="16260000" flipH="1">
                <a:off x="3524" y="3880"/>
                <a:ext cx="600" cy="679"/>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589" name="AutoShape 13"/>
              <p:cNvSpPr>
                <a:spLocks noChangeArrowheads="1"/>
              </p:cNvSpPr>
              <p:nvPr/>
            </p:nvSpPr>
            <p:spPr bwMode="auto">
              <a:xfrm rot="6000000">
                <a:off x="1778" y="3684"/>
                <a:ext cx="901"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w 987"/>
                  <a:gd name="T15" fmla="*/ 0 h 743"/>
                  <a:gd name="T16" fmla="*/ 987 w 987"/>
                  <a:gd name="T17" fmla="*/ 743 h 743"/>
                </a:gdLst>
                <a:ahLst/>
                <a:cxnLst>
                  <a:cxn ang="0">
                    <a:pos x="T0" y="T1"/>
                  </a:cxn>
                  <a:cxn ang="0">
                    <a:pos x="T2" y="T3"/>
                  </a:cxn>
                  <a:cxn ang="0">
                    <a:pos x="T4" y="T5"/>
                  </a:cxn>
                  <a:cxn ang="0">
                    <a:pos x="T6" y="T7"/>
                  </a:cxn>
                  <a:cxn ang="0">
                    <a:pos x="T8" y="T9"/>
                  </a:cxn>
                  <a:cxn ang="0">
                    <a:pos x="T10" y="T11"/>
                  </a:cxn>
                  <a:cxn ang="0">
                    <a:pos x="T12" y="T13"/>
                  </a:cxn>
                </a:cxnLst>
                <a:rect l="T14" t="T15" r="T16" b="T17"/>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4590" name="AutoShape 14"/>
              <p:cNvSpPr>
                <a:spLocks noChangeArrowheads="1"/>
              </p:cNvSpPr>
              <p:nvPr/>
            </p:nvSpPr>
            <p:spPr bwMode="auto">
              <a:xfrm rot="6300000">
                <a:off x="3295" y="3118"/>
                <a:ext cx="719" cy="839"/>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4591" name="AutoShape 15"/>
              <p:cNvSpPr>
                <a:spLocks noChangeArrowheads="1"/>
              </p:cNvSpPr>
              <p:nvPr/>
            </p:nvSpPr>
            <p:spPr bwMode="auto">
              <a:xfrm rot="19260000" flipV="1">
                <a:off x="3090" y="2182"/>
                <a:ext cx="674" cy="896"/>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4592" name="AutoShape 16"/>
              <p:cNvSpPr>
                <a:spLocks noChangeArrowheads="1"/>
              </p:cNvSpPr>
              <p:nvPr/>
            </p:nvSpPr>
            <p:spPr bwMode="auto">
              <a:xfrm rot="600000" flipH="1">
                <a:off x="1623" y="2294"/>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4593" name="AutoShape 17"/>
              <p:cNvSpPr>
                <a:spLocks noChangeArrowheads="1"/>
              </p:cNvSpPr>
              <p:nvPr/>
            </p:nvSpPr>
            <p:spPr bwMode="auto">
              <a:xfrm>
                <a:off x="1025" y="2710"/>
                <a:ext cx="723" cy="684"/>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w 687"/>
                  <a:gd name="T15" fmla="*/ 0 h 609"/>
                  <a:gd name="T16" fmla="*/ 687 w 687"/>
                  <a:gd name="T17" fmla="*/ 609 h 609"/>
                </a:gdLst>
                <a:ahLst/>
                <a:cxnLst>
                  <a:cxn ang="0">
                    <a:pos x="T0" y="T1"/>
                  </a:cxn>
                  <a:cxn ang="0">
                    <a:pos x="T2" y="T3"/>
                  </a:cxn>
                  <a:cxn ang="0">
                    <a:pos x="T4" y="T5"/>
                  </a:cxn>
                  <a:cxn ang="0">
                    <a:pos x="T6" y="T7"/>
                  </a:cxn>
                  <a:cxn ang="0">
                    <a:pos x="T8" y="T9"/>
                  </a:cxn>
                  <a:cxn ang="0">
                    <a:pos x="T10" y="T11"/>
                  </a:cxn>
                  <a:cxn ang="0">
                    <a:pos x="T12" y="T13"/>
                  </a:cxn>
                </a:cxnLst>
                <a:rect l="T14" t="T15" r="T16" b="T17"/>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594" name="AutoShape 18"/>
              <p:cNvSpPr>
                <a:spLocks noChangeArrowheads="1"/>
              </p:cNvSpPr>
              <p:nvPr/>
            </p:nvSpPr>
            <p:spPr bwMode="auto">
              <a:xfrm>
                <a:off x="-148" y="2538"/>
                <a:ext cx="1039" cy="834"/>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w 987"/>
                  <a:gd name="T15" fmla="*/ 0 h 743"/>
                  <a:gd name="T16" fmla="*/ 987 w 987"/>
                  <a:gd name="T17" fmla="*/ 743 h 743"/>
                </a:gdLst>
                <a:ahLst/>
                <a:cxnLst>
                  <a:cxn ang="0">
                    <a:pos x="T0" y="T1"/>
                  </a:cxn>
                  <a:cxn ang="0">
                    <a:pos x="T2" y="T3"/>
                  </a:cxn>
                  <a:cxn ang="0">
                    <a:pos x="T4" y="T5"/>
                  </a:cxn>
                  <a:cxn ang="0">
                    <a:pos x="T6" y="T7"/>
                  </a:cxn>
                  <a:cxn ang="0">
                    <a:pos x="T8" y="T9"/>
                  </a:cxn>
                  <a:cxn ang="0">
                    <a:pos x="T10" y="T11"/>
                  </a:cxn>
                  <a:cxn ang="0">
                    <a:pos x="T12" y="T13"/>
                  </a:cxn>
                </a:cxnLst>
                <a:rect l="T14" t="T15" r="T16" b="T17"/>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595" name="AutoShape 19"/>
              <p:cNvSpPr>
                <a:spLocks noChangeArrowheads="1"/>
              </p:cNvSpPr>
              <p:nvPr/>
            </p:nvSpPr>
            <p:spPr bwMode="auto">
              <a:xfrm>
                <a:off x="-106" y="3016"/>
                <a:ext cx="684" cy="72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w 650"/>
                  <a:gd name="T15" fmla="*/ 0 h 648"/>
                  <a:gd name="T16" fmla="*/ 650 w 650"/>
                  <a:gd name="T17" fmla="*/ 648 h 648"/>
                </a:gdLst>
                <a:ahLst/>
                <a:cxnLst>
                  <a:cxn ang="0">
                    <a:pos x="T0" y="T1"/>
                  </a:cxn>
                  <a:cxn ang="0">
                    <a:pos x="T2" y="T3"/>
                  </a:cxn>
                  <a:cxn ang="0">
                    <a:pos x="T4" y="T5"/>
                  </a:cxn>
                  <a:cxn ang="0">
                    <a:pos x="T6" y="T7"/>
                  </a:cxn>
                  <a:cxn ang="0">
                    <a:pos x="T8" y="T9"/>
                  </a:cxn>
                  <a:cxn ang="0">
                    <a:pos x="T10" y="T11"/>
                  </a:cxn>
                  <a:cxn ang="0">
                    <a:pos x="T12" y="T13"/>
                  </a:cxn>
                </a:cxnLst>
                <a:rect l="T14" t="T15" r="T16" b="T17"/>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596" name="AutoShape 20"/>
              <p:cNvSpPr>
                <a:spLocks noChangeArrowheads="1"/>
              </p:cNvSpPr>
              <p:nvPr/>
            </p:nvSpPr>
            <p:spPr bwMode="auto">
              <a:xfrm rot="19440000">
                <a:off x="507" y="3849"/>
                <a:ext cx="674" cy="894"/>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597" name="AutoShape 21"/>
              <p:cNvSpPr>
                <a:spLocks noChangeArrowheads="1"/>
              </p:cNvSpPr>
              <p:nvPr/>
            </p:nvSpPr>
            <p:spPr bwMode="auto">
              <a:xfrm>
                <a:off x="1650" y="1838"/>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598" name="AutoShape 22"/>
              <p:cNvSpPr>
                <a:spLocks noChangeArrowheads="1"/>
              </p:cNvSpPr>
              <p:nvPr/>
            </p:nvSpPr>
            <p:spPr bwMode="auto">
              <a:xfrm>
                <a:off x="788" y="1951"/>
                <a:ext cx="724" cy="684"/>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w 687"/>
                  <a:gd name="T15" fmla="*/ 0 h 609"/>
                  <a:gd name="T16" fmla="*/ 687 w 687"/>
                  <a:gd name="T17" fmla="*/ 609 h 609"/>
                </a:gdLst>
                <a:ahLst/>
                <a:cxnLst>
                  <a:cxn ang="0">
                    <a:pos x="T0" y="T1"/>
                  </a:cxn>
                  <a:cxn ang="0">
                    <a:pos x="T2" y="T3"/>
                  </a:cxn>
                  <a:cxn ang="0">
                    <a:pos x="T4" y="T5"/>
                  </a:cxn>
                  <a:cxn ang="0">
                    <a:pos x="T6" y="T7"/>
                  </a:cxn>
                  <a:cxn ang="0">
                    <a:pos x="T8" y="T9"/>
                  </a:cxn>
                  <a:cxn ang="0">
                    <a:pos x="T10" y="T11"/>
                  </a:cxn>
                  <a:cxn ang="0">
                    <a:pos x="T12" y="T13"/>
                  </a:cxn>
                </a:cxnLst>
                <a:rect l="T14" t="T15" r="T16" b="T17"/>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599" name="AutoShape 23"/>
              <p:cNvSpPr>
                <a:spLocks noChangeArrowheads="1"/>
              </p:cNvSpPr>
              <p:nvPr/>
            </p:nvSpPr>
            <p:spPr bwMode="auto">
              <a:xfrm rot="3300000">
                <a:off x="-365" y="1923"/>
                <a:ext cx="719" cy="840"/>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600" name="AutoShape 24"/>
              <p:cNvSpPr>
                <a:spLocks noChangeArrowheads="1"/>
              </p:cNvSpPr>
              <p:nvPr/>
            </p:nvSpPr>
            <p:spPr bwMode="auto">
              <a:xfrm rot="21000000" flipH="1">
                <a:off x="648" y="3431"/>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601" name="AutoShape 25"/>
              <p:cNvSpPr>
                <a:spLocks noChangeArrowheads="1"/>
              </p:cNvSpPr>
              <p:nvPr/>
            </p:nvSpPr>
            <p:spPr bwMode="auto">
              <a:xfrm>
                <a:off x="-282" y="2963"/>
                <a:ext cx="912" cy="892"/>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w 866"/>
                  <a:gd name="T15" fmla="*/ 0 h 795"/>
                  <a:gd name="T16" fmla="*/ 866 w 866"/>
                  <a:gd name="T17" fmla="*/ 795 h 795"/>
                </a:gdLst>
                <a:ahLst/>
                <a:cxnLst>
                  <a:cxn ang="0">
                    <a:pos x="T0" y="T1"/>
                  </a:cxn>
                  <a:cxn ang="0">
                    <a:pos x="T2" y="T3"/>
                  </a:cxn>
                  <a:cxn ang="0">
                    <a:pos x="T4" y="T5"/>
                  </a:cxn>
                  <a:cxn ang="0">
                    <a:pos x="T6" y="T7"/>
                  </a:cxn>
                  <a:cxn ang="0">
                    <a:pos x="T8" y="T9"/>
                  </a:cxn>
                  <a:cxn ang="0">
                    <a:pos x="T10" y="T11"/>
                  </a:cxn>
                  <a:cxn ang="0">
                    <a:pos x="T12" y="T13"/>
                  </a:cxn>
                </a:cxnLst>
                <a:rect l="T14" t="T15" r="T16" b="T17"/>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602" name="AutoShape 26"/>
              <p:cNvSpPr>
                <a:spLocks noChangeArrowheads="1"/>
              </p:cNvSpPr>
              <p:nvPr/>
            </p:nvSpPr>
            <p:spPr bwMode="auto">
              <a:xfrm rot="16260000" flipH="1">
                <a:off x="1312" y="3854"/>
                <a:ext cx="600" cy="678"/>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603" name="AutoShape 27"/>
              <p:cNvSpPr>
                <a:spLocks noChangeArrowheads="1"/>
              </p:cNvSpPr>
              <p:nvPr/>
            </p:nvSpPr>
            <p:spPr bwMode="auto">
              <a:xfrm rot="5520000">
                <a:off x="-317" y="3619"/>
                <a:ext cx="901"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w 987"/>
                  <a:gd name="T15" fmla="*/ 0 h 743"/>
                  <a:gd name="T16" fmla="*/ 987 w 987"/>
                  <a:gd name="T17" fmla="*/ 743 h 743"/>
                </a:gdLst>
                <a:ahLst/>
                <a:cxnLst>
                  <a:cxn ang="0">
                    <a:pos x="T0" y="T1"/>
                  </a:cxn>
                  <a:cxn ang="0">
                    <a:pos x="T2" y="T3"/>
                  </a:cxn>
                  <a:cxn ang="0">
                    <a:pos x="T4" y="T5"/>
                  </a:cxn>
                  <a:cxn ang="0">
                    <a:pos x="T6" y="T7"/>
                  </a:cxn>
                  <a:cxn ang="0">
                    <a:pos x="T8" y="T9"/>
                  </a:cxn>
                  <a:cxn ang="0">
                    <a:pos x="T10" y="T11"/>
                  </a:cxn>
                  <a:cxn ang="0">
                    <a:pos x="T12" y="T13"/>
                  </a:cxn>
                </a:cxnLst>
                <a:rect l="T14" t="T15" r="T16" b="T17"/>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4604" name="AutoShape 28"/>
              <p:cNvSpPr>
                <a:spLocks noChangeArrowheads="1"/>
              </p:cNvSpPr>
              <p:nvPr/>
            </p:nvSpPr>
            <p:spPr bwMode="auto">
              <a:xfrm rot="6300000">
                <a:off x="945" y="2934"/>
                <a:ext cx="719" cy="839"/>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4605" name="AutoShape 29"/>
              <p:cNvSpPr>
                <a:spLocks noChangeArrowheads="1"/>
              </p:cNvSpPr>
              <p:nvPr/>
            </p:nvSpPr>
            <p:spPr bwMode="auto">
              <a:xfrm rot="19260000" flipV="1">
                <a:off x="730" y="1931"/>
                <a:ext cx="674" cy="894"/>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4606" name="AutoShape 30"/>
              <p:cNvSpPr>
                <a:spLocks noChangeArrowheads="1"/>
              </p:cNvSpPr>
              <p:nvPr/>
            </p:nvSpPr>
            <p:spPr bwMode="auto">
              <a:xfrm rot="600000" flipH="1">
                <a:off x="260" y="2137"/>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4607" name="AutoShape 31"/>
              <p:cNvSpPr>
                <a:spLocks noChangeArrowheads="1"/>
              </p:cNvSpPr>
              <p:nvPr/>
            </p:nvSpPr>
            <p:spPr bwMode="auto">
              <a:xfrm>
                <a:off x="1007" y="620"/>
                <a:ext cx="723" cy="684"/>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w 687"/>
                  <a:gd name="T15" fmla="*/ 0 h 609"/>
                  <a:gd name="T16" fmla="*/ 687 w 687"/>
                  <a:gd name="T17" fmla="*/ 609 h 609"/>
                </a:gdLst>
                <a:ahLst/>
                <a:cxnLst>
                  <a:cxn ang="0">
                    <a:pos x="T0" y="T1"/>
                  </a:cxn>
                  <a:cxn ang="0">
                    <a:pos x="T2" y="T3"/>
                  </a:cxn>
                  <a:cxn ang="0">
                    <a:pos x="T4" y="T5"/>
                  </a:cxn>
                  <a:cxn ang="0">
                    <a:pos x="T6" y="T7"/>
                  </a:cxn>
                  <a:cxn ang="0">
                    <a:pos x="T8" y="T9"/>
                  </a:cxn>
                  <a:cxn ang="0">
                    <a:pos x="T10" y="T11"/>
                  </a:cxn>
                  <a:cxn ang="0">
                    <a:pos x="T12" y="T13"/>
                  </a:cxn>
                </a:cxnLst>
                <a:rect l="T14" t="T15" r="T16" b="T17"/>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608" name="AutoShape 32"/>
              <p:cNvSpPr>
                <a:spLocks noChangeArrowheads="1"/>
              </p:cNvSpPr>
              <p:nvPr/>
            </p:nvSpPr>
            <p:spPr bwMode="auto">
              <a:xfrm>
                <a:off x="-166" y="166"/>
                <a:ext cx="1039" cy="834"/>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w 987"/>
                  <a:gd name="T15" fmla="*/ 0 h 743"/>
                  <a:gd name="T16" fmla="*/ 987 w 987"/>
                  <a:gd name="T17" fmla="*/ 743 h 743"/>
                </a:gdLst>
                <a:ahLst/>
                <a:cxnLst>
                  <a:cxn ang="0">
                    <a:pos x="T0" y="T1"/>
                  </a:cxn>
                  <a:cxn ang="0">
                    <a:pos x="T2" y="T3"/>
                  </a:cxn>
                  <a:cxn ang="0">
                    <a:pos x="T4" y="T5"/>
                  </a:cxn>
                  <a:cxn ang="0">
                    <a:pos x="T6" y="T7"/>
                  </a:cxn>
                  <a:cxn ang="0">
                    <a:pos x="T8" y="T9"/>
                  </a:cxn>
                  <a:cxn ang="0">
                    <a:pos x="T10" y="T11"/>
                  </a:cxn>
                  <a:cxn ang="0">
                    <a:pos x="T12" y="T13"/>
                  </a:cxn>
                </a:cxnLst>
                <a:rect l="T14" t="T15" r="T16" b="T17"/>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609" name="AutoShape 33"/>
              <p:cNvSpPr>
                <a:spLocks noChangeArrowheads="1"/>
              </p:cNvSpPr>
              <p:nvPr/>
            </p:nvSpPr>
            <p:spPr bwMode="auto">
              <a:xfrm>
                <a:off x="-288" y="900"/>
                <a:ext cx="684" cy="727"/>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w 650"/>
                  <a:gd name="T15" fmla="*/ 0 h 648"/>
                  <a:gd name="T16" fmla="*/ 650 w 650"/>
                  <a:gd name="T17" fmla="*/ 648 h 648"/>
                </a:gdLst>
                <a:ahLst/>
                <a:cxnLst>
                  <a:cxn ang="0">
                    <a:pos x="T0" y="T1"/>
                  </a:cxn>
                  <a:cxn ang="0">
                    <a:pos x="T2" y="T3"/>
                  </a:cxn>
                  <a:cxn ang="0">
                    <a:pos x="T4" y="T5"/>
                  </a:cxn>
                  <a:cxn ang="0">
                    <a:pos x="T6" y="T7"/>
                  </a:cxn>
                  <a:cxn ang="0">
                    <a:pos x="T8" y="T9"/>
                  </a:cxn>
                  <a:cxn ang="0">
                    <a:pos x="T10" y="T11"/>
                  </a:cxn>
                  <a:cxn ang="0">
                    <a:pos x="T12" y="T13"/>
                  </a:cxn>
                </a:cxnLst>
                <a:rect l="T14" t="T15" r="T16" b="T17"/>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610" name="AutoShape 34"/>
              <p:cNvSpPr>
                <a:spLocks noChangeArrowheads="1"/>
              </p:cNvSpPr>
              <p:nvPr/>
            </p:nvSpPr>
            <p:spPr bwMode="auto">
              <a:xfrm>
                <a:off x="492" y="1474"/>
                <a:ext cx="674" cy="894"/>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611" name="AutoShape 35"/>
              <p:cNvSpPr>
                <a:spLocks noChangeArrowheads="1"/>
              </p:cNvSpPr>
              <p:nvPr/>
            </p:nvSpPr>
            <p:spPr bwMode="auto">
              <a:xfrm>
                <a:off x="1632" y="-359"/>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612" name="AutoShape 36"/>
              <p:cNvSpPr>
                <a:spLocks noChangeArrowheads="1"/>
              </p:cNvSpPr>
              <p:nvPr/>
            </p:nvSpPr>
            <p:spPr bwMode="auto">
              <a:xfrm>
                <a:off x="769" y="-246"/>
                <a:ext cx="724" cy="684"/>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w 687"/>
                  <a:gd name="T15" fmla="*/ 0 h 609"/>
                  <a:gd name="T16" fmla="*/ 687 w 687"/>
                  <a:gd name="T17" fmla="*/ 609 h 609"/>
                </a:gdLst>
                <a:ahLst/>
                <a:cxnLst>
                  <a:cxn ang="0">
                    <a:pos x="T0" y="T1"/>
                  </a:cxn>
                  <a:cxn ang="0">
                    <a:pos x="T2" y="T3"/>
                  </a:cxn>
                  <a:cxn ang="0">
                    <a:pos x="T4" y="T5"/>
                  </a:cxn>
                  <a:cxn ang="0">
                    <a:pos x="T6" y="T7"/>
                  </a:cxn>
                  <a:cxn ang="0">
                    <a:pos x="T8" y="T9"/>
                  </a:cxn>
                  <a:cxn ang="0">
                    <a:pos x="T10" y="T11"/>
                  </a:cxn>
                  <a:cxn ang="0">
                    <a:pos x="T12" y="T13"/>
                  </a:cxn>
                </a:cxnLst>
                <a:rect l="T14" t="T15" r="T16" b="T17"/>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613" name="AutoShape 37"/>
              <p:cNvSpPr>
                <a:spLocks noChangeArrowheads="1"/>
              </p:cNvSpPr>
              <p:nvPr/>
            </p:nvSpPr>
            <p:spPr bwMode="auto">
              <a:xfrm rot="3300000">
                <a:off x="-92" y="-436"/>
                <a:ext cx="719" cy="840"/>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614" name="AutoShape 38"/>
              <p:cNvSpPr>
                <a:spLocks noChangeArrowheads="1"/>
              </p:cNvSpPr>
              <p:nvPr/>
            </p:nvSpPr>
            <p:spPr bwMode="auto">
              <a:xfrm rot="21000000" flipH="1">
                <a:off x="631" y="1059"/>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615" name="AutoShape 39"/>
              <p:cNvSpPr>
                <a:spLocks noChangeArrowheads="1"/>
              </p:cNvSpPr>
              <p:nvPr/>
            </p:nvSpPr>
            <p:spPr bwMode="auto">
              <a:xfrm>
                <a:off x="-72" y="712"/>
                <a:ext cx="912" cy="892"/>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w 866"/>
                  <a:gd name="T15" fmla="*/ 0 h 795"/>
                  <a:gd name="T16" fmla="*/ 866 w 866"/>
                  <a:gd name="T17" fmla="*/ 795 h 795"/>
                </a:gdLst>
                <a:ahLst/>
                <a:cxnLst>
                  <a:cxn ang="0">
                    <a:pos x="T0" y="T1"/>
                  </a:cxn>
                  <a:cxn ang="0">
                    <a:pos x="T2" y="T3"/>
                  </a:cxn>
                  <a:cxn ang="0">
                    <a:pos x="T4" y="T5"/>
                  </a:cxn>
                  <a:cxn ang="0">
                    <a:pos x="T6" y="T7"/>
                  </a:cxn>
                  <a:cxn ang="0">
                    <a:pos x="T8" y="T9"/>
                  </a:cxn>
                  <a:cxn ang="0">
                    <a:pos x="T10" y="T11"/>
                  </a:cxn>
                  <a:cxn ang="0">
                    <a:pos x="T12" y="T13"/>
                  </a:cxn>
                </a:cxnLst>
                <a:rect l="T14" t="T15" r="T16" b="T17"/>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616" name="AutoShape 40"/>
              <p:cNvSpPr>
                <a:spLocks noChangeArrowheads="1"/>
              </p:cNvSpPr>
              <p:nvPr/>
            </p:nvSpPr>
            <p:spPr bwMode="auto">
              <a:xfrm rot="16260000" flipH="1">
                <a:off x="1281" y="1312"/>
                <a:ext cx="601" cy="679"/>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617" name="AutoShape 41"/>
              <p:cNvSpPr>
                <a:spLocks noChangeArrowheads="1"/>
              </p:cNvSpPr>
              <p:nvPr/>
            </p:nvSpPr>
            <p:spPr bwMode="auto">
              <a:xfrm rot="2400000">
                <a:off x="-436" y="1532"/>
                <a:ext cx="845" cy="79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w 987"/>
                  <a:gd name="T15" fmla="*/ 0 h 743"/>
                  <a:gd name="T16" fmla="*/ 987 w 987"/>
                  <a:gd name="T17" fmla="*/ 743 h 743"/>
                </a:gdLst>
                <a:ahLst/>
                <a:cxnLst>
                  <a:cxn ang="0">
                    <a:pos x="T0" y="T1"/>
                  </a:cxn>
                  <a:cxn ang="0">
                    <a:pos x="T2" y="T3"/>
                  </a:cxn>
                  <a:cxn ang="0">
                    <a:pos x="T4" y="T5"/>
                  </a:cxn>
                  <a:cxn ang="0">
                    <a:pos x="T6" y="T7"/>
                  </a:cxn>
                  <a:cxn ang="0">
                    <a:pos x="T8" y="T9"/>
                  </a:cxn>
                  <a:cxn ang="0">
                    <a:pos x="T10" y="T11"/>
                  </a:cxn>
                  <a:cxn ang="0">
                    <a:pos x="T12" y="T13"/>
                  </a:cxn>
                </a:cxnLst>
                <a:rect l="T14" t="T15" r="T16" b="T17"/>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4618" name="AutoShape 42"/>
              <p:cNvSpPr>
                <a:spLocks noChangeArrowheads="1"/>
              </p:cNvSpPr>
              <p:nvPr/>
            </p:nvSpPr>
            <p:spPr bwMode="auto">
              <a:xfrm rot="6300000">
                <a:off x="1079" y="737"/>
                <a:ext cx="719" cy="839"/>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4619" name="AutoShape 43"/>
              <p:cNvSpPr>
                <a:spLocks noChangeArrowheads="1"/>
              </p:cNvSpPr>
              <p:nvPr/>
            </p:nvSpPr>
            <p:spPr bwMode="auto">
              <a:xfrm rot="19260000" flipV="1">
                <a:off x="710" y="-265"/>
                <a:ext cx="674" cy="896"/>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4620" name="AutoShape 44"/>
              <p:cNvSpPr>
                <a:spLocks noChangeArrowheads="1"/>
              </p:cNvSpPr>
              <p:nvPr/>
            </p:nvSpPr>
            <p:spPr bwMode="auto">
              <a:xfrm rot="600000" flipH="1">
                <a:off x="-288" y="-88"/>
                <a:ext cx="564" cy="72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4621" name="AutoShape 45"/>
              <p:cNvSpPr>
                <a:spLocks noChangeArrowheads="1"/>
              </p:cNvSpPr>
              <p:nvPr/>
            </p:nvSpPr>
            <p:spPr bwMode="auto">
              <a:xfrm>
                <a:off x="3213" y="620"/>
                <a:ext cx="723" cy="684"/>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w 687"/>
                  <a:gd name="T15" fmla="*/ 0 h 609"/>
                  <a:gd name="T16" fmla="*/ 687 w 687"/>
                  <a:gd name="T17" fmla="*/ 609 h 609"/>
                </a:gdLst>
                <a:ahLst/>
                <a:cxnLst>
                  <a:cxn ang="0">
                    <a:pos x="T0" y="T1"/>
                  </a:cxn>
                  <a:cxn ang="0">
                    <a:pos x="T2" y="T3"/>
                  </a:cxn>
                  <a:cxn ang="0">
                    <a:pos x="T4" y="T5"/>
                  </a:cxn>
                  <a:cxn ang="0">
                    <a:pos x="T6" y="T7"/>
                  </a:cxn>
                  <a:cxn ang="0">
                    <a:pos x="T8" y="T9"/>
                  </a:cxn>
                  <a:cxn ang="0">
                    <a:pos x="T10" y="T11"/>
                  </a:cxn>
                  <a:cxn ang="0">
                    <a:pos x="T12" y="T13"/>
                  </a:cxn>
                </a:cxnLst>
                <a:rect l="T14" t="T15" r="T16" b="T17"/>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622" name="AutoShape 46"/>
              <p:cNvSpPr>
                <a:spLocks noChangeArrowheads="1"/>
              </p:cNvSpPr>
              <p:nvPr/>
            </p:nvSpPr>
            <p:spPr bwMode="auto">
              <a:xfrm>
                <a:off x="2041" y="166"/>
                <a:ext cx="1039" cy="834"/>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w 987"/>
                  <a:gd name="T15" fmla="*/ 0 h 743"/>
                  <a:gd name="T16" fmla="*/ 987 w 987"/>
                  <a:gd name="T17" fmla="*/ 743 h 743"/>
                </a:gdLst>
                <a:ahLst/>
                <a:cxnLst>
                  <a:cxn ang="0">
                    <a:pos x="T0" y="T1"/>
                  </a:cxn>
                  <a:cxn ang="0">
                    <a:pos x="T2" y="T3"/>
                  </a:cxn>
                  <a:cxn ang="0">
                    <a:pos x="T4" y="T5"/>
                  </a:cxn>
                  <a:cxn ang="0">
                    <a:pos x="T6" y="T7"/>
                  </a:cxn>
                  <a:cxn ang="0">
                    <a:pos x="T8" y="T9"/>
                  </a:cxn>
                  <a:cxn ang="0">
                    <a:pos x="T10" y="T11"/>
                  </a:cxn>
                  <a:cxn ang="0">
                    <a:pos x="T12" y="T13"/>
                  </a:cxn>
                </a:cxnLst>
                <a:rect l="T14" t="T15" r="T16" b="T17"/>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623" name="AutoShape 47"/>
              <p:cNvSpPr>
                <a:spLocks noChangeArrowheads="1"/>
              </p:cNvSpPr>
              <p:nvPr/>
            </p:nvSpPr>
            <p:spPr bwMode="auto">
              <a:xfrm>
                <a:off x="1918" y="900"/>
                <a:ext cx="684" cy="727"/>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w 650"/>
                  <a:gd name="T15" fmla="*/ 0 h 648"/>
                  <a:gd name="T16" fmla="*/ 650 w 650"/>
                  <a:gd name="T17" fmla="*/ 648 h 648"/>
                </a:gdLst>
                <a:ahLst/>
                <a:cxnLst>
                  <a:cxn ang="0">
                    <a:pos x="T0" y="T1"/>
                  </a:cxn>
                  <a:cxn ang="0">
                    <a:pos x="T2" y="T3"/>
                  </a:cxn>
                  <a:cxn ang="0">
                    <a:pos x="T4" y="T5"/>
                  </a:cxn>
                  <a:cxn ang="0">
                    <a:pos x="T6" y="T7"/>
                  </a:cxn>
                  <a:cxn ang="0">
                    <a:pos x="T8" y="T9"/>
                  </a:cxn>
                  <a:cxn ang="0">
                    <a:pos x="T10" y="T11"/>
                  </a:cxn>
                  <a:cxn ang="0">
                    <a:pos x="T12" y="T13"/>
                  </a:cxn>
                </a:cxnLst>
                <a:rect l="T14" t="T15" r="T16" b="T17"/>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624" name="AutoShape 48"/>
              <p:cNvSpPr>
                <a:spLocks noChangeArrowheads="1"/>
              </p:cNvSpPr>
              <p:nvPr/>
            </p:nvSpPr>
            <p:spPr bwMode="auto">
              <a:xfrm>
                <a:off x="2699" y="1474"/>
                <a:ext cx="673" cy="894"/>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625" name="AutoShape 49"/>
              <p:cNvSpPr>
                <a:spLocks noChangeArrowheads="1"/>
              </p:cNvSpPr>
              <p:nvPr/>
            </p:nvSpPr>
            <p:spPr bwMode="auto">
              <a:xfrm>
                <a:off x="3839" y="-359"/>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626" name="AutoShape 50"/>
              <p:cNvSpPr>
                <a:spLocks noChangeArrowheads="1"/>
              </p:cNvSpPr>
              <p:nvPr/>
            </p:nvSpPr>
            <p:spPr bwMode="auto">
              <a:xfrm>
                <a:off x="2976" y="-246"/>
                <a:ext cx="723" cy="684"/>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w 687"/>
                  <a:gd name="T15" fmla="*/ 0 h 609"/>
                  <a:gd name="T16" fmla="*/ 687 w 687"/>
                  <a:gd name="T17" fmla="*/ 609 h 609"/>
                </a:gdLst>
                <a:ahLst/>
                <a:cxnLst>
                  <a:cxn ang="0">
                    <a:pos x="T0" y="T1"/>
                  </a:cxn>
                  <a:cxn ang="0">
                    <a:pos x="T2" y="T3"/>
                  </a:cxn>
                  <a:cxn ang="0">
                    <a:pos x="T4" y="T5"/>
                  </a:cxn>
                  <a:cxn ang="0">
                    <a:pos x="T6" y="T7"/>
                  </a:cxn>
                  <a:cxn ang="0">
                    <a:pos x="T8" y="T9"/>
                  </a:cxn>
                  <a:cxn ang="0">
                    <a:pos x="T10" y="T11"/>
                  </a:cxn>
                  <a:cxn ang="0">
                    <a:pos x="T12" y="T13"/>
                  </a:cxn>
                </a:cxnLst>
                <a:rect l="T14" t="T15" r="T16" b="T17"/>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627" name="AutoShape 51"/>
              <p:cNvSpPr>
                <a:spLocks noChangeArrowheads="1"/>
              </p:cNvSpPr>
              <p:nvPr/>
            </p:nvSpPr>
            <p:spPr bwMode="auto">
              <a:xfrm rot="3300000">
                <a:off x="1822" y="-274"/>
                <a:ext cx="719" cy="840"/>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628" name="AutoShape 52"/>
              <p:cNvSpPr>
                <a:spLocks noChangeArrowheads="1"/>
              </p:cNvSpPr>
              <p:nvPr/>
            </p:nvSpPr>
            <p:spPr bwMode="auto">
              <a:xfrm rot="21000000" flipH="1">
                <a:off x="2839" y="1059"/>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629" name="AutoShape 53"/>
              <p:cNvSpPr>
                <a:spLocks noChangeArrowheads="1"/>
              </p:cNvSpPr>
              <p:nvPr/>
            </p:nvSpPr>
            <p:spPr bwMode="auto">
              <a:xfrm>
                <a:off x="1742" y="847"/>
                <a:ext cx="912" cy="892"/>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w 866"/>
                  <a:gd name="T15" fmla="*/ 0 h 795"/>
                  <a:gd name="T16" fmla="*/ 866 w 866"/>
                  <a:gd name="T17" fmla="*/ 795 h 795"/>
                </a:gdLst>
                <a:ahLst/>
                <a:cxnLst>
                  <a:cxn ang="0">
                    <a:pos x="T0" y="T1"/>
                  </a:cxn>
                  <a:cxn ang="0">
                    <a:pos x="T2" y="T3"/>
                  </a:cxn>
                  <a:cxn ang="0">
                    <a:pos x="T4" y="T5"/>
                  </a:cxn>
                  <a:cxn ang="0">
                    <a:pos x="T6" y="T7"/>
                  </a:cxn>
                  <a:cxn ang="0">
                    <a:pos x="T8" y="T9"/>
                  </a:cxn>
                  <a:cxn ang="0">
                    <a:pos x="T10" y="T11"/>
                  </a:cxn>
                  <a:cxn ang="0">
                    <a:pos x="T12" y="T13"/>
                  </a:cxn>
                </a:cxnLst>
                <a:rect l="T14" t="T15" r="T16" b="T17"/>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630" name="AutoShape 54"/>
              <p:cNvSpPr>
                <a:spLocks noChangeArrowheads="1"/>
              </p:cNvSpPr>
              <p:nvPr/>
            </p:nvSpPr>
            <p:spPr bwMode="auto">
              <a:xfrm rot="16260000" flipH="1">
                <a:off x="3488" y="1312"/>
                <a:ext cx="601" cy="679"/>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631" name="AutoShape 55"/>
              <p:cNvSpPr>
                <a:spLocks noChangeArrowheads="1"/>
              </p:cNvSpPr>
              <p:nvPr/>
            </p:nvSpPr>
            <p:spPr bwMode="auto">
              <a:xfrm rot="2400000">
                <a:off x="1770" y="1532"/>
                <a:ext cx="844" cy="79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w 987"/>
                  <a:gd name="T15" fmla="*/ 0 h 743"/>
                  <a:gd name="T16" fmla="*/ 987 w 987"/>
                  <a:gd name="T17" fmla="*/ 743 h 743"/>
                </a:gdLst>
                <a:ahLst/>
                <a:cxnLst>
                  <a:cxn ang="0">
                    <a:pos x="T0" y="T1"/>
                  </a:cxn>
                  <a:cxn ang="0">
                    <a:pos x="T2" y="T3"/>
                  </a:cxn>
                  <a:cxn ang="0">
                    <a:pos x="T4" y="T5"/>
                  </a:cxn>
                  <a:cxn ang="0">
                    <a:pos x="T6" y="T7"/>
                  </a:cxn>
                  <a:cxn ang="0">
                    <a:pos x="T8" y="T9"/>
                  </a:cxn>
                  <a:cxn ang="0">
                    <a:pos x="T10" y="T11"/>
                  </a:cxn>
                  <a:cxn ang="0">
                    <a:pos x="T12" y="T13"/>
                  </a:cxn>
                </a:cxnLst>
                <a:rect l="T14" t="T15" r="T16" b="T17"/>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4632" name="AutoShape 56"/>
              <p:cNvSpPr>
                <a:spLocks noChangeArrowheads="1"/>
              </p:cNvSpPr>
              <p:nvPr/>
            </p:nvSpPr>
            <p:spPr bwMode="auto">
              <a:xfrm rot="6300000">
                <a:off x="3284" y="737"/>
                <a:ext cx="719" cy="840"/>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4633" name="AutoShape 57"/>
              <p:cNvSpPr>
                <a:spLocks noChangeArrowheads="1"/>
              </p:cNvSpPr>
              <p:nvPr/>
            </p:nvSpPr>
            <p:spPr bwMode="auto">
              <a:xfrm rot="19260000" flipV="1">
                <a:off x="2918" y="-264"/>
                <a:ext cx="674" cy="893"/>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4634" name="AutoShape 58"/>
              <p:cNvSpPr>
                <a:spLocks noChangeArrowheads="1"/>
              </p:cNvSpPr>
              <p:nvPr/>
            </p:nvSpPr>
            <p:spPr bwMode="auto">
              <a:xfrm rot="600000" flipH="1">
                <a:off x="1678" y="-88"/>
                <a:ext cx="564" cy="72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4635" name="AutoShape 59"/>
              <p:cNvSpPr>
                <a:spLocks noChangeArrowheads="1"/>
              </p:cNvSpPr>
              <p:nvPr/>
            </p:nvSpPr>
            <p:spPr bwMode="auto">
              <a:xfrm flipH="1">
                <a:off x="5077" y="617"/>
                <a:ext cx="724" cy="684"/>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w 687"/>
                  <a:gd name="T15" fmla="*/ 0 h 609"/>
                  <a:gd name="T16" fmla="*/ 687 w 687"/>
                  <a:gd name="T17" fmla="*/ 609 h 609"/>
                </a:gdLst>
                <a:ahLst/>
                <a:cxnLst>
                  <a:cxn ang="0">
                    <a:pos x="T0" y="T1"/>
                  </a:cxn>
                  <a:cxn ang="0">
                    <a:pos x="T2" y="T3"/>
                  </a:cxn>
                  <a:cxn ang="0">
                    <a:pos x="T4" y="T5"/>
                  </a:cxn>
                  <a:cxn ang="0">
                    <a:pos x="T6" y="T7"/>
                  </a:cxn>
                  <a:cxn ang="0">
                    <a:pos x="T8" y="T9"/>
                  </a:cxn>
                  <a:cxn ang="0">
                    <a:pos x="T10" y="T11"/>
                  </a:cxn>
                  <a:cxn ang="0">
                    <a:pos x="T12" y="T13"/>
                  </a:cxn>
                </a:cxnLst>
                <a:rect l="T14" t="T15" r="T16" b="T17"/>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636" name="AutoShape 60"/>
              <p:cNvSpPr>
                <a:spLocks noChangeArrowheads="1"/>
              </p:cNvSpPr>
              <p:nvPr/>
            </p:nvSpPr>
            <p:spPr bwMode="auto">
              <a:xfrm>
                <a:off x="4247" y="176"/>
                <a:ext cx="1039" cy="834"/>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w 987"/>
                  <a:gd name="T15" fmla="*/ 0 h 743"/>
                  <a:gd name="T16" fmla="*/ 987 w 987"/>
                  <a:gd name="T17" fmla="*/ 743 h 743"/>
                </a:gdLst>
                <a:ahLst/>
                <a:cxnLst>
                  <a:cxn ang="0">
                    <a:pos x="T0" y="T1"/>
                  </a:cxn>
                  <a:cxn ang="0">
                    <a:pos x="T2" y="T3"/>
                  </a:cxn>
                  <a:cxn ang="0">
                    <a:pos x="T4" y="T5"/>
                  </a:cxn>
                  <a:cxn ang="0">
                    <a:pos x="T6" y="T7"/>
                  </a:cxn>
                  <a:cxn ang="0">
                    <a:pos x="T8" y="T9"/>
                  </a:cxn>
                  <a:cxn ang="0">
                    <a:pos x="T10" y="T11"/>
                  </a:cxn>
                  <a:cxn ang="0">
                    <a:pos x="T12" y="T13"/>
                  </a:cxn>
                </a:cxnLst>
                <a:rect l="T14" t="T15" r="T16" b="T17"/>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637" name="AutoShape 61"/>
              <p:cNvSpPr>
                <a:spLocks noChangeArrowheads="1"/>
              </p:cNvSpPr>
              <p:nvPr/>
            </p:nvSpPr>
            <p:spPr bwMode="auto">
              <a:xfrm>
                <a:off x="4125" y="910"/>
                <a:ext cx="684" cy="72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w 650"/>
                  <a:gd name="T15" fmla="*/ 0 h 648"/>
                  <a:gd name="T16" fmla="*/ 650 w 650"/>
                  <a:gd name="T17" fmla="*/ 648 h 648"/>
                </a:gdLst>
                <a:ahLst/>
                <a:cxnLst>
                  <a:cxn ang="0">
                    <a:pos x="T0" y="T1"/>
                  </a:cxn>
                  <a:cxn ang="0">
                    <a:pos x="T2" y="T3"/>
                  </a:cxn>
                  <a:cxn ang="0">
                    <a:pos x="T4" y="T5"/>
                  </a:cxn>
                  <a:cxn ang="0">
                    <a:pos x="T6" y="T7"/>
                  </a:cxn>
                  <a:cxn ang="0">
                    <a:pos x="T8" y="T9"/>
                  </a:cxn>
                  <a:cxn ang="0">
                    <a:pos x="T10" y="T11"/>
                  </a:cxn>
                  <a:cxn ang="0">
                    <a:pos x="T12" y="T13"/>
                  </a:cxn>
                </a:cxnLst>
                <a:rect l="T14" t="T15" r="T16" b="T17"/>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638" name="AutoShape 62"/>
              <p:cNvSpPr>
                <a:spLocks noChangeArrowheads="1"/>
              </p:cNvSpPr>
              <p:nvPr/>
            </p:nvSpPr>
            <p:spPr bwMode="auto">
              <a:xfrm>
                <a:off x="5095" y="1416"/>
                <a:ext cx="674" cy="896"/>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639" name="AutoShape 63"/>
              <p:cNvSpPr>
                <a:spLocks noChangeArrowheads="1"/>
              </p:cNvSpPr>
              <p:nvPr/>
            </p:nvSpPr>
            <p:spPr bwMode="auto">
              <a:xfrm>
                <a:off x="4817" y="-329"/>
                <a:ext cx="723" cy="684"/>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w 687"/>
                  <a:gd name="T15" fmla="*/ 0 h 609"/>
                  <a:gd name="T16" fmla="*/ 687 w 687"/>
                  <a:gd name="T17" fmla="*/ 609 h 609"/>
                </a:gdLst>
                <a:ahLst/>
                <a:cxnLst>
                  <a:cxn ang="0">
                    <a:pos x="T0" y="T1"/>
                  </a:cxn>
                  <a:cxn ang="0">
                    <a:pos x="T2" y="T3"/>
                  </a:cxn>
                  <a:cxn ang="0">
                    <a:pos x="T4" y="T5"/>
                  </a:cxn>
                  <a:cxn ang="0">
                    <a:pos x="T6" y="T7"/>
                  </a:cxn>
                  <a:cxn ang="0">
                    <a:pos x="T8" y="T9"/>
                  </a:cxn>
                  <a:cxn ang="0">
                    <a:pos x="T10" y="T11"/>
                  </a:cxn>
                  <a:cxn ang="0">
                    <a:pos x="T12" y="T13"/>
                  </a:cxn>
                </a:cxnLst>
                <a:rect l="T14" t="T15" r="T16" b="T17"/>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640" name="AutoShape 64"/>
              <p:cNvSpPr>
                <a:spLocks noChangeArrowheads="1"/>
              </p:cNvSpPr>
              <p:nvPr/>
            </p:nvSpPr>
            <p:spPr bwMode="auto">
              <a:xfrm rot="3300000">
                <a:off x="4069" y="-386"/>
                <a:ext cx="719" cy="839"/>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641" name="AutoShape 65"/>
              <p:cNvSpPr>
                <a:spLocks noChangeArrowheads="1"/>
              </p:cNvSpPr>
              <p:nvPr/>
            </p:nvSpPr>
            <p:spPr bwMode="auto">
              <a:xfrm rot="21000000" flipH="1">
                <a:off x="5045" y="1069"/>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642" name="AutoShape 66"/>
              <p:cNvSpPr>
                <a:spLocks noChangeArrowheads="1"/>
              </p:cNvSpPr>
              <p:nvPr/>
            </p:nvSpPr>
            <p:spPr bwMode="auto">
              <a:xfrm>
                <a:off x="4291" y="709"/>
                <a:ext cx="912" cy="892"/>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w 866"/>
                  <a:gd name="T15" fmla="*/ 0 h 795"/>
                  <a:gd name="T16" fmla="*/ 866 w 866"/>
                  <a:gd name="T17" fmla="*/ 795 h 795"/>
                </a:gdLst>
                <a:ahLst/>
                <a:cxnLst>
                  <a:cxn ang="0">
                    <a:pos x="T0" y="T1"/>
                  </a:cxn>
                  <a:cxn ang="0">
                    <a:pos x="T2" y="T3"/>
                  </a:cxn>
                  <a:cxn ang="0">
                    <a:pos x="T4" y="T5"/>
                  </a:cxn>
                  <a:cxn ang="0">
                    <a:pos x="T6" y="T7"/>
                  </a:cxn>
                  <a:cxn ang="0">
                    <a:pos x="T8" y="T9"/>
                  </a:cxn>
                  <a:cxn ang="0">
                    <a:pos x="T10" y="T11"/>
                  </a:cxn>
                  <a:cxn ang="0">
                    <a:pos x="T12" y="T13"/>
                  </a:cxn>
                </a:cxnLst>
                <a:rect l="T14" t="T15" r="T16" b="T17"/>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643" name="AutoShape 67"/>
              <p:cNvSpPr>
                <a:spLocks noChangeArrowheads="1"/>
              </p:cNvSpPr>
              <p:nvPr/>
            </p:nvSpPr>
            <p:spPr bwMode="auto">
              <a:xfrm rot="16260000" flipH="1">
                <a:off x="5164" y="3275"/>
                <a:ext cx="600" cy="679"/>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4644" name="AutoShape 68"/>
              <p:cNvSpPr>
                <a:spLocks noChangeArrowheads="1"/>
              </p:cNvSpPr>
              <p:nvPr/>
            </p:nvSpPr>
            <p:spPr bwMode="auto">
              <a:xfrm rot="2400000">
                <a:off x="4116" y="1449"/>
                <a:ext cx="844" cy="79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w 987"/>
                  <a:gd name="T15" fmla="*/ 0 h 743"/>
                  <a:gd name="T16" fmla="*/ 987 w 987"/>
                  <a:gd name="T17" fmla="*/ 743 h 743"/>
                </a:gdLst>
                <a:ahLst/>
                <a:cxnLst>
                  <a:cxn ang="0">
                    <a:pos x="T0" y="T1"/>
                  </a:cxn>
                  <a:cxn ang="0">
                    <a:pos x="T2" y="T3"/>
                  </a:cxn>
                  <a:cxn ang="0">
                    <a:pos x="T4" y="T5"/>
                  </a:cxn>
                  <a:cxn ang="0">
                    <a:pos x="T6" y="T7"/>
                  </a:cxn>
                  <a:cxn ang="0">
                    <a:pos x="T8" y="T9"/>
                  </a:cxn>
                  <a:cxn ang="0">
                    <a:pos x="T10" y="T11"/>
                  </a:cxn>
                  <a:cxn ang="0">
                    <a:pos x="T12" y="T13"/>
                  </a:cxn>
                </a:cxnLst>
                <a:rect l="T14" t="T15" r="T16" b="T17"/>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4645" name="AutoShape 69"/>
              <p:cNvSpPr>
                <a:spLocks noChangeArrowheads="1"/>
              </p:cNvSpPr>
              <p:nvPr/>
            </p:nvSpPr>
            <p:spPr bwMode="auto">
              <a:xfrm rot="6300000">
                <a:off x="4870" y="544"/>
                <a:ext cx="719" cy="840"/>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4646" name="AutoShape 70"/>
              <p:cNvSpPr>
                <a:spLocks noChangeArrowheads="1"/>
              </p:cNvSpPr>
              <p:nvPr/>
            </p:nvSpPr>
            <p:spPr bwMode="auto">
              <a:xfrm rot="21000000" flipV="1">
                <a:off x="5128" y="-351"/>
                <a:ext cx="674" cy="894"/>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4647" name="AutoShape 71"/>
              <p:cNvSpPr>
                <a:spLocks noChangeArrowheads="1"/>
              </p:cNvSpPr>
              <p:nvPr/>
            </p:nvSpPr>
            <p:spPr bwMode="auto">
              <a:xfrm rot="600000" flipH="1">
                <a:off x="3758" y="165"/>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4648" name="AutoShape 72"/>
              <p:cNvSpPr>
                <a:spLocks noChangeArrowheads="1"/>
              </p:cNvSpPr>
              <p:nvPr/>
            </p:nvSpPr>
            <p:spPr bwMode="auto">
              <a:xfrm rot="6540000">
                <a:off x="5079" y="2986"/>
                <a:ext cx="772" cy="640"/>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w 687"/>
                  <a:gd name="T15" fmla="*/ 0 h 609"/>
                  <a:gd name="T16" fmla="*/ 687 w 687"/>
                  <a:gd name="T17" fmla="*/ 609 h 609"/>
                </a:gdLst>
                <a:ahLst/>
                <a:cxnLst>
                  <a:cxn ang="0">
                    <a:pos x="T0" y="T1"/>
                  </a:cxn>
                  <a:cxn ang="0">
                    <a:pos x="T2" y="T3"/>
                  </a:cxn>
                  <a:cxn ang="0">
                    <a:pos x="T4" y="T5"/>
                  </a:cxn>
                  <a:cxn ang="0">
                    <a:pos x="T6" y="T7"/>
                  </a:cxn>
                  <a:cxn ang="0">
                    <a:pos x="T8" y="T9"/>
                  </a:cxn>
                  <a:cxn ang="0">
                    <a:pos x="T10" y="T11"/>
                  </a:cxn>
                  <a:cxn ang="0">
                    <a:pos x="T12" y="T13"/>
                  </a:cxn>
                </a:cxnLst>
                <a:rect l="T14" t="T15" r="T16" b="T17"/>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649" name="AutoShape 73"/>
              <p:cNvSpPr>
                <a:spLocks noChangeArrowheads="1"/>
              </p:cNvSpPr>
              <p:nvPr/>
            </p:nvSpPr>
            <p:spPr bwMode="auto">
              <a:xfrm>
                <a:off x="4247" y="2549"/>
                <a:ext cx="1039" cy="834"/>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w 987"/>
                  <a:gd name="T15" fmla="*/ 0 h 743"/>
                  <a:gd name="T16" fmla="*/ 987 w 987"/>
                  <a:gd name="T17" fmla="*/ 743 h 743"/>
                </a:gdLst>
                <a:ahLst/>
                <a:cxnLst>
                  <a:cxn ang="0">
                    <a:pos x="T0" y="T1"/>
                  </a:cxn>
                  <a:cxn ang="0">
                    <a:pos x="T2" y="T3"/>
                  </a:cxn>
                  <a:cxn ang="0">
                    <a:pos x="T4" y="T5"/>
                  </a:cxn>
                  <a:cxn ang="0">
                    <a:pos x="T6" y="T7"/>
                  </a:cxn>
                  <a:cxn ang="0">
                    <a:pos x="T8" y="T9"/>
                  </a:cxn>
                  <a:cxn ang="0">
                    <a:pos x="T10" y="T11"/>
                  </a:cxn>
                  <a:cxn ang="0">
                    <a:pos x="T12" y="T13"/>
                  </a:cxn>
                </a:cxnLst>
                <a:rect l="T14" t="T15" r="T16" b="T17"/>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650" name="AutoShape 74"/>
              <p:cNvSpPr>
                <a:spLocks noChangeArrowheads="1"/>
              </p:cNvSpPr>
              <p:nvPr/>
            </p:nvSpPr>
            <p:spPr bwMode="auto">
              <a:xfrm>
                <a:off x="4125" y="3283"/>
                <a:ext cx="684" cy="727"/>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w 650"/>
                  <a:gd name="T15" fmla="*/ 0 h 648"/>
                  <a:gd name="T16" fmla="*/ 650 w 650"/>
                  <a:gd name="T17" fmla="*/ 648 h 648"/>
                </a:gdLst>
                <a:ahLst/>
                <a:cxnLst>
                  <a:cxn ang="0">
                    <a:pos x="T0" y="T1"/>
                  </a:cxn>
                  <a:cxn ang="0">
                    <a:pos x="T2" y="T3"/>
                  </a:cxn>
                  <a:cxn ang="0">
                    <a:pos x="T4" y="T5"/>
                  </a:cxn>
                  <a:cxn ang="0">
                    <a:pos x="T6" y="T7"/>
                  </a:cxn>
                  <a:cxn ang="0">
                    <a:pos x="T8" y="T9"/>
                  </a:cxn>
                  <a:cxn ang="0">
                    <a:pos x="T10" y="T11"/>
                  </a:cxn>
                  <a:cxn ang="0">
                    <a:pos x="T12" y="T13"/>
                  </a:cxn>
                </a:cxnLst>
                <a:rect l="T14" t="T15" r="T16" b="T17"/>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651" name="AutoShape 75"/>
              <p:cNvSpPr>
                <a:spLocks noChangeArrowheads="1"/>
              </p:cNvSpPr>
              <p:nvPr/>
            </p:nvSpPr>
            <p:spPr bwMode="auto">
              <a:xfrm rot="5820000">
                <a:off x="5026" y="3728"/>
                <a:ext cx="719" cy="839"/>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4652" name="AutoShape 76"/>
              <p:cNvSpPr>
                <a:spLocks noChangeArrowheads="1"/>
              </p:cNvSpPr>
              <p:nvPr/>
            </p:nvSpPr>
            <p:spPr bwMode="auto">
              <a:xfrm>
                <a:off x="4843" y="1934"/>
                <a:ext cx="723" cy="684"/>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w 687"/>
                  <a:gd name="T15" fmla="*/ 0 h 609"/>
                  <a:gd name="T16" fmla="*/ 687 w 687"/>
                  <a:gd name="T17" fmla="*/ 609 h 609"/>
                </a:gdLst>
                <a:ahLst/>
                <a:cxnLst>
                  <a:cxn ang="0">
                    <a:pos x="T0" y="T1"/>
                  </a:cxn>
                  <a:cxn ang="0">
                    <a:pos x="T2" y="T3"/>
                  </a:cxn>
                  <a:cxn ang="0">
                    <a:pos x="T4" y="T5"/>
                  </a:cxn>
                  <a:cxn ang="0">
                    <a:pos x="T6" y="T7"/>
                  </a:cxn>
                  <a:cxn ang="0">
                    <a:pos x="T8" y="T9"/>
                  </a:cxn>
                  <a:cxn ang="0">
                    <a:pos x="T10" y="T11"/>
                  </a:cxn>
                  <a:cxn ang="0">
                    <a:pos x="T12" y="T13"/>
                  </a:cxn>
                </a:cxnLst>
                <a:rect l="T14" t="T15" r="T16" b="T17"/>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653" name="AutoShape 77"/>
              <p:cNvSpPr>
                <a:spLocks noChangeArrowheads="1"/>
              </p:cNvSpPr>
              <p:nvPr/>
            </p:nvSpPr>
            <p:spPr bwMode="auto">
              <a:xfrm rot="3300000">
                <a:off x="4031" y="1933"/>
                <a:ext cx="719" cy="840"/>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654" name="AutoShape 78"/>
              <p:cNvSpPr>
                <a:spLocks noChangeArrowheads="1"/>
              </p:cNvSpPr>
              <p:nvPr/>
            </p:nvSpPr>
            <p:spPr bwMode="auto">
              <a:xfrm rot="21000000" flipH="1">
                <a:off x="4918" y="3779"/>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655" name="AutoShape 79"/>
              <p:cNvSpPr>
                <a:spLocks noChangeArrowheads="1"/>
              </p:cNvSpPr>
              <p:nvPr/>
            </p:nvSpPr>
            <p:spPr bwMode="auto">
              <a:xfrm>
                <a:off x="3949" y="3230"/>
                <a:ext cx="912" cy="893"/>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w 866"/>
                  <a:gd name="T15" fmla="*/ 0 h 795"/>
                  <a:gd name="T16" fmla="*/ 866 w 866"/>
                  <a:gd name="T17" fmla="*/ 795 h 795"/>
                </a:gdLst>
                <a:ahLst/>
                <a:cxnLst>
                  <a:cxn ang="0">
                    <a:pos x="T0" y="T1"/>
                  </a:cxn>
                  <a:cxn ang="0">
                    <a:pos x="T2" y="T3"/>
                  </a:cxn>
                  <a:cxn ang="0">
                    <a:pos x="T4" y="T5"/>
                  </a:cxn>
                  <a:cxn ang="0">
                    <a:pos x="T6" y="T7"/>
                  </a:cxn>
                  <a:cxn ang="0">
                    <a:pos x="T8" y="T9"/>
                  </a:cxn>
                  <a:cxn ang="0">
                    <a:pos x="T10" y="T11"/>
                  </a:cxn>
                  <a:cxn ang="0">
                    <a:pos x="T12" y="T13"/>
                  </a:cxn>
                </a:cxnLst>
                <a:rect l="T14" t="T15" r="T16" b="T17"/>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4656" name="AutoShape 80"/>
              <p:cNvSpPr>
                <a:spLocks noChangeArrowheads="1"/>
              </p:cNvSpPr>
              <p:nvPr/>
            </p:nvSpPr>
            <p:spPr bwMode="auto">
              <a:xfrm rot="6840000">
                <a:off x="4089" y="3756"/>
                <a:ext cx="901"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w 987"/>
                  <a:gd name="T15" fmla="*/ 0 h 743"/>
                  <a:gd name="T16" fmla="*/ 987 w 987"/>
                  <a:gd name="T17" fmla="*/ 743 h 743"/>
                </a:gdLst>
                <a:ahLst/>
                <a:cxnLst>
                  <a:cxn ang="0">
                    <a:pos x="T0" y="T1"/>
                  </a:cxn>
                  <a:cxn ang="0">
                    <a:pos x="T2" y="T3"/>
                  </a:cxn>
                  <a:cxn ang="0">
                    <a:pos x="T4" y="T5"/>
                  </a:cxn>
                  <a:cxn ang="0">
                    <a:pos x="T6" y="T7"/>
                  </a:cxn>
                  <a:cxn ang="0">
                    <a:pos x="T8" y="T9"/>
                  </a:cxn>
                  <a:cxn ang="0">
                    <a:pos x="T10" y="T11"/>
                  </a:cxn>
                  <a:cxn ang="0">
                    <a:pos x="T12" y="T13"/>
                  </a:cxn>
                </a:cxnLst>
                <a:rect l="T14" t="T15" r="T16" b="T17"/>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4657" name="AutoShape 81"/>
              <p:cNvSpPr>
                <a:spLocks noChangeArrowheads="1"/>
              </p:cNvSpPr>
              <p:nvPr/>
            </p:nvSpPr>
            <p:spPr bwMode="auto">
              <a:xfrm rot="6300000">
                <a:off x="4542" y="2566"/>
                <a:ext cx="719" cy="840"/>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4658" name="AutoShape 82"/>
              <p:cNvSpPr>
                <a:spLocks noChangeArrowheads="1"/>
              </p:cNvSpPr>
              <p:nvPr/>
            </p:nvSpPr>
            <p:spPr bwMode="auto">
              <a:xfrm rot="15960000" flipV="1">
                <a:off x="5101" y="2042"/>
                <a:ext cx="719" cy="836"/>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4659" name="AutoShape 83"/>
              <p:cNvSpPr>
                <a:spLocks noChangeArrowheads="1"/>
              </p:cNvSpPr>
              <p:nvPr/>
            </p:nvSpPr>
            <p:spPr bwMode="auto">
              <a:xfrm rot="600000" flipH="1">
                <a:off x="3922" y="2363"/>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grpSp>
        <p:grpSp>
          <p:nvGrpSpPr>
            <p:cNvPr id="283657" name="Group 84"/>
            <p:cNvGrpSpPr>
              <a:grpSpLocks/>
            </p:cNvGrpSpPr>
            <p:nvPr/>
          </p:nvGrpSpPr>
          <p:grpSpPr bwMode="auto">
            <a:xfrm>
              <a:off x="120" y="298"/>
              <a:ext cx="5506" cy="138"/>
              <a:chOff x="120" y="298"/>
              <a:chExt cx="5506" cy="138"/>
            </a:xfrm>
          </p:grpSpPr>
          <p:sp>
            <p:nvSpPr>
              <p:cNvPr id="24661" name="AutoShape 85"/>
              <p:cNvSpPr>
                <a:spLocks noChangeArrowheads="1"/>
              </p:cNvSpPr>
              <p:nvPr/>
            </p:nvSpPr>
            <p:spPr bwMode="auto">
              <a:xfrm>
                <a:off x="120" y="298"/>
                <a:ext cx="5507" cy="139"/>
              </a:xfrm>
              <a:prstGeom prst="roundRect">
                <a:avLst>
                  <a:gd name="adj" fmla="val 50000"/>
                </a:avLst>
              </a:prstGeom>
              <a:solidFill>
                <a:srgbClr val="808080">
                  <a:alpha val="50000"/>
                </a:srgbClr>
              </a:solidFill>
              <a:ln w="9525">
                <a:noFill/>
                <a:round/>
                <a:headEnd/>
                <a:tailEnd/>
              </a:ln>
              <a:effectLst/>
            </p:spPr>
            <p:txBody>
              <a:bodyPr wrap="none" anchor="ctr"/>
              <a:lstStyle/>
              <a:p>
                <a:pPr>
                  <a:defRPr/>
                </a:pPr>
                <a:endParaRPr lang="en-US">
                  <a:ea typeface="+mn-ea"/>
                  <a:cs typeface="+mn-cs"/>
                </a:endParaRPr>
              </a:p>
            </p:txBody>
          </p:sp>
          <p:sp>
            <p:nvSpPr>
              <p:cNvPr id="24662" name="Rectangle 86"/>
              <p:cNvSpPr>
                <a:spLocks noChangeArrowheads="1"/>
              </p:cNvSpPr>
              <p:nvPr/>
            </p:nvSpPr>
            <p:spPr bwMode="auto">
              <a:xfrm>
                <a:off x="146" y="337"/>
                <a:ext cx="5446" cy="35"/>
              </a:xfrm>
              <a:prstGeom prst="rect">
                <a:avLst/>
              </a:prstGeom>
              <a:solidFill>
                <a:srgbClr val="808080">
                  <a:alpha val="50000"/>
                </a:srgbClr>
              </a:solidFill>
              <a:ln w="9525">
                <a:noFill/>
                <a:round/>
                <a:headEnd/>
                <a:tailEnd/>
              </a:ln>
              <a:effectLst/>
            </p:spPr>
            <p:txBody>
              <a:bodyPr wrap="none" anchor="ctr"/>
              <a:lstStyle/>
              <a:p>
                <a:pPr>
                  <a:defRPr/>
                </a:pPr>
                <a:endParaRPr lang="en-US">
                  <a:ea typeface="+mn-ea"/>
                  <a:cs typeface="+mn-cs"/>
                </a:endParaRPr>
              </a:p>
            </p:txBody>
          </p:sp>
        </p:grpSp>
        <p:grpSp>
          <p:nvGrpSpPr>
            <p:cNvPr id="283658" name="Group 87"/>
            <p:cNvGrpSpPr>
              <a:grpSpLocks/>
            </p:cNvGrpSpPr>
            <p:nvPr/>
          </p:nvGrpSpPr>
          <p:grpSpPr bwMode="auto">
            <a:xfrm>
              <a:off x="52" y="241"/>
              <a:ext cx="5506" cy="138"/>
              <a:chOff x="52" y="241"/>
              <a:chExt cx="5506" cy="138"/>
            </a:xfrm>
          </p:grpSpPr>
          <p:sp>
            <p:nvSpPr>
              <p:cNvPr id="24664" name="AutoShape 88"/>
              <p:cNvSpPr>
                <a:spLocks noChangeArrowheads="1"/>
              </p:cNvSpPr>
              <p:nvPr/>
            </p:nvSpPr>
            <p:spPr bwMode="auto">
              <a:xfrm>
                <a:off x="52" y="241"/>
                <a:ext cx="5507" cy="139"/>
              </a:xfrm>
              <a:prstGeom prst="roundRect">
                <a:avLst>
                  <a:gd name="adj" fmla="val 50000"/>
                </a:avLst>
              </a:prstGeom>
              <a:gradFill rotWithShape="0">
                <a:gsLst>
                  <a:gs pos="0">
                    <a:srgbClr val="525252"/>
                  </a:gs>
                  <a:gs pos="50000">
                    <a:srgbClr val="B2B2B2"/>
                  </a:gs>
                  <a:gs pos="100000">
                    <a:srgbClr val="525252"/>
                  </a:gs>
                </a:gsLst>
                <a:lin ang="5400000" scaled="1"/>
              </a:gradFill>
              <a:ln w="9525">
                <a:noFill/>
                <a:round/>
                <a:headEnd/>
                <a:tailEnd/>
              </a:ln>
              <a:effectLst/>
            </p:spPr>
            <p:txBody>
              <a:bodyPr wrap="none" anchor="ctr"/>
              <a:lstStyle/>
              <a:p>
                <a:pPr>
                  <a:defRPr/>
                </a:pPr>
                <a:endParaRPr lang="en-US">
                  <a:ea typeface="+mn-ea"/>
                  <a:cs typeface="+mn-cs"/>
                </a:endParaRPr>
              </a:p>
            </p:txBody>
          </p:sp>
          <p:sp>
            <p:nvSpPr>
              <p:cNvPr id="24665" name="Rectangle 89"/>
              <p:cNvSpPr>
                <a:spLocks noChangeArrowheads="1"/>
              </p:cNvSpPr>
              <p:nvPr/>
            </p:nvSpPr>
            <p:spPr bwMode="auto">
              <a:xfrm>
                <a:off x="78" y="281"/>
                <a:ext cx="5446" cy="34"/>
              </a:xfrm>
              <a:prstGeom prst="rect">
                <a:avLst/>
              </a:prstGeom>
              <a:gradFill rotWithShape="0">
                <a:gsLst>
                  <a:gs pos="0">
                    <a:srgbClr val="B2B2B2"/>
                  </a:gs>
                  <a:gs pos="50000">
                    <a:srgbClr val="E8E8E8"/>
                  </a:gs>
                  <a:gs pos="100000">
                    <a:srgbClr val="B2B2B2"/>
                  </a:gs>
                </a:gsLst>
                <a:lin ang="5400000" scaled="1"/>
              </a:gradFill>
              <a:ln w="9525">
                <a:noFill/>
                <a:round/>
                <a:headEnd/>
                <a:tailEnd/>
              </a:ln>
              <a:effectLst/>
            </p:spPr>
            <p:txBody>
              <a:bodyPr wrap="none" anchor="ctr"/>
              <a:lstStyle/>
              <a:p>
                <a:pPr>
                  <a:defRPr/>
                </a:pPr>
                <a:endParaRPr lang="en-US">
                  <a:ea typeface="+mn-ea"/>
                  <a:cs typeface="+mn-cs"/>
                </a:endParaRPr>
              </a:p>
            </p:txBody>
          </p:sp>
        </p:grpSp>
        <p:sp>
          <p:nvSpPr>
            <p:cNvPr id="24666" name="AutoShape 90"/>
            <p:cNvSpPr>
              <a:spLocks noChangeArrowheads="1"/>
            </p:cNvSpPr>
            <p:nvPr/>
          </p:nvSpPr>
          <p:spPr bwMode="auto">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w 866"/>
                <a:gd name="T15" fmla="*/ 0 h 795"/>
                <a:gd name="T16" fmla="*/ 866 w 866"/>
                <a:gd name="T17" fmla="*/ 795 h 795"/>
              </a:gdLst>
              <a:ahLst/>
              <a:cxnLst>
                <a:cxn ang="0">
                  <a:pos x="T0" y="T1"/>
                </a:cxn>
                <a:cxn ang="0">
                  <a:pos x="T2" y="T3"/>
                </a:cxn>
                <a:cxn ang="0">
                  <a:pos x="T4" y="T5"/>
                </a:cxn>
                <a:cxn ang="0">
                  <a:pos x="T6" y="T7"/>
                </a:cxn>
                <a:cxn ang="0">
                  <a:pos x="T8" y="T9"/>
                </a:cxn>
                <a:cxn ang="0">
                  <a:pos x="T10" y="T11"/>
                </a:cxn>
                <a:cxn ang="0">
                  <a:pos x="T12" y="T13"/>
                </a:cxn>
              </a:cxnLst>
              <a:rect l="T14" t="T15" r="T16" b="T17"/>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a:noFill/>
              <a:round/>
              <a:headEnd/>
              <a:tailEnd/>
            </a:ln>
            <a:effectLst/>
          </p:spPr>
          <p:txBody>
            <a:bodyPr wrap="none" anchor="ctr"/>
            <a:lstStyle/>
            <a:p>
              <a:pPr>
                <a:defRPr/>
              </a:pPr>
              <a:endParaRPr lang="en-US">
                <a:ea typeface="+mn-ea"/>
                <a:cs typeface="+mn-cs"/>
              </a:endParaRPr>
            </a:p>
          </p:txBody>
        </p:sp>
        <p:grpSp>
          <p:nvGrpSpPr>
            <p:cNvPr id="283660" name="Group 91"/>
            <p:cNvGrpSpPr>
              <a:grpSpLocks/>
            </p:cNvGrpSpPr>
            <p:nvPr/>
          </p:nvGrpSpPr>
          <p:grpSpPr bwMode="auto">
            <a:xfrm>
              <a:off x="136" y="94"/>
              <a:ext cx="787" cy="734"/>
              <a:chOff x="136" y="94"/>
              <a:chExt cx="787" cy="734"/>
            </a:xfrm>
          </p:grpSpPr>
          <p:sp>
            <p:nvSpPr>
              <p:cNvPr id="24668" name="AutoShape 92"/>
              <p:cNvSpPr>
                <a:spLocks noChangeArrowheads="1"/>
              </p:cNvSpPr>
              <p:nvPr/>
            </p:nvSpPr>
            <p:spPr bwMode="auto">
              <a:xfrm>
                <a:off x="136" y="105"/>
                <a:ext cx="788" cy="724"/>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w 866"/>
                  <a:gd name="T15" fmla="*/ 0 h 795"/>
                  <a:gd name="T16" fmla="*/ 866 w 866"/>
                  <a:gd name="T17" fmla="*/ 795 h 795"/>
                </a:gdLst>
                <a:ahLst/>
                <a:cxnLst>
                  <a:cxn ang="0">
                    <a:pos x="T0" y="T1"/>
                  </a:cxn>
                  <a:cxn ang="0">
                    <a:pos x="T2" y="T3"/>
                  </a:cxn>
                  <a:cxn ang="0">
                    <a:pos x="T4" y="T5"/>
                  </a:cxn>
                  <a:cxn ang="0">
                    <a:pos x="T6" y="T7"/>
                  </a:cxn>
                  <a:cxn ang="0">
                    <a:pos x="T8" y="T9"/>
                  </a:cxn>
                  <a:cxn ang="0">
                    <a:pos x="T10" y="T11"/>
                  </a:cxn>
                  <a:cxn ang="0">
                    <a:pos x="T12" y="T13"/>
                  </a:cxn>
                </a:cxnLst>
                <a:rect l="T14" t="T15" r="T16" b="T17"/>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F5CDDF"/>
              </a:solidFill>
              <a:ln w="9525">
                <a:noFill/>
                <a:round/>
                <a:headEnd/>
                <a:tailEnd/>
              </a:ln>
              <a:effectLst/>
            </p:spPr>
            <p:txBody>
              <a:bodyPr wrap="none" anchor="ctr"/>
              <a:lstStyle/>
              <a:p>
                <a:pPr>
                  <a:defRPr/>
                </a:pPr>
                <a:endParaRPr lang="en-US">
                  <a:ea typeface="+mn-ea"/>
                  <a:cs typeface="+mn-cs"/>
                </a:endParaRPr>
              </a:p>
            </p:txBody>
          </p:sp>
          <p:sp>
            <p:nvSpPr>
              <p:cNvPr id="24669" name="AutoShape 93"/>
              <p:cNvSpPr>
                <a:spLocks noChangeArrowheads="1"/>
              </p:cNvSpPr>
              <p:nvPr/>
            </p:nvSpPr>
            <p:spPr bwMode="auto">
              <a:xfrm>
                <a:off x="148" y="109"/>
                <a:ext cx="181" cy="531"/>
              </a:xfrm>
              <a:custGeom>
                <a:avLst/>
                <a:gdLst>
                  <a:gd name="T0" fmla="*/ 60 w 181"/>
                  <a:gd name="T1" fmla="*/ 12 h 533"/>
                  <a:gd name="T2" fmla="*/ 2 w 181"/>
                  <a:gd name="T3" fmla="*/ 153 h 533"/>
                  <a:gd name="T4" fmla="*/ 63 w 181"/>
                  <a:gd name="T5" fmla="*/ 366 h 533"/>
                  <a:gd name="T6" fmla="*/ 146 w 181"/>
                  <a:gd name="T7" fmla="*/ 512 h 533"/>
                  <a:gd name="T8" fmla="*/ 156 w 181"/>
                  <a:gd name="T9" fmla="*/ 489 h 533"/>
                  <a:gd name="T10" fmla="*/ 74 w 181"/>
                  <a:gd name="T11" fmla="*/ 294 h 533"/>
                  <a:gd name="T12" fmla="*/ 63 w 181"/>
                  <a:gd name="T13" fmla="*/ 155 h 533"/>
                  <a:gd name="T14" fmla="*/ 98 w 181"/>
                  <a:gd name="T15" fmla="*/ 53 h 533"/>
                  <a:gd name="T16" fmla="*/ 135 w 181"/>
                  <a:gd name="T17" fmla="*/ 32 h 533"/>
                  <a:gd name="T18" fmla="*/ 179 w 181"/>
                  <a:gd name="T19" fmla="*/ 16 h 533"/>
                  <a:gd name="T20" fmla="*/ 146 w 181"/>
                  <a:gd name="T21" fmla="*/ 2 h 533"/>
                  <a:gd name="T22" fmla="*/ 93 w 181"/>
                  <a:gd name="T23" fmla="*/ 2 h 533"/>
                  <a:gd name="T24" fmla="*/ 60 w 181"/>
                  <a:gd name="T25" fmla="*/ 12 h 533"/>
                  <a:gd name="T26" fmla="*/ 0 w 181"/>
                  <a:gd name="T27" fmla="*/ 0 h 533"/>
                  <a:gd name="T28" fmla="*/ 181 w 181"/>
                  <a:gd name="T29" fmla="*/ 53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rgbClr val="F5CDDF"/>
                  </a:gs>
                  <a:gs pos="100000">
                    <a:srgbClr val="B89AA8"/>
                  </a:gs>
                </a:gsLst>
                <a:lin ang="10800000" scaled="1"/>
              </a:gradFill>
              <a:ln w="9525">
                <a:noFill/>
                <a:round/>
                <a:headEnd/>
                <a:tailEnd/>
              </a:ln>
              <a:effectLst/>
            </p:spPr>
            <p:txBody>
              <a:bodyPr wrap="none" anchor="ctr"/>
              <a:lstStyle/>
              <a:p>
                <a:pPr>
                  <a:defRPr/>
                </a:pPr>
                <a:endParaRPr lang="en-US">
                  <a:ea typeface="+mn-ea"/>
                  <a:cs typeface="+mn-cs"/>
                </a:endParaRPr>
              </a:p>
            </p:txBody>
          </p:sp>
          <p:sp>
            <p:nvSpPr>
              <p:cNvPr id="24670" name="AutoShape 94"/>
              <p:cNvSpPr>
                <a:spLocks noChangeArrowheads="1"/>
              </p:cNvSpPr>
              <p:nvPr/>
            </p:nvSpPr>
            <p:spPr bwMode="auto">
              <a:xfrm>
                <a:off x="188" y="94"/>
                <a:ext cx="664" cy="193"/>
              </a:xfrm>
              <a:custGeom>
                <a:avLst/>
                <a:gdLst>
                  <a:gd name="T0" fmla="*/ 10 w 666"/>
                  <a:gd name="T1" fmla="*/ 32 h 195"/>
                  <a:gd name="T2" fmla="*/ 72 w 666"/>
                  <a:gd name="T3" fmla="*/ 3 h 195"/>
                  <a:gd name="T4" fmla="*/ 214 w 666"/>
                  <a:gd name="T5" fmla="*/ 16 h 195"/>
                  <a:gd name="T6" fmla="*/ 440 w 666"/>
                  <a:gd name="T7" fmla="*/ 74 h 195"/>
                  <a:gd name="T8" fmla="*/ 604 w 666"/>
                  <a:gd name="T9" fmla="*/ 140 h 195"/>
                  <a:gd name="T10" fmla="*/ 653 w 666"/>
                  <a:gd name="T11" fmla="*/ 182 h 195"/>
                  <a:gd name="T12" fmla="*/ 638 w 666"/>
                  <a:gd name="T13" fmla="*/ 186 h 195"/>
                  <a:gd name="T14" fmla="*/ 483 w 666"/>
                  <a:gd name="T15" fmla="*/ 129 h 195"/>
                  <a:gd name="T16" fmla="*/ 244 w 666"/>
                  <a:gd name="T17" fmla="*/ 64 h 195"/>
                  <a:gd name="T18" fmla="*/ 107 w 666"/>
                  <a:gd name="T19" fmla="*/ 51 h 195"/>
                  <a:gd name="T20" fmla="*/ 55 w 666"/>
                  <a:gd name="T21" fmla="*/ 74 h 195"/>
                  <a:gd name="T22" fmla="*/ 10 w 666"/>
                  <a:gd name="T23" fmla="*/ 50 h 195"/>
                  <a:gd name="T24" fmla="*/ 10 w 666"/>
                  <a:gd name="T25" fmla="*/ 32 h 195"/>
                  <a:gd name="T26" fmla="*/ 0 w 666"/>
                  <a:gd name="T27" fmla="*/ 0 h 195"/>
                  <a:gd name="T28" fmla="*/ 666 w 666"/>
                  <a:gd name="T29"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rgbClr val="B89AA8"/>
                  </a:gs>
                  <a:gs pos="100000">
                    <a:srgbClr val="F5CDDF"/>
                  </a:gs>
                </a:gsLst>
                <a:lin ang="5400000" scaled="1"/>
              </a:gradFill>
              <a:ln w="9525">
                <a:noFill/>
                <a:round/>
                <a:headEnd/>
                <a:tailEnd/>
              </a:ln>
              <a:effectLst/>
            </p:spPr>
            <p:txBody>
              <a:bodyPr wrap="none" anchor="ctr"/>
              <a:lstStyle/>
              <a:p>
                <a:pPr>
                  <a:defRPr/>
                </a:pPr>
                <a:endParaRPr lang="en-US">
                  <a:ea typeface="+mn-ea"/>
                  <a:cs typeface="+mn-cs"/>
                </a:endParaRPr>
              </a:p>
            </p:txBody>
          </p:sp>
          <p:sp>
            <p:nvSpPr>
              <p:cNvPr id="24671" name="AutoShape 95"/>
              <p:cNvSpPr>
                <a:spLocks noChangeArrowheads="1"/>
              </p:cNvSpPr>
              <p:nvPr/>
            </p:nvSpPr>
            <p:spPr bwMode="auto">
              <a:xfrm>
                <a:off x="366" y="290"/>
                <a:ext cx="429" cy="415"/>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 name="T26" fmla="*/ 0 w 1547"/>
                  <a:gd name="T27" fmla="*/ 0 h 1502"/>
                  <a:gd name="T28" fmla="*/ 1547 w 1547"/>
                  <a:gd name="T29" fmla="*/ 1502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rgbClr val="F5CDDF"/>
                  </a:gs>
                  <a:gs pos="50000">
                    <a:srgbClr val="FCF6F9"/>
                  </a:gs>
                  <a:gs pos="100000">
                    <a:srgbClr val="F5CDDF"/>
                  </a:gs>
                </a:gsLst>
                <a:lin ang="8100000" scaled="1"/>
              </a:gradFill>
              <a:ln w="9525">
                <a:noFill/>
                <a:round/>
                <a:headEnd/>
                <a:tailEnd/>
              </a:ln>
              <a:effectLst/>
            </p:spPr>
            <p:txBody>
              <a:bodyPr wrap="none" anchor="ctr"/>
              <a:lstStyle/>
              <a:p>
                <a:pPr>
                  <a:defRPr/>
                </a:pPr>
                <a:endParaRPr lang="en-US">
                  <a:ea typeface="+mn-ea"/>
                  <a:cs typeface="+mn-cs"/>
                </a:endParaRPr>
              </a:p>
            </p:txBody>
          </p:sp>
          <p:sp>
            <p:nvSpPr>
              <p:cNvPr id="24672" name="AutoShape 96"/>
              <p:cNvSpPr>
                <a:spLocks noChangeArrowheads="1"/>
              </p:cNvSpPr>
              <p:nvPr/>
            </p:nvSpPr>
            <p:spPr bwMode="auto">
              <a:xfrm>
                <a:off x="307" y="239"/>
                <a:ext cx="256" cy="254"/>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 name="T16" fmla="*/ 0 w 921"/>
                  <a:gd name="T17" fmla="*/ 0 h 912"/>
                  <a:gd name="T18" fmla="*/ 921 w 921"/>
                  <a:gd name="T19"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rgbClr val="FCF7FA"/>
                  </a:gs>
                  <a:gs pos="100000">
                    <a:srgbClr val="F5CDDF"/>
                  </a:gs>
                </a:gsLst>
                <a:lin ang="13500000" scaled="1"/>
              </a:gradFill>
              <a:ln w="9525">
                <a:noFill/>
                <a:round/>
                <a:headEnd/>
                <a:tailEnd/>
              </a:ln>
              <a:effectLst/>
            </p:spPr>
            <p:txBody>
              <a:bodyPr wrap="none" anchor="ctr"/>
              <a:lstStyle/>
              <a:p>
                <a:pPr>
                  <a:defRPr/>
                </a:pPr>
                <a:endParaRPr lang="en-US">
                  <a:ea typeface="+mn-ea"/>
                  <a:cs typeface="+mn-cs"/>
                </a:endParaRPr>
              </a:p>
            </p:txBody>
          </p:sp>
        </p:grpSp>
      </p:grpSp>
      <p:sp>
        <p:nvSpPr>
          <p:cNvPr id="283651" name="Rectangle 97"/>
          <p:cNvSpPr>
            <a:spLocks noGrp="1" noChangeArrowheads="1"/>
          </p:cNvSpPr>
          <p:nvPr>
            <p:ph type="title"/>
          </p:nvPr>
        </p:nvSpPr>
        <p:spPr bwMode="auto">
          <a:xfrm>
            <a:off x="838200" y="609600"/>
            <a:ext cx="761523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83652" name="Rectangle 98"/>
          <p:cNvSpPr>
            <a:spLocks noGrp="1" noChangeArrowheads="1"/>
          </p:cNvSpPr>
          <p:nvPr>
            <p:ph type="body" idx="1"/>
          </p:nvPr>
        </p:nvSpPr>
        <p:spPr bwMode="auto">
          <a:xfrm>
            <a:off x="685800" y="1981200"/>
            <a:ext cx="7767638" cy="411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5904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4675" name="Text Box 99"/>
          <p:cNvSpPr txBox="1">
            <a:spLocks noChangeArrowheads="1"/>
          </p:cNvSpPr>
          <p:nvPr/>
        </p:nvSpPr>
        <p:spPr bwMode="auto">
          <a:xfrm>
            <a:off x="685800" y="6248400"/>
            <a:ext cx="19018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24676" name="Text Box 100"/>
          <p:cNvSpPr txBox="1">
            <a:spLocks noChangeArrowheads="1"/>
          </p:cNvSpPr>
          <p:nvPr/>
        </p:nvSpPr>
        <p:spPr bwMode="auto">
          <a:xfrm>
            <a:off x="3124200" y="6248400"/>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24677" name="Rectangle 101"/>
          <p:cNvSpPr>
            <a:spLocks noGrp="1" noChangeArrowheads="1"/>
          </p:cNvSpPr>
          <p:nvPr>
            <p:ph type="sldNum"/>
          </p:nvPr>
        </p:nvSpPr>
        <p:spPr bwMode="auto">
          <a:xfrm>
            <a:off x="6553200" y="6248400"/>
            <a:ext cx="19002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95000"/>
              </a:lnSpc>
              <a:defRPr sz="1400">
                <a:solidFill>
                  <a:srgbClr val="000000"/>
                </a:solidFill>
                <a:cs typeface="Arial Unicode MS" charset="0"/>
              </a:defRPr>
            </a:lvl1pPr>
          </a:lstStyle>
          <a:p>
            <a:fld id="{B763BC39-DFA9-9B4D-9305-BE8F91CE523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l" defTabSz="457200" rtl="0" eaLnBrk="0" fontAlgn="base" hangingPunct="0">
        <a:lnSpc>
          <a:spcPct val="97000"/>
        </a:lnSpc>
        <a:spcBef>
          <a:spcPct val="0"/>
        </a:spcBef>
        <a:spcAft>
          <a:spcPct val="0"/>
        </a:spcAft>
        <a:buClr>
          <a:srgbClr val="000000"/>
        </a:buClr>
        <a:buSzPct val="100000"/>
        <a:buFont typeface="Times New Roman" charset="0"/>
        <a:defRPr sz="4400">
          <a:solidFill>
            <a:srgbClr val="007572"/>
          </a:solidFill>
          <a:latin typeface="+mj-lt"/>
          <a:ea typeface="ＭＳ Ｐゴシック" charset="0"/>
          <a:cs typeface="+mj-cs"/>
        </a:defRPr>
      </a:lvl1pPr>
      <a:lvl2pPr algn="l" defTabSz="457200" rtl="0" eaLnBrk="0" fontAlgn="base" hangingPunct="0">
        <a:lnSpc>
          <a:spcPct val="97000"/>
        </a:lnSpc>
        <a:spcBef>
          <a:spcPct val="0"/>
        </a:spcBef>
        <a:spcAft>
          <a:spcPct val="0"/>
        </a:spcAft>
        <a:buClr>
          <a:srgbClr val="000000"/>
        </a:buClr>
        <a:buSzPct val="100000"/>
        <a:buFont typeface="Times New Roman" charset="0"/>
        <a:defRPr sz="4400">
          <a:solidFill>
            <a:srgbClr val="007572"/>
          </a:solidFill>
          <a:latin typeface="Arial Narrow" pitchFamily="34" charset="0"/>
          <a:ea typeface="ＭＳ Ｐゴシック" charset="0"/>
          <a:cs typeface="MS Gothic" pitchFamily="49" charset="-128"/>
        </a:defRPr>
      </a:lvl2pPr>
      <a:lvl3pPr algn="l" defTabSz="457200" rtl="0" eaLnBrk="0" fontAlgn="base" hangingPunct="0">
        <a:lnSpc>
          <a:spcPct val="97000"/>
        </a:lnSpc>
        <a:spcBef>
          <a:spcPct val="0"/>
        </a:spcBef>
        <a:spcAft>
          <a:spcPct val="0"/>
        </a:spcAft>
        <a:buClr>
          <a:srgbClr val="000000"/>
        </a:buClr>
        <a:buSzPct val="100000"/>
        <a:buFont typeface="Times New Roman" charset="0"/>
        <a:defRPr sz="4400">
          <a:solidFill>
            <a:srgbClr val="007572"/>
          </a:solidFill>
          <a:latin typeface="Arial Narrow" pitchFamily="34" charset="0"/>
          <a:ea typeface="ＭＳ Ｐゴシック" charset="0"/>
          <a:cs typeface="MS Gothic" pitchFamily="49" charset="-128"/>
        </a:defRPr>
      </a:lvl3pPr>
      <a:lvl4pPr algn="l" defTabSz="457200" rtl="0" eaLnBrk="0" fontAlgn="base" hangingPunct="0">
        <a:lnSpc>
          <a:spcPct val="97000"/>
        </a:lnSpc>
        <a:spcBef>
          <a:spcPct val="0"/>
        </a:spcBef>
        <a:spcAft>
          <a:spcPct val="0"/>
        </a:spcAft>
        <a:buClr>
          <a:srgbClr val="000000"/>
        </a:buClr>
        <a:buSzPct val="100000"/>
        <a:buFont typeface="Times New Roman" charset="0"/>
        <a:defRPr sz="4400">
          <a:solidFill>
            <a:srgbClr val="007572"/>
          </a:solidFill>
          <a:latin typeface="Arial Narrow" pitchFamily="34" charset="0"/>
          <a:ea typeface="ＭＳ Ｐゴシック" charset="0"/>
          <a:cs typeface="MS Gothic" pitchFamily="49" charset="-128"/>
        </a:defRPr>
      </a:lvl4pPr>
      <a:lvl5pPr algn="l" defTabSz="457200" rtl="0" eaLnBrk="0" fontAlgn="base" hangingPunct="0">
        <a:lnSpc>
          <a:spcPct val="97000"/>
        </a:lnSpc>
        <a:spcBef>
          <a:spcPct val="0"/>
        </a:spcBef>
        <a:spcAft>
          <a:spcPct val="0"/>
        </a:spcAft>
        <a:buClr>
          <a:srgbClr val="000000"/>
        </a:buClr>
        <a:buSzPct val="100000"/>
        <a:buFont typeface="Times New Roman" charset="0"/>
        <a:defRPr sz="4400">
          <a:solidFill>
            <a:srgbClr val="007572"/>
          </a:solidFill>
          <a:latin typeface="Arial Narrow" pitchFamily="34" charset="0"/>
          <a:ea typeface="ＭＳ Ｐゴシック" charset="0"/>
          <a:cs typeface="MS Gothic" pitchFamily="49" charset="-128"/>
        </a:defRPr>
      </a:lvl5pPr>
      <a:lvl6pPr marL="2514600" indent="-228600" algn="l" defTabSz="457200" rtl="0" eaLnBrk="0" fontAlgn="base" hangingPunct="0">
        <a:lnSpc>
          <a:spcPct val="97000"/>
        </a:lnSpc>
        <a:spcBef>
          <a:spcPct val="0"/>
        </a:spcBef>
        <a:spcAft>
          <a:spcPct val="0"/>
        </a:spcAft>
        <a:buClr>
          <a:srgbClr val="000000"/>
        </a:buClr>
        <a:buSzPct val="100000"/>
        <a:buFont typeface="Times New Roman" charset="0"/>
        <a:defRPr sz="4400">
          <a:solidFill>
            <a:srgbClr val="007572"/>
          </a:solidFill>
          <a:latin typeface="Arial Narrow" pitchFamily="34" charset="0"/>
          <a:ea typeface="MS Gothic" pitchFamily="49" charset="-128"/>
          <a:cs typeface="MS Gothic" pitchFamily="49" charset="-128"/>
        </a:defRPr>
      </a:lvl6pPr>
      <a:lvl7pPr marL="2971800" indent="-228600" algn="l" defTabSz="457200" rtl="0" eaLnBrk="0" fontAlgn="base" hangingPunct="0">
        <a:lnSpc>
          <a:spcPct val="97000"/>
        </a:lnSpc>
        <a:spcBef>
          <a:spcPct val="0"/>
        </a:spcBef>
        <a:spcAft>
          <a:spcPct val="0"/>
        </a:spcAft>
        <a:buClr>
          <a:srgbClr val="000000"/>
        </a:buClr>
        <a:buSzPct val="100000"/>
        <a:buFont typeface="Times New Roman" charset="0"/>
        <a:defRPr sz="4400">
          <a:solidFill>
            <a:srgbClr val="007572"/>
          </a:solidFill>
          <a:latin typeface="Arial Narrow" pitchFamily="34" charset="0"/>
          <a:ea typeface="MS Gothic" pitchFamily="49" charset="-128"/>
          <a:cs typeface="MS Gothic" pitchFamily="49" charset="-128"/>
        </a:defRPr>
      </a:lvl7pPr>
      <a:lvl8pPr marL="3429000" indent="-228600" algn="l" defTabSz="457200" rtl="0" eaLnBrk="0" fontAlgn="base" hangingPunct="0">
        <a:lnSpc>
          <a:spcPct val="97000"/>
        </a:lnSpc>
        <a:spcBef>
          <a:spcPct val="0"/>
        </a:spcBef>
        <a:spcAft>
          <a:spcPct val="0"/>
        </a:spcAft>
        <a:buClr>
          <a:srgbClr val="000000"/>
        </a:buClr>
        <a:buSzPct val="100000"/>
        <a:buFont typeface="Times New Roman" charset="0"/>
        <a:defRPr sz="4400">
          <a:solidFill>
            <a:srgbClr val="007572"/>
          </a:solidFill>
          <a:latin typeface="Arial Narrow" pitchFamily="34" charset="0"/>
          <a:ea typeface="MS Gothic" pitchFamily="49" charset="-128"/>
          <a:cs typeface="MS Gothic" pitchFamily="49" charset="-128"/>
        </a:defRPr>
      </a:lvl8pPr>
      <a:lvl9pPr marL="3886200" indent="-228600" algn="l" defTabSz="457200" rtl="0" eaLnBrk="0" fontAlgn="base" hangingPunct="0">
        <a:lnSpc>
          <a:spcPct val="97000"/>
        </a:lnSpc>
        <a:spcBef>
          <a:spcPct val="0"/>
        </a:spcBef>
        <a:spcAft>
          <a:spcPct val="0"/>
        </a:spcAft>
        <a:buClr>
          <a:srgbClr val="000000"/>
        </a:buClr>
        <a:buSzPct val="100000"/>
        <a:buFont typeface="Times New Roman" charset="0"/>
        <a:defRPr sz="4400">
          <a:solidFill>
            <a:srgbClr val="007572"/>
          </a:solidFill>
          <a:latin typeface="Arial Narrow" pitchFamily="34" charset="0"/>
          <a:ea typeface="MS Gothic" pitchFamily="49" charset="-128"/>
          <a:cs typeface="MS Gothic" pitchFamily="49" charset="-128"/>
        </a:defRPr>
      </a:lvl9pPr>
    </p:titleStyle>
    <p:bodyStyle>
      <a:lvl1pPr marL="342900" indent="-342900" algn="l" defTabSz="457200" rtl="0" eaLnBrk="0" fontAlgn="base" hangingPunct="0">
        <a:lnSpc>
          <a:spcPct val="97000"/>
        </a:lnSpc>
        <a:spcBef>
          <a:spcPts val="800"/>
        </a:spcBef>
        <a:spcAft>
          <a:spcPct val="0"/>
        </a:spcAft>
        <a:buClr>
          <a:srgbClr val="000000"/>
        </a:buClr>
        <a:buSzPct val="100000"/>
        <a:buFont typeface="Times New Roman" charset="0"/>
        <a:defRPr sz="3200">
          <a:solidFill>
            <a:srgbClr val="333333"/>
          </a:solidFill>
          <a:latin typeface="+mn-lt"/>
          <a:ea typeface="ＭＳ Ｐゴシック" charset="0"/>
          <a:cs typeface="+mn-cs"/>
        </a:defRPr>
      </a:lvl1pPr>
      <a:lvl2pPr marL="742950" indent="-285750" algn="l" defTabSz="457200" rtl="0" eaLnBrk="0" fontAlgn="base" hangingPunct="0">
        <a:lnSpc>
          <a:spcPct val="97000"/>
        </a:lnSpc>
        <a:spcBef>
          <a:spcPts val="700"/>
        </a:spcBef>
        <a:spcAft>
          <a:spcPct val="0"/>
        </a:spcAft>
        <a:buClr>
          <a:srgbClr val="000000"/>
        </a:buClr>
        <a:buSzPct val="100000"/>
        <a:buFont typeface="Times New Roman" charset="0"/>
        <a:defRPr sz="2800">
          <a:solidFill>
            <a:srgbClr val="333333"/>
          </a:solidFill>
          <a:latin typeface="+mn-lt"/>
          <a:ea typeface="+mn-ea"/>
          <a:cs typeface="+mn-cs"/>
        </a:defRPr>
      </a:lvl2pPr>
      <a:lvl3pPr marL="1143000" indent="-228600" algn="l" defTabSz="457200" rtl="0" eaLnBrk="0" fontAlgn="base" hangingPunct="0">
        <a:lnSpc>
          <a:spcPct val="97000"/>
        </a:lnSpc>
        <a:spcBef>
          <a:spcPts val="600"/>
        </a:spcBef>
        <a:spcAft>
          <a:spcPct val="0"/>
        </a:spcAft>
        <a:buClr>
          <a:srgbClr val="000000"/>
        </a:buClr>
        <a:buSzPct val="100000"/>
        <a:buFont typeface="Times New Roman" charset="0"/>
        <a:defRPr sz="2400">
          <a:solidFill>
            <a:srgbClr val="333333"/>
          </a:solidFill>
          <a:latin typeface="+mn-lt"/>
          <a:ea typeface="+mn-ea"/>
          <a:cs typeface="+mn-cs"/>
        </a:defRPr>
      </a:lvl3pPr>
      <a:lvl4pPr marL="1600200" indent="-228600" algn="l" defTabSz="457200" rtl="0" eaLnBrk="0" fontAlgn="base" hangingPunct="0">
        <a:lnSpc>
          <a:spcPct val="97000"/>
        </a:lnSpc>
        <a:spcBef>
          <a:spcPts val="500"/>
        </a:spcBef>
        <a:spcAft>
          <a:spcPct val="0"/>
        </a:spcAft>
        <a:buClr>
          <a:srgbClr val="000000"/>
        </a:buClr>
        <a:buSzPct val="100000"/>
        <a:buFont typeface="Times New Roman" charset="0"/>
        <a:defRPr sz="2000">
          <a:solidFill>
            <a:srgbClr val="333333"/>
          </a:solidFill>
          <a:latin typeface="+mn-lt"/>
          <a:ea typeface="+mn-ea"/>
          <a:cs typeface="+mn-cs"/>
        </a:defRPr>
      </a:lvl4pPr>
      <a:lvl5pPr marL="2057400" indent="-228600" algn="l" defTabSz="457200" rtl="0" eaLnBrk="0" fontAlgn="base" hangingPunct="0">
        <a:lnSpc>
          <a:spcPct val="97000"/>
        </a:lnSpc>
        <a:spcBef>
          <a:spcPts val="500"/>
        </a:spcBef>
        <a:spcAft>
          <a:spcPct val="0"/>
        </a:spcAft>
        <a:buClr>
          <a:srgbClr val="000000"/>
        </a:buClr>
        <a:buSzPct val="100000"/>
        <a:buFont typeface="Times New Roman" charset="0"/>
        <a:defRPr sz="2000">
          <a:solidFill>
            <a:srgbClr val="333333"/>
          </a:solidFill>
          <a:latin typeface="+mn-lt"/>
          <a:ea typeface="+mn-ea"/>
          <a:cs typeface="+mn-cs"/>
        </a:defRPr>
      </a:lvl5pPr>
      <a:lvl6pPr marL="2514600" indent="-228600" algn="l" defTabSz="457200" rtl="0" eaLnBrk="0" fontAlgn="base" hangingPunct="0">
        <a:lnSpc>
          <a:spcPct val="97000"/>
        </a:lnSpc>
        <a:spcBef>
          <a:spcPts val="500"/>
        </a:spcBef>
        <a:spcAft>
          <a:spcPct val="0"/>
        </a:spcAft>
        <a:buClr>
          <a:srgbClr val="000000"/>
        </a:buClr>
        <a:buSzPct val="100000"/>
        <a:buFont typeface="Times New Roman" charset="0"/>
        <a:defRPr sz="2000">
          <a:solidFill>
            <a:srgbClr val="333333"/>
          </a:solidFill>
          <a:latin typeface="+mn-lt"/>
          <a:ea typeface="+mn-ea"/>
          <a:cs typeface="+mn-cs"/>
        </a:defRPr>
      </a:lvl6pPr>
      <a:lvl7pPr marL="2971800" indent="-228600" algn="l" defTabSz="457200" rtl="0" eaLnBrk="0" fontAlgn="base" hangingPunct="0">
        <a:lnSpc>
          <a:spcPct val="97000"/>
        </a:lnSpc>
        <a:spcBef>
          <a:spcPts val="500"/>
        </a:spcBef>
        <a:spcAft>
          <a:spcPct val="0"/>
        </a:spcAft>
        <a:buClr>
          <a:srgbClr val="000000"/>
        </a:buClr>
        <a:buSzPct val="100000"/>
        <a:buFont typeface="Times New Roman" charset="0"/>
        <a:defRPr sz="2000">
          <a:solidFill>
            <a:srgbClr val="333333"/>
          </a:solidFill>
          <a:latin typeface="+mn-lt"/>
          <a:ea typeface="+mn-ea"/>
          <a:cs typeface="+mn-cs"/>
        </a:defRPr>
      </a:lvl7pPr>
      <a:lvl8pPr marL="3429000" indent="-228600" algn="l" defTabSz="457200" rtl="0" eaLnBrk="0" fontAlgn="base" hangingPunct="0">
        <a:lnSpc>
          <a:spcPct val="97000"/>
        </a:lnSpc>
        <a:spcBef>
          <a:spcPts val="500"/>
        </a:spcBef>
        <a:spcAft>
          <a:spcPct val="0"/>
        </a:spcAft>
        <a:buClr>
          <a:srgbClr val="000000"/>
        </a:buClr>
        <a:buSzPct val="100000"/>
        <a:buFont typeface="Times New Roman" charset="0"/>
        <a:defRPr sz="2000">
          <a:solidFill>
            <a:srgbClr val="333333"/>
          </a:solidFill>
          <a:latin typeface="+mn-lt"/>
          <a:ea typeface="+mn-ea"/>
          <a:cs typeface="+mn-cs"/>
        </a:defRPr>
      </a:lvl8pPr>
      <a:lvl9pPr marL="3886200" indent="-228600" algn="l" defTabSz="457200" rtl="0" eaLnBrk="0" fontAlgn="base" hangingPunct="0">
        <a:lnSpc>
          <a:spcPct val="97000"/>
        </a:lnSpc>
        <a:spcBef>
          <a:spcPts val="500"/>
        </a:spcBef>
        <a:spcAft>
          <a:spcPct val="0"/>
        </a:spcAft>
        <a:buClr>
          <a:srgbClr val="000000"/>
        </a:buClr>
        <a:buSzPct val="100000"/>
        <a:buFont typeface="Times New Roman" charset="0"/>
        <a:defRPr sz="2000">
          <a:solidFill>
            <a:srgbClr val="333333"/>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9CDCDA"/>
        </a:solidFill>
        <a:effectLst/>
      </p:bgPr>
    </p:bg>
    <p:spTree>
      <p:nvGrpSpPr>
        <p:cNvPr id="1" name=""/>
        <p:cNvGrpSpPr/>
        <p:nvPr/>
      </p:nvGrpSpPr>
      <p:grpSpPr>
        <a:xfrm>
          <a:off x="0" y="0"/>
          <a:ext cx="0" cy="0"/>
          <a:chOff x="0" y="0"/>
          <a:chExt cx="0" cy="0"/>
        </a:xfrm>
      </p:grpSpPr>
      <p:grpSp>
        <p:nvGrpSpPr>
          <p:cNvPr id="295938" name="Group 1"/>
          <p:cNvGrpSpPr>
            <a:grpSpLocks/>
          </p:cNvGrpSpPr>
          <p:nvPr/>
        </p:nvGrpSpPr>
        <p:grpSpPr bwMode="auto">
          <a:xfrm>
            <a:off x="-944563" y="-847725"/>
            <a:ext cx="10310813" cy="8580438"/>
            <a:chOff x="-595" y="-534"/>
            <a:chExt cx="6495" cy="5405"/>
          </a:xfrm>
        </p:grpSpPr>
        <p:grpSp>
          <p:nvGrpSpPr>
            <p:cNvPr id="295943" name="Group 2"/>
            <p:cNvGrpSpPr>
              <a:grpSpLocks/>
            </p:cNvGrpSpPr>
            <p:nvPr/>
          </p:nvGrpSpPr>
          <p:grpSpPr bwMode="auto">
            <a:xfrm>
              <a:off x="-595" y="-534"/>
              <a:ext cx="6495" cy="5405"/>
              <a:chOff x="-595" y="-534"/>
              <a:chExt cx="6495" cy="5405"/>
            </a:xfrm>
          </p:grpSpPr>
          <p:sp>
            <p:nvSpPr>
              <p:cNvPr id="25603" name="AutoShape 3"/>
              <p:cNvSpPr>
                <a:spLocks noChangeArrowheads="1"/>
              </p:cNvSpPr>
              <p:nvPr/>
            </p:nvSpPr>
            <p:spPr bwMode="auto">
              <a:xfrm>
                <a:off x="3222" y="3019"/>
                <a:ext cx="723" cy="683"/>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w 687"/>
                  <a:gd name="T15" fmla="*/ 0 h 609"/>
                  <a:gd name="T16" fmla="*/ 687 w 687"/>
                  <a:gd name="T17" fmla="*/ 609 h 609"/>
                </a:gdLst>
                <a:ahLst/>
                <a:cxnLst>
                  <a:cxn ang="0">
                    <a:pos x="T0" y="T1"/>
                  </a:cxn>
                  <a:cxn ang="0">
                    <a:pos x="T2" y="T3"/>
                  </a:cxn>
                  <a:cxn ang="0">
                    <a:pos x="T4" y="T5"/>
                  </a:cxn>
                  <a:cxn ang="0">
                    <a:pos x="T6" y="T7"/>
                  </a:cxn>
                  <a:cxn ang="0">
                    <a:pos x="T8" y="T9"/>
                  </a:cxn>
                  <a:cxn ang="0">
                    <a:pos x="T10" y="T11"/>
                  </a:cxn>
                  <a:cxn ang="0">
                    <a:pos x="T12" y="T13"/>
                  </a:cxn>
                </a:cxnLst>
                <a:rect l="T14" t="T15" r="T16" b="T17"/>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04" name="AutoShape 4"/>
              <p:cNvSpPr>
                <a:spLocks noChangeArrowheads="1"/>
              </p:cNvSpPr>
              <p:nvPr/>
            </p:nvSpPr>
            <p:spPr bwMode="auto">
              <a:xfrm>
                <a:off x="2048" y="2565"/>
                <a:ext cx="1040" cy="834"/>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w 987"/>
                  <a:gd name="T15" fmla="*/ 0 h 743"/>
                  <a:gd name="T16" fmla="*/ 987 w 987"/>
                  <a:gd name="T17" fmla="*/ 743 h 743"/>
                </a:gdLst>
                <a:ahLst/>
                <a:cxnLst>
                  <a:cxn ang="0">
                    <a:pos x="T0" y="T1"/>
                  </a:cxn>
                  <a:cxn ang="0">
                    <a:pos x="T2" y="T3"/>
                  </a:cxn>
                  <a:cxn ang="0">
                    <a:pos x="T4" y="T5"/>
                  </a:cxn>
                  <a:cxn ang="0">
                    <a:pos x="T6" y="T7"/>
                  </a:cxn>
                  <a:cxn ang="0">
                    <a:pos x="T8" y="T9"/>
                  </a:cxn>
                  <a:cxn ang="0">
                    <a:pos x="T10" y="T11"/>
                  </a:cxn>
                  <a:cxn ang="0">
                    <a:pos x="T12" y="T13"/>
                  </a:cxn>
                </a:cxnLst>
                <a:rect l="T14" t="T15" r="T16" b="T17"/>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05" name="AutoShape 5"/>
              <p:cNvSpPr>
                <a:spLocks noChangeArrowheads="1"/>
              </p:cNvSpPr>
              <p:nvPr/>
            </p:nvSpPr>
            <p:spPr bwMode="auto">
              <a:xfrm>
                <a:off x="2141" y="3083"/>
                <a:ext cx="685" cy="72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w 650"/>
                  <a:gd name="T15" fmla="*/ 0 h 648"/>
                  <a:gd name="T16" fmla="*/ 650 w 650"/>
                  <a:gd name="T17" fmla="*/ 648 h 648"/>
                </a:gdLst>
                <a:ahLst/>
                <a:cxnLst>
                  <a:cxn ang="0">
                    <a:pos x="T0" y="T1"/>
                  </a:cxn>
                  <a:cxn ang="0">
                    <a:pos x="T2" y="T3"/>
                  </a:cxn>
                  <a:cxn ang="0">
                    <a:pos x="T4" y="T5"/>
                  </a:cxn>
                  <a:cxn ang="0">
                    <a:pos x="T6" y="T7"/>
                  </a:cxn>
                  <a:cxn ang="0">
                    <a:pos x="T8" y="T9"/>
                  </a:cxn>
                  <a:cxn ang="0">
                    <a:pos x="T10" y="T11"/>
                  </a:cxn>
                  <a:cxn ang="0">
                    <a:pos x="T12" y="T13"/>
                  </a:cxn>
                </a:cxnLst>
                <a:rect l="T14" t="T15" r="T16" b="T17"/>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06" name="AutoShape 6"/>
              <p:cNvSpPr>
                <a:spLocks noChangeArrowheads="1"/>
              </p:cNvSpPr>
              <p:nvPr/>
            </p:nvSpPr>
            <p:spPr bwMode="auto">
              <a:xfrm>
                <a:off x="2479" y="3657"/>
                <a:ext cx="674" cy="894"/>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07" name="AutoShape 7"/>
              <p:cNvSpPr>
                <a:spLocks noChangeArrowheads="1"/>
              </p:cNvSpPr>
              <p:nvPr/>
            </p:nvSpPr>
            <p:spPr bwMode="auto">
              <a:xfrm>
                <a:off x="3923" y="1716"/>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08" name="AutoShape 8"/>
              <p:cNvSpPr>
                <a:spLocks noChangeArrowheads="1"/>
              </p:cNvSpPr>
              <p:nvPr/>
            </p:nvSpPr>
            <p:spPr bwMode="auto">
              <a:xfrm>
                <a:off x="2984" y="1978"/>
                <a:ext cx="723" cy="684"/>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w 687"/>
                  <a:gd name="T15" fmla="*/ 0 h 609"/>
                  <a:gd name="T16" fmla="*/ 687 w 687"/>
                  <a:gd name="T17" fmla="*/ 609 h 609"/>
                </a:gdLst>
                <a:ahLst/>
                <a:cxnLst>
                  <a:cxn ang="0">
                    <a:pos x="T0" y="T1"/>
                  </a:cxn>
                  <a:cxn ang="0">
                    <a:pos x="T2" y="T3"/>
                  </a:cxn>
                  <a:cxn ang="0">
                    <a:pos x="T4" y="T5"/>
                  </a:cxn>
                  <a:cxn ang="0">
                    <a:pos x="T6" y="T7"/>
                  </a:cxn>
                  <a:cxn ang="0">
                    <a:pos x="T8" y="T9"/>
                  </a:cxn>
                  <a:cxn ang="0">
                    <a:pos x="T10" y="T11"/>
                  </a:cxn>
                  <a:cxn ang="0">
                    <a:pos x="T12" y="T13"/>
                  </a:cxn>
                </a:cxnLst>
                <a:rect l="T14" t="T15" r="T16" b="T17"/>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09" name="AutoShape 9"/>
              <p:cNvSpPr>
                <a:spLocks noChangeArrowheads="1"/>
              </p:cNvSpPr>
              <p:nvPr/>
            </p:nvSpPr>
            <p:spPr bwMode="auto">
              <a:xfrm rot="3300000">
                <a:off x="2086" y="1814"/>
                <a:ext cx="719" cy="839"/>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10" name="AutoShape 10"/>
              <p:cNvSpPr>
                <a:spLocks noChangeArrowheads="1"/>
              </p:cNvSpPr>
              <p:nvPr/>
            </p:nvSpPr>
            <p:spPr bwMode="auto">
              <a:xfrm rot="21000000" flipH="1">
                <a:off x="2847" y="3457"/>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11" name="AutoShape 11"/>
              <p:cNvSpPr>
                <a:spLocks noChangeArrowheads="1"/>
              </p:cNvSpPr>
              <p:nvPr/>
            </p:nvSpPr>
            <p:spPr bwMode="auto">
              <a:xfrm>
                <a:off x="1649" y="3030"/>
                <a:ext cx="912" cy="892"/>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w 866"/>
                  <a:gd name="T15" fmla="*/ 0 h 795"/>
                  <a:gd name="T16" fmla="*/ 866 w 866"/>
                  <a:gd name="T17" fmla="*/ 795 h 795"/>
                </a:gdLst>
                <a:ahLst/>
                <a:cxnLst>
                  <a:cxn ang="0">
                    <a:pos x="T0" y="T1"/>
                  </a:cxn>
                  <a:cxn ang="0">
                    <a:pos x="T2" y="T3"/>
                  </a:cxn>
                  <a:cxn ang="0">
                    <a:pos x="T4" y="T5"/>
                  </a:cxn>
                  <a:cxn ang="0">
                    <a:pos x="T6" y="T7"/>
                  </a:cxn>
                  <a:cxn ang="0">
                    <a:pos x="T8" y="T9"/>
                  </a:cxn>
                  <a:cxn ang="0">
                    <a:pos x="T10" y="T11"/>
                  </a:cxn>
                  <a:cxn ang="0">
                    <a:pos x="T12" y="T13"/>
                  </a:cxn>
                </a:cxnLst>
                <a:rect l="T14" t="T15" r="T16" b="T17"/>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12" name="AutoShape 12"/>
              <p:cNvSpPr>
                <a:spLocks noChangeArrowheads="1"/>
              </p:cNvSpPr>
              <p:nvPr/>
            </p:nvSpPr>
            <p:spPr bwMode="auto">
              <a:xfrm rot="16260000" flipH="1">
                <a:off x="3522" y="3897"/>
                <a:ext cx="600" cy="679"/>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13" name="AutoShape 13"/>
              <p:cNvSpPr>
                <a:spLocks noChangeArrowheads="1"/>
              </p:cNvSpPr>
              <p:nvPr/>
            </p:nvSpPr>
            <p:spPr bwMode="auto">
              <a:xfrm rot="6000000">
                <a:off x="1775" y="3702"/>
                <a:ext cx="901"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w 987"/>
                  <a:gd name="T15" fmla="*/ 0 h 743"/>
                  <a:gd name="T16" fmla="*/ 987 w 987"/>
                  <a:gd name="T17" fmla="*/ 743 h 743"/>
                </a:gdLst>
                <a:ahLst/>
                <a:cxnLst>
                  <a:cxn ang="0">
                    <a:pos x="T0" y="T1"/>
                  </a:cxn>
                  <a:cxn ang="0">
                    <a:pos x="T2" y="T3"/>
                  </a:cxn>
                  <a:cxn ang="0">
                    <a:pos x="T4" y="T5"/>
                  </a:cxn>
                  <a:cxn ang="0">
                    <a:pos x="T6" y="T7"/>
                  </a:cxn>
                  <a:cxn ang="0">
                    <a:pos x="T8" y="T9"/>
                  </a:cxn>
                  <a:cxn ang="0">
                    <a:pos x="T10" y="T11"/>
                  </a:cxn>
                  <a:cxn ang="0">
                    <a:pos x="T12" y="T13"/>
                  </a:cxn>
                </a:cxnLst>
                <a:rect l="T14" t="T15" r="T16" b="T17"/>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5614" name="AutoShape 14"/>
              <p:cNvSpPr>
                <a:spLocks noChangeArrowheads="1"/>
              </p:cNvSpPr>
              <p:nvPr/>
            </p:nvSpPr>
            <p:spPr bwMode="auto">
              <a:xfrm rot="6300000">
                <a:off x="3294" y="3134"/>
                <a:ext cx="719" cy="840"/>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5615" name="AutoShape 15"/>
              <p:cNvSpPr>
                <a:spLocks noChangeArrowheads="1"/>
              </p:cNvSpPr>
              <p:nvPr/>
            </p:nvSpPr>
            <p:spPr bwMode="auto">
              <a:xfrm rot="19260000" flipV="1">
                <a:off x="3090" y="2199"/>
                <a:ext cx="674" cy="895"/>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5616" name="AutoShape 16"/>
              <p:cNvSpPr>
                <a:spLocks noChangeArrowheads="1"/>
              </p:cNvSpPr>
              <p:nvPr/>
            </p:nvSpPr>
            <p:spPr bwMode="auto">
              <a:xfrm rot="600000" flipH="1">
                <a:off x="1621" y="2312"/>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5617" name="AutoShape 17"/>
              <p:cNvSpPr>
                <a:spLocks noChangeArrowheads="1"/>
              </p:cNvSpPr>
              <p:nvPr/>
            </p:nvSpPr>
            <p:spPr bwMode="auto">
              <a:xfrm>
                <a:off x="1023" y="2727"/>
                <a:ext cx="723" cy="684"/>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w 687"/>
                  <a:gd name="T15" fmla="*/ 0 h 609"/>
                  <a:gd name="T16" fmla="*/ 687 w 687"/>
                  <a:gd name="T17" fmla="*/ 609 h 609"/>
                </a:gdLst>
                <a:ahLst/>
                <a:cxnLst>
                  <a:cxn ang="0">
                    <a:pos x="T0" y="T1"/>
                  </a:cxn>
                  <a:cxn ang="0">
                    <a:pos x="T2" y="T3"/>
                  </a:cxn>
                  <a:cxn ang="0">
                    <a:pos x="T4" y="T5"/>
                  </a:cxn>
                  <a:cxn ang="0">
                    <a:pos x="T6" y="T7"/>
                  </a:cxn>
                  <a:cxn ang="0">
                    <a:pos x="T8" y="T9"/>
                  </a:cxn>
                  <a:cxn ang="0">
                    <a:pos x="T10" y="T11"/>
                  </a:cxn>
                  <a:cxn ang="0">
                    <a:pos x="T12" y="T13"/>
                  </a:cxn>
                </a:cxnLst>
                <a:rect l="T14" t="T15" r="T16" b="T17"/>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18" name="AutoShape 18"/>
              <p:cNvSpPr>
                <a:spLocks noChangeArrowheads="1"/>
              </p:cNvSpPr>
              <p:nvPr/>
            </p:nvSpPr>
            <p:spPr bwMode="auto">
              <a:xfrm>
                <a:off x="-150" y="2556"/>
                <a:ext cx="1039" cy="834"/>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w 987"/>
                  <a:gd name="T15" fmla="*/ 0 h 743"/>
                  <a:gd name="T16" fmla="*/ 987 w 987"/>
                  <a:gd name="T17" fmla="*/ 743 h 743"/>
                </a:gdLst>
                <a:ahLst/>
                <a:cxnLst>
                  <a:cxn ang="0">
                    <a:pos x="T0" y="T1"/>
                  </a:cxn>
                  <a:cxn ang="0">
                    <a:pos x="T2" y="T3"/>
                  </a:cxn>
                  <a:cxn ang="0">
                    <a:pos x="T4" y="T5"/>
                  </a:cxn>
                  <a:cxn ang="0">
                    <a:pos x="T6" y="T7"/>
                  </a:cxn>
                  <a:cxn ang="0">
                    <a:pos x="T8" y="T9"/>
                  </a:cxn>
                  <a:cxn ang="0">
                    <a:pos x="T10" y="T11"/>
                  </a:cxn>
                  <a:cxn ang="0">
                    <a:pos x="T12" y="T13"/>
                  </a:cxn>
                </a:cxnLst>
                <a:rect l="T14" t="T15" r="T16" b="T17"/>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19" name="AutoShape 19"/>
              <p:cNvSpPr>
                <a:spLocks noChangeArrowheads="1"/>
              </p:cNvSpPr>
              <p:nvPr/>
            </p:nvSpPr>
            <p:spPr bwMode="auto">
              <a:xfrm>
                <a:off x="-108" y="3033"/>
                <a:ext cx="684" cy="72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w 650"/>
                  <a:gd name="T15" fmla="*/ 0 h 648"/>
                  <a:gd name="T16" fmla="*/ 650 w 650"/>
                  <a:gd name="T17" fmla="*/ 648 h 648"/>
                </a:gdLst>
                <a:ahLst/>
                <a:cxnLst>
                  <a:cxn ang="0">
                    <a:pos x="T0" y="T1"/>
                  </a:cxn>
                  <a:cxn ang="0">
                    <a:pos x="T2" y="T3"/>
                  </a:cxn>
                  <a:cxn ang="0">
                    <a:pos x="T4" y="T5"/>
                  </a:cxn>
                  <a:cxn ang="0">
                    <a:pos x="T6" y="T7"/>
                  </a:cxn>
                  <a:cxn ang="0">
                    <a:pos x="T8" y="T9"/>
                  </a:cxn>
                  <a:cxn ang="0">
                    <a:pos x="T10" y="T11"/>
                  </a:cxn>
                  <a:cxn ang="0">
                    <a:pos x="T12" y="T13"/>
                  </a:cxn>
                </a:cxnLst>
                <a:rect l="T14" t="T15" r="T16" b="T17"/>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20" name="AutoShape 20"/>
              <p:cNvSpPr>
                <a:spLocks noChangeArrowheads="1"/>
              </p:cNvSpPr>
              <p:nvPr/>
            </p:nvSpPr>
            <p:spPr bwMode="auto">
              <a:xfrm rot="19440000">
                <a:off x="505" y="3866"/>
                <a:ext cx="674" cy="894"/>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21" name="AutoShape 21"/>
              <p:cNvSpPr>
                <a:spLocks noChangeArrowheads="1"/>
              </p:cNvSpPr>
              <p:nvPr/>
            </p:nvSpPr>
            <p:spPr bwMode="auto">
              <a:xfrm>
                <a:off x="1649" y="1855"/>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22" name="AutoShape 22"/>
              <p:cNvSpPr>
                <a:spLocks noChangeArrowheads="1"/>
              </p:cNvSpPr>
              <p:nvPr/>
            </p:nvSpPr>
            <p:spPr bwMode="auto">
              <a:xfrm>
                <a:off x="786" y="1968"/>
                <a:ext cx="723" cy="684"/>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w 687"/>
                  <a:gd name="T15" fmla="*/ 0 h 609"/>
                  <a:gd name="T16" fmla="*/ 687 w 687"/>
                  <a:gd name="T17" fmla="*/ 609 h 609"/>
                </a:gdLst>
                <a:ahLst/>
                <a:cxnLst>
                  <a:cxn ang="0">
                    <a:pos x="T0" y="T1"/>
                  </a:cxn>
                  <a:cxn ang="0">
                    <a:pos x="T2" y="T3"/>
                  </a:cxn>
                  <a:cxn ang="0">
                    <a:pos x="T4" y="T5"/>
                  </a:cxn>
                  <a:cxn ang="0">
                    <a:pos x="T6" y="T7"/>
                  </a:cxn>
                  <a:cxn ang="0">
                    <a:pos x="T8" y="T9"/>
                  </a:cxn>
                  <a:cxn ang="0">
                    <a:pos x="T10" y="T11"/>
                  </a:cxn>
                  <a:cxn ang="0">
                    <a:pos x="T12" y="T13"/>
                  </a:cxn>
                </a:cxnLst>
                <a:rect l="T14" t="T15" r="T16" b="T17"/>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23" name="AutoShape 23"/>
              <p:cNvSpPr>
                <a:spLocks noChangeArrowheads="1"/>
              </p:cNvSpPr>
              <p:nvPr/>
            </p:nvSpPr>
            <p:spPr bwMode="auto">
              <a:xfrm rot="3300000">
                <a:off x="-367" y="1939"/>
                <a:ext cx="719" cy="840"/>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24" name="AutoShape 24"/>
              <p:cNvSpPr>
                <a:spLocks noChangeArrowheads="1"/>
              </p:cNvSpPr>
              <p:nvPr/>
            </p:nvSpPr>
            <p:spPr bwMode="auto">
              <a:xfrm rot="21000000" flipH="1">
                <a:off x="647" y="3448"/>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25" name="AutoShape 25"/>
              <p:cNvSpPr>
                <a:spLocks noChangeArrowheads="1"/>
              </p:cNvSpPr>
              <p:nvPr/>
            </p:nvSpPr>
            <p:spPr bwMode="auto">
              <a:xfrm>
                <a:off x="-284" y="2980"/>
                <a:ext cx="912" cy="892"/>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w 866"/>
                  <a:gd name="T15" fmla="*/ 0 h 795"/>
                  <a:gd name="T16" fmla="*/ 866 w 866"/>
                  <a:gd name="T17" fmla="*/ 795 h 795"/>
                </a:gdLst>
                <a:ahLst/>
                <a:cxnLst>
                  <a:cxn ang="0">
                    <a:pos x="T0" y="T1"/>
                  </a:cxn>
                  <a:cxn ang="0">
                    <a:pos x="T2" y="T3"/>
                  </a:cxn>
                  <a:cxn ang="0">
                    <a:pos x="T4" y="T5"/>
                  </a:cxn>
                  <a:cxn ang="0">
                    <a:pos x="T6" y="T7"/>
                  </a:cxn>
                  <a:cxn ang="0">
                    <a:pos x="T8" y="T9"/>
                  </a:cxn>
                  <a:cxn ang="0">
                    <a:pos x="T10" y="T11"/>
                  </a:cxn>
                  <a:cxn ang="0">
                    <a:pos x="T12" y="T13"/>
                  </a:cxn>
                </a:cxnLst>
                <a:rect l="T14" t="T15" r="T16" b="T17"/>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26" name="AutoShape 26"/>
              <p:cNvSpPr>
                <a:spLocks noChangeArrowheads="1"/>
              </p:cNvSpPr>
              <p:nvPr/>
            </p:nvSpPr>
            <p:spPr bwMode="auto">
              <a:xfrm rot="16260000" flipH="1">
                <a:off x="1310" y="3870"/>
                <a:ext cx="600" cy="679"/>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27" name="AutoShape 27"/>
              <p:cNvSpPr>
                <a:spLocks noChangeArrowheads="1"/>
              </p:cNvSpPr>
              <p:nvPr/>
            </p:nvSpPr>
            <p:spPr bwMode="auto">
              <a:xfrm rot="5520000">
                <a:off x="-320" y="3638"/>
                <a:ext cx="901"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w 987"/>
                  <a:gd name="T15" fmla="*/ 0 h 743"/>
                  <a:gd name="T16" fmla="*/ 987 w 987"/>
                  <a:gd name="T17" fmla="*/ 743 h 743"/>
                </a:gdLst>
                <a:ahLst/>
                <a:cxnLst>
                  <a:cxn ang="0">
                    <a:pos x="T0" y="T1"/>
                  </a:cxn>
                  <a:cxn ang="0">
                    <a:pos x="T2" y="T3"/>
                  </a:cxn>
                  <a:cxn ang="0">
                    <a:pos x="T4" y="T5"/>
                  </a:cxn>
                  <a:cxn ang="0">
                    <a:pos x="T6" y="T7"/>
                  </a:cxn>
                  <a:cxn ang="0">
                    <a:pos x="T8" y="T9"/>
                  </a:cxn>
                  <a:cxn ang="0">
                    <a:pos x="T10" y="T11"/>
                  </a:cxn>
                  <a:cxn ang="0">
                    <a:pos x="T12" y="T13"/>
                  </a:cxn>
                </a:cxnLst>
                <a:rect l="T14" t="T15" r="T16" b="T17"/>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5628" name="AutoShape 28"/>
              <p:cNvSpPr>
                <a:spLocks noChangeArrowheads="1"/>
              </p:cNvSpPr>
              <p:nvPr/>
            </p:nvSpPr>
            <p:spPr bwMode="auto">
              <a:xfrm rot="6300000">
                <a:off x="941" y="2950"/>
                <a:ext cx="719" cy="840"/>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5629" name="AutoShape 29"/>
              <p:cNvSpPr>
                <a:spLocks noChangeArrowheads="1"/>
              </p:cNvSpPr>
              <p:nvPr/>
            </p:nvSpPr>
            <p:spPr bwMode="auto">
              <a:xfrm rot="19260000" flipV="1">
                <a:off x="727" y="1948"/>
                <a:ext cx="674" cy="894"/>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5630" name="AutoShape 30"/>
              <p:cNvSpPr>
                <a:spLocks noChangeArrowheads="1"/>
              </p:cNvSpPr>
              <p:nvPr/>
            </p:nvSpPr>
            <p:spPr bwMode="auto">
              <a:xfrm rot="600000" flipH="1">
                <a:off x="257" y="2154"/>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5631" name="AutoShape 31"/>
              <p:cNvSpPr>
                <a:spLocks noChangeArrowheads="1"/>
              </p:cNvSpPr>
              <p:nvPr/>
            </p:nvSpPr>
            <p:spPr bwMode="auto">
              <a:xfrm>
                <a:off x="1005" y="638"/>
                <a:ext cx="723" cy="684"/>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w 687"/>
                  <a:gd name="T15" fmla="*/ 0 h 609"/>
                  <a:gd name="T16" fmla="*/ 687 w 687"/>
                  <a:gd name="T17" fmla="*/ 609 h 609"/>
                </a:gdLst>
                <a:ahLst/>
                <a:cxnLst>
                  <a:cxn ang="0">
                    <a:pos x="T0" y="T1"/>
                  </a:cxn>
                  <a:cxn ang="0">
                    <a:pos x="T2" y="T3"/>
                  </a:cxn>
                  <a:cxn ang="0">
                    <a:pos x="T4" y="T5"/>
                  </a:cxn>
                  <a:cxn ang="0">
                    <a:pos x="T6" y="T7"/>
                  </a:cxn>
                  <a:cxn ang="0">
                    <a:pos x="T8" y="T9"/>
                  </a:cxn>
                  <a:cxn ang="0">
                    <a:pos x="T10" y="T11"/>
                  </a:cxn>
                  <a:cxn ang="0">
                    <a:pos x="T12" y="T13"/>
                  </a:cxn>
                </a:cxnLst>
                <a:rect l="T14" t="T15" r="T16" b="T17"/>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32" name="AutoShape 32"/>
              <p:cNvSpPr>
                <a:spLocks noChangeArrowheads="1"/>
              </p:cNvSpPr>
              <p:nvPr/>
            </p:nvSpPr>
            <p:spPr bwMode="auto">
              <a:xfrm>
                <a:off x="-168" y="184"/>
                <a:ext cx="1039" cy="834"/>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w 987"/>
                  <a:gd name="T15" fmla="*/ 0 h 743"/>
                  <a:gd name="T16" fmla="*/ 987 w 987"/>
                  <a:gd name="T17" fmla="*/ 743 h 743"/>
                </a:gdLst>
                <a:ahLst/>
                <a:cxnLst>
                  <a:cxn ang="0">
                    <a:pos x="T0" y="T1"/>
                  </a:cxn>
                  <a:cxn ang="0">
                    <a:pos x="T2" y="T3"/>
                  </a:cxn>
                  <a:cxn ang="0">
                    <a:pos x="T4" y="T5"/>
                  </a:cxn>
                  <a:cxn ang="0">
                    <a:pos x="T6" y="T7"/>
                  </a:cxn>
                  <a:cxn ang="0">
                    <a:pos x="T8" y="T9"/>
                  </a:cxn>
                  <a:cxn ang="0">
                    <a:pos x="T10" y="T11"/>
                  </a:cxn>
                  <a:cxn ang="0">
                    <a:pos x="T12" y="T13"/>
                  </a:cxn>
                </a:cxnLst>
                <a:rect l="T14" t="T15" r="T16" b="T17"/>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33" name="AutoShape 33"/>
              <p:cNvSpPr>
                <a:spLocks noChangeArrowheads="1"/>
              </p:cNvSpPr>
              <p:nvPr/>
            </p:nvSpPr>
            <p:spPr bwMode="auto">
              <a:xfrm>
                <a:off x="-290" y="918"/>
                <a:ext cx="684" cy="72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w 650"/>
                  <a:gd name="T15" fmla="*/ 0 h 648"/>
                  <a:gd name="T16" fmla="*/ 650 w 650"/>
                  <a:gd name="T17" fmla="*/ 648 h 648"/>
                </a:gdLst>
                <a:ahLst/>
                <a:cxnLst>
                  <a:cxn ang="0">
                    <a:pos x="T0" y="T1"/>
                  </a:cxn>
                  <a:cxn ang="0">
                    <a:pos x="T2" y="T3"/>
                  </a:cxn>
                  <a:cxn ang="0">
                    <a:pos x="T4" y="T5"/>
                  </a:cxn>
                  <a:cxn ang="0">
                    <a:pos x="T6" y="T7"/>
                  </a:cxn>
                  <a:cxn ang="0">
                    <a:pos x="T8" y="T9"/>
                  </a:cxn>
                  <a:cxn ang="0">
                    <a:pos x="T10" y="T11"/>
                  </a:cxn>
                  <a:cxn ang="0">
                    <a:pos x="T12" y="T13"/>
                  </a:cxn>
                </a:cxnLst>
                <a:rect l="T14" t="T15" r="T16" b="T17"/>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34" name="AutoShape 34"/>
              <p:cNvSpPr>
                <a:spLocks noChangeArrowheads="1"/>
              </p:cNvSpPr>
              <p:nvPr/>
            </p:nvSpPr>
            <p:spPr bwMode="auto">
              <a:xfrm>
                <a:off x="489" y="1491"/>
                <a:ext cx="675" cy="894"/>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35" name="AutoShape 35"/>
              <p:cNvSpPr>
                <a:spLocks noChangeArrowheads="1"/>
              </p:cNvSpPr>
              <p:nvPr/>
            </p:nvSpPr>
            <p:spPr bwMode="auto">
              <a:xfrm>
                <a:off x="1630" y="-341"/>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36" name="AutoShape 36"/>
              <p:cNvSpPr>
                <a:spLocks noChangeArrowheads="1"/>
              </p:cNvSpPr>
              <p:nvPr/>
            </p:nvSpPr>
            <p:spPr bwMode="auto">
              <a:xfrm>
                <a:off x="768" y="-228"/>
                <a:ext cx="723" cy="684"/>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w 687"/>
                  <a:gd name="T15" fmla="*/ 0 h 609"/>
                  <a:gd name="T16" fmla="*/ 687 w 687"/>
                  <a:gd name="T17" fmla="*/ 609 h 609"/>
                </a:gdLst>
                <a:ahLst/>
                <a:cxnLst>
                  <a:cxn ang="0">
                    <a:pos x="T0" y="T1"/>
                  </a:cxn>
                  <a:cxn ang="0">
                    <a:pos x="T2" y="T3"/>
                  </a:cxn>
                  <a:cxn ang="0">
                    <a:pos x="T4" y="T5"/>
                  </a:cxn>
                  <a:cxn ang="0">
                    <a:pos x="T6" y="T7"/>
                  </a:cxn>
                  <a:cxn ang="0">
                    <a:pos x="T8" y="T9"/>
                  </a:cxn>
                  <a:cxn ang="0">
                    <a:pos x="T10" y="T11"/>
                  </a:cxn>
                  <a:cxn ang="0">
                    <a:pos x="T12" y="T13"/>
                  </a:cxn>
                </a:cxnLst>
                <a:rect l="T14" t="T15" r="T16" b="T17"/>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37" name="AutoShape 37"/>
              <p:cNvSpPr>
                <a:spLocks noChangeArrowheads="1"/>
              </p:cNvSpPr>
              <p:nvPr/>
            </p:nvSpPr>
            <p:spPr bwMode="auto">
              <a:xfrm rot="3300000">
                <a:off x="-96" y="-420"/>
                <a:ext cx="719" cy="840"/>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38" name="AutoShape 38"/>
              <p:cNvSpPr>
                <a:spLocks noChangeArrowheads="1"/>
              </p:cNvSpPr>
              <p:nvPr/>
            </p:nvSpPr>
            <p:spPr bwMode="auto">
              <a:xfrm rot="21000000" flipH="1">
                <a:off x="629" y="1076"/>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39" name="AutoShape 39"/>
              <p:cNvSpPr>
                <a:spLocks noChangeArrowheads="1"/>
              </p:cNvSpPr>
              <p:nvPr/>
            </p:nvSpPr>
            <p:spPr bwMode="auto">
              <a:xfrm>
                <a:off x="-74" y="730"/>
                <a:ext cx="912" cy="892"/>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w 866"/>
                  <a:gd name="T15" fmla="*/ 0 h 795"/>
                  <a:gd name="T16" fmla="*/ 866 w 866"/>
                  <a:gd name="T17" fmla="*/ 795 h 795"/>
                </a:gdLst>
                <a:ahLst/>
                <a:cxnLst>
                  <a:cxn ang="0">
                    <a:pos x="T0" y="T1"/>
                  </a:cxn>
                  <a:cxn ang="0">
                    <a:pos x="T2" y="T3"/>
                  </a:cxn>
                  <a:cxn ang="0">
                    <a:pos x="T4" y="T5"/>
                  </a:cxn>
                  <a:cxn ang="0">
                    <a:pos x="T6" y="T7"/>
                  </a:cxn>
                  <a:cxn ang="0">
                    <a:pos x="T8" y="T9"/>
                  </a:cxn>
                  <a:cxn ang="0">
                    <a:pos x="T10" y="T11"/>
                  </a:cxn>
                  <a:cxn ang="0">
                    <a:pos x="T12" y="T13"/>
                  </a:cxn>
                </a:cxnLst>
                <a:rect l="T14" t="T15" r="T16" b="T17"/>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40" name="AutoShape 40"/>
              <p:cNvSpPr>
                <a:spLocks noChangeArrowheads="1"/>
              </p:cNvSpPr>
              <p:nvPr/>
            </p:nvSpPr>
            <p:spPr bwMode="auto">
              <a:xfrm rot="16260000" flipH="1">
                <a:off x="1278" y="1328"/>
                <a:ext cx="601" cy="680"/>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41" name="AutoShape 41"/>
              <p:cNvSpPr>
                <a:spLocks noChangeArrowheads="1"/>
              </p:cNvSpPr>
              <p:nvPr/>
            </p:nvSpPr>
            <p:spPr bwMode="auto">
              <a:xfrm rot="2400000">
                <a:off x="-439" y="1550"/>
                <a:ext cx="844" cy="79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w 987"/>
                  <a:gd name="T15" fmla="*/ 0 h 743"/>
                  <a:gd name="T16" fmla="*/ 987 w 987"/>
                  <a:gd name="T17" fmla="*/ 743 h 743"/>
                </a:gdLst>
                <a:ahLst/>
                <a:cxnLst>
                  <a:cxn ang="0">
                    <a:pos x="T0" y="T1"/>
                  </a:cxn>
                  <a:cxn ang="0">
                    <a:pos x="T2" y="T3"/>
                  </a:cxn>
                  <a:cxn ang="0">
                    <a:pos x="T4" y="T5"/>
                  </a:cxn>
                  <a:cxn ang="0">
                    <a:pos x="T6" y="T7"/>
                  </a:cxn>
                  <a:cxn ang="0">
                    <a:pos x="T8" y="T9"/>
                  </a:cxn>
                  <a:cxn ang="0">
                    <a:pos x="T10" y="T11"/>
                  </a:cxn>
                  <a:cxn ang="0">
                    <a:pos x="T12" y="T13"/>
                  </a:cxn>
                </a:cxnLst>
                <a:rect l="T14" t="T15" r="T16" b="T17"/>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5642" name="AutoShape 42"/>
              <p:cNvSpPr>
                <a:spLocks noChangeArrowheads="1"/>
              </p:cNvSpPr>
              <p:nvPr/>
            </p:nvSpPr>
            <p:spPr bwMode="auto">
              <a:xfrm rot="6300000">
                <a:off x="1076" y="753"/>
                <a:ext cx="719" cy="840"/>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5643" name="AutoShape 43"/>
              <p:cNvSpPr>
                <a:spLocks noChangeArrowheads="1"/>
              </p:cNvSpPr>
              <p:nvPr/>
            </p:nvSpPr>
            <p:spPr bwMode="auto">
              <a:xfrm rot="19260000" flipV="1">
                <a:off x="709" y="-247"/>
                <a:ext cx="674" cy="895"/>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5644" name="AutoShape 44"/>
              <p:cNvSpPr>
                <a:spLocks noChangeArrowheads="1"/>
              </p:cNvSpPr>
              <p:nvPr/>
            </p:nvSpPr>
            <p:spPr bwMode="auto">
              <a:xfrm rot="600000" flipH="1">
                <a:off x="-291" y="-70"/>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5645" name="AutoShape 45"/>
              <p:cNvSpPr>
                <a:spLocks noChangeArrowheads="1"/>
              </p:cNvSpPr>
              <p:nvPr/>
            </p:nvSpPr>
            <p:spPr bwMode="auto">
              <a:xfrm>
                <a:off x="3212" y="638"/>
                <a:ext cx="724" cy="684"/>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w 687"/>
                  <a:gd name="T15" fmla="*/ 0 h 609"/>
                  <a:gd name="T16" fmla="*/ 687 w 687"/>
                  <a:gd name="T17" fmla="*/ 609 h 609"/>
                </a:gdLst>
                <a:ahLst/>
                <a:cxnLst>
                  <a:cxn ang="0">
                    <a:pos x="T0" y="T1"/>
                  </a:cxn>
                  <a:cxn ang="0">
                    <a:pos x="T2" y="T3"/>
                  </a:cxn>
                  <a:cxn ang="0">
                    <a:pos x="T4" y="T5"/>
                  </a:cxn>
                  <a:cxn ang="0">
                    <a:pos x="T6" y="T7"/>
                  </a:cxn>
                  <a:cxn ang="0">
                    <a:pos x="T8" y="T9"/>
                  </a:cxn>
                  <a:cxn ang="0">
                    <a:pos x="T10" y="T11"/>
                  </a:cxn>
                  <a:cxn ang="0">
                    <a:pos x="T12" y="T13"/>
                  </a:cxn>
                </a:cxnLst>
                <a:rect l="T14" t="T15" r="T16" b="T17"/>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46" name="AutoShape 46"/>
              <p:cNvSpPr>
                <a:spLocks noChangeArrowheads="1"/>
              </p:cNvSpPr>
              <p:nvPr/>
            </p:nvSpPr>
            <p:spPr bwMode="auto">
              <a:xfrm>
                <a:off x="2038" y="184"/>
                <a:ext cx="1039" cy="834"/>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w 987"/>
                  <a:gd name="T15" fmla="*/ 0 h 743"/>
                  <a:gd name="T16" fmla="*/ 987 w 987"/>
                  <a:gd name="T17" fmla="*/ 743 h 743"/>
                </a:gdLst>
                <a:ahLst/>
                <a:cxnLst>
                  <a:cxn ang="0">
                    <a:pos x="T0" y="T1"/>
                  </a:cxn>
                  <a:cxn ang="0">
                    <a:pos x="T2" y="T3"/>
                  </a:cxn>
                  <a:cxn ang="0">
                    <a:pos x="T4" y="T5"/>
                  </a:cxn>
                  <a:cxn ang="0">
                    <a:pos x="T6" y="T7"/>
                  </a:cxn>
                  <a:cxn ang="0">
                    <a:pos x="T8" y="T9"/>
                  </a:cxn>
                  <a:cxn ang="0">
                    <a:pos x="T10" y="T11"/>
                  </a:cxn>
                  <a:cxn ang="0">
                    <a:pos x="T12" y="T13"/>
                  </a:cxn>
                </a:cxnLst>
                <a:rect l="T14" t="T15" r="T16" b="T17"/>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47" name="AutoShape 47"/>
              <p:cNvSpPr>
                <a:spLocks noChangeArrowheads="1"/>
              </p:cNvSpPr>
              <p:nvPr/>
            </p:nvSpPr>
            <p:spPr bwMode="auto">
              <a:xfrm>
                <a:off x="1916" y="918"/>
                <a:ext cx="684" cy="72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w 650"/>
                  <a:gd name="T15" fmla="*/ 0 h 648"/>
                  <a:gd name="T16" fmla="*/ 650 w 650"/>
                  <a:gd name="T17" fmla="*/ 648 h 648"/>
                </a:gdLst>
                <a:ahLst/>
                <a:cxnLst>
                  <a:cxn ang="0">
                    <a:pos x="T0" y="T1"/>
                  </a:cxn>
                  <a:cxn ang="0">
                    <a:pos x="T2" y="T3"/>
                  </a:cxn>
                  <a:cxn ang="0">
                    <a:pos x="T4" y="T5"/>
                  </a:cxn>
                  <a:cxn ang="0">
                    <a:pos x="T6" y="T7"/>
                  </a:cxn>
                  <a:cxn ang="0">
                    <a:pos x="T8" y="T9"/>
                  </a:cxn>
                  <a:cxn ang="0">
                    <a:pos x="T10" y="T11"/>
                  </a:cxn>
                  <a:cxn ang="0">
                    <a:pos x="T12" y="T13"/>
                  </a:cxn>
                </a:cxnLst>
                <a:rect l="T14" t="T15" r="T16" b="T17"/>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48" name="AutoShape 48"/>
              <p:cNvSpPr>
                <a:spLocks noChangeArrowheads="1"/>
              </p:cNvSpPr>
              <p:nvPr/>
            </p:nvSpPr>
            <p:spPr bwMode="auto">
              <a:xfrm>
                <a:off x="2697" y="1491"/>
                <a:ext cx="674" cy="894"/>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49" name="AutoShape 49"/>
              <p:cNvSpPr>
                <a:spLocks noChangeArrowheads="1"/>
              </p:cNvSpPr>
              <p:nvPr/>
            </p:nvSpPr>
            <p:spPr bwMode="auto">
              <a:xfrm>
                <a:off x="3838" y="-341"/>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50" name="AutoShape 50"/>
              <p:cNvSpPr>
                <a:spLocks noChangeArrowheads="1"/>
              </p:cNvSpPr>
              <p:nvPr/>
            </p:nvSpPr>
            <p:spPr bwMode="auto">
              <a:xfrm>
                <a:off x="2975" y="-228"/>
                <a:ext cx="723" cy="684"/>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w 687"/>
                  <a:gd name="T15" fmla="*/ 0 h 609"/>
                  <a:gd name="T16" fmla="*/ 687 w 687"/>
                  <a:gd name="T17" fmla="*/ 609 h 609"/>
                </a:gdLst>
                <a:ahLst/>
                <a:cxnLst>
                  <a:cxn ang="0">
                    <a:pos x="T0" y="T1"/>
                  </a:cxn>
                  <a:cxn ang="0">
                    <a:pos x="T2" y="T3"/>
                  </a:cxn>
                  <a:cxn ang="0">
                    <a:pos x="T4" y="T5"/>
                  </a:cxn>
                  <a:cxn ang="0">
                    <a:pos x="T6" y="T7"/>
                  </a:cxn>
                  <a:cxn ang="0">
                    <a:pos x="T8" y="T9"/>
                  </a:cxn>
                  <a:cxn ang="0">
                    <a:pos x="T10" y="T11"/>
                  </a:cxn>
                  <a:cxn ang="0">
                    <a:pos x="T12" y="T13"/>
                  </a:cxn>
                </a:cxnLst>
                <a:rect l="T14" t="T15" r="T16" b="T17"/>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51" name="AutoShape 51"/>
              <p:cNvSpPr>
                <a:spLocks noChangeArrowheads="1"/>
              </p:cNvSpPr>
              <p:nvPr/>
            </p:nvSpPr>
            <p:spPr bwMode="auto">
              <a:xfrm rot="3300000">
                <a:off x="1823" y="-257"/>
                <a:ext cx="719" cy="839"/>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52" name="AutoShape 52"/>
              <p:cNvSpPr>
                <a:spLocks noChangeArrowheads="1"/>
              </p:cNvSpPr>
              <p:nvPr/>
            </p:nvSpPr>
            <p:spPr bwMode="auto">
              <a:xfrm rot="21000000" flipH="1">
                <a:off x="2836" y="1076"/>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53" name="AutoShape 53"/>
              <p:cNvSpPr>
                <a:spLocks noChangeArrowheads="1"/>
              </p:cNvSpPr>
              <p:nvPr/>
            </p:nvSpPr>
            <p:spPr bwMode="auto">
              <a:xfrm>
                <a:off x="1740" y="864"/>
                <a:ext cx="912" cy="892"/>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w 866"/>
                  <a:gd name="T15" fmla="*/ 0 h 795"/>
                  <a:gd name="T16" fmla="*/ 866 w 866"/>
                  <a:gd name="T17" fmla="*/ 795 h 795"/>
                </a:gdLst>
                <a:ahLst/>
                <a:cxnLst>
                  <a:cxn ang="0">
                    <a:pos x="T0" y="T1"/>
                  </a:cxn>
                  <a:cxn ang="0">
                    <a:pos x="T2" y="T3"/>
                  </a:cxn>
                  <a:cxn ang="0">
                    <a:pos x="T4" y="T5"/>
                  </a:cxn>
                  <a:cxn ang="0">
                    <a:pos x="T6" y="T7"/>
                  </a:cxn>
                  <a:cxn ang="0">
                    <a:pos x="T8" y="T9"/>
                  </a:cxn>
                  <a:cxn ang="0">
                    <a:pos x="T10" y="T11"/>
                  </a:cxn>
                  <a:cxn ang="0">
                    <a:pos x="T12" y="T13"/>
                  </a:cxn>
                </a:cxnLst>
                <a:rect l="T14" t="T15" r="T16" b="T17"/>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54" name="AutoShape 54"/>
              <p:cNvSpPr>
                <a:spLocks noChangeArrowheads="1"/>
              </p:cNvSpPr>
              <p:nvPr/>
            </p:nvSpPr>
            <p:spPr bwMode="auto">
              <a:xfrm rot="16260000" flipH="1">
                <a:off x="3488" y="1328"/>
                <a:ext cx="601" cy="679"/>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55" name="AutoShape 55"/>
              <p:cNvSpPr>
                <a:spLocks noChangeArrowheads="1"/>
              </p:cNvSpPr>
              <p:nvPr/>
            </p:nvSpPr>
            <p:spPr bwMode="auto">
              <a:xfrm rot="2400000">
                <a:off x="1768" y="1550"/>
                <a:ext cx="845" cy="79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w 987"/>
                  <a:gd name="T15" fmla="*/ 0 h 743"/>
                  <a:gd name="T16" fmla="*/ 987 w 987"/>
                  <a:gd name="T17" fmla="*/ 743 h 743"/>
                </a:gdLst>
                <a:ahLst/>
                <a:cxnLst>
                  <a:cxn ang="0">
                    <a:pos x="T0" y="T1"/>
                  </a:cxn>
                  <a:cxn ang="0">
                    <a:pos x="T2" y="T3"/>
                  </a:cxn>
                  <a:cxn ang="0">
                    <a:pos x="T4" y="T5"/>
                  </a:cxn>
                  <a:cxn ang="0">
                    <a:pos x="T6" y="T7"/>
                  </a:cxn>
                  <a:cxn ang="0">
                    <a:pos x="T8" y="T9"/>
                  </a:cxn>
                  <a:cxn ang="0">
                    <a:pos x="T10" y="T11"/>
                  </a:cxn>
                  <a:cxn ang="0">
                    <a:pos x="T12" y="T13"/>
                  </a:cxn>
                </a:cxnLst>
                <a:rect l="T14" t="T15" r="T16" b="T17"/>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5656" name="AutoShape 56"/>
              <p:cNvSpPr>
                <a:spLocks noChangeArrowheads="1"/>
              </p:cNvSpPr>
              <p:nvPr/>
            </p:nvSpPr>
            <p:spPr bwMode="auto">
              <a:xfrm rot="6300000">
                <a:off x="3283" y="753"/>
                <a:ext cx="719" cy="840"/>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5657" name="AutoShape 57"/>
              <p:cNvSpPr>
                <a:spLocks noChangeArrowheads="1"/>
              </p:cNvSpPr>
              <p:nvPr/>
            </p:nvSpPr>
            <p:spPr bwMode="auto">
              <a:xfrm rot="19260000" flipV="1">
                <a:off x="2916" y="-247"/>
                <a:ext cx="674" cy="895"/>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5658" name="AutoShape 58"/>
              <p:cNvSpPr>
                <a:spLocks noChangeArrowheads="1"/>
              </p:cNvSpPr>
              <p:nvPr/>
            </p:nvSpPr>
            <p:spPr bwMode="auto">
              <a:xfrm rot="600000" flipH="1">
                <a:off x="1675" y="-70"/>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5659" name="AutoShape 59"/>
              <p:cNvSpPr>
                <a:spLocks noChangeArrowheads="1"/>
              </p:cNvSpPr>
              <p:nvPr/>
            </p:nvSpPr>
            <p:spPr bwMode="auto">
              <a:xfrm flipH="1">
                <a:off x="5076" y="635"/>
                <a:ext cx="724" cy="684"/>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w 687"/>
                  <a:gd name="T15" fmla="*/ 0 h 609"/>
                  <a:gd name="T16" fmla="*/ 687 w 687"/>
                  <a:gd name="T17" fmla="*/ 609 h 609"/>
                </a:gdLst>
                <a:ahLst/>
                <a:cxnLst>
                  <a:cxn ang="0">
                    <a:pos x="T0" y="T1"/>
                  </a:cxn>
                  <a:cxn ang="0">
                    <a:pos x="T2" y="T3"/>
                  </a:cxn>
                  <a:cxn ang="0">
                    <a:pos x="T4" y="T5"/>
                  </a:cxn>
                  <a:cxn ang="0">
                    <a:pos x="T6" y="T7"/>
                  </a:cxn>
                  <a:cxn ang="0">
                    <a:pos x="T8" y="T9"/>
                  </a:cxn>
                  <a:cxn ang="0">
                    <a:pos x="T10" y="T11"/>
                  </a:cxn>
                  <a:cxn ang="0">
                    <a:pos x="T12" y="T13"/>
                  </a:cxn>
                </a:cxnLst>
                <a:rect l="T14" t="T15" r="T16" b="T17"/>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60" name="AutoShape 60"/>
              <p:cNvSpPr>
                <a:spLocks noChangeArrowheads="1"/>
              </p:cNvSpPr>
              <p:nvPr/>
            </p:nvSpPr>
            <p:spPr bwMode="auto">
              <a:xfrm>
                <a:off x="4247" y="194"/>
                <a:ext cx="1039" cy="834"/>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w 987"/>
                  <a:gd name="T15" fmla="*/ 0 h 743"/>
                  <a:gd name="T16" fmla="*/ 987 w 987"/>
                  <a:gd name="T17" fmla="*/ 743 h 743"/>
                </a:gdLst>
                <a:ahLst/>
                <a:cxnLst>
                  <a:cxn ang="0">
                    <a:pos x="T0" y="T1"/>
                  </a:cxn>
                  <a:cxn ang="0">
                    <a:pos x="T2" y="T3"/>
                  </a:cxn>
                  <a:cxn ang="0">
                    <a:pos x="T4" y="T5"/>
                  </a:cxn>
                  <a:cxn ang="0">
                    <a:pos x="T6" y="T7"/>
                  </a:cxn>
                  <a:cxn ang="0">
                    <a:pos x="T8" y="T9"/>
                  </a:cxn>
                  <a:cxn ang="0">
                    <a:pos x="T10" y="T11"/>
                  </a:cxn>
                  <a:cxn ang="0">
                    <a:pos x="T12" y="T13"/>
                  </a:cxn>
                </a:cxnLst>
                <a:rect l="T14" t="T15" r="T16" b="T17"/>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61" name="AutoShape 61"/>
              <p:cNvSpPr>
                <a:spLocks noChangeArrowheads="1"/>
              </p:cNvSpPr>
              <p:nvPr/>
            </p:nvSpPr>
            <p:spPr bwMode="auto">
              <a:xfrm>
                <a:off x="4125" y="928"/>
                <a:ext cx="684" cy="72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w 650"/>
                  <a:gd name="T15" fmla="*/ 0 h 648"/>
                  <a:gd name="T16" fmla="*/ 650 w 650"/>
                  <a:gd name="T17" fmla="*/ 648 h 648"/>
                </a:gdLst>
                <a:ahLst/>
                <a:cxnLst>
                  <a:cxn ang="0">
                    <a:pos x="T0" y="T1"/>
                  </a:cxn>
                  <a:cxn ang="0">
                    <a:pos x="T2" y="T3"/>
                  </a:cxn>
                  <a:cxn ang="0">
                    <a:pos x="T4" y="T5"/>
                  </a:cxn>
                  <a:cxn ang="0">
                    <a:pos x="T6" y="T7"/>
                  </a:cxn>
                  <a:cxn ang="0">
                    <a:pos x="T8" y="T9"/>
                  </a:cxn>
                  <a:cxn ang="0">
                    <a:pos x="T10" y="T11"/>
                  </a:cxn>
                  <a:cxn ang="0">
                    <a:pos x="T12" y="T13"/>
                  </a:cxn>
                </a:cxnLst>
                <a:rect l="T14" t="T15" r="T16" b="T17"/>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62" name="AutoShape 62"/>
              <p:cNvSpPr>
                <a:spLocks noChangeArrowheads="1"/>
              </p:cNvSpPr>
              <p:nvPr/>
            </p:nvSpPr>
            <p:spPr bwMode="auto">
              <a:xfrm>
                <a:off x="5095" y="1434"/>
                <a:ext cx="675" cy="896"/>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63" name="AutoShape 63"/>
              <p:cNvSpPr>
                <a:spLocks noChangeArrowheads="1"/>
              </p:cNvSpPr>
              <p:nvPr/>
            </p:nvSpPr>
            <p:spPr bwMode="auto">
              <a:xfrm>
                <a:off x="4817" y="-311"/>
                <a:ext cx="724" cy="684"/>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w 687"/>
                  <a:gd name="T15" fmla="*/ 0 h 609"/>
                  <a:gd name="T16" fmla="*/ 687 w 687"/>
                  <a:gd name="T17" fmla="*/ 609 h 609"/>
                </a:gdLst>
                <a:ahLst/>
                <a:cxnLst>
                  <a:cxn ang="0">
                    <a:pos x="T0" y="T1"/>
                  </a:cxn>
                  <a:cxn ang="0">
                    <a:pos x="T2" y="T3"/>
                  </a:cxn>
                  <a:cxn ang="0">
                    <a:pos x="T4" y="T5"/>
                  </a:cxn>
                  <a:cxn ang="0">
                    <a:pos x="T6" y="T7"/>
                  </a:cxn>
                  <a:cxn ang="0">
                    <a:pos x="T8" y="T9"/>
                  </a:cxn>
                  <a:cxn ang="0">
                    <a:pos x="T10" y="T11"/>
                  </a:cxn>
                  <a:cxn ang="0">
                    <a:pos x="T12" y="T13"/>
                  </a:cxn>
                </a:cxnLst>
                <a:rect l="T14" t="T15" r="T16" b="T17"/>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64" name="AutoShape 64"/>
              <p:cNvSpPr>
                <a:spLocks noChangeArrowheads="1"/>
              </p:cNvSpPr>
              <p:nvPr/>
            </p:nvSpPr>
            <p:spPr bwMode="auto">
              <a:xfrm rot="3300000">
                <a:off x="4066" y="-368"/>
                <a:ext cx="719" cy="840"/>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65" name="AutoShape 65"/>
              <p:cNvSpPr>
                <a:spLocks noChangeArrowheads="1"/>
              </p:cNvSpPr>
              <p:nvPr/>
            </p:nvSpPr>
            <p:spPr bwMode="auto">
              <a:xfrm rot="21000000" flipH="1">
                <a:off x="5045" y="1086"/>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66" name="AutoShape 66"/>
              <p:cNvSpPr>
                <a:spLocks noChangeArrowheads="1"/>
              </p:cNvSpPr>
              <p:nvPr/>
            </p:nvSpPr>
            <p:spPr bwMode="auto">
              <a:xfrm>
                <a:off x="4290" y="727"/>
                <a:ext cx="912" cy="892"/>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w 866"/>
                  <a:gd name="T15" fmla="*/ 0 h 795"/>
                  <a:gd name="T16" fmla="*/ 866 w 866"/>
                  <a:gd name="T17" fmla="*/ 795 h 795"/>
                </a:gdLst>
                <a:ahLst/>
                <a:cxnLst>
                  <a:cxn ang="0">
                    <a:pos x="T0" y="T1"/>
                  </a:cxn>
                  <a:cxn ang="0">
                    <a:pos x="T2" y="T3"/>
                  </a:cxn>
                  <a:cxn ang="0">
                    <a:pos x="T4" y="T5"/>
                  </a:cxn>
                  <a:cxn ang="0">
                    <a:pos x="T6" y="T7"/>
                  </a:cxn>
                  <a:cxn ang="0">
                    <a:pos x="T8" y="T9"/>
                  </a:cxn>
                  <a:cxn ang="0">
                    <a:pos x="T10" y="T11"/>
                  </a:cxn>
                  <a:cxn ang="0">
                    <a:pos x="T12" y="T13"/>
                  </a:cxn>
                </a:cxnLst>
                <a:rect l="T14" t="T15" r="T16" b="T17"/>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67" name="AutoShape 67"/>
              <p:cNvSpPr>
                <a:spLocks noChangeArrowheads="1"/>
              </p:cNvSpPr>
              <p:nvPr/>
            </p:nvSpPr>
            <p:spPr bwMode="auto">
              <a:xfrm rot="16260000" flipH="1">
                <a:off x="5162" y="3292"/>
                <a:ext cx="600" cy="679"/>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5668" name="AutoShape 68"/>
              <p:cNvSpPr>
                <a:spLocks noChangeArrowheads="1"/>
              </p:cNvSpPr>
              <p:nvPr/>
            </p:nvSpPr>
            <p:spPr bwMode="auto">
              <a:xfrm rot="2400000">
                <a:off x="4116" y="1466"/>
                <a:ext cx="844" cy="79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w 987"/>
                  <a:gd name="T15" fmla="*/ 0 h 743"/>
                  <a:gd name="T16" fmla="*/ 987 w 987"/>
                  <a:gd name="T17" fmla="*/ 743 h 743"/>
                </a:gdLst>
                <a:ahLst/>
                <a:cxnLst>
                  <a:cxn ang="0">
                    <a:pos x="T0" y="T1"/>
                  </a:cxn>
                  <a:cxn ang="0">
                    <a:pos x="T2" y="T3"/>
                  </a:cxn>
                  <a:cxn ang="0">
                    <a:pos x="T4" y="T5"/>
                  </a:cxn>
                  <a:cxn ang="0">
                    <a:pos x="T6" y="T7"/>
                  </a:cxn>
                  <a:cxn ang="0">
                    <a:pos x="T8" y="T9"/>
                  </a:cxn>
                  <a:cxn ang="0">
                    <a:pos x="T10" y="T11"/>
                  </a:cxn>
                  <a:cxn ang="0">
                    <a:pos x="T12" y="T13"/>
                  </a:cxn>
                </a:cxnLst>
                <a:rect l="T14" t="T15" r="T16" b="T17"/>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5669" name="AutoShape 69"/>
              <p:cNvSpPr>
                <a:spLocks noChangeArrowheads="1"/>
              </p:cNvSpPr>
              <p:nvPr/>
            </p:nvSpPr>
            <p:spPr bwMode="auto">
              <a:xfrm rot="6300000">
                <a:off x="4872" y="561"/>
                <a:ext cx="719" cy="840"/>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5670" name="AutoShape 70"/>
              <p:cNvSpPr>
                <a:spLocks noChangeArrowheads="1"/>
              </p:cNvSpPr>
              <p:nvPr/>
            </p:nvSpPr>
            <p:spPr bwMode="auto">
              <a:xfrm rot="21000000" flipV="1">
                <a:off x="5129" y="-335"/>
                <a:ext cx="674" cy="896"/>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5671" name="AutoShape 71"/>
              <p:cNvSpPr>
                <a:spLocks noChangeArrowheads="1"/>
              </p:cNvSpPr>
              <p:nvPr/>
            </p:nvSpPr>
            <p:spPr bwMode="auto">
              <a:xfrm rot="600000" flipH="1">
                <a:off x="3757" y="183"/>
                <a:ext cx="564" cy="723"/>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5672" name="AutoShape 72"/>
              <p:cNvSpPr>
                <a:spLocks noChangeArrowheads="1"/>
              </p:cNvSpPr>
              <p:nvPr/>
            </p:nvSpPr>
            <p:spPr bwMode="auto">
              <a:xfrm rot="6540000">
                <a:off x="5079" y="3002"/>
                <a:ext cx="772" cy="642"/>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w 687"/>
                  <a:gd name="T15" fmla="*/ 0 h 609"/>
                  <a:gd name="T16" fmla="*/ 687 w 687"/>
                  <a:gd name="T17" fmla="*/ 609 h 609"/>
                </a:gdLst>
                <a:ahLst/>
                <a:cxnLst>
                  <a:cxn ang="0">
                    <a:pos x="T0" y="T1"/>
                  </a:cxn>
                  <a:cxn ang="0">
                    <a:pos x="T2" y="T3"/>
                  </a:cxn>
                  <a:cxn ang="0">
                    <a:pos x="T4" y="T5"/>
                  </a:cxn>
                  <a:cxn ang="0">
                    <a:pos x="T6" y="T7"/>
                  </a:cxn>
                  <a:cxn ang="0">
                    <a:pos x="T8" y="T9"/>
                  </a:cxn>
                  <a:cxn ang="0">
                    <a:pos x="T10" y="T11"/>
                  </a:cxn>
                  <a:cxn ang="0">
                    <a:pos x="T12" y="T13"/>
                  </a:cxn>
                </a:cxnLst>
                <a:rect l="T14" t="T15" r="T16" b="T17"/>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73" name="AutoShape 73"/>
              <p:cNvSpPr>
                <a:spLocks noChangeArrowheads="1"/>
              </p:cNvSpPr>
              <p:nvPr/>
            </p:nvSpPr>
            <p:spPr bwMode="auto">
              <a:xfrm>
                <a:off x="4247" y="2567"/>
                <a:ext cx="1039" cy="834"/>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w 987"/>
                  <a:gd name="T15" fmla="*/ 0 h 743"/>
                  <a:gd name="T16" fmla="*/ 987 w 987"/>
                  <a:gd name="T17" fmla="*/ 743 h 743"/>
                </a:gdLst>
                <a:ahLst/>
                <a:cxnLst>
                  <a:cxn ang="0">
                    <a:pos x="T0" y="T1"/>
                  </a:cxn>
                  <a:cxn ang="0">
                    <a:pos x="T2" y="T3"/>
                  </a:cxn>
                  <a:cxn ang="0">
                    <a:pos x="T4" y="T5"/>
                  </a:cxn>
                  <a:cxn ang="0">
                    <a:pos x="T6" y="T7"/>
                  </a:cxn>
                  <a:cxn ang="0">
                    <a:pos x="T8" y="T9"/>
                  </a:cxn>
                  <a:cxn ang="0">
                    <a:pos x="T10" y="T11"/>
                  </a:cxn>
                  <a:cxn ang="0">
                    <a:pos x="T12" y="T13"/>
                  </a:cxn>
                </a:cxnLst>
                <a:rect l="T14" t="T15" r="T16" b="T17"/>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74" name="AutoShape 74"/>
              <p:cNvSpPr>
                <a:spLocks noChangeArrowheads="1"/>
              </p:cNvSpPr>
              <p:nvPr/>
            </p:nvSpPr>
            <p:spPr bwMode="auto">
              <a:xfrm>
                <a:off x="4125" y="3300"/>
                <a:ext cx="684" cy="727"/>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w 650"/>
                  <a:gd name="T15" fmla="*/ 0 h 648"/>
                  <a:gd name="T16" fmla="*/ 650 w 650"/>
                  <a:gd name="T17" fmla="*/ 648 h 648"/>
                </a:gdLst>
                <a:ahLst/>
                <a:cxnLst>
                  <a:cxn ang="0">
                    <a:pos x="T0" y="T1"/>
                  </a:cxn>
                  <a:cxn ang="0">
                    <a:pos x="T2" y="T3"/>
                  </a:cxn>
                  <a:cxn ang="0">
                    <a:pos x="T4" y="T5"/>
                  </a:cxn>
                  <a:cxn ang="0">
                    <a:pos x="T6" y="T7"/>
                  </a:cxn>
                  <a:cxn ang="0">
                    <a:pos x="T8" y="T9"/>
                  </a:cxn>
                  <a:cxn ang="0">
                    <a:pos x="T10" y="T11"/>
                  </a:cxn>
                  <a:cxn ang="0">
                    <a:pos x="T12" y="T13"/>
                  </a:cxn>
                </a:cxnLst>
                <a:rect l="T14" t="T15" r="T16" b="T17"/>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75" name="AutoShape 75"/>
              <p:cNvSpPr>
                <a:spLocks noChangeArrowheads="1"/>
              </p:cNvSpPr>
              <p:nvPr/>
            </p:nvSpPr>
            <p:spPr bwMode="auto">
              <a:xfrm rot="5820000">
                <a:off x="5024" y="3744"/>
                <a:ext cx="719" cy="840"/>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CCFFFF"/>
                </a:solidFill>
                <a:round/>
                <a:headEnd/>
                <a:tailEnd/>
              </a:ln>
              <a:effectLst/>
            </p:spPr>
            <p:txBody>
              <a:bodyPr wrap="none" anchor="ctr"/>
              <a:lstStyle/>
              <a:p>
                <a:pPr>
                  <a:defRPr/>
                </a:pPr>
                <a:endParaRPr lang="en-US">
                  <a:ea typeface="+mn-ea"/>
                  <a:cs typeface="+mn-cs"/>
                </a:endParaRPr>
              </a:p>
            </p:txBody>
          </p:sp>
          <p:sp>
            <p:nvSpPr>
              <p:cNvPr id="25676" name="AutoShape 76"/>
              <p:cNvSpPr>
                <a:spLocks noChangeArrowheads="1"/>
              </p:cNvSpPr>
              <p:nvPr/>
            </p:nvSpPr>
            <p:spPr bwMode="auto">
              <a:xfrm>
                <a:off x="4842" y="1952"/>
                <a:ext cx="723" cy="683"/>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w 687"/>
                  <a:gd name="T15" fmla="*/ 0 h 609"/>
                  <a:gd name="T16" fmla="*/ 687 w 687"/>
                  <a:gd name="T17" fmla="*/ 609 h 609"/>
                </a:gdLst>
                <a:ahLst/>
                <a:cxnLst>
                  <a:cxn ang="0">
                    <a:pos x="T0" y="T1"/>
                  </a:cxn>
                  <a:cxn ang="0">
                    <a:pos x="T2" y="T3"/>
                  </a:cxn>
                  <a:cxn ang="0">
                    <a:pos x="T4" y="T5"/>
                  </a:cxn>
                  <a:cxn ang="0">
                    <a:pos x="T6" y="T7"/>
                  </a:cxn>
                  <a:cxn ang="0">
                    <a:pos x="T8" y="T9"/>
                  </a:cxn>
                  <a:cxn ang="0">
                    <a:pos x="T10" y="T11"/>
                  </a:cxn>
                  <a:cxn ang="0">
                    <a:pos x="T12" y="T13"/>
                  </a:cxn>
                </a:cxnLst>
                <a:rect l="T14" t="T15" r="T16" b="T17"/>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77" name="AutoShape 77"/>
              <p:cNvSpPr>
                <a:spLocks noChangeArrowheads="1"/>
              </p:cNvSpPr>
              <p:nvPr/>
            </p:nvSpPr>
            <p:spPr bwMode="auto">
              <a:xfrm rot="3300000">
                <a:off x="4029" y="1950"/>
                <a:ext cx="719" cy="840"/>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78" name="AutoShape 78"/>
              <p:cNvSpPr>
                <a:spLocks noChangeArrowheads="1"/>
              </p:cNvSpPr>
              <p:nvPr/>
            </p:nvSpPr>
            <p:spPr bwMode="auto">
              <a:xfrm rot="21000000" flipH="1">
                <a:off x="4918" y="3796"/>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79" name="AutoShape 79"/>
              <p:cNvSpPr>
                <a:spLocks noChangeArrowheads="1"/>
              </p:cNvSpPr>
              <p:nvPr/>
            </p:nvSpPr>
            <p:spPr bwMode="auto">
              <a:xfrm>
                <a:off x="3949" y="3247"/>
                <a:ext cx="912" cy="892"/>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w 866"/>
                  <a:gd name="T15" fmla="*/ 0 h 795"/>
                  <a:gd name="T16" fmla="*/ 866 w 866"/>
                  <a:gd name="T17" fmla="*/ 795 h 795"/>
                </a:gdLst>
                <a:ahLst/>
                <a:cxnLst>
                  <a:cxn ang="0">
                    <a:pos x="T0" y="T1"/>
                  </a:cxn>
                  <a:cxn ang="0">
                    <a:pos x="T2" y="T3"/>
                  </a:cxn>
                  <a:cxn ang="0">
                    <a:pos x="T4" y="T5"/>
                  </a:cxn>
                  <a:cxn ang="0">
                    <a:pos x="T6" y="T7"/>
                  </a:cxn>
                  <a:cxn ang="0">
                    <a:pos x="T8" y="T9"/>
                  </a:cxn>
                  <a:cxn ang="0">
                    <a:pos x="T10" y="T11"/>
                  </a:cxn>
                  <a:cxn ang="0">
                    <a:pos x="T12" y="T13"/>
                  </a:cxn>
                </a:cxnLst>
                <a:rect l="T14" t="T15" r="T16" b="T17"/>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600">
                <a:solidFill>
                  <a:srgbClr val="C0C0C0"/>
                </a:solidFill>
                <a:round/>
                <a:headEnd/>
                <a:tailEnd/>
              </a:ln>
              <a:effectLst/>
            </p:spPr>
            <p:txBody>
              <a:bodyPr wrap="none" anchor="ctr"/>
              <a:lstStyle/>
              <a:p>
                <a:pPr>
                  <a:defRPr/>
                </a:pPr>
                <a:endParaRPr lang="en-US">
                  <a:ea typeface="+mn-ea"/>
                  <a:cs typeface="+mn-cs"/>
                </a:endParaRPr>
              </a:p>
            </p:txBody>
          </p:sp>
          <p:sp>
            <p:nvSpPr>
              <p:cNvPr id="25680" name="AutoShape 80"/>
              <p:cNvSpPr>
                <a:spLocks noChangeArrowheads="1"/>
              </p:cNvSpPr>
              <p:nvPr/>
            </p:nvSpPr>
            <p:spPr bwMode="auto">
              <a:xfrm rot="6840000">
                <a:off x="4090" y="3773"/>
                <a:ext cx="901"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w 987"/>
                  <a:gd name="T15" fmla="*/ 0 h 743"/>
                  <a:gd name="T16" fmla="*/ 987 w 987"/>
                  <a:gd name="T17" fmla="*/ 743 h 743"/>
                </a:gdLst>
                <a:ahLst/>
                <a:cxnLst>
                  <a:cxn ang="0">
                    <a:pos x="T0" y="T1"/>
                  </a:cxn>
                  <a:cxn ang="0">
                    <a:pos x="T2" y="T3"/>
                  </a:cxn>
                  <a:cxn ang="0">
                    <a:pos x="T4" y="T5"/>
                  </a:cxn>
                  <a:cxn ang="0">
                    <a:pos x="T6" y="T7"/>
                  </a:cxn>
                  <a:cxn ang="0">
                    <a:pos x="T8" y="T9"/>
                  </a:cxn>
                  <a:cxn ang="0">
                    <a:pos x="T10" y="T11"/>
                  </a:cxn>
                  <a:cxn ang="0">
                    <a:pos x="T12" y="T13"/>
                  </a:cxn>
                </a:cxnLst>
                <a:rect l="T14" t="T15" r="T16" b="T17"/>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5681" name="AutoShape 81"/>
              <p:cNvSpPr>
                <a:spLocks noChangeArrowheads="1"/>
              </p:cNvSpPr>
              <p:nvPr/>
            </p:nvSpPr>
            <p:spPr bwMode="auto">
              <a:xfrm rot="6300000">
                <a:off x="4544" y="2582"/>
                <a:ext cx="719" cy="840"/>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5682" name="AutoShape 82"/>
              <p:cNvSpPr>
                <a:spLocks noChangeArrowheads="1"/>
              </p:cNvSpPr>
              <p:nvPr/>
            </p:nvSpPr>
            <p:spPr bwMode="auto">
              <a:xfrm rot="15960000" flipV="1">
                <a:off x="5100" y="2061"/>
                <a:ext cx="719" cy="836"/>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w 640"/>
                  <a:gd name="T15" fmla="*/ 0 h 797"/>
                  <a:gd name="T16" fmla="*/ 640 w 640"/>
                  <a:gd name="T17" fmla="*/ 797 h 797"/>
                </a:gdLst>
                <a:ahLst/>
                <a:cxnLst>
                  <a:cxn ang="0">
                    <a:pos x="T0" y="T1"/>
                  </a:cxn>
                  <a:cxn ang="0">
                    <a:pos x="T2" y="T3"/>
                  </a:cxn>
                  <a:cxn ang="0">
                    <a:pos x="T4" y="T5"/>
                  </a:cxn>
                  <a:cxn ang="0">
                    <a:pos x="T6" y="T7"/>
                  </a:cxn>
                  <a:cxn ang="0">
                    <a:pos x="T8" y="T9"/>
                  </a:cxn>
                  <a:cxn ang="0">
                    <a:pos x="T10" y="T11"/>
                  </a:cxn>
                  <a:cxn ang="0">
                    <a:pos x="T12" y="T13"/>
                  </a:cxn>
                </a:cxnLst>
                <a:rect l="T14" t="T15" r="T16" b="T17"/>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sp>
            <p:nvSpPr>
              <p:cNvPr id="25683" name="AutoShape 83"/>
              <p:cNvSpPr>
                <a:spLocks noChangeArrowheads="1"/>
              </p:cNvSpPr>
              <p:nvPr/>
            </p:nvSpPr>
            <p:spPr bwMode="auto">
              <a:xfrm rot="600000" flipH="1">
                <a:off x="3921" y="2381"/>
                <a:ext cx="564" cy="724"/>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w 535"/>
                  <a:gd name="T15" fmla="*/ 0 h 645"/>
                  <a:gd name="T16" fmla="*/ 535 w 535"/>
                  <a:gd name="T17" fmla="*/ 645 h 645"/>
                </a:gdLst>
                <a:ahLst/>
                <a:cxnLst>
                  <a:cxn ang="0">
                    <a:pos x="T0" y="T1"/>
                  </a:cxn>
                  <a:cxn ang="0">
                    <a:pos x="T2" y="T3"/>
                  </a:cxn>
                  <a:cxn ang="0">
                    <a:pos x="T4" y="T5"/>
                  </a:cxn>
                  <a:cxn ang="0">
                    <a:pos x="T6" y="T7"/>
                  </a:cxn>
                  <a:cxn ang="0">
                    <a:pos x="T8" y="T9"/>
                  </a:cxn>
                  <a:cxn ang="0">
                    <a:pos x="T10" y="T11"/>
                  </a:cxn>
                  <a:cxn ang="0">
                    <a:pos x="T12" y="T13"/>
                  </a:cxn>
                </a:cxnLst>
                <a:rect l="T14" t="T15" r="T16" b="T17"/>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600">
                <a:solidFill>
                  <a:srgbClr val="99FFCC"/>
                </a:solidFill>
                <a:round/>
                <a:headEnd/>
                <a:tailEnd/>
              </a:ln>
              <a:effectLst/>
            </p:spPr>
            <p:txBody>
              <a:bodyPr wrap="none" anchor="ctr"/>
              <a:lstStyle/>
              <a:p>
                <a:pPr>
                  <a:defRPr/>
                </a:pPr>
                <a:endParaRPr lang="en-US">
                  <a:ea typeface="+mn-ea"/>
                  <a:cs typeface="+mn-cs"/>
                </a:endParaRPr>
              </a:p>
            </p:txBody>
          </p:sp>
        </p:grpSp>
        <p:grpSp>
          <p:nvGrpSpPr>
            <p:cNvPr id="295944" name="Group 84"/>
            <p:cNvGrpSpPr>
              <a:grpSpLocks/>
            </p:cNvGrpSpPr>
            <p:nvPr/>
          </p:nvGrpSpPr>
          <p:grpSpPr bwMode="auto">
            <a:xfrm>
              <a:off x="-56" y="1600"/>
              <a:ext cx="5705" cy="2147"/>
              <a:chOff x="-56" y="1600"/>
              <a:chExt cx="5705" cy="2147"/>
            </a:xfrm>
          </p:grpSpPr>
          <p:sp>
            <p:nvSpPr>
              <p:cNvPr id="25685" name="AutoShape 85"/>
              <p:cNvSpPr>
                <a:spLocks noChangeArrowheads="1"/>
              </p:cNvSpPr>
              <p:nvPr/>
            </p:nvSpPr>
            <p:spPr bwMode="auto">
              <a:xfrm rot="17940000">
                <a:off x="119" y="2223"/>
                <a:ext cx="1303" cy="1033"/>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w 866"/>
                  <a:gd name="T15" fmla="*/ 0 h 795"/>
                  <a:gd name="T16" fmla="*/ 866 w 866"/>
                  <a:gd name="T17" fmla="*/ 795 h 795"/>
                </a:gdLst>
                <a:ahLst/>
                <a:cxnLst>
                  <a:cxn ang="0">
                    <a:pos x="T0" y="T1"/>
                  </a:cxn>
                  <a:cxn ang="0">
                    <a:pos x="T2" y="T3"/>
                  </a:cxn>
                  <a:cxn ang="0">
                    <a:pos x="T4" y="T5"/>
                  </a:cxn>
                  <a:cxn ang="0">
                    <a:pos x="T6" y="T7"/>
                  </a:cxn>
                  <a:cxn ang="0">
                    <a:pos x="T8" y="T9"/>
                  </a:cxn>
                  <a:cxn ang="0">
                    <a:pos x="T10" y="T11"/>
                  </a:cxn>
                  <a:cxn ang="0">
                    <a:pos x="T12" y="T13"/>
                  </a:cxn>
                </a:cxnLst>
                <a:rect l="T14" t="T15" r="T16" b="T17"/>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a:noFill/>
                <a:round/>
                <a:headEnd/>
                <a:tailEnd/>
              </a:ln>
              <a:effectLst/>
            </p:spPr>
            <p:txBody>
              <a:bodyPr wrap="none" anchor="ctr"/>
              <a:lstStyle/>
              <a:p>
                <a:pPr>
                  <a:defRPr/>
                </a:pPr>
                <a:endParaRPr lang="en-US">
                  <a:ea typeface="+mn-ea"/>
                  <a:cs typeface="+mn-cs"/>
                </a:endParaRPr>
              </a:p>
            </p:txBody>
          </p:sp>
          <p:grpSp>
            <p:nvGrpSpPr>
              <p:cNvPr id="295946" name="Group 86"/>
              <p:cNvGrpSpPr>
                <a:grpSpLocks/>
              </p:cNvGrpSpPr>
              <p:nvPr/>
            </p:nvGrpSpPr>
            <p:grpSpPr bwMode="auto">
              <a:xfrm>
                <a:off x="129" y="2299"/>
                <a:ext cx="5520" cy="159"/>
                <a:chOff x="129" y="2299"/>
                <a:chExt cx="5520" cy="159"/>
              </a:xfrm>
            </p:grpSpPr>
            <p:sp>
              <p:nvSpPr>
                <p:cNvPr id="25687" name="AutoShape 87"/>
                <p:cNvSpPr>
                  <a:spLocks noChangeArrowheads="1"/>
                </p:cNvSpPr>
                <p:nvPr/>
              </p:nvSpPr>
              <p:spPr bwMode="auto">
                <a:xfrm>
                  <a:off x="129" y="2299"/>
                  <a:ext cx="5521" cy="160"/>
                </a:xfrm>
                <a:prstGeom prst="roundRect">
                  <a:avLst>
                    <a:gd name="adj" fmla="val 50000"/>
                  </a:avLst>
                </a:prstGeom>
                <a:solidFill>
                  <a:srgbClr val="808080">
                    <a:alpha val="50000"/>
                  </a:srgbClr>
                </a:solidFill>
                <a:ln w="9525">
                  <a:noFill/>
                  <a:round/>
                  <a:headEnd/>
                  <a:tailEnd/>
                </a:ln>
                <a:effectLst/>
              </p:spPr>
              <p:txBody>
                <a:bodyPr wrap="none" anchor="ctr"/>
                <a:lstStyle/>
                <a:p>
                  <a:pPr>
                    <a:defRPr/>
                  </a:pPr>
                  <a:endParaRPr lang="en-US">
                    <a:ea typeface="+mn-ea"/>
                    <a:cs typeface="+mn-cs"/>
                  </a:endParaRPr>
                </a:p>
              </p:txBody>
            </p:sp>
            <p:sp>
              <p:nvSpPr>
                <p:cNvPr id="25688" name="Rectangle 88"/>
                <p:cNvSpPr>
                  <a:spLocks noChangeArrowheads="1"/>
                </p:cNvSpPr>
                <p:nvPr/>
              </p:nvSpPr>
              <p:spPr bwMode="auto">
                <a:xfrm>
                  <a:off x="155" y="2344"/>
                  <a:ext cx="5460" cy="40"/>
                </a:xfrm>
                <a:prstGeom prst="rect">
                  <a:avLst/>
                </a:prstGeom>
                <a:solidFill>
                  <a:srgbClr val="808080">
                    <a:alpha val="50000"/>
                  </a:srgbClr>
                </a:solidFill>
                <a:ln w="9525">
                  <a:noFill/>
                  <a:round/>
                  <a:headEnd/>
                  <a:tailEnd/>
                </a:ln>
                <a:effectLst/>
              </p:spPr>
              <p:txBody>
                <a:bodyPr wrap="none" anchor="ctr"/>
                <a:lstStyle/>
                <a:p>
                  <a:pPr>
                    <a:defRPr/>
                  </a:pPr>
                  <a:endParaRPr lang="en-US">
                    <a:ea typeface="+mn-ea"/>
                    <a:cs typeface="+mn-cs"/>
                  </a:endParaRPr>
                </a:p>
              </p:txBody>
            </p:sp>
          </p:grpSp>
          <p:grpSp>
            <p:nvGrpSpPr>
              <p:cNvPr id="295947" name="Group 89"/>
              <p:cNvGrpSpPr>
                <a:grpSpLocks/>
              </p:cNvGrpSpPr>
              <p:nvPr/>
            </p:nvGrpSpPr>
            <p:grpSpPr bwMode="auto">
              <a:xfrm>
                <a:off x="61" y="2233"/>
                <a:ext cx="5520" cy="159"/>
                <a:chOff x="61" y="2233"/>
                <a:chExt cx="5520" cy="159"/>
              </a:xfrm>
            </p:grpSpPr>
            <p:sp>
              <p:nvSpPr>
                <p:cNvPr id="25690" name="AutoShape 90"/>
                <p:cNvSpPr>
                  <a:spLocks noChangeArrowheads="1"/>
                </p:cNvSpPr>
                <p:nvPr/>
              </p:nvSpPr>
              <p:spPr bwMode="auto">
                <a:xfrm>
                  <a:off x="61" y="2233"/>
                  <a:ext cx="5521" cy="160"/>
                </a:xfrm>
                <a:prstGeom prst="roundRect">
                  <a:avLst>
                    <a:gd name="adj" fmla="val 50000"/>
                  </a:avLst>
                </a:prstGeom>
                <a:gradFill rotWithShape="0">
                  <a:gsLst>
                    <a:gs pos="0">
                      <a:srgbClr val="525252"/>
                    </a:gs>
                    <a:gs pos="50000">
                      <a:srgbClr val="B2B2B2"/>
                    </a:gs>
                    <a:gs pos="100000">
                      <a:srgbClr val="525252"/>
                    </a:gs>
                  </a:gsLst>
                  <a:lin ang="5400000" scaled="1"/>
                </a:gradFill>
                <a:ln w="9525">
                  <a:noFill/>
                  <a:round/>
                  <a:headEnd/>
                  <a:tailEnd/>
                </a:ln>
                <a:effectLst/>
              </p:spPr>
              <p:txBody>
                <a:bodyPr wrap="none" anchor="ctr"/>
                <a:lstStyle/>
                <a:p>
                  <a:pPr>
                    <a:defRPr/>
                  </a:pPr>
                  <a:endParaRPr lang="en-US">
                    <a:ea typeface="+mn-ea"/>
                    <a:cs typeface="+mn-cs"/>
                  </a:endParaRPr>
                </a:p>
              </p:txBody>
            </p:sp>
            <p:sp>
              <p:nvSpPr>
                <p:cNvPr id="25691" name="Rectangle 91"/>
                <p:cNvSpPr>
                  <a:spLocks noChangeArrowheads="1"/>
                </p:cNvSpPr>
                <p:nvPr/>
              </p:nvSpPr>
              <p:spPr bwMode="auto">
                <a:xfrm>
                  <a:off x="87" y="2277"/>
                  <a:ext cx="5460" cy="40"/>
                </a:xfrm>
                <a:prstGeom prst="rect">
                  <a:avLst/>
                </a:prstGeom>
                <a:gradFill rotWithShape="0">
                  <a:gsLst>
                    <a:gs pos="0">
                      <a:srgbClr val="B2B2B2"/>
                    </a:gs>
                    <a:gs pos="50000">
                      <a:srgbClr val="E8E8E8"/>
                    </a:gs>
                    <a:gs pos="100000">
                      <a:srgbClr val="B2B2B2"/>
                    </a:gs>
                  </a:gsLst>
                  <a:lin ang="5400000" scaled="1"/>
                </a:gradFill>
                <a:ln w="9525">
                  <a:noFill/>
                  <a:round/>
                  <a:headEnd/>
                  <a:tailEnd/>
                </a:ln>
                <a:effectLst/>
              </p:spPr>
              <p:txBody>
                <a:bodyPr wrap="none" anchor="ctr"/>
                <a:lstStyle/>
                <a:p>
                  <a:pPr>
                    <a:defRPr/>
                  </a:pPr>
                  <a:endParaRPr lang="en-US">
                    <a:ea typeface="+mn-ea"/>
                    <a:cs typeface="+mn-cs"/>
                  </a:endParaRPr>
                </a:p>
              </p:txBody>
            </p:sp>
          </p:grpSp>
          <p:grpSp>
            <p:nvGrpSpPr>
              <p:cNvPr id="295948" name="Group 92"/>
              <p:cNvGrpSpPr>
                <a:grpSpLocks/>
              </p:cNvGrpSpPr>
              <p:nvPr/>
            </p:nvGrpSpPr>
            <p:grpSpPr bwMode="auto">
              <a:xfrm>
                <a:off x="-56" y="1600"/>
                <a:ext cx="2047" cy="2147"/>
                <a:chOff x="-56" y="1600"/>
                <a:chExt cx="2047" cy="2147"/>
              </a:xfrm>
            </p:grpSpPr>
            <p:sp>
              <p:nvSpPr>
                <p:cNvPr id="25693" name="AutoShape 93"/>
                <p:cNvSpPr>
                  <a:spLocks noChangeArrowheads="1"/>
                </p:cNvSpPr>
                <p:nvPr/>
              </p:nvSpPr>
              <p:spPr bwMode="auto">
                <a:xfrm rot="17940000">
                  <a:off x="133" y="1967"/>
                  <a:ext cx="1671" cy="141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w 866"/>
                    <a:gd name="T15" fmla="*/ 0 h 795"/>
                    <a:gd name="T16" fmla="*/ 866 w 866"/>
                    <a:gd name="T17" fmla="*/ 795 h 795"/>
                  </a:gdLst>
                  <a:ahLst/>
                  <a:cxnLst>
                    <a:cxn ang="0">
                      <a:pos x="T0" y="T1"/>
                    </a:cxn>
                    <a:cxn ang="0">
                      <a:pos x="T2" y="T3"/>
                    </a:cxn>
                    <a:cxn ang="0">
                      <a:pos x="T4" y="T5"/>
                    </a:cxn>
                    <a:cxn ang="0">
                      <a:pos x="T6" y="T7"/>
                    </a:cxn>
                    <a:cxn ang="0">
                      <a:pos x="T8" y="T9"/>
                    </a:cxn>
                    <a:cxn ang="0">
                      <a:pos x="T10" y="T11"/>
                    </a:cxn>
                    <a:cxn ang="0">
                      <a:pos x="T12" y="T13"/>
                    </a:cxn>
                  </a:cxnLst>
                  <a:rect l="T14" t="T15" r="T16" b="T17"/>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F5CDDF"/>
                </a:solidFill>
                <a:ln w="9525">
                  <a:noFill/>
                  <a:round/>
                  <a:headEnd/>
                  <a:tailEnd/>
                </a:ln>
                <a:effectLst/>
              </p:spPr>
              <p:txBody>
                <a:bodyPr wrap="none" anchor="ctr"/>
                <a:lstStyle/>
                <a:p>
                  <a:pPr>
                    <a:defRPr/>
                  </a:pPr>
                  <a:endParaRPr lang="en-US">
                    <a:ea typeface="+mn-ea"/>
                    <a:cs typeface="+mn-cs"/>
                  </a:endParaRPr>
                </a:p>
              </p:txBody>
            </p:sp>
            <p:sp>
              <p:nvSpPr>
                <p:cNvPr id="25694" name="AutoShape 94"/>
                <p:cNvSpPr>
                  <a:spLocks noChangeArrowheads="1"/>
                </p:cNvSpPr>
                <p:nvPr/>
              </p:nvSpPr>
              <p:spPr bwMode="auto">
                <a:xfrm rot="17940000">
                  <a:off x="343" y="2597"/>
                  <a:ext cx="377" cy="1040"/>
                </a:xfrm>
                <a:custGeom>
                  <a:avLst/>
                  <a:gdLst>
                    <a:gd name="T0" fmla="*/ 209 w 642"/>
                    <a:gd name="T1" fmla="*/ 42 h 1919"/>
                    <a:gd name="T2" fmla="*/ 1 w 642"/>
                    <a:gd name="T3" fmla="*/ 551 h 1919"/>
                    <a:gd name="T4" fmla="*/ 218 w 642"/>
                    <a:gd name="T5" fmla="*/ 1319 h 1919"/>
                    <a:gd name="T6" fmla="*/ 518 w 642"/>
                    <a:gd name="T7" fmla="*/ 1845 h 1919"/>
                    <a:gd name="T8" fmla="*/ 551 w 642"/>
                    <a:gd name="T9" fmla="*/ 1761 h 1919"/>
                    <a:gd name="T10" fmla="*/ 259 w 642"/>
                    <a:gd name="T11" fmla="*/ 1060 h 1919"/>
                    <a:gd name="T12" fmla="*/ 218 w 642"/>
                    <a:gd name="T13" fmla="*/ 559 h 1919"/>
                    <a:gd name="T14" fmla="*/ 343 w 642"/>
                    <a:gd name="T15" fmla="*/ 192 h 1919"/>
                    <a:gd name="T16" fmla="*/ 476 w 642"/>
                    <a:gd name="T17" fmla="*/ 117 h 1919"/>
                    <a:gd name="T18" fmla="*/ 635 w 642"/>
                    <a:gd name="T19" fmla="*/ 58 h 1919"/>
                    <a:gd name="T20" fmla="*/ 518 w 642"/>
                    <a:gd name="T21" fmla="*/ 8 h 1919"/>
                    <a:gd name="T22" fmla="*/ 326 w 642"/>
                    <a:gd name="T23" fmla="*/ 8 h 1919"/>
                    <a:gd name="T24" fmla="*/ 209 w 642"/>
                    <a:gd name="T25" fmla="*/ 42 h 1919"/>
                    <a:gd name="T26" fmla="*/ 0 w 642"/>
                    <a:gd name="T27" fmla="*/ 0 h 1919"/>
                    <a:gd name="T28" fmla="*/ 642 w 642"/>
                    <a:gd name="T29" fmla="*/ 1919 h 1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rgbClr val="F5CDDF"/>
                    </a:gs>
                    <a:gs pos="100000">
                      <a:srgbClr val="B89AA8"/>
                    </a:gs>
                  </a:gsLst>
                  <a:lin ang="10800000" scaled="1"/>
                </a:gradFill>
                <a:ln w="9525">
                  <a:noFill/>
                  <a:round/>
                  <a:headEnd/>
                  <a:tailEnd/>
                </a:ln>
                <a:effectLst/>
              </p:spPr>
              <p:txBody>
                <a:bodyPr wrap="none" anchor="ctr"/>
                <a:lstStyle/>
                <a:p>
                  <a:pPr>
                    <a:defRPr/>
                  </a:pPr>
                  <a:endParaRPr lang="en-US">
                    <a:ea typeface="+mn-ea"/>
                    <a:cs typeface="+mn-cs"/>
                  </a:endParaRPr>
                </a:p>
              </p:txBody>
            </p:sp>
            <p:sp>
              <p:nvSpPr>
                <p:cNvPr id="25695" name="AutoShape 95"/>
                <p:cNvSpPr>
                  <a:spLocks noChangeArrowheads="1"/>
                </p:cNvSpPr>
                <p:nvPr/>
              </p:nvSpPr>
              <p:spPr bwMode="auto">
                <a:xfrm rot="17940000">
                  <a:off x="-229" y="2226"/>
                  <a:ext cx="1416" cy="342"/>
                </a:xfrm>
                <a:custGeom>
                  <a:avLst/>
                  <a:gdLst>
                    <a:gd name="T0" fmla="*/ 11 w 2411"/>
                    <a:gd name="T1" fmla="*/ 117 h 630"/>
                    <a:gd name="T2" fmla="*/ 250 w 2411"/>
                    <a:gd name="T3" fmla="*/ 10 h 630"/>
                    <a:gd name="T4" fmla="*/ 765 w 2411"/>
                    <a:gd name="T5" fmla="*/ 58 h 630"/>
                    <a:gd name="T6" fmla="*/ 1574 w 2411"/>
                    <a:gd name="T7" fmla="*/ 256 h 630"/>
                    <a:gd name="T8" fmla="*/ 2162 w 2411"/>
                    <a:gd name="T9" fmla="*/ 470 h 630"/>
                    <a:gd name="T10" fmla="*/ 2359 w 2411"/>
                    <a:gd name="T11" fmla="*/ 586 h 630"/>
                    <a:gd name="T12" fmla="*/ 2307 w 2411"/>
                    <a:gd name="T13" fmla="*/ 601 h 630"/>
                    <a:gd name="T14" fmla="*/ 1741 w 2411"/>
                    <a:gd name="T15" fmla="*/ 415 h 630"/>
                    <a:gd name="T16" fmla="*/ 874 w 2411"/>
                    <a:gd name="T17" fmla="*/ 212 h 630"/>
                    <a:gd name="T18" fmla="*/ 382 w 2411"/>
                    <a:gd name="T19" fmla="*/ 179 h 630"/>
                    <a:gd name="T20" fmla="*/ 198 w 2411"/>
                    <a:gd name="T21" fmla="*/ 270 h 630"/>
                    <a:gd name="T22" fmla="*/ 31 w 2411"/>
                    <a:gd name="T23" fmla="*/ 187 h 630"/>
                    <a:gd name="T24" fmla="*/ 11 w 2411"/>
                    <a:gd name="T25" fmla="*/ 117 h 630"/>
                    <a:gd name="T26" fmla="*/ 0 w 2411"/>
                    <a:gd name="T27" fmla="*/ 0 h 630"/>
                    <a:gd name="T28" fmla="*/ 2411 w 2411"/>
                    <a:gd name="T29" fmla="*/ 630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rgbClr val="B89AA8"/>
                    </a:gs>
                    <a:gs pos="100000">
                      <a:srgbClr val="F5CDDF"/>
                    </a:gs>
                  </a:gsLst>
                  <a:lin ang="5400000" scaled="1"/>
                </a:gradFill>
                <a:ln w="9525">
                  <a:noFill/>
                  <a:round/>
                  <a:headEnd/>
                  <a:tailEnd/>
                </a:ln>
                <a:effectLst/>
              </p:spPr>
              <p:txBody>
                <a:bodyPr wrap="none" anchor="ctr"/>
                <a:lstStyle/>
                <a:p>
                  <a:pPr>
                    <a:defRPr/>
                  </a:pPr>
                  <a:endParaRPr lang="en-US">
                    <a:ea typeface="+mn-ea"/>
                    <a:cs typeface="+mn-cs"/>
                  </a:endParaRPr>
                </a:p>
              </p:txBody>
            </p:sp>
            <p:sp>
              <p:nvSpPr>
                <p:cNvPr id="25696" name="AutoShape 96"/>
                <p:cNvSpPr>
                  <a:spLocks noChangeArrowheads="1"/>
                </p:cNvSpPr>
                <p:nvPr/>
              </p:nvSpPr>
              <p:spPr bwMode="auto">
                <a:xfrm rot="17940000">
                  <a:off x="613" y="2205"/>
                  <a:ext cx="908" cy="813"/>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 name="T26" fmla="*/ 0 w 1547"/>
                    <a:gd name="T27" fmla="*/ 0 h 1502"/>
                    <a:gd name="T28" fmla="*/ 1547 w 1547"/>
                    <a:gd name="T29" fmla="*/ 1502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rgbClr val="F5CDDF"/>
                    </a:gs>
                    <a:gs pos="50000">
                      <a:srgbClr val="FCF6F9"/>
                    </a:gs>
                    <a:gs pos="100000">
                      <a:srgbClr val="F5CDDF"/>
                    </a:gs>
                  </a:gsLst>
                  <a:lin ang="8100000" scaled="1"/>
                </a:gradFill>
                <a:ln w="9525">
                  <a:noFill/>
                  <a:round/>
                  <a:headEnd/>
                  <a:tailEnd/>
                </a:ln>
                <a:effectLst/>
              </p:spPr>
              <p:txBody>
                <a:bodyPr wrap="none" anchor="ctr"/>
                <a:lstStyle/>
                <a:p>
                  <a:pPr>
                    <a:defRPr/>
                  </a:pPr>
                  <a:endParaRPr lang="en-US">
                    <a:ea typeface="+mn-ea"/>
                    <a:cs typeface="+mn-cs"/>
                  </a:endParaRPr>
                </a:p>
              </p:txBody>
            </p:sp>
            <p:sp>
              <p:nvSpPr>
                <p:cNvPr id="25697" name="AutoShape 97"/>
                <p:cNvSpPr>
                  <a:spLocks noChangeArrowheads="1"/>
                </p:cNvSpPr>
                <p:nvPr/>
              </p:nvSpPr>
              <p:spPr bwMode="auto">
                <a:xfrm rot="17940000">
                  <a:off x="431" y="2495"/>
                  <a:ext cx="542" cy="495"/>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 name="T16" fmla="*/ 0 w 921"/>
                    <a:gd name="T17" fmla="*/ 0 h 912"/>
                    <a:gd name="T18" fmla="*/ 921 w 921"/>
                    <a:gd name="T19" fmla="*/ 912 h 912"/>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rgbClr val="FCF7FA"/>
                    </a:gs>
                    <a:gs pos="100000">
                      <a:srgbClr val="F5CDDF"/>
                    </a:gs>
                  </a:gsLst>
                  <a:lin ang="13500000" scaled="1"/>
                </a:gradFill>
                <a:ln w="9525">
                  <a:noFill/>
                  <a:round/>
                  <a:headEnd/>
                  <a:tailEnd/>
                </a:ln>
                <a:effectLst/>
              </p:spPr>
              <p:txBody>
                <a:bodyPr wrap="none" anchor="ctr"/>
                <a:lstStyle/>
                <a:p>
                  <a:pPr>
                    <a:defRPr/>
                  </a:pPr>
                  <a:endParaRPr lang="en-US">
                    <a:ea typeface="+mn-ea"/>
                    <a:cs typeface="+mn-cs"/>
                  </a:endParaRPr>
                </a:p>
              </p:txBody>
            </p:sp>
          </p:grpSp>
        </p:grpSp>
      </p:grpSp>
      <p:sp>
        <p:nvSpPr>
          <p:cNvPr id="295939" name="Rectangle 98"/>
          <p:cNvSpPr>
            <a:spLocks noGrp="1" noChangeArrowheads="1"/>
          </p:cNvSpPr>
          <p:nvPr>
            <p:ph type="title"/>
          </p:nvPr>
        </p:nvSpPr>
        <p:spPr bwMode="auto">
          <a:xfrm>
            <a:off x="1905000" y="2209800"/>
            <a:ext cx="685323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99" name="Text Box 99"/>
          <p:cNvSpPr txBox="1">
            <a:spLocks noChangeArrowheads="1"/>
          </p:cNvSpPr>
          <p:nvPr/>
        </p:nvSpPr>
        <p:spPr bwMode="auto">
          <a:xfrm>
            <a:off x="685800" y="6248400"/>
            <a:ext cx="19018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25700" name="Text Box 100"/>
          <p:cNvSpPr txBox="1">
            <a:spLocks noChangeArrowheads="1"/>
          </p:cNvSpPr>
          <p:nvPr/>
        </p:nvSpPr>
        <p:spPr bwMode="auto">
          <a:xfrm>
            <a:off x="3124200" y="6248400"/>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25701" name="Rectangle 101"/>
          <p:cNvSpPr>
            <a:spLocks noGrp="1" noChangeArrowheads="1"/>
          </p:cNvSpPr>
          <p:nvPr>
            <p:ph type="sldNum"/>
          </p:nvPr>
        </p:nvSpPr>
        <p:spPr bwMode="auto">
          <a:xfrm>
            <a:off x="6553200" y="6248400"/>
            <a:ext cx="19002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95000"/>
              </a:lnSpc>
              <a:defRPr sz="1400">
                <a:solidFill>
                  <a:srgbClr val="000000"/>
                </a:solidFill>
                <a:cs typeface="Arial Unicode MS" charset="0"/>
              </a:defRPr>
            </a:lvl1pPr>
          </a:lstStyle>
          <a:p>
            <a:fld id="{75227229-56AA-5147-A649-31C495CEA6A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l" defTabSz="457200" rtl="0" eaLnBrk="0" fontAlgn="base" hangingPunct="0">
        <a:lnSpc>
          <a:spcPct val="97000"/>
        </a:lnSpc>
        <a:spcBef>
          <a:spcPct val="0"/>
        </a:spcBef>
        <a:spcAft>
          <a:spcPct val="0"/>
        </a:spcAft>
        <a:buClr>
          <a:srgbClr val="000000"/>
        </a:buClr>
        <a:buSzPct val="100000"/>
        <a:buFont typeface="Times New Roman" charset="0"/>
        <a:defRPr sz="4400">
          <a:solidFill>
            <a:srgbClr val="007572"/>
          </a:solidFill>
          <a:latin typeface="+mj-lt"/>
          <a:ea typeface="ＭＳ Ｐゴシック" charset="0"/>
          <a:cs typeface="+mj-cs"/>
        </a:defRPr>
      </a:lvl1pPr>
      <a:lvl2pPr algn="l" defTabSz="457200" rtl="0" eaLnBrk="0" fontAlgn="base" hangingPunct="0">
        <a:lnSpc>
          <a:spcPct val="97000"/>
        </a:lnSpc>
        <a:spcBef>
          <a:spcPct val="0"/>
        </a:spcBef>
        <a:spcAft>
          <a:spcPct val="0"/>
        </a:spcAft>
        <a:buClr>
          <a:srgbClr val="000000"/>
        </a:buClr>
        <a:buSzPct val="100000"/>
        <a:buFont typeface="Times New Roman" charset="0"/>
        <a:defRPr sz="4400">
          <a:solidFill>
            <a:srgbClr val="007572"/>
          </a:solidFill>
          <a:latin typeface="Arial Narrow" pitchFamily="34" charset="0"/>
          <a:ea typeface="ＭＳ Ｐゴシック" charset="0"/>
          <a:cs typeface="MS Gothic" pitchFamily="49" charset="-128"/>
        </a:defRPr>
      </a:lvl2pPr>
      <a:lvl3pPr algn="l" defTabSz="457200" rtl="0" eaLnBrk="0" fontAlgn="base" hangingPunct="0">
        <a:lnSpc>
          <a:spcPct val="97000"/>
        </a:lnSpc>
        <a:spcBef>
          <a:spcPct val="0"/>
        </a:spcBef>
        <a:spcAft>
          <a:spcPct val="0"/>
        </a:spcAft>
        <a:buClr>
          <a:srgbClr val="000000"/>
        </a:buClr>
        <a:buSzPct val="100000"/>
        <a:buFont typeface="Times New Roman" charset="0"/>
        <a:defRPr sz="4400">
          <a:solidFill>
            <a:srgbClr val="007572"/>
          </a:solidFill>
          <a:latin typeface="Arial Narrow" pitchFamily="34" charset="0"/>
          <a:ea typeface="ＭＳ Ｐゴシック" charset="0"/>
          <a:cs typeface="MS Gothic" pitchFamily="49" charset="-128"/>
        </a:defRPr>
      </a:lvl3pPr>
      <a:lvl4pPr algn="l" defTabSz="457200" rtl="0" eaLnBrk="0" fontAlgn="base" hangingPunct="0">
        <a:lnSpc>
          <a:spcPct val="97000"/>
        </a:lnSpc>
        <a:spcBef>
          <a:spcPct val="0"/>
        </a:spcBef>
        <a:spcAft>
          <a:spcPct val="0"/>
        </a:spcAft>
        <a:buClr>
          <a:srgbClr val="000000"/>
        </a:buClr>
        <a:buSzPct val="100000"/>
        <a:buFont typeface="Times New Roman" charset="0"/>
        <a:defRPr sz="4400">
          <a:solidFill>
            <a:srgbClr val="007572"/>
          </a:solidFill>
          <a:latin typeface="Arial Narrow" pitchFamily="34" charset="0"/>
          <a:ea typeface="ＭＳ Ｐゴシック" charset="0"/>
          <a:cs typeface="MS Gothic" pitchFamily="49" charset="-128"/>
        </a:defRPr>
      </a:lvl4pPr>
      <a:lvl5pPr algn="l" defTabSz="457200" rtl="0" eaLnBrk="0" fontAlgn="base" hangingPunct="0">
        <a:lnSpc>
          <a:spcPct val="97000"/>
        </a:lnSpc>
        <a:spcBef>
          <a:spcPct val="0"/>
        </a:spcBef>
        <a:spcAft>
          <a:spcPct val="0"/>
        </a:spcAft>
        <a:buClr>
          <a:srgbClr val="000000"/>
        </a:buClr>
        <a:buSzPct val="100000"/>
        <a:buFont typeface="Times New Roman" charset="0"/>
        <a:defRPr sz="4400">
          <a:solidFill>
            <a:srgbClr val="007572"/>
          </a:solidFill>
          <a:latin typeface="Arial Narrow" pitchFamily="34" charset="0"/>
          <a:ea typeface="ＭＳ Ｐゴシック" charset="0"/>
          <a:cs typeface="MS Gothic" pitchFamily="49" charset="-128"/>
        </a:defRPr>
      </a:lvl5pPr>
      <a:lvl6pPr marL="2514600" indent="-228600" algn="l" defTabSz="457200" rtl="0" eaLnBrk="0" fontAlgn="base" hangingPunct="0">
        <a:lnSpc>
          <a:spcPct val="97000"/>
        </a:lnSpc>
        <a:spcBef>
          <a:spcPct val="0"/>
        </a:spcBef>
        <a:spcAft>
          <a:spcPct val="0"/>
        </a:spcAft>
        <a:buClr>
          <a:srgbClr val="000000"/>
        </a:buClr>
        <a:buSzPct val="100000"/>
        <a:buFont typeface="Times New Roman" charset="0"/>
        <a:defRPr sz="4400">
          <a:solidFill>
            <a:srgbClr val="007572"/>
          </a:solidFill>
          <a:latin typeface="Arial Narrow" pitchFamily="34" charset="0"/>
          <a:ea typeface="MS Gothic" pitchFamily="49" charset="-128"/>
          <a:cs typeface="MS Gothic" pitchFamily="49" charset="-128"/>
        </a:defRPr>
      </a:lvl6pPr>
      <a:lvl7pPr marL="2971800" indent="-228600" algn="l" defTabSz="457200" rtl="0" eaLnBrk="0" fontAlgn="base" hangingPunct="0">
        <a:lnSpc>
          <a:spcPct val="97000"/>
        </a:lnSpc>
        <a:spcBef>
          <a:spcPct val="0"/>
        </a:spcBef>
        <a:spcAft>
          <a:spcPct val="0"/>
        </a:spcAft>
        <a:buClr>
          <a:srgbClr val="000000"/>
        </a:buClr>
        <a:buSzPct val="100000"/>
        <a:buFont typeface="Times New Roman" charset="0"/>
        <a:defRPr sz="4400">
          <a:solidFill>
            <a:srgbClr val="007572"/>
          </a:solidFill>
          <a:latin typeface="Arial Narrow" pitchFamily="34" charset="0"/>
          <a:ea typeface="MS Gothic" pitchFamily="49" charset="-128"/>
          <a:cs typeface="MS Gothic" pitchFamily="49" charset="-128"/>
        </a:defRPr>
      </a:lvl7pPr>
      <a:lvl8pPr marL="3429000" indent="-228600" algn="l" defTabSz="457200" rtl="0" eaLnBrk="0" fontAlgn="base" hangingPunct="0">
        <a:lnSpc>
          <a:spcPct val="97000"/>
        </a:lnSpc>
        <a:spcBef>
          <a:spcPct val="0"/>
        </a:spcBef>
        <a:spcAft>
          <a:spcPct val="0"/>
        </a:spcAft>
        <a:buClr>
          <a:srgbClr val="000000"/>
        </a:buClr>
        <a:buSzPct val="100000"/>
        <a:buFont typeface="Times New Roman" charset="0"/>
        <a:defRPr sz="4400">
          <a:solidFill>
            <a:srgbClr val="007572"/>
          </a:solidFill>
          <a:latin typeface="Arial Narrow" pitchFamily="34" charset="0"/>
          <a:ea typeface="MS Gothic" pitchFamily="49" charset="-128"/>
          <a:cs typeface="MS Gothic" pitchFamily="49" charset="-128"/>
        </a:defRPr>
      </a:lvl8pPr>
      <a:lvl9pPr marL="3886200" indent="-228600" algn="l" defTabSz="457200" rtl="0" eaLnBrk="0" fontAlgn="base" hangingPunct="0">
        <a:lnSpc>
          <a:spcPct val="97000"/>
        </a:lnSpc>
        <a:spcBef>
          <a:spcPct val="0"/>
        </a:spcBef>
        <a:spcAft>
          <a:spcPct val="0"/>
        </a:spcAft>
        <a:buClr>
          <a:srgbClr val="000000"/>
        </a:buClr>
        <a:buSzPct val="100000"/>
        <a:buFont typeface="Times New Roman" charset="0"/>
        <a:defRPr sz="4400">
          <a:solidFill>
            <a:srgbClr val="007572"/>
          </a:solidFill>
          <a:latin typeface="Arial Narrow" pitchFamily="34" charset="0"/>
          <a:ea typeface="MS Gothic" pitchFamily="49" charset="-128"/>
          <a:cs typeface="MS Gothic" pitchFamily="49" charset="-128"/>
        </a:defRPr>
      </a:lvl9pPr>
    </p:titleStyle>
    <p:bodyStyle>
      <a:lvl1pPr marL="342900" indent="-342900" algn="l" defTabSz="457200" rtl="0" eaLnBrk="0" fontAlgn="base" hangingPunct="0">
        <a:lnSpc>
          <a:spcPct val="97000"/>
        </a:lnSpc>
        <a:spcBef>
          <a:spcPts val="800"/>
        </a:spcBef>
        <a:spcAft>
          <a:spcPct val="0"/>
        </a:spcAft>
        <a:buClr>
          <a:srgbClr val="000000"/>
        </a:buClr>
        <a:buSzPct val="100000"/>
        <a:buFont typeface="Times New Roman" charset="0"/>
        <a:defRPr sz="3200">
          <a:solidFill>
            <a:srgbClr val="333333"/>
          </a:solidFill>
          <a:latin typeface="+mn-lt"/>
          <a:ea typeface="ＭＳ Ｐゴシック" charset="0"/>
          <a:cs typeface="+mn-cs"/>
        </a:defRPr>
      </a:lvl1pPr>
      <a:lvl2pPr marL="742950" indent="-285750" algn="l" defTabSz="457200" rtl="0" eaLnBrk="0" fontAlgn="base" hangingPunct="0">
        <a:lnSpc>
          <a:spcPct val="97000"/>
        </a:lnSpc>
        <a:spcBef>
          <a:spcPts val="700"/>
        </a:spcBef>
        <a:spcAft>
          <a:spcPct val="0"/>
        </a:spcAft>
        <a:buClr>
          <a:srgbClr val="000000"/>
        </a:buClr>
        <a:buSzPct val="100000"/>
        <a:buFont typeface="Times New Roman" charset="0"/>
        <a:defRPr sz="2800">
          <a:solidFill>
            <a:srgbClr val="333333"/>
          </a:solidFill>
          <a:latin typeface="+mn-lt"/>
          <a:ea typeface="+mn-ea"/>
          <a:cs typeface="+mn-cs"/>
        </a:defRPr>
      </a:lvl2pPr>
      <a:lvl3pPr marL="1143000" indent="-228600" algn="l" defTabSz="457200" rtl="0" eaLnBrk="0" fontAlgn="base" hangingPunct="0">
        <a:lnSpc>
          <a:spcPct val="97000"/>
        </a:lnSpc>
        <a:spcBef>
          <a:spcPts val="600"/>
        </a:spcBef>
        <a:spcAft>
          <a:spcPct val="0"/>
        </a:spcAft>
        <a:buClr>
          <a:srgbClr val="000000"/>
        </a:buClr>
        <a:buSzPct val="100000"/>
        <a:buFont typeface="Times New Roman" charset="0"/>
        <a:defRPr sz="2400">
          <a:solidFill>
            <a:srgbClr val="333333"/>
          </a:solidFill>
          <a:latin typeface="+mn-lt"/>
          <a:ea typeface="+mn-ea"/>
          <a:cs typeface="+mn-cs"/>
        </a:defRPr>
      </a:lvl3pPr>
      <a:lvl4pPr marL="1600200" indent="-228600" algn="l" defTabSz="457200" rtl="0" eaLnBrk="0" fontAlgn="base" hangingPunct="0">
        <a:lnSpc>
          <a:spcPct val="97000"/>
        </a:lnSpc>
        <a:spcBef>
          <a:spcPts val="500"/>
        </a:spcBef>
        <a:spcAft>
          <a:spcPct val="0"/>
        </a:spcAft>
        <a:buClr>
          <a:srgbClr val="000000"/>
        </a:buClr>
        <a:buSzPct val="100000"/>
        <a:buFont typeface="Times New Roman" charset="0"/>
        <a:defRPr sz="2000">
          <a:solidFill>
            <a:srgbClr val="333333"/>
          </a:solidFill>
          <a:latin typeface="+mn-lt"/>
          <a:ea typeface="+mn-ea"/>
          <a:cs typeface="+mn-cs"/>
        </a:defRPr>
      </a:lvl4pPr>
      <a:lvl5pPr marL="2057400" indent="-228600" algn="l" defTabSz="457200" rtl="0" eaLnBrk="0" fontAlgn="base" hangingPunct="0">
        <a:lnSpc>
          <a:spcPct val="97000"/>
        </a:lnSpc>
        <a:spcBef>
          <a:spcPts val="500"/>
        </a:spcBef>
        <a:spcAft>
          <a:spcPct val="0"/>
        </a:spcAft>
        <a:buClr>
          <a:srgbClr val="000000"/>
        </a:buClr>
        <a:buSzPct val="100000"/>
        <a:buFont typeface="Times New Roman" charset="0"/>
        <a:defRPr sz="2000">
          <a:solidFill>
            <a:srgbClr val="333333"/>
          </a:solidFill>
          <a:latin typeface="+mn-lt"/>
          <a:ea typeface="+mn-ea"/>
          <a:cs typeface="+mn-cs"/>
        </a:defRPr>
      </a:lvl5pPr>
      <a:lvl6pPr marL="2514600" indent="-228600" algn="l" defTabSz="457200" rtl="0" eaLnBrk="0" fontAlgn="base" hangingPunct="0">
        <a:lnSpc>
          <a:spcPct val="97000"/>
        </a:lnSpc>
        <a:spcBef>
          <a:spcPts val="500"/>
        </a:spcBef>
        <a:spcAft>
          <a:spcPct val="0"/>
        </a:spcAft>
        <a:buClr>
          <a:srgbClr val="000000"/>
        </a:buClr>
        <a:buSzPct val="100000"/>
        <a:buFont typeface="Times New Roman" charset="0"/>
        <a:defRPr sz="2000">
          <a:solidFill>
            <a:srgbClr val="333333"/>
          </a:solidFill>
          <a:latin typeface="+mn-lt"/>
          <a:ea typeface="+mn-ea"/>
          <a:cs typeface="+mn-cs"/>
        </a:defRPr>
      </a:lvl6pPr>
      <a:lvl7pPr marL="2971800" indent="-228600" algn="l" defTabSz="457200" rtl="0" eaLnBrk="0" fontAlgn="base" hangingPunct="0">
        <a:lnSpc>
          <a:spcPct val="97000"/>
        </a:lnSpc>
        <a:spcBef>
          <a:spcPts val="500"/>
        </a:spcBef>
        <a:spcAft>
          <a:spcPct val="0"/>
        </a:spcAft>
        <a:buClr>
          <a:srgbClr val="000000"/>
        </a:buClr>
        <a:buSzPct val="100000"/>
        <a:buFont typeface="Times New Roman" charset="0"/>
        <a:defRPr sz="2000">
          <a:solidFill>
            <a:srgbClr val="333333"/>
          </a:solidFill>
          <a:latin typeface="+mn-lt"/>
          <a:ea typeface="+mn-ea"/>
          <a:cs typeface="+mn-cs"/>
        </a:defRPr>
      </a:lvl7pPr>
      <a:lvl8pPr marL="3429000" indent="-228600" algn="l" defTabSz="457200" rtl="0" eaLnBrk="0" fontAlgn="base" hangingPunct="0">
        <a:lnSpc>
          <a:spcPct val="97000"/>
        </a:lnSpc>
        <a:spcBef>
          <a:spcPts val="500"/>
        </a:spcBef>
        <a:spcAft>
          <a:spcPct val="0"/>
        </a:spcAft>
        <a:buClr>
          <a:srgbClr val="000000"/>
        </a:buClr>
        <a:buSzPct val="100000"/>
        <a:buFont typeface="Times New Roman" charset="0"/>
        <a:defRPr sz="2000">
          <a:solidFill>
            <a:srgbClr val="333333"/>
          </a:solidFill>
          <a:latin typeface="+mn-lt"/>
          <a:ea typeface="+mn-ea"/>
          <a:cs typeface="+mn-cs"/>
        </a:defRPr>
      </a:lvl8pPr>
      <a:lvl9pPr marL="3886200" indent="-228600" algn="l" defTabSz="457200" rtl="0" eaLnBrk="0" fontAlgn="base" hangingPunct="0">
        <a:lnSpc>
          <a:spcPct val="97000"/>
        </a:lnSpc>
        <a:spcBef>
          <a:spcPts val="500"/>
        </a:spcBef>
        <a:spcAft>
          <a:spcPct val="0"/>
        </a:spcAft>
        <a:buClr>
          <a:srgbClr val="000000"/>
        </a:buClr>
        <a:buSzPct val="100000"/>
        <a:buFont typeface="Times New Roman" charset="0"/>
        <a:defRPr sz="2000">
          <a:solidFill>
            <a:srgbClr val="333333"/>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8226" name="Rectangle 1"/>
          <p:cNvSpPr>
            <a:spLocks noGrp="1" noChangeArrowheads="1"/>
          </p:cNvSpPr>
          <p:nvPr>
            <p:ph type="title"/>
          </p:nvPr>
        </p:nvSpPr>
        <p:spPr bwMode="auto">
          <a:xfrm>
            <a:off x="685800" y="434975"/>
            <a:ext cx="7767638"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08227" name="Rectangle 2"/>
          <p:cNvSpPr>
            <a:spLocks noGrp="1" noChangeArrowheads="1"/>
          </p:cNvSpPr>
          <p:nvPr>
            <p:ph type="body" idx="1"/>
          </p:nvPr>
        </p:nvSpPr>
        <p:spPr bwMode="auto">
          <a:xfrm>
            <a:off x="685800" y="1981200"/>
            <a:ext cx="7767638" cy="411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6627" name="Text Box 3"/>
          <p:cNvSpPr txBox="1">
            <a:spLocks noChangeArrowheads="1"/>
          </p:cNvSpPr>
          <p:nvPr/>
        </p:nvSpPr>
        <p:spPr bwMode="auto">
          <a:xfrm>
            <a:off x="685800" y="6248400"/>
            <a:ext cx="19018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26628" name="Text Box 4"/>
          <p:cNvSpPr txBox="1">
            <a:spLocks noChangeArrowheads="1"/>
          </p:cNvSpPr>
          <p:nvPr/>
        </p:nvSpPr>
        <p:spPr bwMode="auto">
          <a:xfrm>
            <a:off x="3124200" y="6248400"/>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26629" name="Rectangle 5"/>
          <p:cNvSpPr>
            <a:spLocks noGrp="1" noChangeArrowheads="1"/>
          </p:cNvSpPr>
          <p:nvPr>
            <p:ph type="sldNum"/>
          </p:nvPr>
        </p:nvSpPr>
        <p:spPr bwMode="auto">
          <a:xfrm>
            <a:off x="6553200" y="6248400"/>
            <a:ext cx="19002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4000"/>
              </a:lnSpc>
              <a:defRPr sz="1400">
                <a:solidFill>
                  <a:srgbClr val="000000"/>
                </a:solidFill>
                <a:latin typeface="Trebuchet MS" charset="0"/>
                <a:cs typeface="Arial Unicode MS" charset="0"/>
              </a:defRPr>
            </a:lvl1pPr>
          </a:lstStyle>
          <a:p>
            <a:fld id="{F559B972-DBAA-834E-8ABD-7C7B24F9693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ctr" defTabSz="457200" rtl="0" eaLnBrk="0" fontAlgn="base" hangingPunct="0">
        <a:lnSpc>
          <a:spcPct val="104000"/>
        </a:lnSpc>
        <a:spcBef>
          <a:spcPct val="0"/>
        </a:spcBef>
        <a:spcAft>
          <a:spcPct val="0"/>
        </a:spcAft>
        <a:buClr>
          <a:srgbClr val="000000"/>
        </a:buClr>
        <a:buSzPct val="100000"/>
        <a:buFont typeface="Times New Roman" charset="0"/>
        <a:defRPr sz="4400" b="1">
          <a:solidFill>
            <a:srgbClr val="FFFF66"/>
          </a:solidFill>
          <a:latin typeface="+mj-lt"/>
          <a:ea typeface="ＭＳ Ｐゴシック" charset="0"/>
          <a:cs typeface="+mj-cs"/>
        </a:defRPr>
      </a:lvl1pPr>
      <a:lvl2pPr algn="ctr" defTabSz="457200" rtl="0" eaLnBrk="0" fontAlgn="base" hangingPunct="0">
        <a:lnSpc>
          <a:spcPct val="104000"/>
        </a:lnSpc>
        <a:spcBef>
          <a:spcPct val="0"/>
        </a:spcBef>
        <a:spcAft>
          <a:spcPct val="0"/>
        </a:spcAft>
        <a:buClr>
          <a:srgbClr val="000000"/>
        </a:buClr>
        <a:buSzPct val="100000"/>
        <a:buFont typeface="Times New Roman" charset="0"/>
        <a:defRPr sz="4400" b="1">
          <a:solidFill>
            <a:srgbClr val="FFFF66"/>
          </a:solidFill>
          <a:latin typeface="Trebuchet MS" charset="0"/>
          <a:ea typeface="ＭＳ Ｐゴシック" charset="0"/>
          <a:cs typeface="MS Gothic" pitchFamily="49" charset="-128"/>
        </a:defRPr>
      </a:lvl2pPr>
      <a:lvl3pPr algn="ctr" defTabSz="457200" rtl="0" eaLnBrk="0" fontAlgn="base" hangingPunct="0">
        <a:lnSpc>
          <a:spcPct val="104000"/>
        </a:lnSpc>
        <a:spcBef>
          <a:spcPct val="0"/>
        </a:spcBef>
        <a:spcAft>
          <a:spcPct val="0"/>
        </a:spcAft>
        <a:buClr>
          <a:srgbClr val="000000"/>
        </a:buClr>
        <a:buSzPct val="100000"/>
        <a:buFont typeface="Times New Roman" charset="0"/>
        <a:defRPr sz="4400" b="1">
          <a:solidFill>
            <a:srgbClr val="FFFF66"/>
          </a:solidFill>
          <a:latin typeface="Trebuchet MS" charset="0"/>
          <a:ea typeface="ＭＳ Ｐゴシック" charset="0"/>
          <a:cs typeface="MS Gothic" pitchFamily="49" charset="-128"/>
        </a:defRPr>
      </a:lvl3pPr>
      <a:lvl4pPr algn="ctr" defTabSz="457200" rtl="0" eaLnBrk="0" fontAlgn="base" hangingPunct="0">
        <a:lnSpc>
          <a:spcPct val="104000"/>
        </a:lnSpc>
        <a:spcBef>
          <a:spcPct val="0"/>
        </a:spcBef>
        <a:spcAft>
          <a:spcPct val="0"/>
        </a:spcAft>
        <a:buClr>
          <a:srgbClr val="000000"/>
        </a:buClr>
        <a:buSzPct val="100000"/>
        <a:buFont typeface="Times New Roman" charset="0"/>
        <a:defRPr sz="4400" b="1">
          <a:solidFill>
            <a:srgbClr val="FFFF66"/>
          </a:solidFill>
          <a:latin typeface="Trebuchet MS" charset="0"/>
          <a:ea typeface="ＭＳ Ｐゴシック" charset="0"/>
          <a:cs typeface="MS Gothic" pitchFamily="49" charset="-128"/>
        </a:defRPr>
      </a:lvl4pPr>
      <a:lvl5pPr algn="ctr" defTabSz="457200" rtl="0" eaLnBrk="0" fontAlgn="base" hangingPunct="0">
        <a:lnSpc>
          <a:spcPct val="104000"/>
        </a:lnSpc>
        <a:spcBef>
          <a:spcPct val="0"/>
        </a:spcBef>
        <a:spcAft>
          <a:spcPct val="0"/>
        </a:spcAft>
        <a:buClr>
          <a:srgbClr val="000000"/>
        </a:buClr>
        <a:buSzPct val="100000"/>
        <a:buFont typeface="Times New Roman" charset="0"/>
        <a:defRPr sz="4400" b="1">
          <a:solidFill>
            <a:srgbClr val="FFFF66"/>
          </a:solidFill>
          <a:latin typeface="Trebuchet MS" charset="0"/>
          <a:ea typeface="ＭＳ Ｐゴシック" charset="0"/>
          <a:cs typeface="MS Gothic" pitchFamily="49" charset="-128"/>
        </a:defRPr>
      </a:lvl5pPr>
      <a:lvl6pPr marL="2514600" indent="-228600" algn="ctr" defTabSz="457200" rtl="0" eaLnBrk="0" fontAlgn="base" hangingPunct="0">
        <a:lnSpc>
          <a:spcPct val="104000"/>
        </a:lnSpc>
        <a:spcBef>
          <a:spcPct val="0"/>
        </a:spcBef>
        <a:spcAft>
          <a:spcPct val="0"/>
        </a:spcAft>
        <a:buClr>
          <a:srgbClr val="000000"/>
        </a:buClr>
        <a:buSzPct val="100000"/>
        <a:buFont typeface="Times New Roman" charset="0"/>
        <a:defRPr sz="4400" b="1">
          <a:solidFill>
            <a:srgbClr val="FFFF66"/>
          </a:solidFill>
          <a:latin typeface="Trebuchet MS" charset="0"/>
          <a:ea typeface="MS Gothic" pitchFamily="49" charset="-128"/>
          <a:cs typeface="MS Gothic" pitchFamily="49" charset="-128"/>
        </a:defRPr>
      </a:lvl6pPr>
      <a:lvl7pPr marL="2971800" indent="-228600" algn="ctr" defTabSz="457200" rtl="0" eaLnBrk="0" fontAlgn="base" hangingPunct="0">
        <a:lnSpc>
          <a:spcPct val="104000"/>
        </a:lnSpc>
        <a:spcBef>
          <a:spcPct val="0"/>
        </a:spcBef>
        <a:spcAft>
          <a:spcPct val="0"/>
        </a:spcAft>
        <a:buClr>
          <a:srgbClr val="000000"/>
        </a:buClr>
        <a:buSzPct val="100000"/>
        <a:buFont typeface="Times New Roman" charset="0"/>
        <a:defRPr sz="4400" b="1">
          <a:solidFill>
            <a:srgbClr val="FFFF66"/>
          </a:solidFill>
          <a:latin typeface="Trebuchet MS" charset="0"/>
          <a:ea typeface="MS Gothic" pitchFamily="49" charset="-128"/>
          <a:cs typeface="MS Gothic" pitchFamily="49" charset="-128"/>
        </a:defRPr>
      </a:lvl7pPr>
      <a:lvl8pPr marL="3429000" indent="-228600" algn="ctr" defTabSz="457200" rtl="0" eaLnBrk="0" fontAlgn="base" hangingPunct="0">
        <a:lnSpc>
          <a:spcPct val="104000"/>
        </a:lnSpc>
        <a:spcBef>
          <a:spcPct val="0"/>
        </a:spcBef>
        <a:spcAft>
          <a:spcPct val="0"/>
        </a:spcAft>
        <a:buClr>
          <a:srgbClr val="000000"/>
        </a:buClr>
        <a:buSzPct val="100000"/>
        <a:buFont typeface="Times New Roman" charset="0"/>
        <a:defRPr sz="4400" b="1">
          <a:solidFill>
            <a:srgbClr val="FFFF66"/>
          </a:solidFill>
          <a:latin typeface="Trebuchet MS" charset="0"/>
          <a:ea typeface="MS Gothic" pitchFamily="49" charset="-128"/>
          <a:cs typeface="MS Gothic" pitchFamily="49" charset="-128"/>
        </a:defRPr>
      </a:lvl8pPr>
      <a:lvl9pPr marL="3886200" indent="-228600" algn="ctr" defTabSz="457200" rtl="0" eaLnBrk="0" fontAlgn="base" hangingPunct="0">
        <a:lnSpc>
          <a:spcPct val="104000"/>
        </a:lnSpc>
        <a:spcBef>
          <a:spcPct val="0"/>
        </a:spcBef>
        <a:spcAft>
          <a:spcPct val="0"/>
        </a:spcAft>
        <a:buClr>
          <a:srgbClr val="000000"/>
        </a:buClr>
        <a:buSzPct val="100000"/>
        <a:buFont typeface="Times New Roman" charset="0"/>
        <a:defRPr sz="4400" b="1">
          <a:solidFill>
            <a:srgbClr val="FFFF66"/>
          </a:solidFill>
          <a:latin typeface="Trebuchet MS" charset="0"/>
          <a:ea typeface="MS Gothic" pitchFamily="49" charset="-128"/>
          <a:cs typeface="MS Gothic" pitchFamily="49" charset="-128"/>
        </a:defRPr>
      </a:lvl9pPr>
    </p:titleStyle>
    <p:bodyStyle>
      <a:lvl1pPr marL="342900" indent="-342900" algn="l" defTabSz="457200" rtl="0" eaLnBrk="0" fontAlgn="base" hangingPunct="0">
        <a:lnSpc>
          <a:spcPct val="104000"/>
        </a:lnSpc>
        <a:spcBef>
          <a:spcPts val="800"/>
        </a:spcBef>
        <a:spcAft>
          <a:spcPct val="0"/>
        </a:spcAft>
        <a:buClr>
          <a:srgbClr val="000000"/>
        </a:buClr>
        <a:buSzPct val="100000"/>
        <a:buFont typeface="Times New Roman" charset="0"/>
        <a:defRPr sz="3200">
          <a:solidFill>
            <a:srgbClr val="FFFF66"/>
          </a:solidFill>
          <a:latin typeface="+mn-lt"/>
          <a:ea typeface="ＭＳ Ｐゴシック" charset="0"/>
          <a:cs typeface="+mn-cs"/>
        </a:defRPr>
      </a:lvl1pPr>
      <a:lvl2pPr marL="742950" indent="-285750" algn="l" defTabSz="457200" rtl="0" eaLnBrk="0" fontAlgn="base" hangingPunct="0">
        <a:lnSpc>
          <a:spcPct val="104000"/>
        </a:lnSpc>
        <a:spcBef>
          <a:spcPts val="700"/>
        </a:spcBef>
        <a:spcAft>
          <a:spcPct val="0"/>
        </a:spcAft>
        <a:buClr>
          <a:srgbClr val="000000"/>
        </a:buClr>
        <a:buSzPct val="100000"/>
        <a:buFont typeface="Times New Roman" charset="0"/>
        <a:defRPr sz="2800">
          <a:solidFill>
            <a:srgbClr val="FFFF66"/>
          </a:solidFill>
          <a:latin typeface="+mn-lt"/>
          <a:ea typeface="+mn-ea"/>
          <a:cs typeface="+mn-cs"/>
        </a:defRPr>
      </a:lvl2pPr>
      <a:lvl3pPr marL="1143000" indent="-228600" algn="l" defTabSz="457200" rtl="0" eaLnBrk="0" fontAlgn="base" hangingPunct="0">
        <a:lnSpc>
          <a:spcPct val="104000"/>
        </a:lnSpc>
        <a:spcBef>
          <a:spcPts val="600"/>
        </a:spcBef>
        <a:spcAft>
          <a:spcPct val="0"/>
        </a:spcAft>
        <a:buClr>
          <a:srgbClr val="000000"/>
        </a:buClr>
        <a:buSzPct val="100000"/>
        <a:buFont typeface="Times New Roman" charset="0"/>
        <a:defRPr sz="2400">
          <a:solidFill>
            <a:srgbClr val="FFFF66"/>
          </a:solidFill>
          <a:latin typeface="+mn-lt"/>
          <a:ea typeface="+mn-ea"/>
          <a:cs typeface="+mn-cs"/>
        </a:defRPr>
      </a:lvl3pPr>
      <a:lvl4pPr marL="1600200" indent="-228600" algn="l" defTabSz="457200" rtl="0" eaLnBrk="0" fontAlgn="base" hangingPunct="0">
        <a:lnSpc>
          <a:spcPct val="104000"/>
        </a:lnSpc>
        <a:spcBef>
          <a:spcPts val="500"/>
        </a:spcBef>
        <a:spcAft>
          <a:spcPct val="0"/>
        </a:spcAft>
        <a:buClr>
          <a:srgbClr val="000000"/>
        </a:buClr>
        <a:buSzPct val="100000"/>
        <a:buFont typeface="Times New Roman" charset="0"/>
        <a:defRPr sz="2000">
          <a:solidFill>
            <a:srgbClr val="FFFF66"/>
          </a:solidFill>
          <a:latin typeface="+mn-lt"/>
          <a:ea typeface="+mn-ea"/>
          <a:cs typeface="+mn-cs"/>
        </a:defRPr>
      </a:lvl4pPr>
      <a:lvl5pPr marL="2057400" indent="-228600" algn="l" defTabSz="457200" rtl="0" eaLnBrk="0" fontAlgn="base" hangingPunct="0">
        <a:lnSpc>
          <a:spcPct val="104000"/>
        </a:lnSpc>
        <a:spcBef>
          <a:spcPts val="500"/>
        </a:spcBef>
        <a:spcAft>
          <a:spcPct val="0"/>
        </a:spcAft>
        <a:buClr>
          <a:srgbClr val="000000"/>
        </a:buClr>
        <a:buSzPct val="100000"/>
        <a:buFont typeface="Times New Roman" charset="0"/>
        <a:defRPr sz="2000">
          <a:solidFill>
            <a:srgbClr val="FFFF66"/>
          </a:solidFill>
          <a:latin typeface="+mn-lt"/>
          <a:ea typeface="+mn-ea"/>
          <a:cs typeface="+mn-cs"/>
        </a:defRPr>
      </a:lvl5pPr>
      <a:lvl6pPr marL="2514600" indent="-228600" algn="l" defTabSz="457200" rtl="0" eaLnBrk="0" fontAlgn="base" hangingPunct="0">
        <a:lnSpc>
          <a:spcPct val="104000"/>
        </a:lnSpc>
        <a:spcBef>
          <a:spcPts val="500"/>
        </a:spcBef>
        <a:spcAft>
          <a:spcPct val="0"/>
        </a:spcAft>
        <a:buClr>
          <a:srgbClr val="000000"/>
        </a:buClr>
        <a:buSzPct val="100000"/>
        <a:buFont typeface="Times New Roman" charset="0"/>
        <a:defRPr sz="2000">
          <a:solidFill>
            <a:srgbClr val="FFFF66"/>
          </a:solidFill>
          <a:latin typeface="+mn-lt"/>
          <a:ea typeface="+mn-ea"/>
          <a:cs typeface="+mn-cs"/>
        </a:defRPr>
      </a:lvl6pPr>
      <a:lvl7pPr marL="2971800" indent="-228600" algn="l" defTabSz="457200" rtl="0" eaLnBrk="0" fontAlgn="base" hangingPunct="0">
        <a:lnSpc>
          <a:spcPct val="104000"/>
        </a:lnSpc>
        <a:spcBef>
          <a:spcPts val="500"/>
        </a:spcBef>
        <a:spcAft>
          <a:spcPct val="0"/>
        </a:spcAft>
        <a:buClr>
          <a:srgbClr val="000000"/>
        </a:buClr>
        <a:buSzPct val="100000"/>
        <a:buFont typeface="Times New Roman" charset="0"/>
        <a:defRPr sz="2000">
          <a:solidFill>
            <a:srgbClr val="FFFF66"/>
          </a:solidFill>
          <a:latin typeface="+mn-lt"/>
          <a:ea typeface="+mn-ea"/>
          <a:cs typeface="+mn-cs"/>
        </a:defRPr>
      </a:lvl7pPr>
      <a:lvl8pPr marL="3429000" indent="-228600" algn="l" defTabSz="457200" rtl="0" eaLnBrk="0" fontAlgn="base" hangingPunct="0">
        <a:lnSpc>
          <a:spcPct val="104000"/>
        </a:lnSpc>
        <a:spcBef>
          <a:spcPts val="500"/>
        </a:spcBef>
        <a:spcAft>
          <a:spcPct val="0"/>
        </a:spcAft>
        <a:buClr>
          <a:srgbClr val="000000"/>
        </a:buClr>
        <a:buSzPct val="100000"/>
        <a:buFont typeface="Times New Roman" charset="0"/>
        <a:defRPr sz="2000">
          <a:solidFill>
            <a:srgbClr val="FFFF66"/>
          </a:solidFill>
          <a:latin typeface="+mn-lt"/>
          <a:ea typeface="+mn-ea"/>
          <a:cs typeface="+mn-cs"/>
        </a:defRPr>
      </a:lvl8pPr>
      <a:lvl9pPr marL="3886200" indent="-228600" algn="l" defTabSz="457200" rtl="0" eaLnBrk="0" fontAlgn="base" hangingPunct="0">
        <a:lnSpc>
          <a:spcPct val="104000"/>
        </a:lnSpc>
        <a:spcBef>
          <a:spcPts val="500"/>
        </a:spcBef>
        <a:spcAft>
          <a:spcPct val="0"/>
        </a:spcAft>
        <a:buClr>
          <a:srgbClr val="000000"/>
        </a:buClr>
        <a:buSzPct val="100000"/>
        <a:buFont typeface="Times New Roman" charset="0"/>
        <a:defRPr sz="2000">
          <a:solidFill>
            <a:srgbClr val="FFFF66"/>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20514" name="Rectangle 1"/>
          <p:cNvSpPr>
            <a:spLocks noGrp="1" noChangeArrowheads="1"/>
          </p:cNvSpPr>
          <p:nvPr>
            <p:ph type="title"/>
          </p:nvPr>
        </p:nvSpPr>
        <p:spPr bwMode="auto">
          <a:xfrm>
            <a:off x="685800" y="2111375"/>
            <a:ext cx="7767638"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0" name="Text Box 2"/>
          <p:cNvSpPr txBox="1">
            <a:spLocks noChangeArrowheads="1"/>
          </p:cNvSpPr>
          <p:nvPr/>
        </p:nvSpPr>
        <p:spPr bwMode="auto">
          <a:xfrm>
            <a:off x="685800" y="6248400"/>
            <a:ext cx="19018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27651" name="Text Box 3"/>
          <p:cNvSpPr txBox="1">
            <a:spLocks noChangeArrowheads="1"/>
          </p:cNvSpPr>
          <p:nvPr/>
        </p:nvSpPr>
        <p:spPr bwMode="auto">
          <a:xfrm>
            <a:off x="3124200" y="6248400"/>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27652" name="Rectangle 4"/>
          <p:cNvSpPr>
            <a:spLocks noGrp="1" noChangeArrowheads="1"/>
          </p:cNvSpPr>
          <p:nvPr>
            <p:ph type="sldNum"/>
          </p:nvPr>
        </p:nvSpPr>
        <p:spPr bwMode="auto">
          <a:xfrm>
            <a:off x="6553200" y="6248400"/>
            <a:ext cx="19002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4000"/>
              </a:lnSpc>
              <a:defRPr sz="1400">
                <a:solidFill>
                  <a:srgbClr val="000000"/>
                </a:solidFill>
                <a:latin typeface="Trebuchet MS" charset="0"/>
                <a:cs typeface="Arial Unicode MS" charset="0"/>
              </a:defRPr>
            </a:lvl1pPr>
          </a:lstStyle>
          <a:p>
            <a:fld id="{693E9978-BA1C-2B44-94E0-704133584EC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xStyles>
    <p:titleStyle>
      <a:lvl1pPr algn="ctr" defTabSz="457200" rtl="0" eaLnBrk="0" fontAlgn="base" hangingPunct="0">
        <a:lnSpc>
          <a:spcPct val="104000"/>
        </a:lnSpc>
        <a:spcBef>
          <a:spcPct val="0"/>
        </a:spcBef>
        <a:spcAft>
          <a:spcPct val="0"/>
        </a:spcAft>
        <a:buClr>
          <a:srgbClr val="000000"/>
        </a:buClr>
        <a:buSzPct val="100000"/>
        <a:buFont typeface="Times New Roman" charset="0"/>
        <a:defRPr sz="4400" b="1">
          <a:solidFill>
            <a:srgbClr val="FFFF66"/>
          </a:solidFill>
          <a:latin typeface="+mj-lt"/>
          <a:ea typeface="ＭＳ Ｐゴシック" charset="0"/>
          <a:cs typeface="+mj-cs"/>
        </a:defRPr>
      </a:lvl1pPr>
      <a:lvl2pPr algn="ctr" defTabSz="457200" rtl="0" eaLnBrk="0" fontAlgn="base" hangingPunct="0">
        <a:lnSpc>
          <a:spcPct val="104000"/>
        </a:lnSpc>
        <a:spcBef>
          <a:spcPct val="0"/>
        </a:spcBef>
        <a:spcAft>
          <a:spcPct val="0"/>
        </a:spcAft>
        <a:buClr>
          <a:srgbClr val="000000"/>
        </a:buClr>
        <a:buSzPct val="100000"/>
        <a:buFont typeface="Times New Roman" charset="0"/>
        <a:defRPr sz="4400" b="1">
          <a:solidFill>
            <a:srgbClr val="FFFF66"/>
          </a:solidFill>
          <a:latin typeface="Trebuchet MS" charset="0"/>
          <a:ea typeface="ＭＳ Ｐゴシック" charset="0"/>
          <a:cs typeface="MS Gothic" pitchFamily="49" charset="-128"/>
        </a:defRPr>
      </a:lvl2pPr>
      <a:lvl3pPr algn="ctr" defTabSz="457200" rtl="0" eaLnBrk="0" fontAlgn="base" hangingPunct="0">
        <a:lnSpc>
          <a:spcPct val="104000"/>
        </a:lnSpc>
        <a:spcBef>
          <a:spcPct val="0"/>
        </a:spcBef>
        <a:spcAft>
          <a:spcPct val="0"/>
        </a:spcAft>
        <a:buClr>
          <a:srgbClr val="000000"/>
        </a:buClr>
        <a:buSzPct val="100000"/>
        <a:buFont typeface="Times New Roman" charset="0"/>
        <a:defRPr sz="4400" b="1">
          <a:solidFill>
            <a:srgbClr val="FFFF66"/>
          </a:solidFill>
          <a:latin typeface="Trebuchet MS" charset="0"/>
          <a:ea typeface="ＭＳ Ｐゴシック" charset="0"/>
          <a:cs typeface="MS Gothic" pitchFamily="49" charset="-128"/>
        </a:defRPr>
      </a:lvl3pPr>
      <a:lvl4pPr algn="ctr" defTabSz="457200" rtl="0" eaLnBrk="0" fontAlgn="base" hangingPunct="0">
        <a:lnSpc>
          <a:spcPct val="104000"/>
        </a:lnSpc>
        <a:spcBef>
          <a:spcPct val="0"/>
        </a:spcBef>
        <a:spcAft>
          <a:spcPct val="0"/>
        </a:spcAft>
        <a:buClr>
          <a:srgbClr val="000000"/>
        </a:buClr>
        <a:buSzPct val="100000"/>
        <a:buFont typeface="Times New Roman" charset="0"/>
        <a:defRPr sz="4400" b="1">
          <a:solidFill>
            <a:srgbClr val="FFFF66"/>
          </a:solidFill>
          <a:latin typeface="Trebuchet MS" charset="0"/>
          <a:ea typeface="ＭＳ Ｐゴシック" charset="0"/>
          <a:cs typeface="MS Gothic" pitchFamily="49" charset="-128"/>
        </a:defRPr>
      </a:lvl4pPr>
      <a:lvl5pPr algn="ctr" defTabSz="457200" rtl="0" eaLnBrk="0" fontAlgn="base" hangingPunct="0">
        <a:lnSpc>
          <a:spcPct val="104000"/>
        </a:lnSpc>
        <a:spcBef>
          <a:spcPct val="0"/>
        </a:spcBef>
        <a:spcAft>
          <a:spcPct val="0"/>
        </a:spcAft>
        <a:buClr>
          <a:srgbClr val="000000"/>
        </a:buClr>
        <a:buSzPct val="100000"/>
        <a:buFont typeface="Times New Roman" charset="0"/>
        <a:defRPr sz="4400" b="1">
          <a:solidFill>
            <a:srgbClr val="FFFF66"/>
          </a:solidFill>
          <a:latin typeface="Trebuchet MS" charset="0"/>
          <a:ea typeface="ＭＳ Ｐゴシック" charset="0"/>
          <a:cs typeface="MS Gothic" pitchFamily="49" charset="-128"/>
        </a:defRPr>
      </a:lvl5pPr>
      <a:lvl6pPr marL="2514600" indent="-228600" algn="ctr" defTabSz="457200" rtl="0" eaLnBrk="0" fontAlgn="base" hangingPunct="0">
        <a:lnSpc>
          <a:spcPct val="104000"/>
        </a:lnSpc>
        <a:spcBef>
          <a:spcPct val="0"/>
        </a:spcBef>
        <a:spcAft>
          <a:spcPct val="0"/>
        </a:spcAft>
        <a:buClr>
          <a:srgbClr val="000000"/>
        </a:buClr>
        <a:buSzPct val="100000"/>
        <a:buFont typeface="Times New Roman" charset="0"/>
        <a:defRPr sz="4400" b="1">
          <a:solidFill>
            <a:srgbClr val="FFFF66"/>
          </a:solidFill>
          <a:latin typeface="Trebuchet MS" charset="0"/>
          <a:ea typeface="MS Gothic" pitchFamily="49" charset="-128"/>
          <a:cs typeface="MS Gothic" pitchFamily="49" charset="-128"/>
        </a:defRPr>
      </a:lvl6pPr>
      <a:lvl7pPr marL="2971800" indent="-228600" algn="ctr" defTabSz="457200" rtl="0" eaLnBrk="0" fontAlgn="base" hangingPunct="0">
        <a:lnSpc>
          <a:spcPct val="104000"/>
        </a:lnSpc>
        <a:spcBef>
          <a:spcPct val="0"/>
        </a:spcBef>
        <a:spcAft>
          <a:spcPct val="0"/>
        </a:spcAft>
        <a:buClr>
          <a:srgbClr val="000000"/>
        </a:buClr>
        <a:buSzPct val="100000"/>
        <a:buFont typeface="Times New Roman" charset="0"/>
        <a:defRPr sz="4400" b="1">
          <a:solidFill>
            <a:srgbClr val="FFFF66"/>
          </a:solidFill>
          <a:latin typeface="Trebuchet MS" charset="0"/>
          <a:ea typeface="MS Gothic" pitchFamily="49" charset="-128"/>
          <a:cs typeface="MS Gothic" pitchFamily="49" charset="-128"/>
        </a:defRPr>
      </a:lvl7pPr>
      <a:lvl8pPr marL="3429000" indent="-228600" algn="ctr" defTabSz="457200" rtl="0" eaLnBrk="0" fontAlgn="base" hangingPunct="0">
        <a:lnSpc>
          <a:spcPct val="104000"/>
        </a:lnSpc>
        <a:spcBef>
          <a:spcPct val="0"/>
        </a:spcBef>
        <a:spcAft>
          <a:spcPct val="0"/>
        </a:spcAft>
        <a:buClr>
          <a:srgbClr val="000000"/>
        </a:buClr>
        <a:buSzPct val="100000"/>
        <a:buFont typeface="Times New Roman" charset="0"/>
        <a:defRPr sz="4400" b="1">
          <a:solidFill>
            <a:srgbClr val="FFFF66"/>
          </a:solidFill>
          <a:latin typeface="Trebuchet MS" charset="0"/>
          <a:ea typeface="MS Gothic" pitchFamily="49" charset="-128"/>
          <a:cs typeface="MS Gothic" pitchFamily="49" charset="-128"/>
        </a:defRPr>
      </a:lvl8pPr>
      <a:lvl9pPr marL="3886200" indent="-228600" algn="ctr" defTabSz="457200" rtl="0" eaLnBrk="0" fontAlgn="base" hangingPunct="0">
        <a:lnSpc>
          <a:spcPct val="104000"/>
        </a:lnSpc>
        <a:spcBef>
          <a:spcPct val="0"/>
        </a:spcBef>
        <a:spcAft>
          <a:spcPct val="0"/>
        </a:spcAft>
        <a:buClr>
          <a:srgbClr val="000000"/>
        </a:buClr>
        <a:buSzPct val="100000"/>
        <a:buFont typeface="Times New Roman" charset="0"/>
        <a:defRPr sz="4400" b="1">
          <a:solidFill>
            <a:srgbClr val="FFFF66"/>
          </a:solidFill>
          <a:latin typeface="Trebuchet MS" charset="0"/>
          <a:ea typeface="MS Gothic" pitchFamily="49" charset="-128"/>
          <a:cs typeface="MS Gothic" pitchFamily="49" charset="-128"/>
        </a:defRPr>
      </a:lvl9pPr>
    </p:titleStyle>
    <p:bodyStyle>
      <a:lvl1pPr marL="342900" indent="-342900" algn="l" defTabSz="457200" rtl="0" eaLnBrk="0" fontAlgn="base" hangingPunct="0">
        <a:lnSpc>
          <a:spcPct val="104000"/>
        </a:lnSpc>
        <a:spcBef>
          <a:spcPts val="800"/>
        </a:spcBef>
        <a:spcAft>
          <a:spcPct val="0"/>
        </a:spcAft>
        <a:buClr>
          <a:srgbClr val="000000"/>
        </a:buClr>
        <a:buSzPct val="100000"/>
        <a:buFont typeface="Times New Roman" charset="0"/>
        <a:defRPr sz="3200">
          <a:solidFill>
            <a:srgbClr val="FFFF66"/>
          </a:solidFill>
          <a:latin typeface="+mn-lt"/>
          <a:ea typeface="ＭＳ Ｐゴシック" charset="0"/>
          <a:cs typeface="+mn-cs"/>
        </a:defRPr>
      </a:lvl1pPr>
      <a:lvl2pPr marL="742950" indent="-285750" algn="l" defTabSz="457200" rtl="0" eaLnBrk="0" fontAlgn="base" hangingPunct="0">
        <a:lnSpc>
          <a:spcPct val="104000"/>
        </a:lnSpc>
        <a:spcBef>
          <a:spcPts val="700"/>
        </a:spcBef>
        <a:spcAft>
          <a:spcPct val="0"/>
        </a:spcAft>
        <a:buClr>
          <a:srgbClr val="000000"/>
        </a:buClr>
        <a:buSzPct val="100000"/>
        <a:buFont typeface="Times New Roman" charset="0"/>
        <a:defRPr sz="2800">
          <a:solidFill>
            <a:srgbClr val="FFFF66"/>
          </a:solidFill>
          <a:latin typeface="+mn-lt"/>
          <a:ea typeface="+mn-ea"/>
          <a:cs typeface="+mn-cs"/>
        </a:defRPr>
      </a:lvl2pPr>
      <a:lvl3pPr marL="1143000" indent="-228600" algn="l" defTabSz="457200" rtl="0" eaLnBrk="0" fontAlgn="base" hangingPunct="0">
        <a:lnSpc>
          <a:spcPct val="104000"/>
        </a:lnSpc>
        <a:spcBef>
          <a:spcPts val="600"/>
        </a:spcBef>
        <a:spcAft>
          <a:spcPct val="0"/>
        </a:spcAft>
        <a:buClr>
          <a:srgbClr val="000000"/>
        </a:buClr>
        <a:buSzPct val="100000"/>
        <a:buFont typeface="Times New Roman" charset="0"/>
        <a:defRPr sz="2400">
          <a:solidFill>
            <a:srgbClr val="FFFF66"/>
          </a:solidFill>
          <a:latin typeface="+mn-lt"/>
          <a:ea typeface="+mn-ea"/>
          <a:cs typeface="+mn-cs"/>
        </a:defRPr>
      </a:lvl3pPr>
      <a:lvl4pPr marL="1600200" indent="-228600" algn="l" defTabSz="457200" rtl="0" eaLnBrk="0" fontAlgn="base" hangingPunct="0">
        <a:lnSpc>
          <a:spcPct val="104000"/>
        </a:lnSpc>
        <a:spcBef>
          <a:spcPts val="500"/>
        </a:spcBef>
        <a:spcAft>
          <a:spcPct val="0"/>
        </a:spcAft>
        <a:buClr>
          <a:srgbClr val="000000"/>
        </a:buClr>
        <a:buSzPct val="100000"/>
        <a:buFont typeface="Times New Roman" charset="0"/>
        <a:defRPr sz="2000">
          <a:solidFill>
            <a:srgbClr val="FFFF66"/>
          </a:solidFill>
          <a:latin typeface="+mn-lt"/>
          <a:ea typeface="+mn-ea"/>
          <a:cs typeface="+mn-cs"/>
        </a:defRPr>
      </a:lvl4pPr>
      <a:lvl5pPr marL="2057400" indent="-228600" algn="l" defTabSz="457200" rtl="0" eaLnBrk="0" fontAlgn="base" hangingPunct="0">
        <a:lnSpc>
          <a:spcPct val="104000"/>
        </a:lnSpc>
        <a:spcBef>
          <a:spcPts val="500"/>
        </a:spcBef>
        <a:spcAft>
          <a:spcPct val="0"/>
        </a:spcAft>
        <a:buClr>
          <a:srgbClr val="000000"/>
        </a:buClr>
        <a:buSzPct val="100000"/>
        <a:buFont typeface="Times New Roman" charset="0"/>
        <a:defRPr sz="2000">
          <a:solidFill>
            <a:srgbClr val="FFFF66"/>
          </a:solidFill>
          <a:latin typeface="+mn-lt"/>
          <a:ea typeface="+mn-ea"/>
          <a:cs typeface="+mn-cs"/>
        </a:defRPr>
      </a:lvl5pPr>
      <a:lvl6pPr marL="2514600" indent="-228600" algn="l" defTabSz="457200" rtl="0" eaLnBrk="0" fontAlgn="base" hangingPunct="0">
        <a:lnSpc>
          <a:spcPct val="104000"/>
        </a:lnSpc>
        <a:spcBef>
          <a:spcPts val="500"/>
        </a:spcBef>
        <a:spcAft>
          <a:spcPct val="0"/>
        </a:spcAft>
        <a:buClr>
          <a:srgbClr val="000000"/>
        </a:buClr>
        <a:buSzPct val="100000"/>
        <a:buFont typeface="Times New Roman" charset="0"/>
        <a:defRPr sz="2000">
          <a:solidFill>
            <a:srgbClr val="FFFF66"/>
          </a:solidFill>
          <a:latin typeface="+mn-lt"/>
          <a:ea typeface="+mn-ea"/>
          <a:cs typeface="+mn-cs"/>
        </a:defRPr>
      </a:lvl6pPr>
      <a:lvl7pPr marL="2971800" indent="-228600" algn="l" defTabSz="457200" rtl="0" eaLnBrk="0" fontAlgn="base" hangingPunct="0">
        <a:lnSpc>
          <a:spcPct val="104000"/>
        </a:lnSpc>
        <a:spcBef>
          <a:spcPts val="500"/>
        </a:spcBef>
        <a:spcAft>
          <a:spcPct val="0"/>
        </a:spcAft>
        <a:buClr>
          <a:srgbClr val="000000"/>
        </a:buClr>
        <a:buSzPct val="100000"/>
        <a:buFont typeface="Times New Roman" charset="0"/>
        <a:defRPr sz="2000">
          <a:solidFill>
            <a:srgbClr val="FFFF66"/>
          </a:solidFill>
          <a:latin typeface="+mn-lt"/>
          <a:ea typeface="+mn-ea"/>
          <a:cs typeface="+mn-cs"/>
        </a:defRPr>
      </a:lvl7pPr>
      <a:lvl8pPr marL="3429000" indent="-228600" algn="l" defTabSz="457200" rtl="0" eaLnBrk="0" fontAlgn="base" hangingPunct="0">
        <a:lnSpc>
          <a:spcPct val="104000"/>
        </a:lnSpc>
        <a:spcBef>
          <a:spcPts val="500"/>
        </a:spcBef>
        <a:spcAft>
          <a:spcPct val="0"/>
        </a:spcAft>
        <a:buClr>
          <a:srgbClr val="000000"/>
        </a:buClr>
        <a:buSzPct val="100000"/>
        <a:buFont typeface="Times New Roman" charset="0"/>
        <a:defRPr sz="2000">
          <a:solidFill>
            <a:srgbClr val="FFFF66"/>
          </a:solidFill>
          <a:latin typeface="+mn-lt"/>
          <a:ea typeface="+mn-ea"/>
          <a:cs typeface="+mn-cs"/>
        </a:defRPr>
      </a:lvl8pPr>
      <a:lvl9pPr marL="3886200" indent="-228600" algn="l" defTabSz="457200" rtl="0" eaLnBrk="0" fontAlgn="base" hangingPunct="0">
        <a:lnSpc>
          <a:spcPct val="104000"/>
        </a:lnSpc>
        <a:spcBef>
          <a:spcPts val="500"/>
        </a:spcBef>
        <a:spcAft>
          <a:spcPct val="0"/>
        </a:spcAft>
        <a:buClr>
          <a:srgbClr val="000000"/>
        </a:buClr>
        <a:buSzPct val="100000"/>
        <a:buFont typeface="Times New Roman" charset="0"/>
        <a:defRPr sz="2000">
          <a:solidFill>
            <a:srgbClr val="FFFF66"/>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2802" name="Rectangle 1"/>
          <p:cNvSpPr>
            <a:spLocks noGrp="1" noChangeArrowheads="1"/>
          </p:cNvSpPr>
          <p:nvPr>
            <p:ph type="title"/>
          </p:nvPr>
        </p:nvSpPr>
        <p:spPr bwMode="auto">
          <a:xfrm>
            <a:off x="685800" y="463550"/>
            <a:ext cx="7767638"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32803" name="Rectangle 2"/>
          <p:cNvSpPr>
            <a:spLocks noGrp="1" noChangeArrowheads="1"/>
          </p:cNvSpPr>
          <p:nvPr>
            <p:ph type="body" idx="1"/>
          </p:nvPr>
        </p:nvSpPr>
        <p:spPr bwMode="auto">
          <a:xfrm>
            <a:off x="685800" y="1981200"/>
            <a:ext cx="7767638" cy="411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7488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675" name="Text Box 3"/>
          <p:cNvSpPr txBox="1">
            <a:spLocks noChangeArrowheads="1"/>
          </p:cNvSpPr>
          <p:nvPr/>
        </p:nvSpPr>
        <p:spPr bwMode="auto">
          <a:xfrm>
            <a:off x="685800" y="6248400"/>
            <a:ext cx="19018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28676" name="Text Box 4"/>
          <p:cNvSpPr txBox="1">
            <a:spLocks noChangeArrowheads="1"/>
          </p:cNvSpPr>
          <p:nvPr/>
        </p:nvSpPr>
        <p:spPr bwMode="auto">
          <a:xfrm>
            <a:off x="3124200" y="6248400"/>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28677" name="Rectangle 5"/>
          <p:cNvSpPr>
            <a:spLocks noGrp="1" noChangeArrowheads="1"/>
          </p:cNvSpPr>
          <p:nvPr>
            <p:ph type="sldNum"/>
          </p:nvPr>
        </p:nvSpPr>
        <p:spPr bwMode="auto">
          <a:xfrm>
            <a:off x="6553200" y="6248400"/>
            <a:ext cx="19002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93000"/>
              </a:lnSpc>
              <a:defRPr sz="1400">
                <a:solidFill>
                  <a:srgbClr val="000000"/>
                </a:solidFill>
                <a:latin typeface="Arial" charset="0"/>
                <a:cs typeface="Arial Unicode MS" charset="0"/>
              </a:defRPr>
            </a:lvl1pPr>
          </a:lstStyle>
          <a:p>
            <a:fld id="{25229798-1725-CF49-8057-F281B6D28DF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ＭＳ Ｐゴシック" charset="0"/>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MS Gothic" pitchFamily="49" charset="-128"/>
        </a:defRPr>
      </a:lvl2pPr>
      <a:lvl3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MS Gothic" pitchFamily="49" charset="-128"/>
        </a:defRPr>
      </a:lvl3pPr>
      <a:lvl4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MS Gothic" pitchFamily="49" charset="-128"/>
        </a:defRPr>
      </a:lvl4pPr>
      <a:lvl5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MS Gothic" pitchFamily="49" charset="-128"/>
        </a:defRPr>
      </a:lvl5pPr>
      <a:lvl6pPr marL="2514600" indent="-228600"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Gothic" pitchFamily="49" charset="-128"/>
          <a:cs typeface="MS Gothic" pitchFamily="49" charset="-128"/>
        </a:defRPr>
      </a:lvl6pPr>
      <a:lvl7pPr marL="2971800" indent="-228600"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Gothic" pitchFamily="49" charset="-128"/>
          <a:cs typeface="MS Gothic" pitchFamily="49" charset="-128"/>
        </a:defRPr>
      </a:lvl7pPr>
      <a:lvl8pPr marL="3429000" indent="-228600"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Gothic" pitchFamily="49" charset="-128"/>
          <a:cs typeface="MS Gothic" pitchFamily="49" charset="-128"/>
        </a:defRPr>
      </a:lvl8pPr>
      <a:lvl9pPr marL="3886200" indent="-228600"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Gothic" pitchFamily="49" charset="-128"/>
          <a:cs typeface="MS Gothic" pitchFamily="49" charset="-128"/>
        </a:defRPr>
      </a:lvl9pPr>
    </p:titleStyle>
    <p:bodyStyle>
      <a:lvl1pPr marL="342900" indent="-342900" algn="l" defTabSz="457200" rtl="0" eaLnBrk="0" fontAlgn="base" hangingPunct="0">
        <a:lnSpc>
          <a:spcPct val="93000"/>
        </a:lnSpc>
        <a:spcBef>
          <a:spcPts val="800"/>
        </a:spcBef>
        <a:spcAft>
          <a:spcPct val="0"/>
        </a:spcAft>
        <a:buClr>
          <a:srgbClr val="000000"/>
        </a:buClr>
        <a:buSzPct val="100000"/>
        <a:buFont typeface="Times New Roman" charset="0"/>
        <a:defRPr sz="3200">
          <a:solidFill>
            <a:srgbClr val="000000"/>
          </a:solidFill>
          <a:latin typeface="+mn-lt"/>
          <a:ea typeface="ＭＳ Ｐゴシック" charset="0"/>
          <a:cs typeface="+mn-cs"/>
        </a:defRPr>
      </a:lvl1pPr>
      <a:lvl2pPr marL="742950" indent="-285750" algn="l" defTabSz="457200" rtl="0" eaLnBrk="0" fontAlgn="base" hangingPunct="0">
        <a:lnSpc>
          <a:spcPct val="93000"/>
        </a:lnSpc>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lnSpc>
          <a:spcPct val="93000"/>
        </a:lnSpc>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5090" name="Rectangle 1"/>
          <p:cNvSpPr>
            <a:spLocks noGrp="1" noChangeArrowheads="1"/>
          </p:cNvSpPr>
          <p:nvPr>
            <p:ph type="title"/>
          </p:nvPr>
        </p:nvSpPr>
        <p:spPr bwMode="auto">
          <a:xfrm>
            <a:off x="685800" y="2139950"/>
            <a:ext cx="7767638"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698" name="Text Box 2"/>
          <p:cNvSpPr txBox="1">
            <a:spLocks noChangeArrowheads="1"/>
          </p:cNvSpPr>
          <p:nvPr/>
        </p:nvSpPr>
        <p:spPr bwMode="auto">
          <a:xfrm>
            <a:off x="685800" y="6248400"/>
            <a:ext cx="19018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29699" name="Text Box 3"/>
          <p:cNvSpPr txBox="1">
            <a:spLocks noChangeArrowheads="1"/>
          </p:cNvSpPr>
          <p:nvPr/>
        </p:nvSpPr>
        <p:spPr bwMode="auto">
          <a:xfrm>
            <a:off x="3124200" y="6248400"/>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29700" name="Rectangle 4"/>
          <p:cNvSpPr>
            <a:spLocks noGrp="1" noChangeArrowheads="1"/>
          </p:cNvSpPr>
          <p:nvPr>
            <p:ph type="sldNum"/>
          </p:nvPr>
        </p:nvSpPr>
        <p:spPr bwMode="auto">
          <a:xfrm>
            <a:off x="6553200" y="6248400"/>
            <a:ext cx="19002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93000"/>
              </a:lnSpc>
              <a:defRPr sz="1400">
                <a:solidFill>
                  <a:srgbClr val="000000"/>
                </a:solidFill>
                <a:latin typeface="Arial" charset="0"/>
                <a:cs typeface="Arial Unicode MS" charset="0"/>
              </a:defRPr>
            </a:lvl1pPr>
          </a:lstStyle>
          <a:p>
            <a:fld id="{48A7A205-5D37-F044-8D0E-AD1FF1AD9409}" type="slidenum">
              <a:rPr lang="en-US"/>
              <a:pPr/>
              <a:t>‹#›</a:t>
            </a:fld>
            <a:endParaRPr lang="en-US"/>
          </a:p>
        </p:txBody>
      </p:sp>
      <p:sp>
        <p:nvSpPr>
          <p:cNvPr id="345094" name="Rectangle 5"/>
          <p:cNvSpPr>
            <a:spLocks noGrp="1" noChangeArrowheads="1"/>
          </p:cNvSpPr>
          <p:nvPr>
            <p:ph type="body" idx="1"/>
          </p:nvPr>
        </p:nvSpPr>
        <p:spPr bwMode="auto">
          <a:xfrm>
            <a:off x="457200" y="1604963"/>
            <a:ext cx="8224838"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0" tIns="2808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mj-lt"/>
          <a:ea typeface="ＭＳ Ｐゴシック" charset="0"/>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MS Gothic" pitchFamily="49" charset="-128"/>
        </a:defRPr>
      </a:lvl2pPr>
      <a:lvl3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MS Gothic" pitchFamily="49" charset="-128"/>
        </a:defRPr>
      </a:lvl3pPr>
      <a:lvl4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MS Gothic" pitchFamily="49" charset="-128"/>
        </a:defRPr>
      </a:lvl4pPr>
      <a:lvl5pPr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0"/>
          <a:cs typeface="MS Gothic" pitchFamily="49" charset="-128"/>
        </a:defRPr>
      </a:lvl5pPr>
      <a:lvl6pPr marL="2514600" indent="-228600"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Gothic" pitchFamily="49" charset="-128"/>
          <a:cs typeface="MS Gothic" pitchFamily="49" charset="-128"/>
        </a:defRPr>
      </a:lvl6pPr>
      <a:lvl7pPr marL="2971800" indent="-228600"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Gothic" pitchFamily="49" charset="-128"/>
          <a:cs typeface="MS Gothic" pitchFamily="49" charset="-128"/>
        </a:defRPr>
      </a:lvl7pPr>
      <a:lvl8pPr marL="3429000" indent="-228600"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Gothic" pitchFamily="49" charset="-128"/>
          <a:cs typeface="MS Gothic" pitchFamily="49" charset="-128"/>
        </a:defRPr>
      </a:lvl8pPr>
      <a:lvl9pPr marL="3886200" indent="-228600" algn="ctr" defTabSz="457200" rtl="0" eaLnBrk="0" fontAlgn="base" hangingPunct="0">
        <a:lnSpc>
          <a:spcPct val="93000"/>
        </a:lnSpc>
        <a:spcBef>
          <a:spcPct val="0"/>
        </a:spcBef>
        <a:spcAft>
          <a:spcPct val="0"/>
        </a:spcAft>
        <a:buClr>
          <a:srgbClr val="000000"/>
        </a:buClr>
        <a:buSzPct val="100000"/>
        <a:buFont typeface="Times New Roman" charset="0"/>
        <a:defRPr sz="4400">
          <a:solidFill>
            <a:srgbClr val="000000"/>
          </a:solidFill>
          <a:latin typeface="Arial" charset="0"/>
          <a:ea typeface="MS Gothic" pitchFamily="49" charset="-128"/>
          <a:cs typeface="MS Gothic" pitchFamily="49" charset="-128"/>
        </a:defRPr>
      </a:lvl9pPr>
    </p:titleStyle>
    <p:bodyStyle>
      <a:lvl1pPr marL="342900" indent="-342900" algn="l" defTabSz="457200" rtl="0" eaLnBrk="0" fontAlgn="base" hangingPunct="0">
        <a:lnSpc>
          <a:spcPct val="93000"/>
        </a:lnSpc>
        <a:spcBef>
          <a:spcPts val="800"/>
        </a:spcBef>
        <a:spcAft>
          <a:spcPct val="0"/>
        </a:spcAft>
        <a:buClr>
          <a:srgbClr val="000000"/>
        </a:buClr>
        <a:buSzPct val="100000"/>
        <a:buFont typeface="Times New Roman" charset="0"/>
        <a:defRPr sz="3200">
          <a:solidFill>
            <a:srgbClr val="000000"/>
          </a:solidFill>
          <a:latin typeface="+mn-lt"/>
          <a:ea typeface="ＭＳ Ｐゴシック" charset="0"/>
          <a:cs typeface="+mn-cs"/>
        </a:defRPr>
      </a:lvl1pPr>
      <a:lvl2pPr marL="742950" indent="-285750" algn="l" defTabSz="457200" rtl="0" eaLnBrk="0" fontAlgn="base" hangingPunct="0">
        <a:lnSpc>
          <a:spcPct val="93000"/>
        </a:lnSpc>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lnSpc>
          <a:spcPct val="93000"/>
        </a:lnSpc>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1F7E9"/>
        </a:solidFill>
        <a:effectLst/>
      </p:bgPr>
    </p:bg>
    <p:spTree>
      <p:nvGrpSpPr>
        <p:cNvPr id="1" name=""/>
        <p:cNvGrpSpPr/>
        <p:nvPr/>
      </p:nvGrpSpPr>
      <p:grpSpPr>
        <a:xfrm>
          <a:off x="0" y="0"/>
          <a:ext cx="0" cy="0"/>
          <a:chOff x="0" y="0"/>
          <a:chExt cx="0" cy="0"/>
        </a:xfrm>
      </p:grpSpPr>
      <p:sp>
        <p:nvSpPr>
          <p:cNvPr id="3073" name="Line 1"/>
          <p:cNvSpPr>
            <a:spLocks noChangeShapeType="1"/>
          </p:cNvSpPr>
          <p:nvPr/>
        </p:nvSpPr>
        <p:spPr bwMode="auto">
          <a:xfrm>
            <a:off x="0" y="1524000"/>
            <a:ext cx="9144000" cy="1588"/>
          </a:xfrm>
          <a:prstGeom prst="line">
            <a:avLst/>
          </a:prstGeom>
          <a:noFill/>
          <a:ln w="19080">
            <a:solidFill>
              <a:srgbClr val="366B1B"/>
            </a:solidFill>
            <a:miter lim="800000"/>
            <a:headEnd/>
            <a:tailEnd/>
          </a:ln>
          <a:effectLst/>
        </p:spPr>
        <p:txBody>
          <a:bodyPr/>
          <a:lstStyle/>
          <a:p>
            <a:pPr>
              <a:defRPr/>
            </a:pPr>
            <a:endParaRPr lang="en-US">
              <a:ea typeface="+mn-ea"/>
              <a:cs typeface="+mn-cs"/>
            </a:endParaRPr>
          </a:p>
        </p:txBody>
      </p:sp>
      <p:sp>
        <p:nvSpPr>
          <p:cNvPr id="3074" name="Rectangle 2"/>
          <p:cNvSpPr>
            <a:spLocks noChangeArrowheads="1"/>
          </p:cNvSpPr>
          <p:nvPr/>
        </p:nvSpPr>
        <p:spPr bwMode="auto">
          <a:xfrm>
            <a:off x="0" y="6400800"/>
            <a:ext cx="9144000" cy="152400"/>
          </a:xfrm>
          <a:prstGeom prst="rect">
            <a:avLst/>
          </a:prstGeom>
          <a:gradFill rotWithShape="0">
            <a:gsLst>
              <a:gs pos="0">
                <a:srgbClr val="F1F7E9"/>
              </a:gs>
              <a:gs pos="100000">
                <a:srgbClr val="8DBA76"/>
              </a:gs>
            </a:gsLst>
            <a:lin ang="5400000" scaled="1"/>
          </a:gradFill>
          <a:ln w="9525">
            <a:noFill/>
            <a:round/>
            <a:headEnd/>
            <a:tailEnd/>
          </a:ln>
          <a:effectLst/>
        </p:spPr>
        <p:txBody>
          <a:bodyPr wrap="none" anchor="ctr"/>
          <a:lstStyle/>
          <a:p>
            <a:pPr>
              <a:defRPr/>
            </a:pPr>
            <a:endParaRPr lang="en-US">
              <a:ea typeface="+mn-ea"/>
              <a:cs typeface="+mn-cs"/>
            </a:endParaRPr>
          </a:p>
        </p:txBody>
      </p:sp>
      <p:sp>
        <p:nvSpPr>
          <p:cNvPr id="3075" name="Rectangle 3"/>
          <p:cNvSpPr>
            <a:spLocks noChangeArrowheads="1"/>
          </p:cNvSpPr>
          <p:nvPr/>
        </p:nvSpPr>
        <p:spPr bwMode="auto">
          <a:xfrm>
            <a:off x="0" y="0"/>
            <a:ext cx="9144000" cy="1524000"/>
          </a:xfrm>
          <a:prstGeom prst="rect">
            <a:avLst/>
          </a:prstGeom>
          <a:blipFill dpi="0" rotWithShape="0">
            <a:blip r:embed="rId13"/>
            <a:srcRect/>
            <a:tile tx="0" ty="0" sx="100000" sy="100000" flip="none" algn="tl"/>
          </a:blipFill>
          <a:ln w="9525">
            <a:noFill/>
            <a:round/>
            <a:headEnd/>
            <a:tailEnd/>
          </a:ln>
          <a:effectLst/>
        </p:spPr>
        <p:txBody>
          <a:bodyPr wrap="none" anchor="ctr"/>
          <a:lstStyle/>
          <a:p>
            <a:pPr>
              <a:defRPr/>
            </a:pPr>
            <a:endParaRPr lang="en-US">
              <a:ea typeface="+mn-ea"/>
              <a:cs typeface="+mn-cs"/>
            </a:endParaRPr>
          </a:p>
        </p:txBody>
      </p:sp>
      <p:sp>
        <p:nvSpPr>
          <p:cNvPr id="3076" name="Rectangle 4"/>
          <p:cNvSpPr>
            <a:spLocks noChangeArrowheads="1"/>
          </p:cNvSpPr>
          <p:nvPr/>
        </p:nvSpPr>
        <p:spPr bwMode="auto">
          <a:xfrm>
            <a:off x="0" y="6553200"/>
            <a:ext cx="9144000" cy="304800"/>
          </a:xfrm>
          <a:prstGeom prst="rect">
            <a:avLst/>
          </a:prstGeom>
          <a:blipFill dpi="0" rotWithShape="0">
            <a:blip r:embed="rId13"/>
            <a:srcRect/>
            <a:tile tx="0" ty="0" sx="100000" sy="100000" flip="none" algn="tl"/>
          </a:blipFill>
          <a:ln w="9525">
            <a:noFill/>
            <a:round/>
            <a:headEnd/>
            <a:tailEnd/>
          </a:ln>
          <a:effectLst/>
        </p:spPr>
        <p:txBody>
          <a:bodyPr wrap="none" anchor="ctr"/>
          <a:lstStyle/>
          <a:p>
            <a:pPr>
              <a:defRPr/>
            </a:pPr>
            <a:endParaRPr lang="en-US">
              <a:ea typeface="+mn-ea"/>
              <a:cs typeface="+mn-cs"/>
            </a:endParaRPr>
          </a:p>
        </p:txBody>
      </p:sp>
      <p:sp>
        <p:nvSpPr>
          <p:cNvPr id="3077" name="Line 5"/>
          <p:cNvSpPr>
            <a:spLocks noChangeShapeType="1"/>
          </p:cNvSpPr>
          <p:nvPr/>
        </p:nvSpPr>
        <p:spPr bwMode="auto">
          <a:xfrm>
            <a:off x="0" y="6553200"/>
            <a:ext cx="9144000" cy="1588"/>
          </a:xfrm>
          <a:prstGeom prst="line">
            <a:avLst/>
          </a:prstGeom>
          <a:noFill/>
          <a:ln w="19080">
            <a:solidFill>
              <a:srgbClr val="366B1B"/>
            </a:solidFill>
            <a:miter lim="800000"/>
            <a:headEnd/>
            <a:tailEnd/>
          </a:ln>
          <a:effectLst/>
        </p:spPr>
        <p:txBody>
          <a:bodyPr/>
          <a:lstStyle/>
          <a:p>
            <a:pPr>
              <a:defRPr/>
            </a:pPr>
            <a:endParaRPr lang="en-US">
              <a:ea typeface="+mn-ea"/>
              <a:cs typeface="+mn-cs"/>
            </a:endParaRPr>
          </a:p>
        </p:txBody>
      </p:sp>
      <p:sp>
        <p:nvSpPr>
          <p:cNvPr id="3078" name="Rectangle 6"/>
          <p:cNvSpPr>
            <a:spLocks noChangeArrowheads="1"/>
          </p:cNvSpPr>
          <p:nvPr/>
        </p:nvSpPr>
        <p:spPr bwMode="auto">
          <a:xfrm>
            <a:off x="609600" y="533400"/>
            <a:ext cx="8534400" cy="685800"/>
          </a:xfrm>
          <a:prstGeom prst="rect">
            <a:avLst/>
          </a:prstGeom>
          <a:solidFill>
            <a:srgbClr val="808000">
              <a:alpha val="50000"/>
            </a:srgbClr>
          </a:solidFill>
          <a:ln w="9525">
            <a:noFill/>
            <a:round/>
            <a:headEnd/>
            <a:tailEnd/>
          </a:ln>
          <a:effectLst/>
        </p:spPr>
        <p:txBody>
          <a:bodyPr wrap="none" anchor="ctr"/>
          <a:lstStyle/>
          <a:p>
            <a:pPr>
              <a:defRPr/>
            </a:pPr>
            <a:endParaRPr lang="en-US">
              <a:ea typeface="+mn-ea"/>
              <a:cs typeface="+mn-cs"/>
            </a:endParaRPr>
          </a:p>
        </p:txBody>
      </p:sp>
      <p:sp>
        <p:nvSpPr>
          <p:cNvPr id="25608" name="Rectangle 7"/>
          <p:cNvSpPr>
            <a:spLocks noGrp="1" noChangeArrowheads="1"/>
          </p:cNvSpPr>
          <p:nvPr>
            <p:ph type="title"/>
          </p:nvPr>
        </p:nvSpPr>
        <p:spPr bwMode="auto">
          <a:xfrm>
            <a:off x="685800" y="304800"/>
            <a:ext cx="776763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9" name="Rectangle 8"/>
          <p:cNvSpPr>
            <a:spLocks noGrp="1" noChangeArrowheads="1"/>
          </p:cNvSpPr>
          <p:nvPr>
            <p:ph type="body" idx="1"/>
          </p:nvPr>
        </p:nvSpPr>
        <p:spPr bwMode="auto">
          <a:xfrm>
            <a:off x="685800" y="1849438"/>
            <a:ext cx="7767638"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6696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1" name="Text Box 9"/>
          <p:cNvSpPr txBox="1">
            <a:spLocks noChangeArrowheads="1"/>
          </p:cNvSpPr>
          <p:nvPr/>
        </p:nvSpPr>
        <p:spPr bwMode="auto">
          <a:xfrm>
            <a:off x="685800" y="6289675"/>
            <a:ext cx="19018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3082" name="Text Box 10"/>
          <p:cNvSpPr txBox="1">
            <a:spLocks noChangeArrowheads="1"/>
          </p:cNvSpPr>
          <p:nvPr/>
        </p:nvSpPr>
        <p:spPr bwMode="auto">
          <a:xfrm>
            <a:off x="3124200" y="6289675"/>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3083" name="Rectangle 11"/>
          <p:cNvSpPr>
            <a:spLocks noGrp="1" noChangeArrowheads="1"/>
          </p:cNvSpPr>
          <p:nvPr>
            <p:ph type="sldNum"/>
          </p:nvPr>
        </p:nvSpPr>
        <p:spPr bwMode="auto">
          <a:xfrm>
            <a:off x="6553200" y="6289675"/>
            <a:ext cx="19002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95000"/>
              </a:lnSpc>
              <a:spcBef>
                <a:spcPts val="875"/>
              </a:spcBef>
              <a:defRPr sz="1400">
                <a:solidFill>
                  <a:srgbClr val="000000"/>
                </a:solidFill>
                <a:cs typeface="Arial Unicode MS" charset="0"/>
              </a:defRPr>
            </a:lvl1pPr>
          </a:lstStyle>
          <a:p>
            <a:fld id="{43E4BB0A-E84B-D443-BB42-D21F2D666FE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457200" rtl="0" eaLnBrk="0" fontAlgn="base" hangingPunct="0">
        <a:lnSpc>
          <a:spcPct val="95000"/>
        </a:lnSpc>
        <a:spcBef>
          <a:spcPct val="0"/>
        </a:spcBef>
        <a:spcAft>
          <a:spcPct val="0"/>
        </a:spcAft>
        <a:buClr>
          <a:srgbClr val="000000"/>
        </a:buClr>
        <a:buSzPct val="100000"/>
        <a:buFont typeface="Times New Roman" charset="0"/>
        <a:defRPr sz="4400" i="1">
          <a:solidFill>
            <a:srgbClr val="FFFFFF"/>
          </a:solidFill>
          <a:latin typeface="+mj-lt"/>
          <a:ea typeface="ＭＳ Ｐゴシック" charset="0"/>
          <a:cs typeface="+mj-cs"/>
        </a:defRPr>
      </a:lvl1pPr>
      <a:lvl2pPr algn="l" defTabSz="457200" rtl="0" eaLnBrk="0" fontAlgn="base" hangingPunct="0">
        <a:lnSpc>
          <a:spcPct val="95000"/>
        </a:lnSpc>
        <a:spcBef>
          <a:spcPct val="0"/>
        </a:spcBef>
        <a:spcAft>
          <a:spcPct val="0"/>
        </a:spcAft>
        <a:buClr>
          <a:srgbClr val="000000"/>
        </a:buClr>
        <a:buSzPct val="100000"/>
        <a:buFont typeface="Times New Roman" charset="0"/>
        <a:defRPr sz="4400" i="1">
          <a:solidFill>
            <a:srgbClr val="FFFFFF"/>
          </a:solidFill>
          <a:latin typeface="Times New Roman" charset="0"/>
          <a:ea typeface="ＭＳ Ｐゴシック" charset="0"/>
          <a:cs typeface="MS Gothic" pitchFamily="49" charset="-128"/>
        </a:defRPr>
      </a:lvl2pPr>
      <a:lvl3pPr algn="l" defTabSz="457200" rtl="0" eaLnBrk="0" fontAlgn="base" hangingPunct="0">
        <a:lnSpc>
          <a:spcPct val="95000"/>
        </a:lnSpc>
        <a:spcBef>
          <a:spcPct val="0"/>
        </a:spcBef>
        <a:spcAft>
          <a:spcPct val="0"/>
        </a:spcAft>
        <a:buClr>
          <a:srgbClr val="000000"/>
        </a:buClr>
        <a:buSzPct val="100000"/>
        <a:buFont typeface="Times New Roman" charset="0"/>
        <a:defRPr sz="4400" i="1">
          <a:solidFill>
            <a:srgbClr val="FFFFFF"/>
          </a:solidFill>
          <a:latin typeface="Times New Roman" charset="0"/>
          <a:ea typeface="ＭＳ Ｐゴシック" charset="0"/>
          <a:cs typeface="MS Gothic" pitchFamily="49" charset="-128"/>
        </a:defRPr>
      </a:lvl3pPr>
      <a:lvl4pPr algn="l" defTabSz="457200" rtl="0" eaLnBrk="0" fontAlgn="base" hangingPunct="0">
        <a:lnSpc>
          <a:spcPct val="95000"/>
        </a:lnSpc>
        <a:spcBef>
          <a:spcPct val="0"/>
        </a:spcBef>
        <a:spcAft>
          <a:spcPct val="0"/>
        </a:spcAft>
        <a:buClr>
          <a:srgbClr val="000000"/>
        </a:buClr>
        <a:buSzPct val="100000"/>
        <a:buFont typeface="Times New Roman" charset="0"/>
        <a:defRPr sz="4400" i="1">
          <a:solidFill>
            <a:srgbClr val="FFFFFF"/>
          </a:solidFill>
          <a:latin typeface="Times New Roman" charset="0"/>
          <a:ea typeface="ＭＳ Ｐゴシック" charset="0"/>
          <a:cs typeface="MS Gothic" pitchFamily="49" charset="-128"/>
        </a:defRPr>
      </a:lvl4pPr>
      <a:lvl5pPr algn="l" defTabSz="457200" rtl="0" eaLnBrk="0" fontAlgn="base" hangingPunct="0">
        <a:lnSpc>
          <a:spcPct val="95000"/>
        </a:lnSpc>
        <a:spcBef>
          <a:spcPct val="0"/>
        </a:spcBef>
        <a:spcAft>
          <a:spcPct val="0"/>
        </a:spcAft>
        <a:buClr>
          <a:srgbClr val="000000"/>
        </a:buClr>
        <a:buSzPct val="100000"/>
        <a:buFont typeface="Times New Roman" charset="0"/>
        <a:defRPr sz="4400" i="1">
          <a:solidFill>
            <a:srgbClr val="FFFFFF"/>
          </a:solidFill>
          <a:latin typeface="Times New Roman" charset="0"/>
          <a:ea typeface="ＭＳ Ｐゴシック" charset="0"/>
          <a:cs typeface="MS Gothic" pitchFamily="49" charset="-128"/>
        </a:defRPr>
      </a:lvl5pPr>
      <a:lvl6pPr marL="2514600" indent="-228600" algn="l" defTabSz="457200" rtl="0" eaLnBrk="0" fontAlgn="base" hangingPunct="0">
        <a:lnSpc>
          <a:spcPct val="95000"/>
        </a:lnSpc>
        <a:spcBef>
          <a:spcPct val="0"/>
        </a:spcBef>
        <a:spcAft>
          <a:spcPct val="0"/>
        </a:spcAft>
        <a:buClr>
          <a:srgbClr val="000000"/>
        </a:buClr>
        <a:buSzPct val="100000"/>
        <a:buFont typeface="Times New Roman" charset="0"/>
        <a:defRPr sz="4400" i="1">
          <a:solidFill>
            <a:srgbClr val="FFFFFF"/>
          </a:solidFill>
          <a:latin typeface="Times New Roman" charset="0"/>
          <a:ea typeface="MS Gothic" pitchFamily="49" charset="-128"/>
          <a:cs typeface="MS Gothic" pitchFamily="49" charset="-128"/>
        </a:defRPr>
      </a:lvl6pPr>
      <a:lvl7pPr marL="2971800" indent="-228600" algn="l" defTabSz="457200" rtl="0" eaLnBrk="0" fontAlgn="base" hangingPunct="0">
        <a:lnSpc>
          <a:spcPct val="95000"/>
        </a:lnSpc>
        <a:spcBef>
          <a:spcPct val="0"/>
        </a:spcBef>
        <a:spcAft>
          <a:spcPct val="0"/>
        </a:spcAft>
        <a:buClr>
          <a:srgbClr val="000000"/>
        </a:buClr>
        <a:buSzPct val="100000"/>
        <a:buFont typeface="Times New Roman" charset="0"/>
        <a:defRPr sz="4400" i="1">
          <a:solidFill>
            <a:srgbClr val="FFFFFF"/>
          </a:solidFill>
          <a:latin typeface="Times New Roman" charset="0"/>
          <a:ea typeface="MS Gothic" pitchFamily="49" charset="-128"/>
          <a:cs typeface="MS Gothic" pitchFamily="49" charset="-128"/>
        </a:defRPr>
      </a:lvl7pPr>
      <a:lvl8pPr marL="3429000" indent="-228600" algn="l" defTabSz="457200" rtl="0" eaLnBrk="0" fontAlgn="base" hangingPunct="0">
        <a:lnSpc>
          <a:spcPct val="95000"/>
        </a:lnSpc>
        <a:spcBef>
          <a:spcPct val="0"/>
        </a:spcBef>
        <a:spcAft>
          <a:spcPct val="0"/>
        </a:spcAft>
        <a:buClr>
          <a:srgbClr val="000000"/>
        </a:buClr>
        <a:buSzPct val="100000"/>
        <a:buFont typeface="Times New Roman" charset="0"/>
        <a:defRPr sz="4400" i="1">
          <a:solidFill>
            <a:srgbClr val="FFFFFF"/>
          </a:solidFill>
          <a:latin typeface="Times New Roman" charset="0"/>
          <a:ea typeface="MS Gothic" pitchFamily="49" charset="-128"/>
          <a:cs typeface="MS Gothic" pitchFamily="49" charset="-128"/>
        </a:defRPr>
      </a:lvl8pPr>
      <a:lvl9pPr marL="3886200" indent="-228600" algn="l" defTabSz="457200" rtl="0" eaLnBrk="0" fontAlgn="base" hangingPunct="0">
        <a:lnSpc>
          <a:spcPct val="95000"/>
        </a:lnSpc>
        <a:spcBef>
          <a:spcPct val="0"/>
        </a:spcBef>
        <a:spcAft>
          <a:spcPct val="0"/>
        </a:spcAft>
        <a:buClr>
          <a:srgbClr val="000000"/>
        </a:buClr>
        <a:buSzPct val="100000"/>
        <a:buFont typeface="Times New Roman" charset="0"/>
        <a:defRPr sz="4400" i="1">
          <a:solidFill>
            <a:srgbClr val="FFFFFF"/>
          </a:solidFill>
          <a:latin typeface="Times New Roman" charset="0"/>
          <a:ea typeface="MS Gothic" pitchFamily="49" charset="-128"/>
          <a:cs typeface="MS Gothic" pitchFamily="49" charset="-128"/>
        </a:defRPr>
      </a:lvl9pPr>
    </p:titleStyle>
    <p:bodyStyle>
      <a:lvl1pPr marL="342900" indent="-342900" algn="l" defTabSz="457200" rtl="0" eaLnBrk="0" fontAlgn="base" hangingPunct="0">
        <a:lnSpc>
          <a:spcPct val="95000"/>
        </a:lnSpc>
        <a:spcBef>
          <a:spcPts val="800"/>
        </a:spcBef>
        <a:spcAft>
          <a:spcPct val="0"/>
        </a:spcAft>
        <a:buClr>
          <a:srgbClr val="000000"/>
        </a:buClr>
        <a:buSzPct val="100000"/>
        <a:buFont typeface="Times New Roman" charset="0"/>
        <a:defRPr sz="3200">
          <a:solidFill>
            <a:srgbClr val="003300"/>
          </a:solidFill>
          <a:latin typeface="+mn-lt"/>
          <a:ea typeface="ＭＳ Ｐゴシック" charset="0"/>
          <a:cs typeface="+mn-cs"/>
        </a:defRPr>
      </a:lvl1pPr>
      <a:lvl2pPr marL="742950" indent="-285750" algn="l" defTabSz="457200" rtl="0" eaLnBrk="0" fontAlgn="base" hangingPunct="0">
        <a:lnSpc>
          <a:spcPct val="95000"/>
        </a:lnSpc>
        <a:spcBef>
          <a:spcPts val="700"/>
        </a:spcBef>
        <a:spcAft>
          <a:spcPct val="0"/>
        </a:spcAft>
        <a:buClr>
          <a:srgbClr val="000000"/>
        </a:buClr>
        <a:buSzPct val="100000"/>
        <a:buFont typeface="Times New Roman" charset="0"/>
        <a:defRPr sz="2800">
          <a:solidFill>
            <a:srgbClr val="003300"/>
          </a:solidFill>
          <a:latin typeface="+mn-lt"/>
          <a:ea typeface="+mn-ea"/>
          <a:cs typeface="+mn-cs"/>
        </a:defRPr>
      </a:lvl2pPr>
      <a:lvl3pPr marL="1143000" indent="-228600" algn="l" defTabSz="457200" rtl="0" eaLnBrk="0" fontAlgn="base" hangingPunct="0">
        <a:lnSpc>
          <a:spcPct val="95000"/>
        </a:lnSpc>
        <a:spcBef>
          <a:spcPts val="600"/>
        </a:spcBef>
        <a:spcAft>
          <a:spcPct val="0"/>
        </a:spcAft>
        <a:buClr>
          <a:srgbClr val="000000"/>
        </a:buClr>
        <a:buSzPct val="100000"/>
        <a:buFont typeface="Times New Roman" charset="0"/>
        <a:defRPr sz="2400">
          <a:solidFill>
            <a:srgbClr val="003300"/>
          </a:solidFill>
          <a:latin typeface="+mn-lt"/>
          <a:ea typeface="+mn-ea"/>
          <a:cs typeface="+mn-cs"/>
        </a:defRPr>
      </a:lvl3pPr>
      <a:lvl4pPr marL="16002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003300"/>
          </a:solidFill>
          <a:latin typeface="+mn-lt"/>
          <a:ea typeface="+mn-ea"/>
          <a:cs typeface="+mn-cs"/>
        </a:defRPr>
      </a:lvl4pPr>
      <a:lvl5pPr marL="20574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003300"/>
          </a:solidFill>
          <a:latin typeface="+mn-lt"/>
          <a:ea typeface="+mn-ea"/>
          <a:cs typeface="+mn-cs"/>
        </a:defRPr>
      </a:lvl5pPr>
      <a:lvl6pPr marL="25146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003300"/>
          </a:solidFill>
          <a:latin typeface="+mn-lt"/>
          <a:ea typeface="+mn-ea"/>
          <a:cs typeface="+mn-cs"/>
        </a:defRPr>
      </a:lvl6pPr>
      <a:lvl7pPr marL="29718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003300"/>
          </a:solidFill>
          <a:latin typeface="+mn-lt"/>
          <a:ea typeface="+mn-ea"/>
          <a:cs typeface="+mn-cs"/>
        </a:defRPr>
      </a:lvl7pPr>
      <a:lvl8pPr marL="34290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003300"/>
          </a:solidFill>
          <a:latin typeface="+mn-lt"/>
          <a:ea typeface="+mn-ea"/>
          <a:cs typeface="+mn-cs"/>
        </a:defRPr>
      </a:lvl8pPr>
      <a:lvl9pPr marL="38862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0033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7378" name="Rectangle 1"/>
          <p:cNvSpPr>
            <a:spLocks noGrp="1" noChangeArrowheads="1"/>
          </p:cNvSpPr>
          <p:nvPr>
            <p:ph type="title"/>
          </p:nvPr>
        </p:nvSpPr>
        <p:spPr bwMode="auto">
          <a:xfrm>
            <a:off x="1219200" y="228600"/>
            <a:ext cx="7539038"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57379" name="Rectangle 2"/>
          <p:cNvSpPr>
            <a:spLocks noGrp="1" noChangeArrowheads="1"/>
          </p:cNvSpPr>
          <p:nvPr>
            <p:ph type="body" idx="1"/>
          </p:nvPr>
        </p:nvSpPr>
        <p:spPr bwMode="auto">
          <a:xfrm>
            <a:off x="3048000" y="1752600"/>
            <a:ext cx="5710238" cy="611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723" name="Text Box 3"/>
          <p:cNvSpPr txBox="1">
            <a:spLocks noChangeArrowheads="1"/>
          </p:cNvSpPr>
          <p:nvPr/>
        </p:nvSpPr>
        <p:spPr bwMode="auto">
          <a:xfrm>
            <a:off x="685800" y="6248400"/>
            <a:ext cx="19018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30724" name="Text Box 4"/>
          <p:cNvSpPr txBox="1">
            <a:spLocks noChangeArrowheads="1"/>
          </p:cNvSpPr>
          <p:nvPr/>
        </p:nvSpPr>
        <p:spPr bwMode="auto">
          <a:xfrm>
            <a:off x="3048000" y="6248400"/>
            <a:ext cx="3273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30725" name="Rectangle 5"/>
          <p:cNvSpPr>
            <a:spLocks noGrp="1" noChangeArrowheads="1"/>
          </p:cNvSpPr>
          <p:nvPr>
            <p:ph type="sldNum"/>
          </p:nvPr>
        </p:nvSpPr>
        <p:spPr bwMode="auto">
          <a:xfrm>
            <a:off x="6858000" y="6248400"/>
            <a:ext cx="19002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1000"/>
              </a:lnSpc>
              <a:defRPr sz="1400">
                <a:solidFill>
                  <a:srgbClr val="000000"/>
                </a:solidFill>
                <a:latin typeface="Tahoma" charset="0"/>
                <a:cs typeface="Arial Unicode MS" charset="0"/>
              </a:defRPr>
            </a:lvl1pPr>
          </a:lstStyle>
          <a:p>
            <a:fld id="{8282AA6A-4FA8-F946-A55B-1ED25442E9F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txStyles>
    <p:titleStyle>
      <a:lvl1pPr algn="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mj-lt"/>
          <a:ea typeface="ＭＳ Ｐゴシック" charset="0"/>
          <a:cs typeface="+mj-cs"/>
        </a:defRPr>
      </a:lvl1pPr>
      <a:lvl2pPr algn="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ＭＳ Ｐゴシック" charset="0"/>
          <a:cs typeface="MS Gothic" pitchFamily="49" charset="-128"/>
        </a:defRPr>
      </a:lvl2pPr>
      <a:lvl3pPr algn="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ＭＳ Ｐゴシック" charset="0"/>
          <a:cs typeface="MS Gothic" pitchFamily="49" charset="-128"/>
        </a:defRPr>
      </a:lvl3pPr>
      <a:lvl4pPr algn="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ＭＳ Ｐゴシック" charset="0"/>
          <a:cs typeface="MS Gothic" pitchFamily="49" charset="-128"/>
        </a:defRPr>
      </a:lvl4pPr>
      <a:lvl5pPr algn="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ＭＳ Ｐゴシック" charset="0"/>
          <a:cs typeface="MS Gothic" pitchFamily="49" charset="-128"/>
        </a:defRPr>
      </a:lvl5pPr>
      <a:lvl6pPr marL="2514600" indent="-228600" algn="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MS Gothic" pitchFamily="49" charset="-128"/>
          <a:cs typeface="MS Gothic" pitchFamily="49" charset="-128"/>
        </a:defRPr>
      </a:lvl6pPr>
      <a:lvl7pPr marL="2971800" indent="-228600" algn="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MS Gothic" pitchFamily="49" charset="-128"/>
          <a:cs typeface="MS Gothic" pitchFamily="49" charset="-128"/>
        </a:defRPr>
      </a:lvl7pPr>
      <a:lvl8pPr marL="3429000" indent="-228600" algn="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MS Gothic" pitchFamily="49" charset="-128"/>
          <a:cs typeface="MS Gothic" pitchFamily="49" charset="-128"/>
        </a:defRPr>
      </a:lvl8pPr>
      <a:lvl9pPr marL="3886200" indent="-228600" algn="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MS Gothic" pitchFamily="49" charset="-128"/>
          <a:cs typeface="MS Gothic" pitchFamily="49" charset="-128"/>
        </a:defRPr>
      </a:lvl9pPr>
    </p:titleStyle>
    <p:bodyStyle>
      <a:lvl1pPr marL="342900" indent="-342900" algn="l" defTabSz="457200" rtl="0" eaLnBrk="0" fontAlgn="base" hangingPunct="0">
        <a:lnSpc>
          <a:spcPct val="101000"/>
        </a:lnSpc>
        <a:spcBef>
          <a:spcPts val="800"/>
        </a:spcBef>
        <a:spcAft>
          <a:spcPct val="0"/>
        </a:spcAft>
        <a:buClr>
          <a:srgbClr val="000000"/>
        </a:buClr>
        <a:buSzPct val="100000"/>
        <a:buFont typeface="Times New Roman" charset="0"/>
        <a:defRPr sz="3200">
          <a:solidFill>
            <a:srgbClr val="FFFFFF"/>
          </a:solidFill>
          <a:latin typeface="+mn-lt"/>
          <a:ea typeface="ＭＳ Ｐゴシック" charset="0"/>
          <a:cs typeface="+mn-cs"/>
        </a:defRPr>
      </a:lvl1pPr>
      <a:lvl2pPr marL="742950" indent="-285750" algn="l" defTabSz="457200" rtl="0" eaLnBrk="0" fontAlgn="base" hangingPunct="0">
        <a:lnSpc>
          <a:spcPct val="101000"/>
        </a:lnSpc>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lnSpc>
          <a:spcPct val="101000"/>
        </a:lnSpc>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9666" name="Rectangle 1"/>
          <p:cNvSpPr>
            <a:spLocks noGrp="1" noChangeArrowheads="1"/>
          </p:cNvSpPr>
          <p:nvPr>
            <p:ph type="title"/>
          </p:nvPr>
        </p:nvSpPr>
        <p:spPr bwMode="auto">
          <a:xfrm>
            <a:off x="2971800" y="1066800"/>
            <a:ext cx="5786438"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1746" name="Text Box 2"/>
          <p:cNvSpPr txBox="1">
            <a:spLocks noChangeArrowheads="1"/>
          </p:cNvSpPr>
          <p:nvPr/>
        </p:nvSpPr>
        <p:spPr bwMode="auto">
          <a:xfrm>
            <a:off x="685800" y="6248400"/>
            <a:ext cx="19018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31747" name="Text Box 3"/>
          <p:cNvSpPr txBox="1">
            <a:spLocks noChangeArrowheads="1"/>
          </p:cNvSpPr>
          <p:nvPr/>
        </p:nvSpPr>
        <p:spPr bwMode="auto">
          <a:xfrm>
            <a:off x="3124200" y="6248400"/>
            <a:ext cx="30448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31748" name="Rectangle 4"/>
          <p:cNvSpPr>
            <a:spLocks noGrp="1" noChangeArrowheads="1"/>
          </p:cNvSpPr>
          <p:nvPr>
            <p:ph type="sldNum"/>
          </p:nvPr>
        </p:nvSpPr>
        <p:spPr bwMode="auto">
          <a:xfrm>
            <a:off x="6781800" y="6248400"/>
            <a:ext cx="19002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1000"/>
              </a:lnSpc>
              <a:defRPr sz="1400">
                <a:solidFill>
                  <a:srgbClr val="000000"/>
                </a:solidFill>
                <a:latin typeface="Tahoma" charset="0"/>
                <a:cs typeface="Arial Unicode MS" charset="0"/>
              </a:defRPr>
            </a:lvl1pPr>
          </a:lstStyle>
          <a:p>
            <a:fld id="{97E68E0F-3D79-CC45-8C08-2A4A82E45881}" type="slidenum">
              <a:rPr lang="en-US"/>
              <a:pPr/>
              <a:t>‹#›</a:t>
            </a:fld>
            <a:endParaRPr lang="en-US"/>
          </a:p>
        </p:txBody>
      </p:sp>
      <p:sp>
        <p:nvSpPr>
          <p:cNvPr id="369670" name="Rectangle 5"/>
          <p:cNvSpPr>
            <a:spLocks noGrp="1" noChangeArrowheads="1"/>
          </p:cNvSpPr>
          <p:nvPr>
            <p:ph type="body" idx="1"/>
          </p:nvPr>
        </p:nvSpPr>
        <p:spPr bwMode="auto">
          <a:xfrm>
            <a:off x="457200" y="1604963"/>
            <a:ext cx="8224838"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mj-lt"/>
          <a:ea typeface="ＭＳ Ｐゴシック" charset="0"/>
          <a:cs typeface="+mj-cs"/>
        </a:defRPr>
      </a:lvl1pPr>
      <a:lvl2pPr algn="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ＭＳ Ｐゴシック" charset="0"/>
          <a:cs typeface="MS Gothic" pitchFamily="49" charset="-128"/>
        </a:defRPr>
      </a:lvl2pPr>
      <a:lvl3pPr algn="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ＭＳ Ｐゴシック" charset="0"/>
          <a:cs typeface="MS Gothic" pitchFamily="49" charset="-128"/>
        </a:defRPr>
      </a:lvl3pPr>
      <a:lvl4pPr algn="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ＭＳ Ｐゴシック" charset="0"/>
          <a:cs typeface="MS Gothic" pitchFamily="49" charset="-128"/>
        </a:defRPr>
      </a:lvl4pPr>
      <a:lvl5pPr algn="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ＭＳ Ｐゴシック" charset="0"/>
          <a:cs typeface="MS Gothic" pitchFamily="49" charset="-128"/>
        </a:defRPr>
      </a:lvl5pPr>
      <a:lvl6pPr marL="2514600" indent="-228600" algn="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MS Gothic" pitchFamily="49" charset="-128"/>
          <a:cs typeface="MS Gothic" pitchFamily="49" charset="-128"/>
        </a:defRPr>
      </a:lvl6pPr>
      <a:lvl7pPr marL="2971800" indent="-228600" algn="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MS Gothic" pitchFamily="49" charset="-128"/>
          <a:cs typeface="MS Gothic" pitchFamily="49" charset="-128"/>
        </a:defRPr>
      </a:lvl7pPr>
      <a:lvl8pPr marL="3429000" indent="-228600" algn="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MS Gothic" pitchFamily="49" charset="-128"/>
          <a:cs typeface="MS Gothic" pitchFamily="49" charset="-128"/>
        </a:defRPr>
      </a:lvl8pPr>
      <a:lvl9pPr marL="3886200" indent="-228600" algn="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MS Gothic" pitchFamily="49" charset="-128"/>
          <a:cs typeface="MS Gothic" pitchFamily="49" charset="-128"/>
        </a:defRPr>
      </a:lvl9pPr>
    </p:titleStyle>
    <p:bodyStyle>
      <a:lvl1pPr marL="342900" indent="-342900" algn="l" defTabSz="457200" rtl="0" eaLnBrk="0" fontAlgn="base" hangingPunct="0">
        <a:lnSpc>
          <a:spcPct val="101000"/>
        </a:lnSpc>
        <a:spcBef>
          <a:spcPts val="800"/>
        </a:spcBef>
        <a:spcAft>
          <a:spcPct val="0"/>
        </a:spcAft>
        <a:buClr>
          <a:srgbClr val="000000"/>
        </a:buClr>
        <a:buSzPct val="100000"/>
        <a:buFont typeface="Times New Roman" charset="0"/>
        <a:defRPr sz="3200">
          <a:solidFill>
            <a:srgbClr val="FFFFFF"/>
          </a:solidFill>
          <a:latin typeface="+mn-lt"/>
          <a:ea typeface="ＭＳ Ｐゴシック" charset="0"/>
          <a:cs typeface="+mn-cs"/>
        </a:defRPr>
      </a:lvl1pPr>
      <a:lvl2pPr marL="742950" indent="-285750" algn="l" defTabSz="457200" rtl="0" eaLnBrk="0" fontAlgn="base" hangingPunct="0">
        <a:lnSpc>
          <a:spcPct val="101000"/>
        </a:lnSpc>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lnSpc>
          <a:spcPct val="101000"/>
        </a:lnSpc>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CBF0FF"/>
        </a:solidFill>
        <a:effectLst/>
      </p:bgPr>
    </p:bg>
    <p:spTree>
      <p:nvGrpSpPr>
        <p:cNvPr id="1" name=""/>
        <p:cNvGrpSpPr/>
        <p:nvPr/>
      </p:nvGrpSpPr>
      <p:grpSpPr>
        <a:xfrm>
          <a:off x="0" y="0"/>
          <a:ext cx="0" cy="0"/>
          <a:chOff x="0" y="0"/>
          <a:chExt cx="0" cy="0"/>
        </a:xfrm>
      </p:grpSpPr>
      <p:pic>
        <p:nvPicPr>
          <p:cNvPr id="381954"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81955" name="Rectangle 2"/>
          <p:cNvSpPr>
            <a:spLocks noGrp="1" noChangeArrowheads="1"/>
          </p:cNvSpPr>
          <p:nvPr>
            <p:ph type="title"/>
          </p:nvPr>
        </p:nvSpPr>
        <p:spPr bwMode="auto">
          <a:xfrm>
            <a:off x="1143000" y="158750"/>
            <a:ext cx="7767638"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81956" name="Rectangle 3"/>
          <p:cNvSpPr>
            <a:spLocks noGrp="1" noChangeArrowheads="1"/>
          </p:cNvSpPr>
          <p:nvPr>
            <p:ph type="body" idx="1"/>
          </p:nvPr>
        </p:nvSpPr>
        <p:spPr bwMode="auto">
          <a:xfrm>
            <a:off x="1143000" y="1676400"/>
            <a:ext cx="7767638"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7488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2772" name="Text Box 4"/>
          <p:cNvSpPr txBox="1">
            <a:spLocks noChangeArrowheads="1"/>
          </p:cNvSpPr>
          <p:nvPr/>
        </p:nvSpPr>
        <p:spPr bwMode="auto">
          <a:xfrm>
            <a:off x="2057400" y="6248400"/>
            <a:ext cx="19018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32773" name="Text Box 5"/>
          <p:cNvSpPr txBox="1">
            <a:spLocks noChangeArrowheads="1"/>
          </p:cNvSpPr>
          <p:nvPr/>
        </p:nvSpPr>
        <p:spPr bwMode="auto">
          <a:xfrm>
            <a:off x="4038600" y="6248400"/>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32774" name="Rectangle 6"/>
          <p:cNvSpPr>
            <a:spLocks noGrp="1" noChangeArrowheads="1"/>
          </p:cNvSpPr>
          <p:nvPr>
            <p:ph type="sldNum"/>
          </p:nvPr>
        </p:nvSpPr>
        <p:spPr bwMode="auto">
          <a:xfrm>
            <a:off x="7010400" y="6248400"/>
            <a:ext cx="19002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93000"/>
              </a:lnSpc>
              <a:defRPr sz="1400">
                <a:solidFill>
                  <a:srgbClr val="000000"/>
                </a:solidFill>
                <a:latin typeface="Arial" charset="0"/>
                <a:cs typeface="Arial Unicode MS" charset="0"/>
              </a:defRPr>
            </a:lvl1pPr>
          </a:lstStyle>
          <a:p>
            <a:fld id="{8EC6C371-9C95-F646-BB8D-1E1BA43B3FC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l" defTabSz="457200" rtl="0" eaLnBrk="0" fontAlgn="base" hangingPunct="0">
        <a:lnSpc>
          <a:spcPct val="93000"/>
        </a:lnSpc>
        <a:spcBef>
          <a:spcPct val="0"/>
        </a:spcBef>
        <a:spcAft>
          <a:spcPct val="0"/>
        </a:spcAft>
        <a:buClr>
          <a:srgbClr val="000000"/>
        </a:buClr>
        <a:buSzPct val="100000"/>
        <a:buFont typeface="Times New Roman" charset="0"/>
        <a:defRPr sz="4400">
          <a:solidFill>
            <a:srgbClr val="00295B"/>
          </a:solidFill>
          <a:latin typeface="+mj-lt"/>
          <a:ea typeface="ＭＳ Ｐゴシック" charset="0"/>
          <a:cs typeface="+mj-cs"/>
        </a:defRPr>
      </a:lvl1pPr>
      <a:lvl2pPr algn="l" defTabSz="457200" rtl="0" eaLnBrk="0" fontAlgn="base" hangingPunct="0">
        <a:lnSpc>
          <a:spcPct val="93000"/>
        </a:lnSpc>
        <a:spcBef>
          <a:spcPct val="0"/>
        </a:spcBef>
        <a:spcAft>
          <a:spcPct val="0"/>
        </a:spcAft>
        <a:buClr>
          <a:srgbClr val="000000"/>
        </a:buClr>
        <a:buSzPct val="100000"/>
        <a:buFont typeface="Times New Roman" charset="0"/>
        <a:defRPr sz="4400">
          <a:solidFill>
            <a:srgbClr val="00295B"/>
          </a:solidFill>
          <a:latin typeface="Arial" charset="0"/>
          <a:ea typeface="ＭＳ Ｐゴシック" charset="0"/>
          <a:cs typeface="MS Gothic" pitchFamily="49" charset="-128"/>
        </a:defRPr>
      </a:lvl2pPr>
      <a:lvl3pPr algn="l" defTabSz="457200" rtl="0" eaLnBrk="0" fontAlgn="base" hangingPunct="0">
        <a:lnSpc>
          <a:spcPct val="93000"/>
        </a:lnSpc>
        <a:spcBef>
          <a:spcPct val="0"/>
        </a:spcBef>
        <a:spcAft>
          <a:spcPct val="0"/>
        </a:spcAft>
        <a:buClr>
          <a:srgbClr val="000000"/>
        </a:buClr>
        <a:buSzPct val="100000"/>
        <a:buFont typeface="Times New Roman" charset="0"/>
        <a:defRPr sz="4400">
          <a:solidFill>
            <a:srgbClr val="00295B"/>
          </a:solidFill>
          <a:latin typeface="Arial" charset="0"/>
          <a:ea typeface="ＭＳ Ｐゴシック" charset="0"/>
          <a:cs typeface="MS Gothic" pitchFamily="49" charset="-128"/>
        </a:defRPr>
      </a:lvl3pPr>
      <a:lvl4pPr algn="l" defTabSz="457200" rtl="0" eaLnBrk="0" fontAlgn="base" hangingPunct="0">
        <a:lnSpc>
          <a:spcPct val="93000"/>
        </a:lnSpc>
        <a:spcBef>
          <a:spcPct val="0"/>
        </a:spcBef>
        <a:spcAft>
          <a:spcPct val="0"/>
        </a:spcAft>
        <a:buClr>
          <a:srgbClr val="000000"/>
        </a:buClr>
        <a:buSzPct val="100000"/>
        <a:buFont typeface="Times New Roman" charset="0"/>
        <a:defRPr sz="4400">
          <a:solidFill>
            <a:srgbClr val="00295B"/>
          </a:solidFill>
          <a:latin typeface="Arial" charset="0"/>
          <a:ea typeface="ＭＳ Ｐゴシック" charset="0"/>
          <a:cs typeface="MS Gothic" pitchFamily="49" charset="-128"/>
        </a:defRPr>
      </a:lvl4pPr>
      <a:lvl5pPr algn="l" defTabSz="457200" rtl="0" eaLnBrk="0" fontAlgn="base" hangingPunct="0">
        <a:lnSpc>
          <a:spcPct val="93000"/>
        </a:lnSpc>
        <a:spcBef>
          <a:spcPct val="0"/>
        </a:spcBef>
        <a:spcAft>
          <a:spcPct val="0"/>
        </a:spcAft>
        <a:buClr>
          <a:srgbClr val="000000"/>
        </a:buClr>
        <a:buSzPct val="100000"/>
        <a:buFont typeface="Times New Roman" charset="0"/>
        <a:defRPr sz="4400">
          <a:solidFill>
            <a:srgbClr val="00295B"/>
          </a:solidFill>
          <a:latin typeface="Arial" charset="0"/>
          <a:ea typeface="ＭＳ Ｐゴシック" charset="0"/>
          <a:cs typeface="MS Gothic" pitchFamily="49" charset="-128"/>
        </a:defRPr>
      </a:lvl5pPr>
      <a:lvl6pPr marL="2514600" indent="-228600" algn="l" defTabSz="457200" rtl="0" eaLnBrk="0" fontAlgn="base" hangingPunct="0">
        <a:lnSpc>
          <a:spcPct val="93000"/>
        </a:lnSpc>
        <a:spcBef>
          <a:spcPct val="0"/>
        </a:spcBef>
        <a:spcAft>
          <a:spcPct val="0"/>
        </a:spcAft>
        <a:buClr>
          <a:srgbClr val="000000"/>
        </a:buClr>
        <a:buSzPct val="100000"/>
        <a:buFont typeface="Times New Roman" charset="0"/>
        <a:defRPr sz="4400">
          <a:solidFill>
            <a:srgbClr val="00295B"/>
          </a:solidFill>
          <a:latin typeface="Arial" charset="0"/>
          <a:ea typeface="MS Gothic" pitchFamily="49" charset="-128"/>
          <a:cs typeface="MS Gothic" pitchFamily="49" charset="-128"/>
        </a:defRPr>
      </a:lvl6pPr>
      <a:lvl7pPr marL="2971800" indent="-228600" algn="l" defTabSz="457200" rtl="0" eaLnBrk="0" fontAlgn="base" hangingPunct="0">
        <a:lnSpc>
          <a:spcPct val="93000"/>
        </a:lnSpc>
        <a:spcBef>
          <a:spcPct val="0"/>
        </a:spcBef>
        <a:spcAft>
          <a:spcPct val="0"/>
        </a:spcAft>
        <a:buClr>
          <a:srgbClr val="000000"/>
        </a:buClr>
        <a:buSzPct val="100000"/>
        <a:buFont typeface="Times New Roman" charset="0"/>
        <a:defRPr sz="4400">
          <a:solidFill>
            <a:srgbClr val="00295B"/>
          </a:solidFill>
          <a:latin typeface="Arial" charset="0"/>
          <a:ea typeface="MS Gothic" pitchFamily="49" charset="-128"/>
          <a:cs typeface="MS Gothic" pitchFamily="49" charset="-128"/>
        </a:defRPr>
      </a:lvl7pPr>
      <a:lvl8pPr marL="3429000" indent="-228600" algn="l" defTabSz="457200" rtl="0" eaLnBrk="0" fontAlgn="base" hangingPunct="0">
        <a:lnSpc>
          <a:spcPct val="93000"/>
        </a:lnSpc>
        <a:spcBef>
          <a:spcPct val="0"/>
        </a:spcBef>
        <a:spcAft>
          <a:spcPct val="0"/>
        </a:spcAft>
        <a:buClr>
          <a:srgbClr val="000000"/>
        </a:buClr>
        <a:buSzPct val="100000"/>
        <a:buFont typeface="Times New Roman" charset="0"/>
        <a:defRPr sz="4400">
          <a:solidFill>
            <a:srgbClr val="00295B"/>
          </a:solidFill>
          <a:latin typeface="Arial" charset="0"/>
          <a:ea typeface="MS Gothic" pitchFamily="49" charset="-128"/>
          <a:cs typeface="MS Gothic" pitchFamily="49" charset="-128"/>
        </a:defRPr>
      </a:lvl8pPr>
      <a:lvl9pPr marL="3886200" indent="-228600" algn="l" defTabSz="457200" rtl="0" eaLnBrk="0" fontAlgn="base" hangingPunct="0">
        <a:lnSpc>
          <a:spcPct val="93000"/>
        </a:lnSpc>
        <a:spcBef>
          <a:spcPct val="0"/>
        </a:spcBef>
        <a:spcAft>
          <a:spcPct val="0"/>
        </a:spcAft>
        <a:buClr>
          <a:srgbClr val="000000"/>
        </a:buClr>
        <a:buSzPct val="100000"/>
        <a:buFont typeface="Times New Roman" charset="0"/>
        <a:defRPr sz="4400">
          <a:solidFill>
            <a:srgbClr val="00295B"/>
          </a:solidFill>
          <a:latin typeface="Arial" charset="0"/>
          <a:ea typeface="MS Gothic" pitchFamily="49" charset="-128"/>
          <a:cs typeface="MS Gothic" pitchFamily="49" charset="-128"/>
        </a:defRPr>
      </a:lvl9pPr>
    </p:titleStyle>
    <p:bodyStyle>
      <a:lvl1pPr marL="342900" indent="-342900" algn="l" defTabSz="457200" rtl="0" eaLnBrk="0" fontAlgn="base" hangingPunct="0">
        <a:lnSpc>
          <a:spcPct val="93000"/>
        </a:lnSpc>
        <a:spcBef>
          <a:spcPts val="800"/>
        </a:spcBef>
        <a:spcAft>
          <a:spcPct val="0"/>
        </a:spcAft>
        <a:buClr>
          <a:srgbClr val="000000"/>
        </a:buClr>
        <a:buSzPct val="100000"/>
        <a:buFont typeface="Times New Roman" charset="0"/>
        <a:defRPr sz="3200">
          <a:solidFill>
            <a:srgbClr val="000000"/>
          </a:solidFill>
          <a:latin typeface="+mn-lt"/>
          <a:ea typeface="ＭＳ Ｐゴシック" charset="0"/>
          <a:cs typeface="+mn-cs"/>
        </a:defRPr>
      </a:lvl1pPr>
      <a:lvl2pPr marL="742950" indent="-285750" algn="l" defTabSz="457200" rtl="0" eaLnBrk="0" fontAlgn="base" hangingPunct="0">
        <a:lnSpc>
          <a:spcPct val="93000"/>
        </a:lnSpc>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lnSpc>
          <a:spcPct val="93000"/>
        </a:lnSpc>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CBF0FF"/>
        </a:solidFill>
        <a:effectLst/>
      </p:bgPr>
    </p:bg>
    <p:spTree>
      <p:nvGrpSpPr>
        <p:cNvPr id="1" name=""/>
        <p:cNvGrpSpPr/>
        <p:nvPr/>
      </p:nvGrpSpPr>
      <p:grpSpPr>
        <a:xfrm>
          <a:off x="0" y="0"/>
          <a:ext cx="0" cy="0"/>
          <a:chOff x="0" y="0"/>
          <a:chExt cx="0" cy="0"/>
        </a:xfrm>
      </p:grpSpPr>
      <p:pic>
        <p:nvPicPr>
          <p:cNvPr id="394242"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94243" name="Rectangle 2"/>
          <p:cNvSpPr>
            <a:spLocks noGrp="1" noChangeArrowheads="1"/>
          </p:cNvSpPr>
          <p:nvPr>
            <p:ph type="title"/>
          </p:nvPr>
        </p:nvSpPr>
        <p:spPr bwMode="auto">
          <a:xfrm>
            <a:off x="914400" y="692150"/>
            <a:ext cx="7767638"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3795" name="Text Box 3"/>
          <p:cNvSpPr txBox="1">
            <a:spLocks noChangeArrowheads="1"/>
          </p:cNvSpPr>
          <p:nvPr/>
        </p:nvSpPr>
        <p:spPr bwMode="auto">
          <a:xfrm>
            <a:off x="1905000" y="6248400"/>
            <a:ext cx="19018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33796" name="Text Box 4"/>
          <p:cNvSpPr txBox="1">
            <a:spLocks noChangeArrowheads="1"/>
          </p:cNvSpPr>
          <p:nvPr/>
        </p:nvSpPr>
        <p:spPr bwMode="auto">
          <a:xfrm>
            <a:off x="3886200" y="6248400"/>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33797" name="Rectangle 5"/>
          <p:cNvSpPr>
            <a:spLocks noGrp="1" noChangeArrowheads="1"/>
          </p:cNvSpPr>
          <p:nvPr>
            <p:ph type="sldNum"/>
          </p:nvPr>
        </p:nvSpPr>
        <p:spPr bwMode="auto">
          <a:xfrm>
            <a:off x="6858000" y="6248400"/>
            <a:ext cx="19002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93000"/>
              </a:lnSpc>
              <a:defRPr sz="1400">
                <a:solidFill>
                  <a:srgbClr val="000000"/>
                </a:solidFill>
                <a:latin typeface="Arial" charset="0"/>
                <a:cs typeface="Arial Unicode MS" charset="0"/>
              </a:defRPr>
            </a:lvl1pPr>
          </a:lstStyle>
          <a:p>
            <a:fld id="{CF0C184D-0690-8B4C-9F64-ABB828EB2ACA}" type="slidenum">
              <a:rPr lang="en-US"/>
              <a:pPr/>
              <a:t>‹#›</a:t>
            </a:fld>
            <a:endParaRPr lang="en-US"/>
          </a:p>
        </p:txBody>
      </p:sp>
      <p:sp>
        <p:nvSpPr>
          <p:cNvPr id="394247" name="Rectangle 6"/>
          <p:cNvSpPr>
            <a:spLocks noGrp="1" noChangeArrowheads="1"/>
          </p:cNvSpPr>
          <p:nvPr>
            <p:ph type="body" idx="1"/>
          </p:nvPr>
        </p:nvSpPr>
        <p:spPr bwMode="auto">
          <a:xfrm>
            <a:off x="457200" y="1604963"/>
            <a:ext cx="8224838"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0" tIns="2808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l" defTabSz="457200" rtl="0" eaLnBrk="0" fontAlgn="base" hangingPunct="0">
        <a:lnSpc>
          <a:spcPct val="93000"/>
        </a:lnSpc>
        <a:spcBef>
          <a:spcPct val="0"/>
        </a:spcBef>
        <a:spcAft>
          <a:spcPct val="0"/>
        </a:spcAft>
        <a:buClr>
          <a:srgbClr val="000000"/>
        </a:buClr>
        <a:buSzPct val="100000"/>
        <a:buFont typeface="Times New Roman" charset="0"/>
        <a:defRPr sz="4400">
          <a:solidFill>
            <a:srgbClr val="00295B"/>
          </a:solidFill>
          <a:latin typeface="+mj-lt"/>
          <a:ea typeface="ＭＳ Ｐゴシック" charset="0"/>
          <a:cs typeface="+mj-cs"/>
        </a:defRPr>
      </a:lvl1pPr>
      <a:lvl2pPr algn="l" defTabSz="457200" rtl="0" eaLnBrk="0" fontAlgn="base" hangingPunct="0">
        <a:lnSpc>
          <a:spcPct val="93000"/>
        </a:lnSpc>
        <a:spcBef>
          <a:spcPct val="0"/>
        </a:spcBef>
        <a:spcAft>
          <a:spcPct val="0"/>
        </a:spcAft>
        <a:buClr>
          <a:srgbClr val="000000"/>
        </a:buClr>
        <a:buSzPct val="100000"/>
        <a:buFont typeface="Times New Roman" charset="0"/>
        <a:defRPr sz="4400">
          <a:solidFill>
            <a:srgbClr val="00295B"/>
          </a:solidFill>
          <a:latin typeface="Arial" charset="0"/>
          <a:ea typeface="ＭＳ Ｐゴシック" charset="0"/>
          <a:cs typeface="MS Gothic" pitchFamily="49" charset="-128"/>
        </a:defRPr>
      </a:lvl2pPr>
      <a:lvl3pPr algn="l" defTabSz="457200" rtl="0" eaLnBrk="0" fontAlgn="base" hangingPunct="0">
        <a:lnSpc>
          <a:spcPct val="93000"/>
        </a:lnSpc>
        <a:spcBef>
          <a:spcPct val="0"/>
        </a:spcBef>
        <a:spcAft>
          <a:spcPct val="0"/>
        </a:spcAft>
        <a:buClr>
          <a:srgbClr val="000000"/>
        </a:buClr>
        <a:buSzPct val="100000"/>
        <a:buFont typeface="Times New Roman" charset="0"/>
        <a:defRPr sz="4400">
          <a:solidFill>
            <a:srgbClr val="00295B"/>
          </a:solidFill>
          <a:latin typeface="Arial" charset="0"/>
          <a:ea typeface="ＭＳ Ｐゴシック" charset="0"/>
          <a:cs typeface="MS Gothic" pitchFamily="49" charset="-128"/>
        </a:defRPr>
      </a:lvl3pPr>
      <a:lvl4pPr algn="l" defTabSz="457200" rtl="0" eaLnBrk="0" fontAlgn="base" hangingPunct="0">
        <a:lnSpc>
          <a:spcPct val="93000"/>
        </a:lnSpc>
        <a:spcBef>
          <a:spcPct val="0"/>
        </a:spcBef>
        <a:spcAft>
          <a:spcPct val="0"/>
        </a:spcAft>
        <a:buClr>
          <a:srgbClr val="000000"/>
        </a:buClr>
        <a:buSzPct val="100000"/>
        <a:buFont typeface="Times New Roman" charset="0"/>
        <a:defRPr sz="4400">
          <a:solidFill>
            <a:srgbClr val="00295B"/>
          </a:solidFill>
          <a:latin typeface="Arial" charset="0"/>
          <a:ea typeface="ＭＳ Ｐゴシック" charset="0"/>
          <a:cs typeface="MS Gothic" pitchFamily="49" charset="-128"/>
        </a:defRPr>
      </a:lvl4pPr>
      <a:lvl5pPr algn="l" defTabSz="457200" rtl="0" eaLnBrk="0" fontAlgn="base" hangingPunct="0">
        <a:lnSpc>
          <a:spcPct val="93000"/>
        </a:lnSpc>
        <a:spcBef>
          <a:spcPct val="0"/>
        </a:spcBef>
        <a:spcAft>
          <a:spcPct val="0"/>
        </a:spcAft>
        <a:buClr>
          <a:srgbClr val="000000"/>
        </a:buClr>
        <a:buSzPct val="100000"/>
        <a:buFont typeface="Times New Roman" charset="0"/>
        <a:defRPr sz="4400">
          <a:solidFill>
            <a:srgbClr val="00295B"/>
          </a:solidFill>
          <a:latin typeface="Arial" charset="0"/>
          <a:ea typeface="ＭＳ Ｐゴシック" charset="0"/>
          <a:cs typeface="MS Gothic" pitchFamily="49" charset="-128"/>
        </a:defRPr>
      </a:lvl5pPr>
      <a:lvl6pPr marL="2514600" indent="-228600" algn="l" defTabSz="457200" rtl="0" eaLnBrk="0" fontAlgn="base" hangingPunct="0">
        <a:lnSpc>
          <a:spcPct val="93000"/>
        </a:lnSpc>
        <a:spcBef>
          <a:spcPct val="0"/>
        </a:spcBef>
        <a:spcAft>
          <a:spcPct val="0"/>
        </a:spcAft>
        <a:buClr>
          <a:srgbClr val="000000"/>
        </a:buClr>
        <a:buSzPct val="100000"/>
        <a:buFont typeface="Times New Roman" charset="0"/>
        <a:defRPr sz="4400">
          <a:solidFill>
            <a:srgbClr val="00295B"/>
          </a:solidFill>
          <a:latin typeface="Arial" charset="0"/>
          <a:ea typeface="MS Gothic" pitchFamily="49" charset="-128"/>
          <a:cs typeface="MS Gothic" pitchFamily="49" charset="-128"/>
        </a:defRPr>
      </a:lvl6pPr>
      <a:lvl7pPr marL="2971800" indent="-228600" algn="l" defTabSz="457200" rtl="0" eaLnBrk="0" fontAlgn="base" hangingPunct="0">
        <a:lnSpc>
          <a:spcPct val="93000"/>
        </a:lnSpc>
        <a:spcBef>
          <a:spcPct val="0"/>
        </a:spcBef>
        <a:spcAft>
          <a:spcPct val="0"/>
        </a:spcAft>
        <a:buClr>
          <a:srgbClr val="000000"/>
        </a:buClr>
        <a:buSzPct val="100000"/>
        <a:buFont typeface="Times New Roman" charset="0"/>
        <a:defRPr sz="4400">
          <a:solidFill>
            <a:srgbClr val="00295B"/>
          </a:solidFill>
          <a:latin typeface="Arial" charset="0"/>
          <a:ea typeface="MS Gothic" pitchFamily="49" charset="-128"/>
          <a:cs typeface="MS Gothic" pitchFamily="49" charset="-128"/>
        </a:defRPr>
      </a:lvl7pPr>
      <a:lvl8pPr marL="3429000" indent="-228600" algn="l" defTabSz="457200" rtl="0" eaLnBrk="0" fontAlgn="base" hangingPunct="0">
        <a:lnSpc>
          <a:spcPct val="93000"/>
        </a:lnSpc>
        <a:spcBef>
          <a:spcPct val="0"/>
        </a:spcBef>
        <a:spcAft>
          <a:spcPct val="0"/>
        </a:spcAft>
        <a:buClr>
          <a:srgbClr val="000000"/>
        </a:buClr>
        <a:buSzPct val="100000"/>
        <a:buFont typeface="Times New Roman" charset="0"/>
        <a:defRPr sz="4400">
          <a:solidFill>
            <a:srgbClr val="00295B"/>
          </a:solidFill>
          <a:latin typeface="Arial" charset="0"/>
          <a:ea typeface="MS Gothic" pitchFamily="49" charset="-128"/>
          <a:cs typeface="MS Gothic" pitchFamily="49" charset="-128"/>
        </a:defRPr>
      </a:lvl8pPr>
      <a:lvl9pPr marL="3886200" indent="-228600" algn="l" defTabSz="457200" rtl="0" eaLnBrk="0" fontAlgn="base" hangingPunct="0">
        <a:lnSpc>
          <a:spcPct val="93000"/>
        </a:lnSpc>
        <a:spcBef>
          <a:spcPct val="0"/>
        </a:spcBef>
        <a:spcAft>
          <a:spcPct val="0"/>
        </a:spcAft>
        <a:buClr>
          <a:srgbClr val="000000"/>
        </a:buClr>
        <a:buSzPct val="100000"/>
        <a:buFont typeface="Times New Roman" charset="0"/>
        <a:defRPr sz="4400">
          <a:solidFill>
            <a:srgbClr val="00295B"/>
          </a:solidFill>
          <a:latin typeface="Arial" charset="0"/>
          <a:ea typeface="MS Gothic" pitchFamily="49" charset="-128"/>
          <a:cs typeface="MS Gothic" pitchFamily="49" charset="-128"/>
        </a:defRPr>
      </a:lvl9pPr>
    </p:titleStyle>
    <p:bodyStyle>
      <a:lvl1pPr marL="342900" indent="-342900" algn="l" defTabSz="457200" rtl="0" eaLnBrk="0" fontAlgn="base" hangingPunct="0">
        <a:lnSpc>
          <a:spcPct val="93000"/>
        </a:lnSpc>
        <a:spcBef>
          <a:spcPts val="800"/>
        </a:spcBef>
        <a:spcAft>
          <a:spcPct val="0"/>
        </a:spcAft>
        <a:buClr>
          <a:srgbClr val="000000"/>
        </a:buClr>
        <a:buSzPct val="100000"/>
        <a:buFont typeface="Times New Roman" charset="0"/>
        <a:defRPr sz="3200">
          <a:solidFill>
            <a:srgbClr val="000000"/>
          </a:solidFill>
          <a:latin typeface="+mn-lt"/>
          <a:ea typeface="ＭＳ Ｐゴシック" charset="0"/>
          <a:cs typeface="+mn-cs"/>
        </a:defRPr>
      </a:lvl1pPr>
      <a:lvl2pPr marL="742950" indent="-285750" algn="l" defTabSz="457200" rtl="0" eaLnBrk="0" fontAlgn="base" hangingPunct="0">
        <a:lnSpc>
          <a:spcPct val="93000"/>
        </a:lnSpc>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lnSpc>
          <a:spcPct val="93000"/>
        </a:lnSpc>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lnSpc>
          <a:spcPct val="93000"/>
        </a:lnSpc>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buClrTx/>
                <a:buSzTx/>
                <a:buFontTx/>
                <a:buNone/>
              </a:pPr>
              <a:endParaRPr lang="en-US">
                <a:solidFill>
                  <a:srgbClr val="FFFFFF"/>
                </a:solidFill>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buClrTx/>
                <a:buSzTx/>
                <a:buFontTx/>
                <a:buNone/>
              </a:pPr>
              <a:endParaRPr lang="en-US">
                <a:solidFill>
                  <a:srgbClr val="FFFFFF"/>
                </a:solidFill>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a:buClrTx/>
                <a:buSzTx/>
                <a:buFontTx/>
                <a:buNone/>
              </a:pPr>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a:buClrTx/>
              <a:buSzTx/>
              <a:buFontTx/>
              <a:buNone/>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a:buClrTx/>
              <a:buSzTx/>
              <a:buFontTx/>
              <a:buNone/>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a:buClrTx/>
              <a:buSzTx/>
              <a:buFontTx/>
              <a:buNone/>
              <a:defRPr/>
            </a:pPr>
            <a:fld id="{61F442D0-A11F-2640-8129-5D1BEF7A3C1E}" type="slidenum">
              <a:rPr lang="en-US"/>
              <a:pPr defTabSz="914400">
                <a:buClrTx/>
                <a:buSzTx/>
                <a:buFontTx/>
                <a:buNone/>
                <a:defRPr/>
              </a:pPr>
              <a:t>‹#›</a:t>
            </a:fld>
            <a:endParaRPr lang="en-US"/>
          </a:p>
        </p:txBody>
      </p:sp>
    </p:spTree>
    <p:extLst>
      <p:ext uri="{BB962C8B-B14F-4D97-AF65-F5344CB8AC3E}">
        <p14:creationId xmlns:p14="http://schemas.microsoft.com/office/powerpoint/2010/main" val="2955852162"/>
      </p:ext>
    </p:extLst>
  </p:cSld>
  <p:clrMap bg1="dk2" tx1="lt1" bg2="dk1" tx2="lt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1F7E9"/>
        </a:solidFill>
        <a:effectLst/>
      </p:bgPr>
    </p:bg>
    <p:spTree>
      <p:nvGrpSpPr>
        <p:cNvPr id="1" name=""/>
        <p:cNvGrpSpPr/>
        <p:nvPr/>
      </p:nvGrpSpPr>
      <p:grpSpPr>
        <a:xfrm>
          <a:off x="0" y="0"/>
          <a:ext cx="0" cy="0"/>
          <a:chOff x="0" y="0"/>
          <a:chExt cx="0" cy="0"/>
        </a:xfrm>
      </p:grpSpPr>
      <p:grpSp>
        <p:nvGrpSpPr>
          <p:cNvPr id="37890" name="Group 1"/>
          <p:cNvGrpSpPr>
            <a:grpSpLocks/>
          </p:cNvGrpSpPr>
          <p:nvPr/>
        </p:nvGrpSpPr>
        <p:grpSpPr bwMode="auto">
          <a:xfrm>
            <a:off x="0" y="0"/>
            <a:ext cx="9139238" cy="6853238"/>
            <a:chOff x="0" y="0"/>
            <a:chExt cx="5757" cy="4317"/>
          </a:xfrm>
        </p:grpSpPr>
        <p:sp>
          <p:nvSpPr>
            <p:cNvPr id="4098" name="Rectangle 2"/>
            <p:cNvSpPr>
              <a:spLocks noChangeArrowheads="1"/>
            </p:cNvSpPr>
            <p:nvPr/>
          </p:nvSpPr>
          <p:spPr bwMode="auto">
            <a:xfrm>
              <a:off x="0" y="4030"/>
              <a:ext cx="5758" cy="96"/>
            </a:xfrm>
            <a:prstGeom prst="rect">
              <a:avLst/>
            </a:prstGeom>
            <a:gradFill rotWithShape="0">
              <a:gsLst>
                <a:gs pos="0">
                  <a:srgbClr val="F1F7E9"/>
                </a:gs>
                <a:gs pos="100000">
                  <a:srgbClr val="8DBA76"/>
                </a:gs>
              </a:gsLst>
              <a:lin ang="5400000" scaled="1"/>
            </a:gradFill>
            <a:ln w="9525">
              <a:noFill/>
              <a:round/>
              <a:headEnd/>
              <a:tailEnd/>
            </a:ln>
            <a:effectLst/>
          </p:spPr>
          <p:txBody>
            <a:bodyPr wrap="none" anchor="ctr"/>
            <a:lstStyle/>
            <a:p>
              <a:pPr>
                <a:defRPr/>
              </a:pPr>
              <a:endParaRPr lang="en-US">
                <a:ea typeface="+mn-ea"/>
                <a:cs typeface="+mn-cs"/>
              </a:endParaRPr>
            </a:p>
          </p:txBody>
        </p:sp>
        <p:sp>
          <p:nvSpPr>
            <p:cNvPr id="4099" name="Rectangle 3"/>
            <p:cNvSpPr>
              <a:spLocks noChangeArrowheads="1"/>
            </p:cNvSpPr>
            <p:nvPr/>
          </p:nvSpPr>
          <p:spPr bwMode="auto">
            <a:xfrm>
              <a:off x="0" y="0"/>
              <a:ext cx="5758" cy="2302"/>
            </a:xfrm>
            <a:prstGeom prst="rect">
              <a:avLst/>
            </a:prstGeom>
            <a:blipFill dpi="0" rotWithShape="0">
              <a:blip r:embed="rId13"/>
              <a:srcRect/>
              <a:tile tx="0" ty="0" sx="100000" sy="100000" flip="none" algn="tl"/>
            </a:blipFill>
            <a:ln w="9525">
              <a:noFill/>
              <a:round/>
              <a:headEnd/>
              <a:tailEnd/>
            </a:ln>
            <a:effectLst/>
          </p:spPr>
          <p:txBody>
            <a:bodyPr wrap="none" anchor="ctr"/>
            <a:lstStyle/>
            <a:p>
              <a:pPr>
                <a:defRPr/>
              </a:pPr>
              <a:endParaRPr lang="en-US">
                <a:ea typeface="+mn-ea"/>
                <a:cs typeface="+mn-cs"/>
              </a:endParaRPr>
            </a:p>
          </p:txBody>
        </p:sp>
        <p:sp>
          <p:nvSpPr>
            <p:cNvPr id="4100" name="Line 4"/>
            <p:cNvSpPr>
              <a:spLocks noChangeShapeType="1"/>
            </p:cNvSpPr>
            <p:nvPr/>
          </p:nvSpPr>
          <p:spPr bwMode="auto">
            <a:xfrm>
              <a:off x="0" y="2302"/>
              <a:ext cx="5758" cy="1"/>
            </a:xfrm>
            <a:prstGeom prst="line">
              <a:avLst/>
            </a:prstGeom>
            <a:noFill/>
            <a:ln w="19080">
              <a:solidFill>
                <a:srgbClr val="366B1B"/>
              </a:solidFill>
              <a:miter lim="800000"/>
              <a:headEnd/>
              <a:tailEnd/>
            </a:ln>
            <a:effectLst/>
          </p:spPr>
          <p:txBody>
            <a:bodyPr/>
            <a:lstStyle/>
            <a:p>
              <a:pPr>
                <a:defRPr/>
              </a:pPr>
              <a:endParaRPr lang="en-US">
                <a:ea typeface="+mn-ea"/>
                <a:cs typeface="+mn-cs"/>
              </a:endParaRPr>
            </a:p>
          </p:txBody>
        </p:sp>
        <p:sp>
          <p:nvSpPr>
            <p:cNvPr id="4101" name="Rectangle 5"/>
            <p:cNvSpPr>
              <a:spLocks noChangeArrowheads="1"/>
            </p:cNvSpPr>
            <p:nvPr/>
          </p:nvSpPr>
          <p:spPr bwMode="auto">
            <a:xfrm>
              <a:off x="0" y="4126"/>
              <a:ext cx="5758" cy="192"/>
            </a:xfrm>
            <a:prstGeom prst="rect">
              <a:avLst/>
            </a:prstGeom>
            <a:blipFill dpi="0" rotWithShape="0">
              <a:blip r:embed="rId13"/>
              <a:srcRect/>
              <a:tile tx="0" ty="0" sx="100000" sy="100000" flip="none" algn="tl"/>
            </a:blipFill>
            <a:ln w="9525">
              <a:noFill/>
              <a:round/>
              <a:headEnd/>
              <a:tailEnd/>
            </a:ln>
            <a:effectLst/>
          </p:spPr>
          <p:txBody>
            <a:bodyPr wrap="none" anchor="ctr"/>
            <a:lstStyle/>
            <a:p>
              <a:pPr>
                <a:defRPr/>
              </a:pPr>
              <a:endParaRPr lang="en-US">
                <a:ea typeface="+mn-ea"/>
                <a:cs typeface="+mn-cs"/>
              </a:endParaRPr>
            </a:p>
          </p:txBody>
        </p:sp>
        <p:sp>
          <p:nvSpPr>
            <p:cNvPr id="4102" name="Line 6"/>
            <p:cNvSpPr>
              <a:spLocks noChangeShapeType="1"/>
            </p:cNvSpPr>
            <p:nvPr/>
          </p:nvSpPr>
          <p:spPr bwMode="auto">
            <a:xfrm>
              <a:off x="0" y="4126"/>
              <a:ext cx="5758" cy="1"/>
            </a:xfrm>
            <a:prstGeom prst="line">
              <a:avLst/>
            </a:prstGeom>
            <a:noFill/>
            <a:ln w="19080">
              <a:solidFill>
                <a:srgbClr val="366B1B"/>
              </a:solidFill>
              <a:miter lim="800000"/>
              <a:headEnd/>
              <a:tailEnd/>
            </a:ln>
            <a:effectLst/>
          </p:spPr>
          <p:txBody>
            <a:bodyPr/>
            <a:lstStyle/>
            <a:p>
              <a:pPr>
                <a:defRPr/>
              </a:pPr>
              <a:endParaRPr lang="en-US">
                <a:ea typeface="+mn-ea"/>
                <a:cs typeface="+mn-cs"/>
              </a:endParaRPr>
            </a:p>
          </p:txBody>
        </p:sp>
        <p:sp>
          <p:nvSpPr>
            <p:cNvPr id="4103" name="Rectangle 7"/>
            <p:cNvSpPr>
              <a:spLocks noChangeArrowheads="1"/>
            </p:cNvSpPr>
            <p:nvPr/>
          </p:nvSpPr>
          <p:spPr bwMode="auto">
            <a:xfrm>
              <a:off x="384" y="1584"/>
              <a:ext cx="5374" cy="432"/>
            </a:xfrm>
            <a:prstGeom prst="rect">
              <a:avLst/>
            </a:prstGeom>
            <a:solidFill>
              <a:srgbClr val="808000">
                <a:alpha val="50000"/>
              </a:srgbClr>
            </a:solidFill>
            <a:ln w="9525">
              <a:noFill/>
              <a:round/>
              <a:headEnd/>
              <a:tailEnd/>
            </a:ln>
            <a:effectLst/>
          </p:spPr>
          <p:txBody>
            <a:bodyPr wrap="none" anchor="ctr"/>
            <a:lstStyle/>
            <a:p>
              <a:pPr>
                <a:defRPr/>
              </a:pPr>
              <a:endParaRPr lang="en-US">
                <a:ea typeface="+mn-ea"/>
                <a:cs typeface="+mn-cs"/>
              </a:endParaRPr>
            </a:p>
          </p:txBody>
        </p:sp>
      </p:grpSp>
      <p:sp>
        <p:nvSpPr>
          <p:cNvPr id="37891" name="Rectangle 8"/>
          <p:cNvSpPr>
            <a:spLocks noGrp="1" noChangeArrowheads="1"/>
          </p:cNvSpPr>
          <p:nvPr>
            <p:ph type="title"/>
          </p:nvPr>
        </p:nvSpPr>
        <p:spPr bwMode="auto">
          <a:xfrm>
            <a:off x="685800" y="2286000"/>
            <a:ext cx="776763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4105" name="Text Box 9"/>
          <p:cNvSpPr txBox="1">
            <a:spLocks noChangeArrowheads="1"/>
          </p:cNvSpPr>
          <p:nvPr/>
        </p:nvSpPr>
        <p:spPr bwMode="auto">
          <a:xfrm>
            <a:off x="685800" y="6248400"/>
            <a:ext cx="19018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4106" name="Text Box 10"/>
          <p:cNvSpPr txBox="1">
            <a:spLocks noChangeArrowheads="1"/>
          </p:cNvSpPr>
          <p:nvPr/>
        </p:nvSpPr>
        <p:spPr bwMode="auto">
          <a:xfrm>
            <a:off x="3124200" y="6248400"/>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4107" name="Rectangle 11"/>
          <p:cNvSpPr>
            <a:spLocks noGrp="1" noChangeArrowheads="1"/>
          </p:cNvSpPr>
          <p:nvPr>
            <p:ph type="sldNum"/>
          </p:nvPr>
        </p:nvSpPr>
        <p:spPr bwMode="auto">
          <a:xfrm>
            <a:off x="6553200" y="6248400"/>
            <a:ext cx="19002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95000"/>
              </a:lnSpc>
              <a:spcBef>
                <a:spcPts val="875"/>
              </a:spcBef>
              <a:defRPr sz="1400">
                <a:solidFill>
                  <a:srgbClr val="003300"/>
                </a:solidFill>
                <a:cs typeface="Arial Unicode MS" charset="0"/>
              </a:defRPr>
            </a:lvl1pPr>
          </a:lstStyle>
          <a:p>
            <a:fld id="{E197BFE0-2631-0D4A-82AA-B773A0FFC34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457200" rtl="0" eaLnBrk="0" fontAlgn="base" hangingPunct="0">
        <a:lnSpc>
          <a:spcPct val="95000"/>
        </a:lnSpc>
        <a:spcBef>
          <a:spcPct val="0"/>
        </a:spcBef>
        <a:spcAft>
          <a:spcPct val="0"/>
        </a:spcAft>
        <a:buClr>
          <a:srgbClr val="000000"/>
        </a:buClr>
        <a:buSzPct val="100000"/>
        <a:buFont typeface="Times New Roman" charset="0"/>
        <a:defRPr sz="4400" i="1">
          <a:solidFill>
            <a:srgbClr val="FFFFFF"/>
          </a:solidFill>
          <a:latin typeface="+mj-lt"/>
          <a:ea typeface="ＭＳ Ｐゴシック" charset="0"/>
          <a:cs typeface="+mj-cs"/>
        </a:defRPr>
      </a:lvl1pPr>
      <a:lvl2pPr algn="l" defTabSz="457200" rtl="0" eaLnBrk="0" fontAlgn="base" hangingPunct="0">
        <a:lnSpc>
          <a:spcPct val="95000"/>
        </a:lnSpc>
        <a:spcBef>
          <a:spcPct val="0"/>
        </a:spcBef>
        <a:spcAft>
          <a:spcPct val="0"/>
        </a:spcAft>
        <a:buClr>
          <a:srgbClr val="000000"/>
        </a:buClr>
        <a:buSzPct val="100000"/>
        <a:buFont typeface="Times New Roman" charset="0"/>
        <a:defRPr sz="4400" i="1">
          <a:solidFill>
            <a:srgbClr val="FFFFFF"/>
          </a:solidFill>
          <a:latin typeface="Times New Roman" charset="0"/>
          <a:ea typeface="ＭＳ Ｐゴシック" charset="0"/>
          <a:cs typeface="MS Gothic" pitchFamily="49" charset="-128"/>
        </a:defRPr>
      </a:lvl2pPr>
      <a:lvl3pPr algn="l" defTabSz="457200" rtl="0" eaLnBrk="0" fontAlgn="base" hangingPunct="0">
        <a:lnSpc>
          <a:spcPct val="95000"/>
        </a:lnSpc>
        <a:spcBef>
          <a:spcPct val="0"/>
        </a:spcBef>
        <a:spcAft>
          <a:spcPct val="0"/>
        </a:spcAft>
        <a:buClr>
          <a:srgbClr val="000000"/>
        </a:buClr>
        <a:buSzPct val="100000"/>
        <a:buFont typeface="Times New Roman" charset="0"/>
        <a:defRPr sz="4400" i="1">
          <a:solidFill>
            <a:srgbClr val="FFFFFF"/>
          </a:solidFill>
          <a:latin typeface="Times New Roman" charset="0"/>
          <a:ea typeface="ＭＳ Ｐゴシック" charset="0"/>
          <a:cs typeface="MS Gothic" pitchFamily="49" charset="-128"/>
        </a:defRPr>
      </a:lvl3pPr>
      <a:lvl4pPr algn="l" defTabSz="457200" rtl="0" eaLnBrk="0" fontAlgn="base" hangingPunct="0">
        <a:lnSpc>
          <a:spcPct val="95000"/>
        </a:lnSpc>
        <a:spcBef>
          <a:spcPct val="0"/>
        </a:spcBef>
        <a:spcAft>
          <a:spcPct val="0"/>
        </a:spcAft>
        <a:buClr>
          <a:srgbClr val="000000"/>
        </a:buClr>
        <a:buSzPct val="100000"/>
        <a:buFont typeface="Times New Roman" charset="0"/>
        <a:defRPr sz="4400" i="1">
          <a:solidFill>
            <a:srgbClr val="FFFFFF"/>
          </a:solidFill>
          <a:latin typeface="Times New Roman" charset="0"/>
          <a:ea typeface="ＭＳ Ｐゴシック" charset="0"/>
          <a:cs typeface="MS Gothic" pitchFamily="49" charset="-128"/>
        </a:defRPr>
      </a:lvl4pPr>
      <a:lvl5pPr algn="l" defTabSz="457200" rtl="0" eaLnBrk="0" fontAlgn="base" hangingPunct="0">
        <a:lnSpc>
          <a:spcPct val="95000"/>
        </a:lnSpc>
        <a:spcBef>
          <a:spcPct val="0"/>
        </a:spcBef>
        <a:spcAft>
          <a:spcPct val="0"/>
        </a:spcAft>
        <a:buClr>
          <a:srgbClr val="000000"/>
        </a:buClr>
        <a:buSzPct val="100000"/>
        <a:buFont typeface="Times New Roman" charset="0"/>
        <a:defRPr sz="4400" i="1">
          <a:solidFill>
            <a:srgbClr val="FFFFFF"/>
          </a:solidFill>
          <a:latin typeface="Times New Roman" charset="0"/>
          <a:ea typeface="ＭＳ Ｐゴシック" charset="0"/>
          <a:cs typeface="MS Gothic" pitchFamily="49" charset="-128"/>
        </a:defRPr>
      </a:lvl5pPr>
      <a:lvl6pPr marL="2514600" indent="-228600" algn="l" defTabSz="457200" rtl="0" eaLnBrk="0" fontAlgn="base" hangingPunct="0">
        <a:lnSpc>
          <a:spcPct val="95000"/>
        </a:lnSpc>
        <a:spcBef>
          <a:spcPct val="0"/>
        </a:spcBef>
        <a:spcAft>
          <a:spcPct val="0"/>
        </a:spcAft>
        <a:buClr>
          <a:srgbClr val="000000"/>
        </a:buClr>
        <a:buSzPct val="100000"/>
        <a:buFont typeface="Times New Roman" charset="0"/>
        <a:defRPr sz="4400" i="1">
          <a:solidFill>
            <a:srgbClr val="FFFFFF"/>
          </a:solidFill>
          <a:latin typeface="Times New Roman" charset="0"/>
          <a:ea typeface="MS Gothic" pitchFamily="49" charset="-128"/>
          <a:cs typeface="MS Gothic" pitchFamily="49" charset="-128"/>
        </a:defRPr>
      </a:lvl6pPr>
      <a:lvl7pPr marL="2971800" indent="-228600" algn="l" defTabSz="457200" rtl="0" eaLnBrk="0" fontAlgn="base" hangingPunct="0">
        <a:lnSpc>
          <a:spcPct val="95000"/>
        </a:lnSpc>
        <a:spcBef>
          <a:spcPct val="0"/>
        </a:spcBef>
        <a:spcAft>
          <a:spcPct val="0"/>
        </a:spcAft>
        <a:buClr>
          <a:srgbClr val="000000"/>
        </a:buClr>
        <a:buSzPct val="100000"/>
        <a:buFont typeface="Times New Roman" charset="0"/>
        <a:defRPr sz="4400" i="1">
          <a:solidFill>
            <a:srgbClr val="FFFFFF"/>
          </a:solidFill>
          <a:latin typeface="Times New Roman" charset="0"/>
          <a:ea typeface="MS Gothic" pitchFamily="49" charset="-128"/>
          <a:cs typeface="MS Gothic" pitchFamily="49" charset="-128"/>
        </a:defRPr>
      </a:lvl7pPr>
      <a:lvl8pPr marL="3429000" indent="-228600" algn="l" defTabSz="457200" rtl="0" eaLnBrk="0" fontAlgn="base" hangingPunct="0">
        <a:lnSpc>
          <a:spcPct val="95000"/>
        </a:lnSpc>
        <a:spcBef>
          <a:spcPct val="0"/>
        </a:spcBef>
        <a:spcAft>
          <a:spcPct val="0"/>
        </a:spcAft>
        <a:buClr>
          <a:srgbClr val="000000"/>
        </a:buClr>
        <a:buSzPct val="100000"/>
        <a:buFont typeface="Times New Roman" charset="0"/>
        <a:defRPr sz="4400" i="1">
          <a:solidFill>
            <a:srgbClr val="FFFFFF"/>
          </a:solidFill>
          <a:latin typeface="Times New Roman" charset="0"/>
          <a:ea typeface="MS Gothic" pitchFamily="49" charset="-128"/>
          <a:cs typeface="MS Gothic" pitchFamily="49" charset="-128"/>
        </a:defRPr>
      </a:lvl8pPr>
      <a:lvl9pPr marL="3886200" indent="-228600" algn="l" defTabSz="457200" rtl="0" eaLnBrk="0" fontAlgn="base" hangingPunct="0">
        <a:lnSpc>
          <a:spcPct val="95000"/>
        </a:lnSpc>
        <a:spcBef>
          <a:spcPct val="0"/>
        </a:spcBef>
        <a:spcAft>
          <a:spcPct val="0"/>
        </a:spcAft>
        <a:buClr>
          <a:srgbClr val="000000"/>
        </a:buClr>
        <a:buSzPct val="100000"/>
        <a:buFont typeface="Times New Roman" charset="0"/>
        <a:defRPr sz="4400" i="1">
          <a:solidFill>
            <a:srgbClr val="FFFFFF"/>
          </a:solidFill>
          <a:latin typeface="Times New Roman" charset="0"/>
          <a:ea typeface="MS Gothic" pitchFamily="49" charset="-128"/>
          <a:cs typeface="MS Gothic" pitchFamily="49" charset="-128"/>
        </a:defRPr>
      </a:lvl9pPr>
    </p:titleStyle>
    <p:bodyStyle>
      <a:lvl1pPr marL="342900" indent="-342900" algn="l" defTabSz="457200" rtl="0" eaLnBrk="0" fontAlgn="base" hangingPunct="0">
        <a:lnSpc>
          <a:spcPct val="95000"/>
        </a:lnSpc>
        <a:spcBef>
          <a:spcPts val="800"/>
        </a:spcBef>
        <a:spcAft>
          <a:spcPct val="0"/>
        </a:spcAft>
        <a:buClr>
          <a:srgbClr val="000000"/>
        </a:buClr>
        <a:buSzPct val="100000"/>
        <a:buFont typeface="Times New Roman" charset="0"/>
        <a:defRPr sz="3200">
          <a:solidFill>
            <a:srgbClr val="003300"/>
          </a:solidFill>
          <a:latin typeface="+mn-lt"/>
          <a:ea typeface="ＭＳ Ｐゴシック" charset="0"/>
          <a:cs typeface="+mn-cs"/>
        </a:defRPr>
      </a:lvl1pPr>
      <a:lvl2pPr marL="742950" indent="-285750" algn="l" defTabSz="457200" rtl="0" eaLnBrk="0" fontAlgn="base" hangingPunct="0">
        <a:lnSpc>
          <a:spcPct val="95000"/>
        </a:lnSpc>
        <a:spcBef>
          <a:spcPts val="700"/>
        </a:spcBef>
        <a:spcAft>
          <a:spcPct val="0"/>
        </a:spcAft>
        <a:buClr>
          <a:srgbClr val="000000"/>
        </a:buClr>
        <a:buSzPct val="100000"/>
        <a:buFont typeface="Times New Roman" charset="0"/>
        <a:defRPr sz="2800">
          <a:solidFill>
            <a:srgbClr val="003300"/>
          </a:solidFill>
          <a:latin typeface="+mn-lt"/>
          <a:ea typeface="+mn-ea"/>
          <a:cs typeface="+mn-cs"/>
        </a:defRPr>
      </a:lvl2pPr>
      <a:lvl3pPr marL="1143000" indent="-228600" algn="l" defTabSz="457200" rtl="0" eaLnBrk="0" fontAlgn="base" hangingPunct="0">
        <a:lnSpc>
          <a:spcPct val="95000"/>
        </a:lnSpc>
        <a:spcBef>
          <a:spcPts val="600"/>
        </a:spcBef>
        <a:spcAft>
          <a:spcPct val="0"/>
        </a:spcAft>
        <a:buClr>
          <a:srgbClr val="000000"/>
        </a:buClr>
        <a:buSzPct val="100000"/>
        <a:buFont typeface="Times New Roman" charset="0"/>
        <a:defRPr sz="2400">
          <a:solidFill>
            <a:srgbClr val="003300"/>
          </a:solidFill>
          <a:latin typeface="+mn-lt"/>
          <a:ea typeface="+mn-ea"/>
          <a:cs typeface="+mn-cs"/>
        </a:defRPr>
      </a:lvl3pPr>
      <a:lvl4pPr marL="16002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003300"/>
          </a:solidFill>
          <a:latin typeface="+mn-lt"/>
          <a:ea typeface="+mn-ea"/>
          <a:cs typeface="+mn-cs"/>
        </a:defRPr>
      </a:lvl4pPr>
      <a:lvl5pPr marL="20574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003300"/>
          </a:solidFill>
          <a:latin typeface="+mn-lt"/>
          <a:ea typeface="+mn-ea"/>
          <a:cs typeface="+mn-cs"/>
        </a:defRPr>
      </a:lvl5pPr>
      <a:lvl6pPr marL="25146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003300"/>
          </a:solidFill>
          <a:latin typeface="+mn-lt"/>
          <a:ea typeface="+mn-ea"/>
          <a:cs typeface="+mn-cs"/>
        </a:defRPr>
      </a:lvl6pPr>
      <a:lvl7pPr marL="29718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003300"/>
          </a:solidFill>
          <a:latin typeface="+mn-lt"/>
          <a:ea typeface="+mn-ea"/>
          <a:cs typeface="+mn-cs"/>
        </a:defRPr>
      </a:lvl7pPr>
      <a:lvl8pPr marL="34290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003300"/>
          </a:solidFill>
          <a:latin typeface="+mn-lt"/>
          <a:ea typeface="+mn-ea"/>
          <a:cs typeface="+mn-cs"/>
        </a:defRPr>
      </a:lvl8pPr>
      <a:lvl9pPr marL="38862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0033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bwMode="auto">
          <a:xfrm>
            <a:off x="685800" y="457200"/>
            <a:ext cx="7767638"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0179" name="Rectangle 2"/>
          <p:cNvSpPr>
            <a:spLocks noGrp="1" noChangeArrowheads="1"/>
          </p:cNvSpPr>
          <p:nvPr>
            <p:ph type="body" idx="1"/>
          </p:nvPr>
        </p:nvSpPr>
        <p:spPr bwMode="auto">
          <a:xfrm>
            <a:off x="685800" y="1981200"/>
            <a:ext cx="7767638" cy="411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123" name="Text Box 3"/>
          <p:cNvSpPr txBox="1">
            <a:spLocks noChangeArrowheads="1"/>
          </p:cNvSpPr>
          <p:nvPr/>
        </p:nvSpPr>
        <p:spPr bwMode="auto">
          <a:xfrm>
            <a:off x="685800" y="6248400"/>
            <a:ext cx="19018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5124" name="Text Box 4"/>
          <p:cNvSpPr txBox="1">
            <a:spLocks noChangeArrowheads="1"/>
          </p:cNvSpPr>
          <p:nvPr/>
        </p:nvSpPr>
        <p:spPr bwMode="auto">
          <a:xfrm>
            <a:off x="3124200" y="6248400"/>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5125" name="Rectangle 5"/>
          <p:cNvSpPr>
            <a:spLocks noGrp="1" noChangeArrowheads="1"/>
          </p:cNvSpPr>
          <p:nvPr>
            <p:ph type="sldNum"/>
          </p:nvPr>
        </p:nvSpPr>
        <p:spPr bwMode="auto">
          <a:xfrm>
            <a:off x="6553200" y="6248400"/>
            <a:ext cx="19002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1000"/>
              </a:lnSpc>
              <a:defRPr sz="1400">
                <a:solidFill>
                  <a:srgbClr val="000000"/>
                </a:solidFill>
                <a:latin typeface="Tahoma" charset="0"/>
                <a:cs typeface="Arial Unicode MS" charset="0"/>
              </a:defRPr>
            </a:lvl1pPr>
          </a:lstStyle>
          <a:p>
            <a:fld id="{DB43F6DE-64F7-7E4A-B8A8-FFD118311A0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mj-lt"/>
          <a:ea typeface="ＭＳ Ｐゴシック" charset="0"/>
          <a:cs typeface="+mj-cs"/>
        </a:defRPr>
      </a:lvl1pPr>
      <a:lvl2pPr algn="ct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ＭＳ Ｐゴシック" charset="0"/>
          <a:cs typeface="MS Gothic" pitchFamily="49" charset="-128"/>
        </a:defRPr>
      </a:lvl2pPr>
      <a:lvl3pPr algn="ct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ＭＳ Ｐゴシック" charset="0"/>
          <a:cs typeface="MS Gothic" pitchFamily="49" charset="-128"/>
        </a:defRPr>
      </a:lvl3pPr>
      <a:lvl4pPr algn="ct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ＭＳ Ｐゴシック" charset="0"/>
          <a:cs typeface="MS Gothic" pitchFamily="49" charset="-128"/>
        </a:defRPr>
      </a:lvl4pPr>
      <a:lvl5pPr algn="ct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ＭＳ Ｐゴシック" charset="0"/>
          <a:cs typeface="MS Gothic" pitchFamily="49" charset="-128"/>
        </a:defRPr>
      </a:lvl5pPr>
      <a:lvl6pPr marL="2514600" indent="-228600" algn="ct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MS Gothic" pitchFamily="49" charset="-128"/>
          <a:cs typeface="MS Gothic" pitchFamily="49" charset="-128"/>
        </a:defRPr>
      </a:lvl6pPr>
      <a:lvl7pPr marL="2971800" indent="-228600" algn="ct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MS Gothic" pitchFamily="49" charset="-128"/>
          <a:cs typeface="MS Gothic" pitchFamily="49" charset="-128"/>
        </a:defRPr>
      </a:lvl7pPr>
      <a:lvl8pPr marL="3429000" indent="-228600" algn="ct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MS Gothic" pitchFamily="49" charset="-128"/>
          <a:cs typeface="MS Gothic" pitchFamily="49" charset="-128"/>
        </a:defRPr>
      </a:lvl8pPr>
      <a:lvl9pPr marL="3886200" indent="-228600" algn="ct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MS Gothic" pitchFamily="49" charset="-128"/>
          <a:cs typeface="MS Gothic" pitchFamily="49" charset="-128"/>
        </a:defRPr>
      </a:lvl9pPr>
    </p:titleStyle>
    <p:bodyStyle>
      <a:lvl1pPr marL="342900" indent="-342900" algn="l" defTabSz="457200" rtl="0" eaLnBrk="0" fontAlgn="base" hangingPunct="0">
        <a:lnSpc>
          <a:spcPct val="101000"/>
        </a:lnSpc>
        <a:spcBef>
          <a:spcPts val="800"/>
        </a:spcBef>
        <a:spcAft>
          <a:spcPct val="0"/>
        </a:spcAft>
        <a:buClr>
          <a:srgbClr val="000000"/>
        </a:buClr>
        <a:buSzPct val="100000"/>
        <a:buFont typeface="Times New Roman" charset="0"/>
        <a:defRPr sz="3200">
          <a:solidFill>
            <a:srgbClr val="FFFFFF"/>
          </a:solidFill>
          <a:latin typeface="+mn-lt"/>
          <a:ea typeface="ＭＳ Ｐゴシック" charset="0"/>
          <a:cs typeface="+mn-cs"/>
        </a:defRPr>
      </a:lvl1pPr>
      <a:lvl2pPr marL="742950" indent="-285750" algn="l" defTabSz="457200" rtl="0" eaLnBrk="0" fontAlgn="base" hangingPunct="0">
        <a:lnSpc>
          <a:spcPct val="101000"/>
        </a:lnSpc>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lnSpc>
          <a:spcPct val="101000"/>
        </a:lnSpc>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bwMode="auto">
          <a:xfrm>
            <a:off x="685800" y="2476500"/>
            <a:ext cx="7767638"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146" name="Text Box 2"/>
          <p:cNvSpPr txBox="1">
            <a:spLocks noChangeArrowheads="1"/>
          </p:cNvSpPr>
          <p:nvPr/>
        </p:nvSpPr>
        <p:spPr bwMode="auto">
          <a:xfrm>
            <a:off x="685800" y="6248400"/>
            <a:ext cx="19018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6147" name="Text Box 3"/>
          <p:cNvSpPr txBox="1">
            <a:spLocks noChangeArrowheads="1"/>
          </p:cNvSpPr>
          <p:nvPr/>
        </p:nvSpPr>
        <p:spPr bwMode="auto">
          <a:xfrm>
            <a:off x="3124200" y="6248400"/>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6148" name="Rectangle 4"/>
          <p:cNvSpPr>
            <a:spLocks noGrp="1" noChangeArrowheads="1"/>
          </p:cNvSpPr>
          <p:nvPr>
            <p:ph type="sldNum"/>
          </p:nvPr>
        </p:nvSpPr>
        <p:spPr bwMode="auto">
          <a:xfrm>
            <a:off x="6553200" y="6248400"/>
            <a:ext cx="19002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1000"/>
              </a:lnSpc>
              <a:defRPr sz="1400">
                <a:solidFill>
                  <a:srgbClr val="000000"/>
                </a:solidFill>
                <a:latin typeface="Tahoma" charset="0"/>
                <a:cs typeface="Arial Unicode MS" charset="0"/>
              </a:defRPr>
            </a:lvl1pPr>
          </a:lstStyle>
          <a:p>
            <a:fld id="{7DB72FDE-B9F5-2748-BF90-295C76BBDAD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ct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mj-lt"/>
          <a:ea typeface="ＭＳ Ｐゴシック" charset="0"/>
          <a:cs typeface="+mj-cs"/>
        </a:defRPr>
      </a:lvl1pPr>
      <a:lvl2pPr algn="ct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ＭＳ Ｐゴシック" charset="0"/>
          <a:cs typeface="MS Gothic" pitchFamily="49" charset="-128"/>
        </a:defRPr>
      </a:lvl2pPr>
      <a:lvl3pPr algn="ct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ＭＳ Ｐゴシック" charset="0"/>
          <a:cs typeface="MS Gothic" pitchFamily="49" charset="-128"/>
        </a:defRPr>
      </a:lvl3pPr>
      <a:lvl4pPr algn="ct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ＭＳ Ｐゴシック" charset="0"/>
          <a:cs typeface="MS Gothic" pitchFamily="49" charset="-128"/>
        </a:defRPr>
      </a:lvl4pPr>
      <a:lvl5pPr algn="ct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ＭＳ Ｐゴシック" charset="0"/>
          <a:cs typeface="MS Gothic" pitchFamily="49" charset="-128"/>
        </a:defRPr>
      </a:lvl5pPr>
      <a:lvl6pPr marL="2514600" indent="-228600" algn="ct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MS Gothic" pitchFamily="49" charset="-128"/>
          <a:cs typeface="MS Gothic" pitchFamily="49" charset="-128"/>
        </a:defRPr>
      </a:lvl6pPr>
      <a:lvl7pPr marL="2971800" indent="-228600" algn="ct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MS Gothic" pitchFamily="49" charset="-128"/>
          <a:cs typeface="MS Gothic" pitchFamily="49" charset="-128"/>
        </a:defRPr>
      </a:lvl7pPr>
      <a:lvl8pPr marL="3429000" indent="-228600" algn="ct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MS Gothic" pitchFamily="49" charset="-128"/>
          <a:cs typeface="MS Gothic" pitchFamily="49" charset="-128"/>
        </a:defRPr>
      </a:lvl8pPr>
      <a:lvl9pPr marL="3886200" indent="-228600" algn="ctr" defTabSz="457200" rtl="0" eaLnBrk="0" fontAlgn="base" hangingPunct="0">
        <a:lnSpc>
          <a:spcPct val="101000"/>
        </a:lnSpc>
        <a:spcBef>
          <a:spcPct val="0"/>
        </a:spcBef>
        <a:spcAft>
          <a:spcPct val="0"/>
        </a:spcAft>
        <a:buClr>
          <a:srgbClr val="000000"/>
        </a:buClr>
        <a:buSzPct val="100000"/>
        <a:buFont typeface="Times New Roman" charset="0"/>
        <a:defRPr sz="4400" i="1">
          <a:solidFill>
            <a:srgbClr val="FFFFFF"/>
          </a:solidFill>
          <a:latin typeface="Tahoma" charset="-52"/>
          <a:ea typeface="MS Gothic" pitchFamily="49" charset="-128"/>
          <a:cs typeface="MS Gothic" pitchFamily="49" charset="-128"/>
        </a:defRPr>
      </a:lvl9pPr>
    </p:titleStyle>
    <p:bodyStyle>
      <a:lvl1pPr marL="342900" indent="-342900" algn="l" defTabSz="457200" rtl="0" eaLnBrk="0" fontAlgn="base" hangingPunct="0">
        <a:lnSpc>
          <a:spcPct val="101000"/>
        </a:lnSpc>
        <a:spcBef>
          <a:spcPts val="800"/>
        </a:spcBef>
        <a:spcAft>
          <a:spcPct val="0"/>
        </a:spcAft>
        <a:buClr>
          <a:srgbClr val="000000"/>
        </a:buClr>
        <a:buSzPct val="100000"/>
        <a:buFont typeface="Times New Roman" charset="0"/>
        <a:defRPr sz="3200">
          <a:solidFill>
            <a:srgbClr val="FFFFFF"/>
          </a:solidFill>
          <a:latin typeface="+mn-lt"/>
          <a:ea typeface="ＭＳ Ｐゴシック" charset="0"/>
          <a:cs typeface="+mn-cs"/>
        </a:defRPr>
      </a:lvl1pPr>
      <a:lvl2pPr marL="742950" indent="-285750" algn="l" defTabSz="457200" rtl="0" eaLnBrk="0" fontAlgn="base" hangingPunct="0">
        <a:lnSpc>
          <a:spcPct val="101000"/>
        </a:lnSpc>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lnSpc>
          <a:spcPct val="101000"/>
        </a:lnSpc>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lnSpc>
          <a:spcPct val="101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
        <p:cNvGrpSpPr/>
        <p:nvPr/>
      </p:nvGrpSpPr>
      <p:grpSpPr>
        <a:xfrm>
          <a:off x="0" y="0"/>
          <a:ext cx="0" cy="0"/>
          <a:chOff x="0" y="0"/>
          <a:chExt cx="0" cy="0"/>
        </a:xfrm>
      </p:grpSpPr>
      <p:grpSp>
        <p:nvGrpSpPr>
          <p:cNvPr id="74754" name="Group 1"/>
          <p:cNvGrpSpPr>
            <a:grpSpLocks/>
          </p:cNvGrpSpPr>
          <p:nvPr/>
        </p:nvGrpSpPr>
        <p:grpSpPr bwMode="auto">
          <a:xfrm>
            <a:off x="685800" y="117475"/>
            <a:ext cx="8451850" cy="6734175"/>
            <a:chOff x="432" y="74"/>
            <a:chExt cx="5324" cy="4242"/>
          </a:xfrm>
        </p:grpSpPr>
        <p:sp>
          <p:nvSpPr>
            <p:cNvPr id="7170" name="Rectangle 2"/>
            <p:cNvSpPr>
              <a:spLocks noChangeArrowheads="1"/>
            </p:cNvSpPr>
            <p:nvPr/>
          </p:nvSpPr>
          <p:spPr bwMode="auto">
            <a:xfrm>
              <a:off x="432" y="4174"/>
              <a:ext cx="2206" cy="143"/>
            </a:xfrm>
            <a:prstGeom prst="rect">
              <a:avLst/>
            </a:prstGeom>
            <a:solidFill>
              <a:srgbClr val="330099"/>
            </a:solidFill>
            <a:ln w="9525">
              <a:noFill/>
              <a:round/>
              <a:headEnd/>
              <a:tailEnd/>
            </a:ln>
            <a:effectLst/>
          </p:spPr>
          <p:txBody>
            <a:bodyPr wrap="none" anchor="ctr"/>
            <a:lstStyle/>
            <a:p>
              <a:pPr>
                <a:defRPr/>
              </a:pPr>
              <a:endParaRPr lang="en-US">
                <a:ea typeface="+mn-ea"/>
                <a:cs typeface="+mn-cs"/>
              </a:endParaRPr>
            </a:p>
          </p:txBody>
        </p:sp>
        <p:grpSp>
          <p:nvGrpSpPr>
            <p:cNvPr id="74761" name="Group 3"/>
            <p:cNvGrpSpPr>
              <a:grpSpLocks/>
            </p:cNvGrpSpPr>
            <p:nvPr/>
          </p:nvGrpSpPr>
          <p:grpSpPr bwMode="auto">
            <a:xfrm>
              <a:off x="2858" y="4248"/>
              <a:ext cx="2724" cy="38"/>
              <a:chOff x="2858" y="4248"/>
              <a:chExt cx="2724" cy="38"/>
            </a:xfrm>
          </p:grpSpPr>
          <p:sp>
            <p:nvSpPr>
              <p:cNvPr id="7172" name="Oval 4"/>
              <p:cNvSpPr>
                <a:spLocks noChangeArrowheads="1"/>
              </p:cNvSpPr>
              <p:nvPr/>
            </p:nvSpPr>
            <p:spPr bwMode="auto">
              <a:xfrm>
                <a:off x="2858" y="4248"/>
                <a:ext cx="42" cy="39"/>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sp>
            <p:nvSpPr>
              <p:cNvPr id="7173" name="Oval 5"/>
              <p:cNvSpPr>
                <a:spLocks noChangeArrowheads="1"/>
              </p:cNvSpPr>
              <p:nvPr/>
            </p:nvSpPr>
            <p:spPr bwMode="auto">
              <a:xfrm>
                <a:off x="3241" y="4248"/>
                <a:ext cx="42" cy="39"/>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sp>
            <p:nvSpPr>
              <p:cNvPr id="7174" name="Oval 6"/>
              <p:cNvSpPr>
                <a:spLocks noChangeArrowheads="1"/>
              </p:cNvSpPr>
              <p:nvPr/>
            </p:nvSpPr>
            <p:spPr bwMode="auto">
              <a:xfrm>
                <a:off x="3625" y="4248"/>
                <a:ext cx="41" cy="39"/>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sp>
            <p:nvSpPr>
              <p:cNvPr id="7175" name="Oval 7"/>
              <p:cNvSpPr>
                <a:spLocks noChangeArrowheads="1"/>
              </p:cNvSpPr>
              <p:nvPr/>
            </p:nvSpPr>
            <p:spPr bwMode="auto">
              <a:xfrm>
                <a:off x="4007" y="4248"/>
                <a:ext cx="41" cy="39"/>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sp>
            <p:nvSpPr>
              <p:cNvPr id="7176" name="Oval 8"/>
              <p:cNvSpPr>
                <a:spLocks noChangeArrowheads="1"/>
              </p:cNvSpPr>
              <p:nvPr/>
            </p:nvSpPr>
            <p:spPr bwMode="auto">
              <a:xfrm>
                <a:off x="4391" y="4248"/>
                <a:ext cx="42" cy="39"/>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sp>
            <p:nvSpPr>
              <p:cNvPr id="7177" name="Oval 9"/>
              <p:cNvSpPr>
                <a:spLocks noChangeArrowheads="1"/>
              </p:cNvSpPr>
              <p:nvPr/>
            </p:nvSpPr>
            <p:spPr bwMode="auto">
              <a:xfrm>
                <a:off x="4774" y="4248"/>
                <a:ext cx="42" cy="39"/>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sp>
            <p:nvSpPr>
              <p:cNvPr id="7178" name="Oval 10"/>
              <p:cNvSpPr>
                <a:spLocks noChangeArrowheads="1"/>
              </p:cNvSpPr>
              <p:nvPr/>
            </p:nvSpPr>
            <p:spPr bwMode="auto">
              <a:xfrm>
                <a:off x="5158" y="4248"/>
                <a:ext cx="42" cy="39"/>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sp>
            <p:nvSpPr>
              <p:cNvPr id="7179" name="Oval 11"/>
              <p:cNvSpPr>
                <a:spLocks noChangeArrowheads="1"/>
              </p:cNvSpPr>
              <p:nvPr/>
            </p:nvSpPr>
            <p:spPr bwMode="auto">
              <a:xfrm>
                <a:off x="5542" y="4248"/>
                <a:ext cx="41" cy="39"/>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grpSp>
        <p:sp>
          <p:nvSpPr>
            <p:cNvPr id="7180" name="Rectangle 12"/>
            <p:cNvSpPr>
              <a:spLocks noChangeArrowheads="1"/>
            </p:cNvSpPr>
            <p:nvPr/>
          </p:nvSpPr>
          <p:spPr bwMode="auto">
            <a:xfrm>
              <a:off x="480" y="480"/>
              <a:ext cx="5277" cy="480"/>
            </a:xfrm>
            <a:prstGeom prst="rect">
              <a:avLst/>
            </a:prstGeom>
            <a:solidFill>
              <a:srgbClr val="330099"/>
            </a:solidFill>
            <a:ln w="9525">
              <a:noFill/>
              <a:round/>
              <a:headEnd/>
              <a:tailEnd/>
            </a:ln>
            <a:effectLst/>
          </p:spPr>
          <p:txBody>
            <a:bodyPr wrap="none" anchor="ctr"/>
            <a:lstStyle/>
            <a:p>
              <a:pPr>
                <a:defRPr/>
              </a:pPr>
              <a:endParaRPr lang="en-US">
                <a:ea typeface="+mn-ea"/>
                <a:cs typeface="+mn-cs"/>
              </a:endParaRPr>
            </a:p>
          </p:txBody>
        </p:sp>
        <p:sp>
          <p:nvSpPr>
            <p:cNvPr id="7181" name="Oval 13"/>
            <p:cNvSpPr>
              <a:spLocks noChangeArrowheads="1"/>
            </p:cNvSpPr>
            <p:nvPr/>
          </p:nvSpPr>
          <p:spPr bwMode="auto">
            <a:xfrm>
              <a:off x="507" y="74"/>
              <a:ext cx="42" cy="42"/>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sp>
          <p:nvSpPr>
            <p:cNvPr id="7182" name="Oval 14"/>
            <p:cNvSpPr>
              <a:spLocks noChangeArrowheads="1"/>
            </p:cNvSpPr>
            <p:nvPr/>
          </p:nvSpPr>
          <p:spPr bwMode="auto">
            <a:xfrm>
              <a:off x="507" y="219"/>
              <a:ext cx="42" cy="41"/>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sp>
          <p:nvSpPr>
            <p:cNvPr id="7183" name="Oval 15"/>
            <p:cNvSpPr>
              <a:spLocks noChangeArrowheads="1"/>
            </p:cNvSpPr>
            <p:nvPr/>
          </p:nvSpPr>
          <p:spPr bwMode="auto">
            <a:xfrm>
              <a:off x="507" y="362"/>
              <a:ext cx="42" cy="41"/>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grpSp>
      <p:sp>
        <p:nvSpPr>
          <p:cNvPr id="74755" name="Rectangle 16"/>
          <p:cNvSpPr>
            <a:spLocks noGrp="1" noChangeArrowheads="1"/>
          </p:cNvSpPr>
          <p:nvPr>
            <p:ph type="title"/>
          </p:nvPr>
        </p:nvSpPr>
        <p:spPr bwMode="auto">
          <a:xfrm>
            <a:off x="685800" y="609600"/>
            <a:ext cx="776763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2160" tIns="46080" rIns="92160" bIns="46080" numCol="1" anchor="ctr" anchorCtr="0" compatLnSpc="1">
            <a:prstTxWarp prst="textNoShape">
              <a:avLst/>
            </a:prstTxWarp>
          </a:bodyPr>
          <a:lstStyle/>
          <a:p>
            <a:pPr lvl="0"/>
            <a:r>
              <a:rPr lang="en-GB"/>
              <a:t>Click to edit the title text format</a:t>
            </a:r>
          </a:p>
        </p:txBody>
      </p:sp>
      <p:sp>
        <p:nvSpPr>
          <p:cNvPr id="74756" name="Rectangle 17"/>
          <p:cNvSpPr>
            <a:spLocks noGrp="1" noChangeArrowheads="1"/>
          </p:cNvSpPr>
          <p:nvPr>
            <p:ph type="body" idx="1"/>
          </p:nvPr>
        </p:nvSpPr>
        <p:spPr bwMode="auto">
          <a:xfrm>
            <a:off x="685800" y="1981200"/>
            <a:ext cx="7767638" cy="411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2160" tIns="66240" rIns="92160" bIns="4608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7186" name="Text Box 18"/>
          <p:cNvSpPr txBox="1">
            <a:spLocks noChangeArrowheads="1"/>
          </p:cNvSpPr>
          <p:nvPr/>
        </p:nvSpPr>
        <p:spPr bwMode="auto">
          <a:xfrm>
            <a:off x="685800" y="6248400"/>
            <a:ext cx="19018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7187" name="Text Box 19"/>
          <p:cNvSpPr txBox="1">
            <a:spLocks noChangeArrowheads="1"/>
          </p:cNvSpPr>
          <p:nvPr/>
        </p:nvSpPr>
        <p:spPr bwMode="auto">
          <a:xfrm>
            <a:off x="3124200" y="6248400"/>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7188" name="Rectangle 20"/>
          <p:cNvSpPr>
            <a:spLocks noGrp="1" noChangeArrowheads="1"/>
          </p:cNvSpPr>
          <p:nvPr>
            <p:ph type="sldNum"/>
          </p:nvPr>
        </p:nvSpPr>
        <p:spPr bwMode="auto">
          <a:xfrm>
            <a:off x="6553200" y="6248400"/>
            <a:ext cx="19002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95000"/>
              </a:lnSpc>
              <a:spcBef>
                <a:spcPts val="875"/>
              </a:spcBef>
              <a:defRPr sz="1400">
                <a:solidFill>
                  <a:srgbClr val="000000"/>
                </a:solidFill>
                <a:cs typeface="Arial Unicode MS" charset="0"/>
              </a:defRPr>
            </a:lvl1pPr>
          </a:lstStyle>
          <a:p>
            <a:fld id="{1CA16D9C-F3D5-EA45-93E3-C9B20162A21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CBCBCB"/>
          </a:solidFill>
          <a:latin typeface="+mj-lt"/>
          <a:ea typeface="ＭＳ Ｐゴシック" charset="0"/>
          <a:cs typeface="+mj-cs"/>
        </a:defRPr>
      </a:lvl1pPr>
      <a:lvl2pPr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CBCBCB"/>
          </a:solidFill>
          <a:latin typeface="Times New Roman" charset="0"/>
          <a:ea typeface="ＭＳ Ｐゴシック" charset="0"/>
          <a:cs typeface="MS Gothic" pitchFamily="49" charset="-128"/>
        </a:defRPr>
      </a:lvl2pPr>
      <a:lvl3pPr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CBCBCB"/>
          </a:solidFill>
          <a:latin typeface="Times New Roman" charset="0"/>
          <a:ea typeface="ＭＳ Ｐゴシック" charset="0"/>
          <a:cs typeface="MS Gothic" pitchFamily="49" charset="-128"/>
        </a:defRPr>
      </a:lvl3pPr>
      <a:lvl4pPr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CBCBCB"/>
          </a:solidFill>
          <a:latin typeface="Times New Roman" charset="0"/>
          <a:ea typeface="ＭＳ Ｐゴシック" charset="0"/>
          <a:cs typeface="MS Gothic" pitchFamily="49" charset="-128"/>
        </a:defRPr>
      </a:lvl4pPr>
      <a:lvl5pPr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CBCBCB"/>
          </a:solidFill>
          <a:latin typeface="Times New Roman" charset="0"/>
          <a:ea typeface="ＭＳ Ｐゴシック" charset="0"/>
          <a:cs typeface="MS Gothic" pitchFamily="49" charset="-128"/>
        </a:defRPr>
      </a:lvl5pPr>
      <a:lvl6pPr marL="2514600" indent="-228600"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CBCBCB"/>
          </a:solidFill>
          <a:latin typeface="Times New Roman" charset="0"/>
          <a:ea typeface="MS Gothic" pitchFamily="49" charset="-128"/>
          <a:cs typeface="MS Gothic" pitchFamily="49" charset="-128"/>
        </a:defRPr>
      </a:lvl6pPr>
      <a:lvl7pPr marL="2971800" indent="-228600"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CBCBCB"/>
          </a:solidFill>
          <a:latin typeface="Times New Roman" charset="0"/>
          <a:ea typeface="MS Gothic" pitchFamily="49" charset="-128"/>
          <a:cs typeface="MS Gothic" pitchFamily="49" charset="-128"/>
        </a:defRPr>
      </a:lvl7pPr>
      <a:lvl8pPr marL="3429000" indent="-228600"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CBCBCB"/>
          </a:solidFill>
          <a:latin typeface="Times New Roman" charset="0"/>
          <a:ea typeface="MS Gothic" pitchFamily="49" charset="-128"/>
          <a:cs typeface="MS Gothic" pitchFamily="49" charset="-128"/>
        </a:defRPr>
      </a:lvl8pPr>
      <a:lvl9pPr marL="3886200" indent="-228600"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CBCBCB"/>
          </a:solidFill>
          <a:latin typeface="Times New Roman" charset="0"/>
          <a:ea typeface="MS Gothic" pitchFamily="49" charset="-128"/>
          <a:cs typeface="MS Gothic" pitchFamily="49" charset="-128"/>
        </a:defRPr>
      </a:lvl9pPr>
    </p:titleStyle>
    <p:bodyStyle>
      <a:lvl1pPr marL="342900" indent="-342900" algn="l" defTabSz="457200" rtl="0" eaLnBrk="0" fontAlgn="base" hangingPunct="0">
        <a:lnSpc>
          <a:spcPct val="95000"/>
        </a:lnSpc>
        <a:spcBef>
          <a:spcPts val="800"/>
        </a:spcBef>
        <a:spcAft>
          <a:spcPct val="0"/>
        </a:spcAft>
        <a:buClr>
          <a:srgbClr val="000000"/>
        </a:buClr>
        <a:buSzPct val="100000"/>
        <a:buFont typeface="Times New Roman" charset="0"/>
        <a:defRPr sz="3200">
          <a:solidFill>
            <a:srgbClr val="FFFFFF"/>
          </a:solidFill>
          <a:latin typeface="+mn-lt"/>
          <a:ea typeface="ＭＳ Ｐゴシック" charset="0"/>
          <a:cs typeface="+mn-cs"/>
        </a:defRPr>
      </a:lvl1pPr>
      <a:lvl2pPr marL="742950" indent="-285750" algn="l" defTabSz="457200" rtl="0" eaLnBrk="0" fontAlgn="base" hangingPunct="0">
        <a:lnSpc>
          <a:spcPct val="95000"/>
        </a:lnSpc>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lnSpc>
          <a:spcPct val="95000"/>
        </a:lnSpc>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66CC"/>
        </a:solidFill>
        <a:effectLst/>
      </p:bgPr>
    </p:bg>
    <p:spTree>
      <p:nvGrpSpPr>
        <p:cNvPr id="1" name=""/>
        <p:cNvGrpSpPr/>
        <p:nvPr/>
      </p:nvGrpSpPr>
      <p:grpSpPr>
        <a:xfrm>
          <a:off x="0" y="0"/>
          <a:ext cx="0" cy="0"/>
          <a:chOff x="0" y="0"/>
          <a:chExt cx="0" cy="0"/>
        </a:xfrm>
      </p:grpSpPr>
      <p:grpSp>
        <p:nvGrpSpPr>
          <p:cNvPr id="87042" name="Group 1"/>
          <p:cNvGrpSpPr>
            <a:grpSpLocks/>
          </p:cNvGrpSpPr>
          <p:nvPr/>
        </p:nvGrpSpPr>
        <p:grpSpPr bwMode="auto">
          <a:xfrm>
            <a:off x="0" y="117475"/>
            <a:ext cx="9137650" cy="6734175"/>
            <a:chOff x="0" y="74"/>
            <a:chExt cx="5756" cy="4242"/>
          </a:xfrm>
        </p:grpSpPr>
        <p:sp>
          <p:nvSpPr>
            <p:cNvPr id="8194" name="Rectangle 2"/>
            <p:cNvSpPr>
              <a:spLocks noChangeArrowheads="1"/>
            </p:cNvSpPr>
            <p:nvPr/>
          </p:nvSpPr>
          <p:spPr bwMode="auto">
            <a:xfrm>
              <a:off x="432" y="4111"/>
              <a:ext cx="2208" cy="206"/>
            </a:xfrm>
            <a:prstGeom prst="rect">
              <a:avLst/>
            </a:prstGeom>
            <a:solidFill>
              <a:srgbClr val="330099"/>
            </a:solidFill>
            <a:ln w="9525">
              <a:noFill/>
              <a:round/>
              <a:headEnd/>
              <a:tailEnd/>
            </a:ln>
            <a:effectLst/>
          </p:spPr>
          <p:txBody>
            <a:bodyPr wrap="none" anchor="ctr"/>
            <a:lstStyle/>
            <a:p>
              <a:pPr>
                <a:defRPr/>
              </a:pPr>
              <a:endParaRPr lang="en-US">
                <a:ea typeface="+mn-ea"/>
                <a:cs typeface="+mn-cs"/>
              </a:endParaRPr>
            </a:p>
          </p:txBody>
        </p:sp>
        <p:sp>
          <p:nvSpPr>
            <p:cNvPr id="8195" name="Rectangle 3"/>
            <p:cNvSpPr>
              <a:spLocks noChangeArrowheads="1"/>
            </p:cNvSpPr>
            <p:nvPr/>
          </p:nvSpPr>
          <p:spPr bwMode="auto">
            <a:xfrm>
              <a:off x="432" y="1535"/>
              <a:ext cx="5325" cy="480"/>
            </a:xfrm>
            <a:prstGeom prst="rect">
              <a:avLst/>
            </a:prstGeom>
            <a:solidFill>
              <a:srgbClr val="330099"/>
            </a:solidFill>
            <a:ln w="9525">
              <a:noFill/>
              <a:round/>
              <a:headEnd/>
              <a:tailEnd/>
            </a:ln>
            <a:effectLst/>
          </p:spPr>
          <p:txBody>
            <a:bodyPr wrap="none" anchor="ctr"/>
            <a:lstStyle/>
            <a:p>
              <a:pPr>
                <a:defRPr/>
              </a:pPr>
              <a:endParaRPr lang="en-US">
                <a:ea typeface="+mn-ea"/>
                <a:cs typeface="+mn-cs"/>
              </a:endParaRPr>
            </a:p>
          </p:txBody>
        </p:sp>
        <p:sp>
          <p:nvSpPr>
            <p:cNvPr id="8196" name="Oval 4"/>
            <p:cNvSpPr>
              <a:spLocks noChangeArrowheads="1"/>
            </p:cNvSpPr>
            <p:nvPr/>
          </p:nvSpPr>
          <p:spPr bwMode="auto">
            <a:xfrm>
              <a:off x="555" y="74"/>
              <a:ext cx="42" cy="42"/>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sp>
          <p:nvSpPr>
            <p:cNvPr id="8197" name="Oval 5"/>
            <p:cNvSpPr>
              <a:spLocks noChangeArrowheads="1"/>
            </p:cNvSpPr>
            <p:nvPr/>
          </p:nvSpPr>
          <p:spPr bwMode="auto">
            <a:xfrm>
              <a:off x="555" y="219"/>
              <a:ext cx="42" cy="41"/>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sp>
          <p:nvSpPr>
            <p:cNvPr id="8198" name="Oval 6"/>
            <p:cNvSpPr>
              <a:spLocks noChangeArrowheads="1"/>
            </p:cNvSpPr>
            <p:nvPr/>
          </p:nvSpPr>
          <p:spPr bwMode="auto">
            <a:xfrm>
              <a:off x="555" y="362"/>
              <a:ext cx="42" cy="41"/>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sp>
          <p:nvSpPr>
            <p:cNvPr id="8199" name="Oval 7"/>
            <p:cNvSpPr>
              <a:spLocks noChangeArrowheads="1"/>
            </p:cNvSpPr>
            <p:nvPr/>
          </p:nvSpPr>
          <p:spPr bwMode="auto">
            <a:xfrm>
              <a:off x="555" y="651"/>
              <a:ext cx="42" cy="41"/>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sp>
          <p:nvSpPr>
            <p:cNvPr id="8200" name="Oval 8"/>
            <p:cNvSpPr>
              <a:spLocks noChangeArrowheads="1"/>
            </p:cNvSpPr>
            <p:nvPr/>
          </p:nvSpPr>
          <p:spPr bwMode="auto">
            <a:xfrm>
              <a:off x="555" y="794"/>
              <a:ext cx="42" cy="42"/>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sp>
          <p:nvSpPr>
            <p:cNvPr id="8201" name="Oval 9"/>
            <p:cNvSpPr>
              <a:spLocks noChangeArrowheads="1"/>
            </p:cNvSpPr>
            <p:nvPr/>
          </p:nvSpPr>
          <p:spPr bwMode="auto">
            <a:xfrm>
              <a:off x="555" y="939"/>
              <a:ext cx="42" cy="41"/>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sp>
          <p:nvSpPr>
            <p:cNvPr id="8202" name="Oval 10"/>
            <p:cNvSpPr>
              <a:spLocks noChangeArrowheads="1"/>
            </p:cNvSpPr>
            <p:nvPr/>
          </p:nvSpPr>
          <p:spPr bwMode="auto">
            <a:xfrm>
              <a:off x="555" y="1081"/>
              <a:ext cx="42" cy="41"/>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sp>
          <p:nvSpPr>
            <p:cNvPr id="8203" name="Oval 11"/>
            <p:cNvSpPr>
              <a:spLocks noChangeArrowheads="1"/>
            </p:cNvSpPr>
            <p:nvPr/>
          </p:nvSpPr>
          <p:spPr bwMode="auto">
            <a:xfrm>
              <a:off x="555" y="1227"/>
              <a:ext cx="42" cy="40"/>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sp>
          <p:nvSpPr>
            <p:cNvPr id="8204" name="Oval 12"/>
            <p:cNvSpPr>
              <a:spLocks noChangeArrowheads="1"/>
            </p:cNvSpPr>
            <p:nvPr/>
          </p:nvSpPr>
          <p:spPr bwMode="auto">
            <a:xfrm>
              <a:off x="555" y="1371"/>
              <a:ext cx="42" cy="41"/>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grpSp>
          <p:nvGrpSpPr>
            <p:cNvPr id="87059" name="Group 13"/>
            <p:cNvGrpSpPr>
              <a:grpSpLocks/>
            </p:cNvGrpSpPr>
            <p:nvPr/>
          </p:nvGrpSpPr>
          <p:grpSpPr bwMode="auto">
            <a:xfrm>
              <a:off x="2858" y="4200"/>
              <a:ext cx="2724" cy="38"/>
              <a:chOff x="2858" y="4200"/>
              <a:chExt cx="2724" cy="38"/>
            </a:xfrm>
          </p:grpSpPr>
          <p:sp>
            <p:nvSpPr>
              <p:cNvPr id="8206" name="Oval 14"/>
              <p:cNvSpPr>
                <a:spLocks noChangeArrowheads="1"/>
              </p:cNvSpPr>
              <p:nvPr/>
            </p:nvSpPr>
            <p:spPr bwMode="auto">
              <a:xfrm>
                <a:off x="2858" y="4200"/>
                <a:ext cx="42" cy="39"/>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sp>
            <p:nvSpPr>
              <p:cNvPr id="8207" name="Oval 15"/>
              <p:cNvSpPr>
                <a:spLocks noChangeArrowheads="1"/>
              </p:cNvSpPr>
              <p:nvPr/>
            </p:nvSpPr>
            <p:spPr bwMode="auto">
              <a:xfrm>
                <a:off x="3241" y="4200"/>
                <a:ext cx="42" cy="39"/>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sp>
            <p:nvSpPr>
              <p:cNvPr id="8208" name="Oval 16"/>
              <p:cNvSpPr>
                <a:spLocks noChangeArrowheads="1"/>
              </p:cNvSpPr>
              <p:nvPr/>
            </p:nvSpPr>
            <p:spPr bwMode="auto">
              <a:xfrm>
                <a:off x="3625" y="4200"/>
                <a:ext cx="41" cy="39"/>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sp>
            <p:nvSpPr>
              <p:cNvPr id="8209" name="Oval 17"/>
              <p:cNvSpPr>
                <a:spLocks noChangeArrowheads="1"/>
              </p:cNvSpPr>
              <p:nvPr/>
            </p:nvSpPr>
            <p:spPr bwMode="auto">
              <a:xfrm>
                <a:off x="4008" y="4200"/>
                <a:ext cx="41" cy="39"/>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sp>
            <p:nvSpPr>
              <p:cNvPr id="8210" name="Oval 18"/>
              <p:cNvSpPr>
                <a:spLocks noChangeArrowheads="1"/>
              </p:cNvSpPr>
              <p:nvPr/>
            </p:nvSpPr>
            <p:spPr bwMode="auto">
              <a:xfrm>
                <a:off x="4391" y="4200"/>
                <a:ext cx="42" cy="39"/>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sp>
            <p:nvSpPr>
              <p:cNvPr id="8211" name="Oval 19"/>
              <p:cNvSpPr>
                <a:spLocks noChangeArrowheads="1"/>
              </p:cNvSpPr>
              <p:nvPr/>
            </p:nvSpPr>
            <p:spPr bwMode="auto">
              <a:xfrm>
                <a:off x="4775" y="4200"/>
                <a:ext cx="42" cy="39"/>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sp>
            <p:nvSpPr>
              <p:cNvPr id="8212" name="Oval 20"/>
              <p:cNvSpPr>
                <a:spLocks noChangeArrowheads="1"/>
              </p:cNvSpPr>
              <p:nvPr/>
            </p:nvSpPr>
            <p:spPr bwMode="auto">
              <a:xfrm>
                <a:off x="5158" y="4200"/>
                <a:ext cx="42" cy="39"/>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sp>
            <p:nvSpPr>
              <p:cNvPr id="8213" name="Oval 21"/>
              <p:cNvSpPr>
                <a:spLocks noChangeArrowheads="1"/>
              </p:cNvSpPr>
              <p:nvPr/>
            </p:nvSpPr>
            <p:spPr bwMode="auto">
              <a:xfrm>
                <a:off x="5542" y="4200"/>
                <a:ext cx="41" cy="39"/>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grpSp>
        <p:sp>
          <p:nvSpPr>
            <p:cNvPr id="8214" name="Oval 22"/>
            <p:cNvSpPr>
              <a:spLocks noChangeArrowheads="1"/>
            </p:cNvSpPr>
            <p:nvPr/>
          </p:nvSpPr>
          <p:spPr bwMode="auto">
            <a:xfrm>
              <a:off x="555" y="507"/>
              <a:ext cx="42" cy="40"/>
            </a:xfrm>
            <a:prstGeom prst="ellipse">
              <a:avLst/>
            </a:prstGeom>
            <a:solidFill>
              <a:srgbClr val="CBCBCB"/>
            </a:solidFill>
            <a:ln w="9525">
              <a:noFill/>
              <a:round/>
              <a:headEnd/>
              <a:tailEnd/>
            </a:ln>
            <a:effectLst/>
          </p:spPr>
          <p:txBody>
            <a:bodyPr wrap="none" anchor="ctr"/>
            <a:lstStyle/>
            <a:p>
              <a:pPr>
                <a:defRPr/>
              </a:pPr>
              <a:endParaRPr lang="en-US">
                <a:ea typeface="+mn-ea"/>
                <a:cs typeface="+mn-cs"/>
              </a:endParaRPr>
            </a:p>
          </p:txBody>
        </p:sp>
        <p:grpSp>
          <p:nvGrpSpPr>
            <p:cNvPr id="87061" name="Group 23"/>
            <p:cNvGrpSpPr>
              <a:grpSpLocks/>
            </p:cNvGrpSpPr>
            <p:nvPr/>
          </p:nvGrpSpPr>
          <p:grpSpPr bwMode="auto">
            <a:xfrm>
              <a:off x="0" y="2325"/>
              <a:ext cx="1199" cy="1200"/>
              <a:chOff x="0" y="2325"/>
              <a:chExt cx="1199" cy="1200"/>
            </a:xfrm>
          </p:grpSpPr>
          <p:sp>
            <p:nvSpPr>
              <p:cNvPr id="8216" name="AutoShape 24"/>
              <p:cNvSpPr>
                <a:spLocks noChangeArrowheads="1"/>
              </p:cNvSpPr>
              <p:nvPr/>
            </p:nvSpPr>
            <p:spPr bwMode="auto">
              <a:xfrm>
                <a:off x="0" y="2392"/>
                <a:ext cx="442" cy="1030"/>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w 443"/>
                  <a:gd name="T113" fmla="*/ 0 h 1033"/>
                  <a:gd name="T114" fmla="*/ 443 w 443"/>
                  <a:gd name="T115"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T112" t="T113" r="T114" b="T115"/>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rgbClr val="CBCBCB"/>
              </a:solidFill>
              <a:ln w="9525">
                <a:noFill/>
                <a:round/>
                <a:headEnd/>
                <a:tailEnd/>
              </a:ln>
              <a:effectLst/>
            </p:spPr>
            <p:txBody>
              <a:bodyPr wrap="none" anchor="ctr"/>
              <a:lstStyle/>
              <a:p>
                <a:pPr>
                  <a:defRPr/>
                </a:pPr>
                <a:endParaRPr lang="en-US">
                  <a:ea typeface="+mn-ea"/>
                  <a:cs typeface="+mn-cs"/>
                </a:endParaRPr>
              </a:p>
            </p:txBody>
          </p:sp>
          <p:sp>
            <p:nvSpPr>
              <p:cNvPr id="8217" name="AutoShape 25"/>
              <p:cNvSpPr>
                <a:spLocks noChangeArrowheads="1"/>
              </p:cNvSpPr>
              <p:nvPr/>
            </p:nvSpPr>
            <p:spPr bwMode="auto">
              <a:xfrm>
                <a:off x="378" y="2325"/>
                <a:ext cx="822" cy="1201"/>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w 824"/>
                  <a:gd name="T119" fmla="*/ 0 h 1203"/>
                  <a:gd name="T120" fmla="*/ 824 w 824"/>
                  <a:gd name="T121" fmla="*/ 1203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T118" t="T119" r="T120" b="T121"/>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rgbClr val="CBCBCB"/>
              </a:solidFill>
              <a:ln w="9525">
                <a:noFill/>
                <a:round/>
                <a:headEnd/>
                <a:tailEnd/>
              </a:ln>
              <a:effectLst/>
            </p:spPr>
            <p:txBody>
              <a:bodyPr wrap="none" anchor="ctr"/>
              <a:lstStyle/>
              <a:p>
                <a:pPr>
                  <a:defRPr/>
                </a:pPr>
                <a:endParaRPr lang="en-US">
                  <a:ea typeface="+mn-ea"/>
                  <a:cs typeface="+mn-cs"/>
                </a:endParaRPr>
              </a:p>
            </p:txBody>
          </p:sp>
          <p:sp>
            <p:nvSpPr>
              <p:cNvPr id="8218" name="AutoShape 26"/>
              <p:cNvSpPr>
                <a:spLocks noChangeArrowheads="1"/>
              </p:cNvSpPr>
              <p:nvPr/>
            </p:nvSpPr>
            <p:spPr bwMode="auto">
              <a:xfrm>
                <a:off x="528" y="2832"/>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w 63"/>
                  <a:gd name="T47" fmla="*/ 0 h 73"/>
                  <a:gd name="T48" fmla="*/ 63 w 63"/>
                  <a:gd name="T4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T46" t="T47" r="T48" b="T49"/>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rgbClr val="CBCBCB"/>
              </a:solidFill>
              <a:ln w="9525">
                <a:noFill/>
                <a:round/>
                <a:headEnd/>
                <a:tailEnd/>
              </a:ln>
              <a:effectLst/>
            </p:spPr>
            <p:txBody>
              <a:bodyPr wrap="none" anchor="ctr"/>
              <a:lstStyle/>
              <a:p>
                <a:pPr>
                  <a:defRPr/>
                </a:pPr>
                <a:endParaRPr lang="en-US">
                  <a:ea typeface="+mn-ea"/>
                  <a:cs typeface="+mn-cs"/>
                </a:endParaRPr>
              </a:p>
            </p:txBody>
          </p:sp>
        </p:grpSp>
      </p:grpSp>
      <p:sp>
        <p:nvSpPr>
          <p:cNvPr id="87043" name="Rectangle 27"/>
          <p:cNvSpPr>
            <a:spLocks noGrp="1" noChangeArrowheads="1"/>
          </p:cNvSpPr>
          <p:nvPr>
            <p:ph type="title"/>
          </p:nvPr>
        </p:nvSpPr>
        <p:spPr bwMode="auto">
          <a:xfrm>
            <a:off x="685800" y="2286000"/>
            <a:ext cx="776763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2160" tIns="46080" rIns="92160" bIns="46080" numCol="1" anchor="ctr" anchorCtr="0" compatLnSpc="1">
            <a:prstTxWarp prst="textNoShape">
              <a:avLst/>
            </a:prstTxWarp>
          </a:bodyPr>
          <a:lstStyle/>
          <a:p>
            <a:pPr lvl="0"/>
            <a:r>
              <a:rPr lang="en-GB"/>
              <a:t>Click to edit the title text format</a:t>
            </a:r>
          </a:p>
        </p:txBody>
      </p:sp>
      <p:sp>
        <p:nvSpPr>
          <p:cNvPr id="8220" name="Text Box 28"/>
          <p:cNvSpPr txBox="1">
            <a:spLocks noChangeArrowheads="1"/>
          </p:cNvSpPr>
          <p:nvPr/>
        </p:nvSpPr>
        <p:spPr bwMode="auto">
          <a:xfrm>
            <a:off x="685800" y="6248400"/>
            <a:ext cx="19018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8221" name="Text Box 29"/>
          <p:cNvSpPr txBox="1">
            <a:spLocks noChangeArrowheads="1"/>
          </p:cNvSpPr>
          <p:nvPr/>
        </p:nvSpPr>
        <p:spPr bwMode="auto">
          <a:xfrm>
            <a:off x="3124200" y="6248400"/>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8222" name="Rectangle 30"/>
          <p:cNvSpPr>
            <a:spLocks noGrp="1" noChangeArrowheads="1"/>
          </p:cNvSpPr>
          <p:nvPr>
            <p:ph type="sldNum"/>
          </p:nvPr>
        </p:nvSpPr>
        <p:spPr bwMode="auto">
          <a:xfrm>
            <a:off x="6553200" y="6248400"/>
            <a:ext cx="1900238"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95000"/>
              </a:lnSpc>
              <a:spcBef>
                <a:spcPts val="875"/>
              </a:spcBef>
              <a:defRPr sz="1400">
                <a:solidFill>
                  <a:srgbClr val="FFFFFF"/>
                </a:solidFill>
                <a:cs typeface="Arial Unicode MS" charset="0"/>
              </a:defRPr>
            </a:lvl1pPr>
          </a:lstStyle>
          <a:p>
            <a:fld id="{0F368450-501B-254B-A2AC-F356969CC443}" type="slidenum">
              <a:rPr lang="en-US"/>
              <a:pPr/>
              <a:t>‹#›</a:t>
            </a:fld>
            <a:endParaRPr lang="en-US"/>
          </a:p>
        </p:txBody>
      </p:sp>
      <p:sp>
        <p:nvSpPr>
          <p:cNvPr id="87047" name="Rectangle 31"/>
          <p:cNvSpPr>
            <a:spLocks noGrp="1" noChangeArrowheads="1"/>
          </p:cNvSpPr>
          <p:nvPr>
            <p:ph type="body" idx="1"/>
          </p:nvPr>
        </p:nvSpPr>
        <p:spPr bwMode="auto">
          <a:xfrm>
            <a:off x="457200" y="1604963"/>
            <a:ext cx="8224838"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0" tIns="2016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CBCBCB"/>
          </a:solidFill>
          <a:latin typeface="+mj-lt"/>
          <a:ea typeface="ＭＳ Ｐゴシック" charset="0"/>
          <a:cs typeface="+mj-cs"/>
        </a:defRPr>
      </a:lvl1pPr>
      <a:lvl2pPr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CBCBCB"/>
          </a:solidFill>
          <a:latin typeface="Times New Roman" charset="0"/>
          <a:ea typeface="ＭＳ Ｐゴシック" charset="0"/>
          <a:cs typeface="MS Gothic" pitchFamily="49" charset="-128"/>
        </a:defRPr>
      </a:lvl2pPr>
      <a:lvl3pPr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CBCBCB"/>
          </a:solidFill>
          <a:latin typeface="Times New Roman" charset="0"/>
          <a:ea typeface="ＭＳ Ｐゴシック" charset="0"/>
          <a:cs typeface="MS Gothic" pitchFamily="49" charset="-128"/>
        </a:defRPr>
      </a:lvl3pPr>
      <a:lvl4pPr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CBCBCB"/>
          </a:solidFill>
          <a:latin typeface="Times New Roman" charset="0"/>
          <a:ea typeface="ＭＳ Ｐゴシック" charset="0"/>
          <a:cs typeface="MS Gothic" pitchFamily="49" charset="-128"/>
        </a:defRPr>
      </a:lvl4pPr>
      <a:lvl5pPr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CBCBCB"/>
          </a:solidFill>
          <a:latin typeface="Times New Roman" charset="0"/>
          <a:ea typeface="ＭＳ Ｐゴシック" charset="0"/>
          <a:cs typeface="MS Gothic" pitchFamily="49" charset="-128"/>
        </a:defRPr>
      </a:lvl5pPr>
      <a:lvl6pPr marL="2514600" indent="-228600"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CBCBCB"/>
          </a:solidFill>
          <a:latin typeface="Times New Roman" charset="0"/>
          <a:ea typeface="MS Gothic" pitchFamily="49" charset="-128"/>
          <a:cs typeface="MS Gothic" pitchFamily="49" charset="-128"/>
        </a:defRPr>
      </a:lvl6pPr>
      <a:lvl7pPr marL="2971800" indent="-228600"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CBCBCB"/>
          </a:solidFill>
          <a:latin typeface="Times New Roman" charset="0"/>
          <a:ea typeface="MS Gothic" pitchFamily="49" charset="-128"/>
          <a:cs typeface="MS Gothic" pitchFamily="49" charset="-128"/>
        </a:defRPr>
      </a:lvl7pPr>
      <a:lvl8pPr marL="3429000" indent="-228600"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CBCBCB"/>
          </a:solidFill>
          <a:latin typeface="Times New Roman" charset="0"/>
          <a:ea typeface="MS Gothic" pitchFamily="49" charset="-128"/>
          <a:cs typeface="MS Gothic" pitchFamily="49" charset="-128"/>
        </a:defRPr>
      </a:lvl8pPr>
      <a:lvl9pPr marL="3886200" indent="-228600" algn="ctr" defTabSz="457200" rtl="0" eaLnBrk="0" fontAlgn="base" hangingPunct="0">
        <a:lnSpc>
          <a:spcPct val="95000"/>
        </a:lnSpc>
        <a:spcBef>
          <a:spcPct val="0"/>
        </a:spcBef>
        <a:spcAft>
          <a:spcPct val="0"/>
        </a:spcAft>
        <a:buClr>
          <a:srgbClr val="000000"/>
        </a:buClr>
        <a:buSzPct val="100000"/>
        <a:buFont typeface="Times New Roman" charset="0"/>
        <a:defRPr sz="4400">
          <a:solidFill>
            <a:srgbClr val="CBCBCB"/>
          </a:solidFill>
          <a:latin typeface="Times New Roman" charset="0"/>
          <a:ea typeface="MS Gothic" pitchFamily="49" charset="-128"/>
          <a:cs typeface="MS Gothic" pitchFamily="49" charset="-128"/>
        </a:defRPr>
      </a:lvl9pPr>
    </p:titleStyle>
    <p:bodyStyle>
      <a:lvl1pPr marL="342900" indent="-342900" algn="l" defTabSz="457200" rtl="0" eaLnBrk="0" fontAlgn="base" hangingPunct="0">
        <a:lnSpc>
          <a:spcPct val="95000"/>
        </a:lnSpc>
        <a:spcBef>
          <a:spcPts val="800"/>
        </a:spcBef>
        <a:spcAft>
          <a:spcPct val="0"/>
        </a:spcAft>
        <a:buClr>
          <a:srgbClr val="000000"/>
        </a:buClr>
        <a:buSzPct val="100000"/>
        <a:buFont typeface="Times New Roman" charset="0"/>
        <a:defRPr sz="3200">
          <a:solidFill>
            <a:srgbClr val="FFFFFF"/>
          </a:solidFill>
          <a:latin typeface="+mn-lt"/>
          <a:ea typeface="ＭＳ Ｐゴシック" charset="0"/>
          <a:cs typeface="+mn-cs"/>
        </a:defRPr>
      </a:lvl1pPr>
      <a:lvl2pPr marL="742950" indent="-285750" algn="l" defTabSz="457200" rtl="0" eaLnBrk="0" fontAlgn="base" hangingPunct="0">
        <a:lnSpc>
          <a:spcPct val="95000"/>
        </a:lnSpc>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lnSpc>
          <a:spcPct val="95000"/>
        </a:lnSpc>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lnSpc>
          <a:spcPct val="95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9330" name="Rectangle 1"/>
          <p:cNvSpPr>
            <a:spLocks noGrp="1" noChangeArrowheads="1"/>
          </p:cNvSpPr>
          <p:nvPr>
            <p:ph type="title"/>
          </p:nvPr>
        </p:nvSpPr>
        <p:spPr bwMode="auto">
          <a:xfrm>
            <a:off x="685800" y="533400"/>
            <a:ext cx="7767638"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9331" name="Rectangle 2"/>
          <p:cNvSpPr>
            <a:spLocks noGrp="1" noChangeArrowheads="1"/>
          </p:cNvSpPr>
          <p:nvPr>
            <p:ph type="body" idx="1"/>
          </p:nvPr>
        </p:nvSpPr>
        <p:spPr bwMode="auto">
          <a:xfrm>
            <a:off x="685800" y="1828800"/>
            <a:ext cx="7767638"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11124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219" name="Text Box 3"/>
          <p:cNvSpPr txBox="1">
            <a:spLocks noChangeArrowheads="1"/>
          </p:cNvSpPr>
          <p:nvPr/>
        </p:nvSpPr>
        <p:spPr bwMode="auto">
          <a:xfrm>
            <a:off x="685800" y="6265863"/>
            <a:ext cx="19018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9220" name="Text Box 4"/>
          <p:cNvSpPr txBox="1">
            <a:spLocks noChangeArrowheads="1"/>
          </p:cNvSpPr>
          <p:nvPr/>
        </p:nvSpPr>
        <p:spPr bwMode="auto">
          <a:xfrm>
            <a:off x="3124200" y="6265863"/>
            <a:ext cx="2892425" cy="460375"/>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9221" name="Rectangle 5"/>
          <p:cNvSpPr>
            <a:spLocks noGrp="1" noChangeArrowheads="1"/>
          </p:cNvSpPr>
          <p:nvPr>
            <p:ph type="sldNum"/>
          </p:nvPr>
        </p:nvSpPr>
        <p:spPr bwMode="auto">
          <a:xfrm>
            <a:off x="6553200" y="6270625"/>
            <a:ext cx="1900238" cy="452438"/>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lnSpc>
                <a:spcPct val="93000"/>
              </a:lnSpc>
              <a:defRPr sz="1400">
                <a:solidFill>
                  <a:srgbClr val="FFFFFF"/>
                </a:solidFill>
                <a:latin typeface="Arial" charset="0"/>
                <a:cs typeface="Arial Unicode MS" charset="0"/>
              </a:defRPr>
            </a:lvl1pPr>
          </a:lstStyle>
          <a:p>
            <a:fld id="{4D041C82-22E5-7943-9F05-B9AD6C822D0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457200" rtl="0" eaLnBrk="0" fontAlgn="base" hangingPunct="0">
        <a:lnSpc>
          <a:spcPct val="86000"/>
        </a:lnSpc>
        <a:spcBef>
          <a:spcPct val="0"/>
        </a:spcBef>
        <a:spcAft>
          <a:spcPct val="0"/>
        </a:spcAft>
        <a:buClr>
          <a:srgbClr val="000000"/>
        </a:buClr>
        <a:buSzPct val="100000"/>
        <a:buFont typeface="Times New Roman" charset="0"/>
        <a:defRPr sz="4400">
          <a:solidFill>
            <a:srgbClr val="FFCC66"/>
          </a:solidFill>
          <a:latin typeface="+mj-lt"/>
          <a:ea typeface="ＭＳ Ｐゴシック" charset="0"/>
          <a:cs typeface="+mj-cs"/>
        </a:defRPr>
      </a:lvl1pPr>
      <a:lvl2pPr algn="l" defTabSz="457200" rtl="0" eaLnBrk="0" fontAlgn="base" hangingPunct="0">
        <a:lnSpc>
          <a:spcPct val="86000"/>
        </a:lnSpc>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MS Gothic" pitchFamily="49" charset="-128"/>
        </a:defRPr>
      </a:lvl2pPr>
      <a:lvl3pPr algn="l" defTabSz="457200" rtl="0" eaLnBrk="0" fontAlgn="base" hangingPunct="0">
        <a:lnSpc>
          <a:spcPct val="86000"/>
        </a:lnSpc>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MS Gothic" pitchFamily="49" charset="-128"/>
        </a:defRPr>
      </a:lvl3pPr>
      <a:lvl4pPr algn="l" defTabSz="457200" rtl="0" eaLnBrk="0" fontAlgn="base" hangingPunct="0">
        <a:lnSpc>
          <a:spcPct val="86000"/>
        </a:lnSpc>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MS Gothic" pitchFamily="49" charset="-128"/>
        </a:defRPr>
      </a:lvl4pPr>
      <a:lvl5pPr algn="l" defTabSz="457200" rtl="0" eaLnBrk="0" fontAlgn="base" hangingPunct="0">
        <a:lnSpc>
          <a:spcPct val="86000"/>
        </a:lnSpc>
        <a:spcBef>
          <a:spcPct val="0"/>
        </a:spcBef>
        <a:spcAft>
          <a:spcPct val="0"/>
        </a:spcAft>
        <a:buClr>
          <a:srgbClr val="000000"/>
        </a:buClr>
        <a:buSzPct val="100000"/>
        <a:buFont typeface="Times New Roman" charset="0"/>
        <a:defRPr sz="4400">
          <a:solidFill>
            <a:srgbClr val="FFCC66"/>
          </a:solidFill>
          <a:latin typeface="Times New Roman" charset="0"/>
          <a:ea typeface="ＭＳ Ｐゴシック" charset="0"/>
          <a:cs typeface="MS Gothic" pitchFamily="49" charset="-128"/>
        </a:defRPr>
      </a:lvl5pPr>
      <a:lvl6pPr marL="2514600" indent="-228600" algn="l" defTabSz="457200" rtl="0" eaLnBrk="0" fontAlgn="base" hangingPunct="0">
        <a:lnSpc>
          <a:spcPct val="86000"/>
        </a:lnSpc>
        <a:spcBef>
          <a:spcPct val="0"/>
        </a:spcBef>
        <a:spcAft>
          <a:spcPct val="0"/>
        </a:spcAft>
        <a:buClr>
          <a:srgbClr val="000000"/>
        </a:buClr>
        <a:buSzPct val="100000"/>
        <a:buFont typeface="Times New Roman" charset="0"/>
        <a:defRPr sz="4400">
          <a:solidFill>
            <a:srgbClr val="FFCC66"/>
          </a:solidFill>
          <a:latin typeface="Times New Roman" charset="0"/>
          <a:ea typeface="MS Gothic" pitchFamily="49" charset="-128"/>
          <a:cs typeface="MS Gothic" pitchFamily="49" charset="-128"/>
        </a:defRPr>
      </a:lvl6pPr>
      <a:lvl7pPr marL="2971800" indent="-228600" algn="l" defTabSz="457200" rtl="0" eaLnBrk="0" fontAlgn="base" hangingPunct="0">
        <a:lnSpc>
          <a:spcPct val="86000"/>
        </a:lnSpc>
        <a:spcBef>
          <a:spcPct val="0"/>
        </a:spcBef>
        <a:spcAft>
          <a:spcPct val="0"/>
        </a:spcAft>
        <a:buClr>
          <a:srgbClr val="000000"/>
        </a:buClr>
        <a:buSzPct val="100000"/>
        <a:buFont typeface="Times New Roman" charset="0"/>
        <a:defRPr sz="4400">
          <a:solidFill>
            <a:srgbClr val="FFCC66"/>
          </a:solidFill>
          <a:latin typeface="Times New Roman" charset="0"/>
          <a:ea typeface="MS Gothic" pitchFamily="49" charset="-128"/>
          <a:cs typeface="MS Gothic" pitchFamily="49" charset="-128"/>
        </a:defRPr>
      </a:lvl7pPr>
      <a:lvl8pPr marL="3429000" indent="-228600" algn="l" defTabSz="457200" rtl="0" eaLnBrk="0" fontAlgn="base" hangingPunct="0">
        <a:lnSpc>
          <a:spcPct val="86000"/>
        </a:lnSpc>
        <a:spcBef>
          <a:spcPct val="0"/>
        </a:spcBef>
        <a:spcAft>
          <a:spcPct val="0"/>
        </a:spcAft>
        <a:buClr>
          <a:srgbClr val="000000"/>
        </a:buClr>
        <a:buSzPct val="100000"/>
        <a:buFont typeface="Times New Roman" charset="0"/>
        <a:defRPr sz="4400">
          <a:solidFill>
            <a:srgbClr val="FFCC66"/>
          </a:solidFill>
          <a:latin typeface="Times New Roman" charset="0"/>
          <a:ea typeface="MS Gothic" pitchFamily="49" charset="-128"/>
          <a:cs typeface="MS Gothic" pitchFamily="49" charset="-128"/>
        </a:defRPr>
      </a:lvl8pPr>
      <a:lvl9pPr marL="3886200" indent="-228600" algn="l" defTabSz="457200" rtl="0" eaLnBrk="0" fontAlgn="base" hangingPunct="0">
        <a:lnSpc>
          <a:spcPct val="86000"/>
        </a:lnSpc>
        <a:spcBef>
          <a:spcPct val="0"/>
        </a:spcBef>
        <a:spcAft>
          <a:spcPct val="0"/>
        </a:spcAft>
        <a:buClr>
          <a:srgbClr val="000000"/>
        </a:buClr>
        <a:buSzPct val="100000"/>
        <a:buFont typeface="Times New Roman" charset="0"/>
        <a:defRPr sz="4400">
          <a:solidFill>
            <a:srgbClr val="FFCC66"/>
          </a:solidFill>
          <a:latin typeface="Times New Roman" charset="0"/>
          <a:ea typeface="MS Gothic" pitchFamily="49" charset="-128"/>
          <a:cs typeface="MS Gothic" pitchFamily="49" charset="-128"/>
        </a:defRPr>
      </a:lvl9pPr>
    </p:titleStyle>
    <p:bodyStyle>
      <a:lvl1pPr marL="342900" indent="-342900" algn="l" defTabSz="457200" rtl="0" eaLnBrk="0" fontAlgn="base" hangingPunct="0">
        <a:lnSpc>
          <a:spcPct val="84000"/>
        </a:lnSpc>
        <a:spcBef>
          <a:spcPts val="800"/>
        </a:spcBef>
        <a:spcAft>
          <a:spcPct val="0"/>
        </a:spcAft>
        <a:buClr>
          <a:srgbClr val="000000"/>
        </a:buClr>
        <a:buSzPct val="100000"/>
        <a:buFont typeface="Times New Roman" charset="0"/>
        <a:defRPr sz="3200">
          <a:solidFill>
            <a:srgbClr val="FFFFFF"/>
          </a:solidFill>
          <a:latin typeface="+mn-lt"/>
          <a:ea typeface="ＭＳ Ｐゴシック" charset="0"/>
          <a:cs typeface="+mn-cs"/>
        </a:defRPr>
      </a:lvl1pPr>
      <a:lvl2pPr marL="742950" indent="-285750" algn="l" defTabSz="457200" rtl="0" eaLnBrk="0" fontAlgn="base" hangingPunct="0">
        <a:lnSpc>
          <a:spcPct val="84000"/>
        </a:lnSpc>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lnSpc>
          <a:spcPct val="84000"/>
        </a:lnSpc>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lnSpc>
          <a:spcPct val="84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lnSpc>
          <a:spcPct val="84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lnSpc>
          <a:spcPct val="84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lnSpc>
          <a:spcPct val="84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lnSpc>
          <a:spcPct val="84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lnSpc>
          <a:spcPct val="84000"/>
        </a:lnSpc>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wm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2.xml"/><Relationship Id="rId2" Type="http://schemas.openxmlformats.org/officeDocument/2006/relationships/notesSlide" Target="../notesSlides/notesSlide11.xml"/><Relationship Id="rId3"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31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315.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315.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315.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6.xml"/><Relationship Id="rId2" Type="http://schemas.openxmlformats.org/officeDocument/2006/relationships/notesSlide" Target="../notesSlides/notesSlide17.xml"/><Relationship Id="rId3" Type="http://schemas.openxmlformats.org/officeDocument/2006/relationships/image" Target="../media/image32.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8.xml"/><Relationship Id="rId2" Type="http://schemas.openxmlformats.org/officeDocument/2006/relationships/notesSlide" Target="../notesSlides/notesSlide18.xml"/><Relationship Id="rId3" Type="http://schemas.openxmlformats.org/officeDocument/2006/relationships/image" Target="../media/image3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8.xml"/><Relationship Id="rId2" Type="http://schemas.openxmlformats.org/officeDocument/2006/relationships/notesSlide" Target="../notesSlides/notesSlide19.xml"/><Relationship Id="rId3"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4.xml"/><Relationship Id="rId2" Type="http://schemas.openxmlformats.org/officeDocument/2006/relationships/notesSlide" Target="../notesSlides/notesSlide2.xml"/><Relationship Id="rId3"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16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315.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23.xml"/><Relationship Id="rId3" Type="http://schemas.openxmlformats.org/officeDocument/2006/relationships/image" Target="../media/image3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8.xml"/><Relationship Id="rId2" Type="http://schemas.openxmlformats.org/officeDocument/2006/relationships/notesSlide" Target="../notesSlides/notesSlide24.xml"/><Relationship Id="rId3" Type="http://schemas.openxmlformats.org/officeDocument/2006/relationships/image" Target="../media/image40.jpeg"/></Relationships>
</file>

<file path=ppt/slides/_rels/slide25.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Layout" Target="../slideLayouts/slideLayout315.xml"/><Relationship Id="rId3"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1.gif"/><Relationship Id="rId4" Type="http://schemas.openxmlformats.org/officeDocument/2006/relationships/image" Target="../media/image42.gif"/><Relationship Id="rId5" Type="http://schemas.openxmlformats.org/officeDocument/2006/relationships/image" Target="../media/image43.gif"/><Relationship Id="rId6" Type="http://schemas.openxmlformats.org/officeDocument/2006/relationships/image" Target="../media/image44.wmf"/><Relationship Id="rId7" Type="http://schemas.openxmlformats.org/officeDocument/2006/relationships/image" Target="../media/image45.wmf"/><Relationship Id="rId1" Type="http://schemas.openxmlformats.org/officeDocument/2006/relationships/slideLayout" Target="../slideLayouts/slideLayout21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Layout" Target="../slideLayouts/slideLayout315.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gif"/><Relationship Id="rId5" Type="http://schemas.openxmlformats.org/officeDocument/2006/relationships/image" Target="../media/image48.gif"/><Relationship Id="rId1" Type="http://schemas.openxmlformats.org/officeDocument/2006/relationships/slideLayout" Target="../slideLayouts/slideLayout21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slideLayout" Target="../slideLayouts/slideLayout315.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8.xml"/><Relationship Id="rId2" Type="http://schemas.openxmlformats.org/officeDocument/2006/relationships/notesSlide" Target="../notesSlides/notesSlide30.xml"/><Relationship Id="rId3" Type="http://schemas.openxmlformats.org/officeDocument/2006/relationships/image" Target="../media/image4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9.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8.xml"/><Relationship Id="rId2" Type="http://schemas.openxmlformats.org/officeDocument/2006/relationships/notesSlide" Target="../notesSlides/notesSlide34.xml"/><Relationship Id="rId3"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1.gif"/><Relationship Id="rId4" Type="http://schemas.openxmlformats.org/officeDocument/2006/relationships/image" Target="../media/image20.png"/><Relationship Id="rId1" Type="http://schemas.openxmlformats.org/officeDocument/2006/relationships/slideLayout" Target="../slideLayouts/slideLayout260.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slideLayout" Target="../slideLayouts/slideLayout315.xml"/><Relationship Id="rId3"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8.xml"/><Relationship Id="rId2" Type="http://schemas.openxmlformats.org/officeDocument/2006/relationships/notesSlide" Target="../notesSlides/notesSlide37.xml"/><Relationship Id="rId3" Type="http://schemas.openxmlformats.org/officeDocument/2006/relationships/image" Target="../media/image5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8.xml"/><Relationship Id="rId2" Type="http://schemas.openxmlformats.org/officeDocument/2006/relationships/notesSlide" Target="../notesSlides/notesSlide38.xml"/><Relationship Id="rId3" Type="http://schemas.openxmlformats.org/officeDocument/2006/relationships/image" Target="../media/image53.jpeg"/></Relationships>
</file>

<file path=ppt/slides/_rels/slide39.xml.rels><?xml version="1.0" encoding="UTF-8" standalone="yes"?>
<Relationships xmlns="http://schemas.openxmlformats.org/package/2006/relationships"><Relationship Id="rId3" Type="http://schemas.openxmlformats.org/officeDocument/2006/relationships/image" Target="../media/image54.wmf"/><Relationship Id="rId4" Type="http://schemas.openxmlformats.org/officeDocument/2006/relationships/image" Target="../media/image55.wmf"/><Relationship Id="rId5" Type="http://schemas.openxmlformats.org/officeDocument/2006/relationships/image" Target="../media/image56.gif"/><Relationship Id="rId6" Type="http://schemas.openxmlformats.org/officeDocument/2006/relationships/image" Target="../media/image57.wmf"/><Relationship Id="rId1" Type="http://schemas.openxmlformats.org/officeDocument/2006/relationships/slideLayout" Target="../slideLayouts/slideLayout21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gif"/><Relationship Id="rId5" Type="http://schemas.openxmlformats.org/officeDocument/2006/relationships/image" Target="../media/image17.gi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8.xml"/><Relationship Id="rId2" Type="http://schemas.openxmlformats.org/officeDocument/2006/relationships/notesSlide" Target="../notesSlides/notesSlide40.xml"/><Relationship Id="rId3" Type="http://schemas.openxmlformats.org/officeDocument/2006/relationships/image" Target="../media/image5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6.xml"/><Relationship Id="rId2" Type="http://schemas.openxmlformats.org/officeDocument/2006/relationships/notesSlide" Target="../notesSlides/notesSlide41.xml"/><Relationship Id="rId3" Type="http://schemas.openxmlformats.org/officeDocument/2006/relationships/image" Target="../media/image32.wmf"/></Relationships>
</file>

<file path=ppt/slides/_rels/slide42.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slideLayout" Target="../slideLayouts/slideLayout315.xml"/><Relationship Id="rId3"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59.gif"/><Relationship Id="rId4" Type="http://schemas.openxmlformats.org/officeDocument/2006/relationships/image" Target="../media/image60.png"/><Relationship Id="rId1" Type="http://schemas.openxmlformats.org/officeDocument/2006/relationships/slideLayout" Target="../slideLayouts/slideLayout260.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0.xml"/><Relationship Id="rId2" Type="http://schemas.openxmlformats.org/officeDocument/2006/relationships/notesSlide" Target="../notesSlides/notesSlide44.xml"/><Relationship Id="rId3" Type="http://schemas.openxmlformats.org/officeDocument/2006/relationships/image" Target="../media/image32.wmf"/></Relationships>
</file>

<file path=ppt/slides/_rels/slide45.xml.rels><?xml version="1.0" encoding="UTF-8" standalone="yes"?>
<Relationships xmlns="http://schemas.openxmlformats.org/package/2006/relationships"><Relationship Id="rId1" Type="http://schemas.openxmlformats.org/officeDocument/2006/relationships/themeOverride" Target="../theme/themeOverride11.xml"/><Relationship Id="rId2" Type="http://schemas.openxmlformats.org/officeDocument/2006/relationships/slideLayout" Target="../slideLayouts/slideLayout315.xml"/><Relationship Id="rId3"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5.xml"/><Relationship Id="rId2" Type="http://schemas.openxmlformats.org/officeDocument/2006/relationships/notesSlide" Target="../notesSlides/notesSlide46.xml"/><Relationship Id="rId3" Type="http://schemas.openxmlformats.org/officeDocument/2006/relationships/image" Target="../media/image61.png"/></Relationships>
</file>

<file path=ppt/slides/_rels/slide47.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slideLayout" Target="../slideLayouts/slideLayout315.xml"/><Relationship Id="rId3"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themeOverride" Target="../theme/themeOverride13.xml"/><Relationship Id="rId2" Type="http://schemas.openxmlformats.org/officeDocument/2006/relationships/slideLayout" Target="../slideLayouts/slideLayout315.xml"/><Relationship Id="rId3"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gif"/><Relationship Id="rId5" Type="http://schemas.openxmlformats.org/officeDocument/2006/relationships/image" Target="../media/image20.png"/><Relationship Id="rId1" Type="http://schemas.openxmlformats.org/officeDocument/2006/relationships/slideLayout" Target="../slideLayouts/slideLayout216.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50.xml"/><Relationship Id="rId3" Type="http://schemas.openxmlformats.org/officeDocument/2006/relationships/image" Target="../media/image6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themeOverride" Target="../theme/themeOverride14.xml"/><Relationship Id="rId2" Type="http://schemas.openxmlformats.org/officeDocument/2006/relationships/slideLayout" Target="../slideLayouts/slideLayout315.xml"/><Relationship Id="rId3"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png"/><Relationship Id="rId1" Type="http://schemas.openxmlformats.org/officeDocument/2006/relationships/slideLayout" Target="../slideLayouts/slideLayout11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55.xml"/><Relationship Id="rId3" Type="http://schemas.openxmlformats.org/officeDocument/2006/relationships/image" Target="../media/image6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themeOverride" Target="../theme/themeOverride15.xml"/><Relationship Id="rId2" Type="http://schemas.openxmlformats.org/officeDocument/2006/relationships/slideLayout" Target="../slideLayouts/slideLayout315.xml"/><Relationship Id="rId3"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gif"/><Relationship Id="rId5" Type="http://schemas.openxmlformats.org/officeDocument/2006/relationships/image" Target="../media/image68.gif"/><Relationship Id="rId6" Type="http://schemas.openxmlformats.org/officeDocument/2006/relationships/image" Target="../media/image69.gif"/><Relationship Id="rId7" Type="http://schemas.openxmlformats.org/officeDocument/2006/relationships/image" Target="../media/image70.gif"/><Relationship Id="rId8" Type="http://schemas.openxmlformats.org/officeDocument/2006/relationships/image" Target="../media/image71.gif"/><Relationship Id="rId9" Type="http://schemas.openxmlformats.org/officeDocument/2006/relationships/image" Target="../media/image72.png"/><Relationship Id="rId1" Type="http://schemas.openxmlformats.org/officeDocument/2006/relationships/slideLayout" Target="../slideLayouts/slideLayout260.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0.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21.gif"/><Relationship Id="rId4" Type="http://schemas.openxmlformats.org/officeDocument/2006/relationships/image" Target="../media/image22.gif"/><Relationship Id="rId5" Type="http://schemas.openxmlformats.org/officeDocument/2006/relationships/image" Target="../media/image20.png"/><Relationship Id="rId6" Type="http://schemas.openxmlformats.org/officeDocument/2006/relationships/image" Target="../media/image23.gif"/><Relationship Id="rId1" Type="http://schemas.openxmlformats.org/officeDocument/2006/relationships/slideLayout" Target="../slideLayouts/slideLayout216.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0.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0.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themeOverride" Target="../theme/themeOverride16.xml"/><Relationship Id="rId2" Type="http://schemas.openxmlformats.org/officeDocument/2006/relationships/slideLayout" Target="../slideLayouts/slideLayout315.xml"/><Relationship Id="rId3"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1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3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8.xml"/><Relationship Id="rId2" Type="http://schemas.openxmlformats.org/officeDocument/2006/relationships/notesSlide" Target="../notesSlides/notesSlide65.xml"/><Relationship Id="rId3" Type="http://schemas.openxmlformats.org/officeDocument/2006/relationships/image" Target="../media/image73.jpeg"/></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374.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2.xml"/><Relationship Id="rId2" Type="http://schemas.openxmlformats.org/officeDocument/2006/relationships/notesSlide" Target="../notesSlides/notesSlide7.xml"/><Relationship Id="rId3" Type="http://schemas.openxmlformats.org/officeDocument/2006/relationships/image" Target="../media/image24.wmf"/></Relationships>
</file>

<file path=ppt/slides/_rels/slide8.xml.rels><?xml version="1.0" encoding="UTF-8" standalone="yes"?>
<Relationships xmlns="http://schemas.openxmlformats.org/package/2006/relationships"><Relationship Id="rId3" Type="http://schemas.openxmlformats.org/officeDocument/2006/relationships/image" Target="../media/image25.gif"/><Relationship Id="rId4" Type="http://schemas.openxmlformats.org/officeDocument/2006/relationships/image" Target="../media/image26.png"/><Relationship Id="rId5" Type="http://schemas.openxmlformats.org/officeDocument/2006/relationships/image" Target="../media/image27.gif"/><Relationship Id="rId1" Type="http://schemas.openxmlformats.org/officeDocument/2006/relationships/slideLayout" Target="../slideLayouts/slideLayout21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315.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7554"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8CF7E1C1-892B-7A4D-BFE6-7706D2655D1E}" type="slidenum">
              <a:rPr lang="en-US" sz="1400" b="1">
                <a:solidFill>
                  <a:srgbClr val="000000"/>
                </a:solidFill>
                <a:cs typeface="Arial Unicode MS" charset="0"/>
              </a:rPr>
              <a:pPr algn="r" eaLnBrk="1" hangingPunct="1">
                <a:lnSpc>
                  <a:spcPct val="95000"/>
                </a:lnSpc>
              </a:pPr>
              <a:t>1</a:t>
            </a:fld>
            <a:endParaRPr lang="en-US" sz="1400" b="1">
              <a:solidFill>
                <a:srgbClr val="000000"/>
              </a:solidFill>
              <a:cs typeface="Arial Unicode MS" charset="0"/>
            </a:endParaRPr>
          </a:p>
        </p:txBody>
      </p:sp>
      <p:sp>
        <p:nvSpPr>
          <p:cNvPr id="407555" name="Text Box 2"/>
          <p:cNvSpPr txBox="1">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452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5000"/>
              </a:lnSpc>
            </a:pPr>
            <a:r>
              <a:rPr lang="en-US" sz="4400">
                <a:solidFill>
                  <a:srgbClr val="FFFFFF"/>
                </a:solidFill>
              </a:rPr>
              <a:t>The Book of Romans</a:t>
            </a:r>
          </a:p>
        </p:txBody>
      </p:sp>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58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8638" y="3048000"/>
            <a:ext cx="3006725"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5845" name="WordArt 5"/>
          <p:cNvSpPr>
            <a:spLocks noChangeArrowheads="1" noChangeShapeType="1" noTextEdit="1"/>
          </p:cNvSpPr>
          <p:nvPr/>
        </p:nvSpPr>
        <p:spPr bwMode="auto">
          <a:xfrm>
            <a:off x="1257300" y="1600200"/>
            <a:ext cx="6667500" cy="1638300"/>
          </a:xfrm>
          <a:prstGeom prst="rect">
            <a:avLst/>
          </a:prstGeom>
        </p:spPr>
        <p:txBody>
          <a:bodyPr wrap="none" fromWordArt="1">
            <a:prstTxWarp prst="textFadeUp">
              <a:avLst>
                <a:gd name="adj" fmla="val 6727"/>
              </a:avLst>
            </a:prstTxWarp>
          </a:bodyPr>
          <a:lstStyle/>
          <a:p>
            <a:pPr algn="ctr"/>
            <a:r>
              <a:rPr lang="ru-RU" sz="3600" kern="10">
                <a:ln w="12600">
                  <a:solidFill>
                    <a:srgbClr val="B2B2B2"/>
                  </a:solidFill>
                  <a:miter lim="800000"/>
                  <a:headEnd/>
                  <a:tailEnd/>
                </a:ln>
                <a:gradFill rotWithShape="1">
                  <a:gsLst>
                    <a:gs pos="0">
                      <a:srgbClr val="520402"/>
                    </a:gs>
                    <a:gs pos="100000">
                      <a:srgbClr val="FFCC00"/>
                    </a:gs>
                  </a:gsLst>
                  <a:lin ang="5400000" scaled="1"/>
                </a:gradFill>
                <a:effectLst>
                  <a:outerShdw blurRad="63500" dist="17819" dir="2700000" algn="ctr" rotWithShape="0">
                    <a:srgbClr val="875B0D"/>
                  </a:outerShdw>
                </a:effectLst>
                <a:latin typeface="Arial Black"/>
                <a:ea typeface="Arial Black"/>
                <a:cs typeface="Arial Black"/>
              </a:rPr>
              <a:t>Ром ном</a:t>
            </a:r>
            <a:endParaRPr lang="en-US" sz="3600" kern="10">
              <a:ln w="12600">
                <a:solidFill>
                  <a:srgbClr val="B2B2B2"/>
                </a:solidFill>
                <a:miter lim="800000"/>
                <a:headEnd/>
                <a:tailEnd/>
              </a:ln>
              <a:gradFill rotWithShape="1">
                <a:gsLst>
                  <a:gs pos="0">
                    <a:srgbClr val="520402"/>
                  </a:gs>
                  <a:gs pos="100000">
                    <a:srgbClr val="FFCC00"/>
                  </a:gs>
                </a:gsLst>
                <a:lin ang="5400000" scaled="1"/>
              </a:gradFill>
              <a:effectLst>
                <a:outerShdw blurRad="63500" dist="17819" dir="2700000" algn="ctr" rotWithShape="0">
                  <a:srgbClr val="875B0D"/>
                </a:outerShdw>
              </a:effectLst>
              <a:latin typeface="Arial Black"/>
              <a:ea typeface="Arial Black"/>
              <a:cs typeface="Arial Black"/>
            </a:endParaRPr>
          </a:p>
        </p:txBody>
      </p:sp>
      <p:sp>
        <p:nvSpPr>
          <p:cNvPr id="407559" name="Rectangle 6"/>
          <p:cNvSpPr>
            <a:spLocks noChangeArrowheads="1"/>
          </p:cNvSpPr>
          <p:nvPr/>
        </p:nvSpPr>
        <p:spPr bwMode="auto">
          <a:xfrm>
            <a:off x="1828800" y="1524000"/>
            <a:ext cx="9144000"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5847" name="Text Box 7"/>
          <p:cNvSpPr txBox="1">
            <a:spLocks noChangeArrowheads="1"/>
          </p:cNvSpPr>
          <p:nvPr/>
        </p:nvSpPr>
        <p:spPr bwMode="auto">
          <a:xfrm>
            <a:off x="2514600" y="152400"/>
            <a:ext cx="41148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5000"/>
              </a:lnSpc>
              <a:spcBef>
                <a:spcPts val="1750"/>
              </a:spcBef>
            </a:pPr>
            <a:r>
              <a:rPr lang="en-US" sz="2800" b="1">
                <a:solidFill>
                  <a:srgbClr val="000000"/>
                </a:solidFill>
                <a:cs typeface="Arial Unicode MS" charset="0"/>
              </a:rPr>
              <a:t>Элч Паулын захиа</a:t>
            </a:r>
          </a:p>
        </p:txBody>
      </p:sp>
      <p:sp>
        <p:nvSpPr>
          <p:cNvPr id="10" name="Text Box 5"/>
          <p:cNvSpPr txBox="1">
            <a:spLocks noChangeArrowheads="1"/>
          </p:cNvSpPr>
          <p:nvPr/>
        </p:nvSpPr>
        <p:spPr bwMode="auto">
          <a:xfrm>
            <a:off x="0" y="6448382"/>
            <a:ext cx="9144000" cy="369332"/>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nchor="ctr">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Дк</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Рик</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Грифит</a:t>
            </a:r>
            <a:r>
              <a:rPr kumimoji="0" lang="en-US" sz="1800" b="0" i="0" u="none" strike="noStrike" kern="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Сингапур</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Библийн</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Коллеж</a:t>
            </a:r>
            <a:r>
              <a:rPr kumimoji="0" lang="en-US" sz="1800" b="0" i="0" u="none" strike="noStrike" kern="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rPr>
              <a:t> •  </a:t>
            </a:r>
            <a:r>
              <a:rPr kumimoji="0" lang="en-US" sz="1800" b="0" i="0" u="none" strike="noStrike" kern="0" cap="none" spc="0" normalizeH="0" baseline="0" noProof="0" dirty="0" err="1" smtClean="0">
                <a:ln>
                  <a:noFill/>
                </a:ln>
                <a:solidFill>
                  <a:srgbClr val="FFFFFF"/>
                </a:solidFill>
                <a:effectLst/>
                <a:uLnTx/>
                <a:uFillTx/>
                <a:latin typeface="Arial" charset="0"/>
                <a:ea typeface="ＭＳ Ｐゴシック" charset="0"/>
                <a:cs typeface="Arial" charset="0"/>
              </a:rPr>
              <a:t>www.BibleStudyDownloads.org</a:t>
            </a:r>
            <a:endParaRPr kumimoji="0" lang="en-US" sz="1800" b="0" i="0" u="none" strike="noStrike" kern="0" cap="none" spc="0" normalizeH="0" baseline="0" noProof="0" dirty="0" smtClean="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xmlns:p14="http://schemas.microsoft.com/office/powerpoint/2010/main">
    <p:blinds dir="vert"/>
  </p:transition>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afterEffect">
                                  <p:stCondLst>
                                    <p:cond delay="0"/>
                                  </p:stCondLst>
                                  <p:childTnLst>
                                    <p:set>
                                      <p:cBhvr additive="repl">
                                        <p:cTn id="6" dur="1" fill="hold">
                                          <p:stCondLst>
                                            <p:cond delay="0"/>
                                          </p:stCondLst>
                                        </p:cTn>
                                        <p:tgtEl>
                                          <p:spTgt spid="35843"/>
                                        </p:tgtEl>
                                        <p:attrNameLst>
                                          <p:attrName>style.visibility</p:attrName>
                                        </p:attrNameLst>
                                      </p:cBhvr>
                                      <p:to>
                                        <p:strVal val="visible"/>
                                      </p:to>
                                    </p:set>
                                    <p:animEffect transition="in" filter="dissolve">
                                      <p:cBhvr additive="repl">
                                        <p:cTn id="7" dur="500"/>
                                        <p:tgtEl>
                                          <p:spTgt spid="35843"/>
                                        </p:tgtEl>
                                      </p:cBhvr>
                                    </p:animEffect>
                                  </p:childTnLst>
                                </p:cTn>
                              </p:par>
                            </p:childTnLst>
                          </p:cTn>
                        </p:par>
                        <p:par>
                          <p:cTn id="8" fill="hold" nodeType="afterGroup">
                            <p:stCondLst>
                              <p:cond delay="500"/>
                            </p:stCondLst>
                            <p:childTnLst>
                              <p:par>
                                <p:cTn id="9" presetID="7" presetClass="entr" presetSubtype="4" fill="hold" nodeType="afterEffect">
                                  <p:stCondLst>
                                    <p:cond delay="0"/>
                                  </p:stCondLst>
                                  <p:iterate type="wd">
                                    <p:tmPct val="100000"/>
                                  </p:iterate>
                                  <p:childTnLst>
                                    <p:set>
                                      <p:cBhvr additive="repl">
                                        <p:cTn id="10" dur="1" fill="hold">
                                          <p:stCondLst>
                                            <p:cond delay="0"/>
                                          </p:stCondLst>
                                        </p:cTn>
                                        <p:tgtEl>
                                          <p:spTgt spid="35847"/>
                                        </p:tgtEl>
                                        <p:attrNameLst>
                                          <p:attrName>style.visibility</p:attrName>
                                        </p:attrNameLst>
                                      </p:cBhvr>
                                      <p:to>
                                        <p:strVal val="visible"/>
                                      </p:to>
                                    </p:set>
                                    <p:anim calcmode="lin" valueType="num">
                                      <p:cBhvr additive="repl">
                                        <p:cTn id="11" dur="1000" fill="hold"/>
                                        <p:tgtEl>
                                          <p:spTgt spid="35847"/>
                                        </p:tgtEl>
                                        <p:attrNameLst>
                                          <p:attrName>ppt_x</p:attrName>
                                        </p:attrNameLst>
                                      </p:cBhvr>
                                      <p:tavLst>
                                        <p:tav>
                                          <p:val>
                                            <p:strVal val="#ppt_x"/>
                                          </p:val>
                                        </p:tav>
                                        <p:tav>
                                          <p:val>
                                            <p:strVal val="#ppt_x"/>
                                          </p:val>
                                        </p:tav>
                                      </p:tavLst>
                                    </p:anim>
                                    <p:anim calcmode="lin" valueType="num">
                                      <p:cBhvr additive="repl">
                                        <p:cTn id="12" dur="1000" fill="hold"/>
                                        <p:tgtEl>
                                          <p:spTgt spid="35847"/>
                                        </p:tgtEl>
                                        <p:attrNameLst>
                                          <p:attrName>ppt_y</p:attrName>
                                        </p:attrNameLst>
                                      </p:cBhvr>
                                      <p:tavLst>
                                        <p:tav>
                                          <p:val>
                                            <p:strVal val="1+#ppt_h/2"/>
                                          </p:val>
                                        </p:tav>
                                        <p:tav>
                                          <p:val>
                                            <p:strVal val="#ppt_y"/>
                                          </p:val>
                                        </p:tav>
                                      </p:tavLst>
                                    </p:anim>
                                  </p:childTnLst>
                                </p:cTn>
                              </p:par>
                            </p:childTnLst>
                          </p:cTn>
                        </p:par>
                        <p:par>
                          <p:cTn id="13" fill="hold" nodeType="afterGroup">
                            <p:stCondLst>
                              <p:cond delay="16500"/>
                            </p:stCondLst>
                            <p:childTnLst>
                              <p:par>
                                <p:cTn id="14" presetID="9" presetClass="entr" fill="hold" nodeType="afterEffect">
                                  <p:stCondLst>
                                    <p:cond delay="7000"/>
                                  </p:stCondLst>
                                  <p:childTnLst>
                                    <p:set>
                                      <p:cBhvr additive="repl">
                                        <p:cTn id="15" dur="1" fill="hold">
                                          <p:stCondLst>
                                            <p:cond delay="0"/>
                                          </p:stCondLst>
                                        </p:cTn>
                                        <p:tgtEl>
                                          <p:spTgt spid="35844"/>
                                        </p:tgtEl>
                                        <p:attrNameLst>
                                          <p:attrName>style.visibility</p:attrName>
                                        </p:attrNameLst>
                                      </p:cBhvr>
                                      <p:to>
                                        <p:strVal val="visible"/>
                                      </p:to>
                                    </p:set>
                                    <p:animEffect transition="in" filter="dissolve">
                                      <p:cBhvr additive="repl">
                                        <p:cTn id="16" dur="500"/>
                                        <p:tgtEl>
                                          <p:spTgt spid="35844"/>
                                        </p:tgtEl>
                                      </p:cBhvr>
                                    </p:animEffect>
                                  </p:childTnLst>
                                </p:cTn>
                              </p:par>
                            </p:childTnLst>
                          </p:cTn>
                        </p:par>
                        <p:par>
                          <p:cTn id="17" fill="hold" nodeType="afterGroup">
                            <p:stCondLst>
                              <p:cond delay="24000"/>
                            </p:stCondLst>
                            <p:childTnLst>
                              <p:par>
                                <p:cTn id="18" presetID="23" presetClass="entr" presetSubtype="288" fill="hold" grpId="0" nodeType="afterEffect">
                                  <p:stCondLst>
                                    <p:cond delay="0"/>
                                  </p:stCondLst>
                                  <p:childTnLst>
                                    <p:set>
                                      <p:cBhvr additive="repl">
                                        <p:cTn id="19" dur="1" fill="hold">
                                          <p:stCondLst>
                                            <p:cond delay="0"/>
                                          </p:stCondLst>
                                        </p:cTn>
                                        <p:tgtEl>
                                          <p:spTgt spid="35845"/>
                                        </p:tgtEl>
                                        <p:attrNameLst>
                                          <p:attrName>style.visibility</p:attrName>
                                        </p:attrNameLst>
                                      </p:cBhvr>
                                      <p:to>
                                        <p:strVal val="visible"/>
                                      </p:to>
                                    </p:set>
                                    <p:anim calcmode="lin" valueType="num">
                                      <p:cBhvr additive="repl">
                                        <p:cTn id="20" dur="500" fill="hold"/>
                                        <p:tgtEl>
                                          <p:spTgt spid="35845"/>
                                        </p:tgtEl>
                                        <p:attrNameLst>
                                          <p:attrName>ppt_w</p:attrName>
                                        </p:attrNameLst>
                                      </p:cBhvr>
                                      <p:tavLst>
                                        <p:tav>
                                          <p:val>
                                            <p:strVal val="4/3*#ppt_w"/>
                                          </p:val>
                                        </p:tav>
                                        <p:tav>
                                          <p:val>
                                            <p:strVal val="#ppt_w"/>
                                          </p:val>
                                        </p:tav>
                                      </p:tavLst>
                                    </p:anim>
                                    <p:anim calcmode="lin" valueType="num">
                                      <p:cBhvr additive="repl">
                                        <p:cTn id="21" dur="500" fill="hold"/>
                                        <p:tgtEl>
                                          <p:spTgt spid="35845"/>
                                        </p:tgtEl>
                                        <p:attrNameLst>
                                          <p:attrName>ppt_h</p:attrName>
                                        </p:attrNameLst>
                                      </p:cBhvr>
                                      <p:tavLst>
                                        <p:tav>
                                          <p:val>
                                            <p:strVal val="4/3*#ppt_h"/>
                                          </p:val>
                                        </p:tav>
                                        <p:tav>
                                          <p:val>
                                            <p:strVal val="#ppt_h"/>
                                          </p:val>
                                        </p:tav>
                                      </p:tavLst>
                                    </p:anim>
                                  </p:childTnLst>
                                </p:cTn>
                              </p:par>
                            </p:childTnLst>
                          </p:cTn>
                        </p:par>
                      </p:childTnLst>
                    </p:cTn>
                  </p:par>
                  <p:par>
                    <p:cTn/>
                  </p:par>
                </p:childTnLst>
              </p:cTn>
              <p:prevCondLst>
                <p:cond evt="onPrev" delay="0">
                  <p:tgtEl>
                    <p:sldTgt/>
                  </p:tgtEl>
                </p:cond>
              </p:prevCondLst>
              <p:nextCondLst>
                <p:cond evt="onNext" delay="0">
                  <p:tgtEl>
                    <p:sldTgt/>
                  </p:tgtEl>
                </p:cond>
              </p:nextCondLst>
            </p:seq>
          </p:childTnLst>
        </p:cTn>
      </p:par>
    </p:tnLst>
    <p:bldLst>
      <p:bldP spid="3584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5986"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F2BE269B-9589-5645-B4E2-D88675C9F52C}" type="slidenum">
              <a:rPr lang="en-US" sz="1400">
                <a:solidFill>
                  <a:srgbClr val="FFFFFF"/>
                </a:solidFill>
                <a:latin typeface="Arial" charset="0"/>
                <a:cs typeface="Arial Unicode MS" charset="0"/>
              </a:rPr>
              <a:pPr algn="r" eaLnBrk="1" hangingPunct="1">
                <a:lnSpc>
                  <a:spcPct val="93000"/>
                </a:lnSpc>
              </a:pPr>
              <a:t>10</a:t>
            </a:fld>
            <a:endParaRPr lang="en-US" sz="1400">
              <a:solidFill>
                <a:srgbClr val="FFFFFF"/>
              </a:solidFill>
              <a:latin typeface="Arial" charset="0"/>
              <a:cs typeface="Arial Unicode MS" charset="0"/>
            </a:endParaRPr>
          </a:p>
        </p:txBody>
      </p:sp>
      <p:sp>
        <p:nvSpPr>
          <p:cNvPr id="425987" name="Text Box 2"/>
          <p:cNvSpPr txBox="1">
            <a:spLocks noChangeArrowheads="1"/>
          </p:cNvSpPr>
          <p:nvPr/>
        </p:nvSpPr>
        <p:spPr bwMode="auto">
          <a:xfrm>
            <a:off x="685800" y="2286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8568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en-US" sz="4400">
                <a:solidFill>
                  <a:srgbClr val="FFFFFF"/>
                </a:solidFill>
                <a:latin typeface="Arial" charset="0"/>
              </a:rPr>
              <a:t>Mэдээ ба  Ром 1</a:t>
            </a:r>
          </a:p>
        </p:txBody>
      </p:sp>
      <p:sp>
        <p:nvSpPr>
          <p:cNvPr id="425988" name="Text Box 3"/>
          <p:cNvSpPr txBox="1">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488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spcBef>
                <a:spcPts val="800"/>
              </a:spcBef>
            </a:pPr>
            <a:r>
              <a:rPr lang="en-US" sz="3200" b="1" i="1">
                <a:solidFill>
                  <a:srgbClr val="FFFFFF"/>
                </a:solidFill>
                <a:latin typeface="Arial" charset="0"/>
              </a:rPr>
              <a:t>Бурхан Өөрөөс нь татгалзсан Ха</a:t>
            </a:r>
            <a:r>
              <a:rPr lang="mn-MN" sz="3200" b="1" i="1">
                <a:solidFill>
                  <a:srgbClr val="FFFFFF"/>
                </a:solidFill>
                <a:latin typeface="Arial" charset="0"/>
              </a:rPr>
              <a:t>рь үндэстэнд</a:t>
            </a:r>
            <a:r>
              <a:rPr lang="en-US" sz="3200" b="1" i="1">
                <a:solidFill>
                  <a:srgbClr val="FFFFFF"/>
                </a:solidFill>
                <a:latin typeface="Arial" charset="0"/>
              </a:rPr>
              <a:t> уурласан</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104000"/>
              </a:lnSpc>
            </a:pPr>
            <a:fld id="{92B24999-7F13-3E45-A45E-5E5890A7A78A}" type="slidenum">
              <a:rPr lang="en-US" sz="1400">
                <a:solidFill>
                  <a:srgbClr val="FFFFFF"/>
                </a:solidFill>
                <a:latin typeface="Arial"/>
                <a:cs typeface="Arial"/>
              </a:rPr>
              <a:pPr algn="r" eaLnBrk="1" hangingPunct="1">
                <a:lnSpc>
                  <a:spcPct val="104000"/>
                </a:lnSpc>
              </a:pPr>
              <a:t>11</a:t>
            </a:fld>
            <a:endParaRPr lang="en-US" sz="1400">
              <a:solidFill>
                <a:srgbClr val="FFFFFF"/>
              </a:solidFill>
              <a:latin typeface="Arial"/>
              <a:cs typeface="Arial"/>
            </a:endParaRPr>
          </a:p>
        </p:txBody>
      </p:sp>
      <p:pic>
        <p:nvPicPr>
          <p:cNvPr id="428035"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6083" name="Text Box 3"/>
          <p:cNvSpPr txBox="1">
            <a:spLocks noChangeArrowheads="1"/>
          </p:cNvSpPr>
          <p:nvPr/>
        </p:nvSpPr>
        <p:spPr bwMode="auto">
          <a:xfrm>
            <a:off x="152400" y="138113"/>
            <a:ext cx="41148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104000"/>
              </a:lnSpc>
            </a:pPr>
            <a:r>
              <a:rPr lang="mn-MN" sz="4400">
                <a:solidFill>
                  <a:srgbClr val="FFFFFF"/>
                </a:solidFill>
                <a:latin typeface="Arial"/>
                <a:cs typeface="Arial"/>
              </a:rPr>
              <a:t>Ром</a:t>
            </a:r>
            <a:r>
              <a:rPr lang="en-US" sz="4400">
                <a:solidFill>
                  <a:srgbClr val="FFFFFF"/>
                </a:solidFill>
                <a:latin typeface="Arial"/>
                <a:cs typeface="Arial"/>
              </a:rPr>
              <a:t> 1:20</a:t>
            </a:r>
          </a:p>
        </p:txBody>
      </p:sp>
      <p:sp>
        <p:nvSpPr>
          <p:cNvPr id="46084" name="Text Box 4"/>
          <p:cNvSpPr txBox="1">
            <a:spLocks noChangeArrowheads="1"/>
          </p:cNvSpPr>
          <p:nvPr/>
        </p:nvSpPr>
        <p:spPr bwMode="auto">
          <a:xfrm>
            <a:off x="676275" y="990600"/>
            <a:ext cx="5134436" cy="771384"/>
          </a:xfrm>
          <a:prstGeom prst="rect">
            <a:avLst/>
          </a:prstGeom>
          <a:noFill/>
          <a:ln w="9525">
            <a:noFill/>
            <a:round/>
            <a:headEnd/>
            <a:tailEnd/>
          </a:ln>
          <a:effectLst/>
        </p:spPr>
        <p:txBody>
          <a:bodyPr wrap="none" lIns="90000" tIns="8568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4400" b="1">
                <a:solidFill>
                  <a:srgbClr val="08101A"/>
                </a:solidFill>
                <a:effectLst>
                  <a:outerShdw blurRad="38100" dist="38100" dir="2700000" algn="tl">
                    <a:srgbClr val="DDDDDD"/>
                  </a:outerShdw>
                </a:effectLst>
                <a:latin typeface="Arial"/>
                <a:cs typeface="Arial"/>
              </a:rPr>
              <a:t>Бүхнээс хүчирхэг</a:t>
            </a:r>
          </a:p>
        </p:txBody>
      </p:sp>
      <p:sp>
        <p:nvSpPr>
          <p:cNvPr id="46085" name="Text Box 5"/>
          <p:cNvSpPr txBox="1">
            <a:spLocks noChangeArrowheads="1"/>
          </p:cNvSpPr>
          <p:nvPr/>
        </p:nvSpPr>
        <p:spPr bwMode="auto">
          <a:xfrm>
            <a:off x="5495925" y="990600"/>
            <a:ext cx="3662629" cy="771384"/>
          </a:xfrm>
          <a:prstGeom prst="rect">
            <a:avLst/>
          </a:prstGeom>
          <a:noFill/>
          <a:ln w="9525">
            <a:noFill/>
            <a:round/>
            <a:headEnd/>
            <a:tailEnd/>
          </a:ln>
          <a:effectLst/>
        </p:spPr>
        <p:txBody>
          <a:bodyPr wrap="none" lIns="90000" tIns="8568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4400" b="1">
                <a:solidFill>
                  <a:srgbClr val="08101A"/>
                </a:solidFill>
                <a:effectLst>
                  <a:outerShdw blurRad="38100" dist="38100" dir="2700000" algn="tl">
                    <a:srgbClr val="DDDDDD"/>
                  </a:outerShdw>
                </a:effectLst>
                <a:latin typeface="Arial"/>
                <a:cs typeface="Arial"/>
              </a:rPr>
              <a:t>Ганц Бурхан</a:t>
            </a:r>
          </a:p>
        </p:txBody>
      </p:sp>
      <p:grpSp>
        <p:nvGrpSpPr>
          <p:cNvPr id="2" name="Group 6"/>
          <p:cNvGrpSpPr>
            <a:grpSpLocks/>
          </p:cNvGrpSpPr>
          <p:nvPr/>
        </p:nvGrpSpPr>
        <p:grpSpPr bwMode="auto">
          <a:xfrm>
            <a:off x="1600200" y="1752600"/>
            <a:ext cx="3500438" cy="2128838"/>
            <a:chOff x="1008" y="1104"/>
            <a:chExt cx="2205" cy="1341"/>
          </a:xfrm>
        </p:grpSpPr>
        <p:sp>
          <p:nvSpPr>
            <p:cNvPr id="46087" name="Oval 7"/>
            <p:cNvSpPr>
              <a:spLocks noChangeArrowheads="1"/>
            </p:cNvSpPr>
            <p:nvPr/>
          </p:nvSpPr>
          <p:spPr bwMode="auto">
            <a:xfrm>
              <a:off x="1008" y="1824"/>
              <a:ext cx="2206" cy="622"/>
            </a:xfrm>
            <a:prstGeom prst="ellipse">
              <a:avLst/>
            </a:prstGeom>
            <a:noFill/>
            <a:ln w="57240">
              <a:solidFill>
                <a:srgbClr val="F0E500"/>
              </a:solidFill>
              <a:miter lim="800000"/>
              <a:headEnd/>
              <a:tailEnd/>
            </a:ln>
            <a:effectLst>
              <a:outerShdw blurRad="63500" dist="17819" dir="2700000" algn="ctr" rotWithShape="0">
                <a:srgbClr val="336699"/>
              </a:outerShdw>
            </a:effectLst>
          </p:spPr>
          <p:txBody>
            <a:bodyPr wrap="none" anchor="ctr"/>
            <a:lstStyle/>
            <a:p>
              <a:pPr>
                <a:defRPr/>
              </a:pPr>
              <a:endParaRPr lang="en-US">
                <a:latin typeface="Arial"/>
                <a:ea typeface="+mn-ea"/>
                <a:cs typeface="Arial"/>
              </a:endParaRPr>
            </a:p>
          </p:txBody>
        </p:sp>
        <p:sp>
          <p:nvSpPr>
            <p:cNvPr id="428046" name="Line 8"/>
            <p:cNvSpPr>
              <a:spLocks noChangeShapeType="1"/>
            </p:cNvSpPr>
            <p:nvPr/>
          </p:nvSpPr>
          <p:spPr bwMode="auto">
            <a:xfrm flipV="1">
              <a:off x="2062" y="1103"/>
              <a:ext cx="527" cy="724"/>
            </a:xfrm>
            <a:prstGeom prst="line">
              <a:avLst/>
            </a:prstGeom>
            <a:noFill/>
            <a:ln w="57240">
              <a:solidFill>
                <a:srgbClr val="F0E500"/>
              </a:solidFill>
              <a:miter lim="800000"/>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grpSp>
      <p:grpSp>
        <p:nvGrpSpPr>
          <p:cNvPr id="3" name="Group 9"/>
          <p:cNvGrpSpPr>
            <a:grpSpLocks/>
          </p:cNvGrpSpPr>
          <p:nvPr/>
        </p:nvGrpSpPr>
        <p:grpSpPr bwMode="auto">
          <a:xfrm>
            <a:off x="5791200" y="1752600"/>
            <a:ext cx="3500438" cy="2128838"/>
            <a:chOff x="3648" y="1104"/>
            <a:chExt cx="2205" cy="1341"/>
          </a:xfrm>
        </p:grpSpPr>
        <p:sp>
          <p:nvSpPr>
            <p:cNvPr id="46090" name="Oval 10"/>
            <p:cNvSpPr>
              <a:spLocks noChangeArrowheads="1"/>
            </p:cNvSpPr>
            <p:nvPr/>
          </p:nvSpPr>
          <p:spPr bwMode="auto">
            <a:xfrm>
              <a:off x="3648" y="1824"/>
              <a:ext cx="2206" cy="622"/>
            </a:xfrm>
            <a:prstGeom prst="ellipse">
              <a:avLst/>
            </a:prstGeom>
            <a:noFill/>
            <a:ln w="57240">
              <a:solidFill>
                <a:srgbClr val="F0E500"/>
              </a:solidFill>
              <a:miter lim="800000"/>
              <a:headEnd/>
              <a:tailEnd/>
            </a:ln>
            <a:effectLst>
              <a:outerShdw blurRad="63500" dist="17819" dir="2700000" algn="ctr" rotWithShape="0">
                <a:srgbClr val="336699"/>
              </a:outerShdw>
            </a:effectLst>
          </p:spPr>
          <p:txBody>
            <a:bodyPr wrap="none" anchor="ctr"/>
            <a:lstStyle/>
            <a:p>
              <a:pPr>
                <a:defRPr/>
              </a:pPr>
              <a:endParaRPr lang="en-US">
                <a:latin typeface="Arial"/>
                <a:ea typeface="+mn-ea"/>
                <a:cs typeface="Arial"/>
              </a:endParaRPr>
            </a:p>
          </p:txBody>
        </p:sp>
        <p:sp>
          <p:nvSpPr>
            <p:cNvPr id="428044" name="Line 11"/>
            <p:cNvSpPr>
              <a:spLocks noChangeShapeType="1"/>
            </p:cNvSpPr>
            <p:nvPr/>
          </p:nvSpPr>
          <p:spPr bwMode="auto">
            <a:xfrm flipH="1" flipV="1">
              <a:off x="4843" y="1103"/>
              <a:ext cx="534" cy="772"/>
            </a:xfrm>
            <a:prstGeom prst="line">
              <a:avLst/>
            </a:prstGeom>
            <a:noFill/>
            <a:ln w="57240">
              <a:solidFill>
                <a:srgbClr val="F0E500"/>
              </a:solidFill>
              <a:miter lim="800000"/>
              <a:headEnd/>
              <a:tailEnd/>
            </a:ln>
            <a:extLst>
              <a:ext uri="{909E8E84-426E-40dd-AFC4-6F175D3DCCD1}">
                <a14:hiddenFill xmlns:a14="http://schemas.microsoft.com/office/drawing/2010/main">
                  <a:noFill/>
                </a14:hiddenFill>
              </a:ext>
            </a:extLst>
          </p:spPr>
          <p:txBody>
            <a:bodyPr/>
            <a:lstStyle/>
            <a:p>
              <a:endParaRPr lang="en-US">
                <a:latin typeface="Arial"/>
                <a:cs typeface="Arial"/>
              </a:endParaRPr>
            </a:p>
          </p:txBody>
        </p:sp>
      </p:grpSp>
      <p:sp>
        <p:nvSpPr>
          <p:cNvPr id="428041" name="Text Box 12"/>
          <p:cNvSpPr txBox="1">
            <a:spLocks noChangeArrowheads="1"/>
          </p:cNvSpPr>
          <p:nvPr/>
        </p:nvSpPr>
        <p:spPr bwMode="auto">
          <a:xfrm>
            <a:off x="8459788" y="138113"/>
            <a:ext cx="695270" cy="4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5000"/>
              </a:lnSpc>
            </a:pPr>
            <a:r>
              <a:rPr lang="en-US" b="1">
                <a:solidFill>
                  <a:srgbClr val="000000"/>
                </a:solidFill>
                <a:latin typeface="Arial"/>
                <a:cs typeface="Arial"/>
              </a:rPr>
              <a:t>151</a:t>
            </a:r>
          </a:p>
        </p:txBody>
      </p:sp>
      <p:sp>
        <p:nvSpPr>
          <p:cNvPr id="46093" name="Rectangle 13"/>
          <p:cNvSpPr>
            <a:spLocks noChangeArrowheads="1"/>
          </p:cNvSpPr>
          <p:nvPr/>
        </p:nvSpPr>
        <p:spPr bwMode="auto">
          <a:xfrm>
            <a:off x="457200" y="1700808"/>
            <a:ext cx="8458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38138" indent="-338138">
              <a:lnSpc>
                <a:spcPct val="104000"/>
              </a:lnSpc>
              <a:spcBef>
                <a:spcPts val="1000"/>
              </a:spcBef>
              <a:buClr>
                <a:srgbClr val="FFFFFF"/>
              </a:buClr>
              <a:buFont typeface="Monotype Sorts"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US" sz="3200" b="1" dirty="0" err="1">
                <a:solidFill>
                  <a:srgbClr val="FFFFFF"/>
                </a:solidFill>
                <a:latin typeface="Arial"/>
                <a:cs typeface="Arial"/>
              </a:rPr>
              <a:t>Åðòºíö</a:t>
            </a:r>
            <a:r>
              <a:rPr lang="en-US" sz="3200" b="1" dirty="0">
                <a:solidFill>
                  <a:srgbClr val="FFFFFF"/>
                </a:solidFill>
                <a:latin typeface="Arial"/>
                <a:cs typeface="Arial"/>
              </a:rPr>
              <a:t> </a:t>
            </a:r>
            <a:r>
              <a:rPr lang="en-US" sz="3200" b="1" dirty="0" err="1">
                <a:solidFill>
                  <a:srgbClr val="FFFFFF"/>
                </a:solidFill>
                <a:latin typeface="Arial"/>
                <a:cs typeface="Arial"/>
              </a:rPr>
              <a:t>á¿òýýãäñýíýýñ</a:t>
            </a:r>
            <a:r>
              <a:rPr lang="en-US" sz="3200" b="1" dirty="0">
                <a:solidFill>
                  <a:srgbClr val="FFFFFF"/>
                </a:solidFill>
                <a:latin typeface="Arial"/>
                <a:cs typeface="Arial"/>
              </a:rPr>
              <a:t> </a:t>
            </a:r>
            <a:r>
              <a:rPr lang="en-US" sz="3200" b="1" dirty="0" err="1">
                <a:solidFill>
                  <a:srgbClr val="FFFFFF"/>
                </a:solidFill>
                <a:latin typeface="Arial"/>
                <a:cs typeface="Arial"/>
              </a:rPr>
              <a:t>õîéø</a:t>
            </a:r>
            <a:r>
              <a:rPr lang="en-US" sz="3200" b="1" dirty="0">
                <a:solidFill>
                  <a:srgbClr val="FFFFFF"/>
                </a:solidFill>
                <a:latin typeface="Arial"/>
                <a:cs typeface="Arial"/>
              </a:rPr>
              <a:t> </a:t>
            </a:r>
            <a:r>
              <a:rPr lang="en-US" sz="3200" b="1" dirty="0" err="1">
                <a:solidFill>
                  <a:srgbClr val="FFFFFF"/>
                </a:solidFill>
                <a:latin typeface="Arial"/>
                <a:cs typeface="Arial"/>
              </a:rPr>
              <a:t>Ò</a:t>
            </a:r>
            <a:r>
              <a:rPr lang="en-US" sz="3200" b="1" dirty="0">
                <a:solidFill>
                  <a:srgbClr val="FFFFFF"/>
                </a:solidFill>
                <a:latin typeface="Arial"/>
                <a:cs typeface="Arial"/>
              </a:rPr>
              <a:t>¿¿</a:t>
            </a:r>
            <a:r>
              <a:rPr lang="en-US" sz="3200" b="1" dirty="0" err="1">
                <a:solidFill>
                  <a:srgbClr val="FFFFFF"/>
                </a:solidFill>
                <a:latin typeface="Arial"/>
                <a:cs typeface="Arial"/>
              </a:rPr>
              <a:t>íèé</a:t>
            </a:r>
            <a:r>
              <a:rPr lang="en-US" sz="3200" b="1" dirty="0">
                <a:solidFill>
                  <a:srgbClr val="FFFFFF"/>
                </a:solidFill>
                <a:latin typeface="Arial"/>
                <a:cs typeface="Arial"/>
              </a:rPr>
              <a:t> ¿</a:t>
            </a:r>
            <a:r>
              <a:rPr lang="en-US" sz="3200" b="1" dirty="0" err="1">
                <a:solidFill>
                  <a:srgbClr val="FFFFFF"/>
                </a:solidFill>
                <a:latin typeface="Arial"/>
                <a:cs typeface="Arial"/>
              </a:rPr>
              <a:t>ë</a:t>
            </a:r>
            <a:r>
              <a:rPr lang="en-US" sz="3200" b="1" dirty="0">
                <a:solidFill>
                  <a:srgbClr val="FFFFFF"/>
                </a:solidFill>
                <a:latin typeface="Arial"/>
                <a:cs typeface="Arial"/>
              </a:rPr>
              <a:t> ¿</a:t>
            </a:r>
            <a:r>
              <a:rPr lang="en-US" sz="3200" b="1" dirty="0" err="1">
                <a:solidFill>
                  <a:srgbClr val="FFFFFF"/>
                </a:solidFill>
                <a:latin typeface="Arial"/>
                <a:cs typeface="Arial"/>
              </a:rPr>
              <a:t>çýãäýõ</a:t>
            </a:r>
            <a:r>
              <a:rPr lang="en-US" sz="3200" b="1" dirty="0">
                <a:solidFill>
                  <a:srgbClr val="FFFFFF"/>
                </a:solidFill>
                <a:latin typeface="Arial"/>
                <a:cs typeface="Arial"/>
              </a:rPr>
              <a:t> </a:t>
            </a:r>
            <a:r>
              <a:rPr lang="mn-MN" sz="3200" b="1" dirty="0">
                <a:solidFill>
                  <a:srgbClr val="FFFFFF"/>
                </a:solidFill>
                <a:latin typeface="Arial"/>
                <a:cs typeface="Arial"/>
              </a:rPr>
              <a:t>ч</a:t>
            </a:r>
            <a:r>
              <a:rPr lang="en-US" sz="3200" b="1" dirty="0" err="1">
                <a:solidFill>
                  <a:srgbClr val="FFFFFF"/>
                </a:solidFill>
                <a:latin typeface="Arial"/>
                <a:cs typeface="Arial"/>
              </a:rPr>
              <a:t>àíàðóóä</a:t>
            </a:r>
            <a:r>
              <a:rPr lang="en-US" sz="3200" b="1" dirty="0">
                <a:solidFill>
                  <a:srgbClr val="FFFFFF"/>
                </a:solidFill>
                <a:latin typeface="Arial"/>
                <a:cs typeface="Arial"/>
              </a:rPr>
              <a:t>, </a:t>
            </a:r>
            <a:r>
              <a:rPr lang="en-US" sz="3200" b="1" dirty="0" err="1">
                <a:solidFill>
                  <a:srgbClr val="FFFFFF"/>
                </a:solidFill>
                <a:latin typeface="Arial"/>
                <a:cs typeface="Arial"/>
              </a:rPr>
              <a:t>Ò</a:t>
            </a:r>
            <a:r>
              <a:rPr lang="en-US" sz="3200" b="1" dirty="0">
                <a:solidFill>
                  <a:srgbClr val="FFFFFF"/>
                </a:solidFill>
                <a:latin typeface="Arial"/>
                <a:cs typeface="Arial"/>
              </a:rPr>
              <a:t>¿¿</a:t>
            </a:r>
            <a:r>
              <a:rPr lang="en-US" sz="3200" b="1" dirty="0" err="1">
                <a:solidFill>
                  <a:srgbClr val="FFFFFF"/>
                </a:solidFill>
                <a:latin typeface="Arial"/>
                <a:cs typeface="Arial"/>
              </a:rPr>
              <a:t>íèé</a:t>
            </a:r>
            <a:r>
              <a:rPr lang="en-US" sz="3200" b="1" dirty="0">
                <a:solidFill>
                  <a:srgbClr val="FFFFFF"/>
                </a:solidFill>
                <a:latin typeface="Arial"/>
                <a:cs typeface="Arial"/>
              </a:rPr>
              <a:t> </a:t>
            </a:r>
            <a:r>
              <a:rPr lang="en-US" sz="3200" b="1" dirty="0" err="1">
                <a:solidFill>
                  <a:srgbClr val="FFFFFF"/>
                </a:solidFill>
                <a:latin typeface="Arial"/>
                <a:cs typeface="Arial"/>
              </a:rPr>
              <a:t>ìºíõ</a:t>
            </a:r>
            <a:r>
              <a:rPr lang="en-US" sz="3200" b="1" dirty="0">
                <a:solidFill>
                  <a:srgbClr val="FFFFFF"/>
                </a:solidFill>
                <a:latin typeface="Arial"/>
                <a:cs typeface="Arial"/>
              </a:rPr>
              <a:t> </a:t>
            </a:r>
            <a:r>
              <a:rPr lang="en-US" sz="3200" b="1" dirty="0" err="1">
                <a:solidFill>
                  <a:srgbClr val="FFFFFF"/>
                </a:solidFill>
                <a:latin typeface="Arial"/>
                <a:cs typeface="Arial"/>
              </a:rPr>
              <a:t>õ</a:t>
            </a:r>
            <a:r>
              <a:rPr lang="en-US" sz="3200" b="1" dirty="0">
                <a:solidFill>
                  <a:srgbClr val="FFFFFF"/>
                </a:solidFill>
                <a:latin typeface="Arial"/>
                <a:cs typeface="Arial"/>
              </a:rPr>
              <a:t>¿</a:t>
            </a:r>
            <a:r>
              <a:rPr lang="mn-MN" sz="3200" b="1" dirty="0">
                <a:solidFill>
                  <a:srgbClr val="FFFFFF"/>
                </a:solidFill>
                <a:latin typeface="Arial"/>
                <a:cs typeface="Arial"/>
              </a:rPr>
              <a:t>ч</a:t>
            </a:r>
            <a:r>
              <a:rPr lang="en-US" sz="3200" b="1" dirty="0">
                <a:solidFill>
                  <a:srgbClr val="FFFFFF"/>
                </a:solidFill>
                <a:latin typeface="Arial"/>
                <a:cs typeface="Arial"/>
              </a:rPr>
              <a:t> </a:t>
            </a:r>
            <a:r>
              <a:rPr lang="en-US" sz="3200" b="1" dirty="0" err="1">
                <a:solidFill>
                  <a:srgbClr val="FFFFFF"/>
                </a:solidFill>
                <a:latin typeface="Arial"/>
                <a:cs typeface="Arial"/>
              </a:rPr>
              <a:t>áà</a:t>
            </a:r>
            <a:r>
              <a:rPr lang="en-US" sz="3200" b="1" dirty="0">
                <a:solidFill>
                  <a:srgbClr val="FFFFFF"/>
                </a:solidFill>
                <a:latin typeface="Arial"/>
                <a:cs typeface="Arial"/>
              </a:rPr>
              <a:t> </a:t>
            </a:r>
            <a:r>
              <a:rPr lang="en-US" sz="3200" b="1" dirty="0" err="1">
                <a:solidFill>
                  <a:srgbClr val="FFFFFF"/>
                </a:solidFill>
                <a:latin typeface="Arial"/>
                <a:cs typeface="Arial"/>
              </a:rPr>
              <a:t>áóðõàíëàã</a:t>
            </a:r>
            <a:r>
              <a:rPr lang="en-US" sz="3200" b="1" dirty="0">
                <a:solidFill>
                  <a:srgbClr val="FFFFFF"/>
                </a:solidFill>
                <a:latin typeface="Arial"/>
                <a:cs typeface="Arial"/>
              </a:rPr>
              <a:t> </a:t>
            </a:r>
            <a:r>
              <a:rPr lang="en-US" sz="3200" b="1" dirty="0" err="1">
                <a:solidFill>
                  <a:srgbClr val="FFFFFF"/>
                </a:solidFill>
                <a:latin typeface="Arial"/>
                <a:cs typeface="Arial"/>
              </a:rPr>
              <a:t>òºðõ</a:t>
            </a:r>
            <a:r>
              <a:rPr lang="en-US" sz="3200" b="1" dirty="0">
                <a:solidFill>
                  <a:srgbClr val="FFFFFF"/>
                </a:solidFill>
                <a:latin typeface="Arial"/>
                <a:cs typeface="Arial"/>
              </a:rPr>
              <a:t> </a:t>
            </a:r>
            <a:r>
              <a:rPr lang="en-US" sz="3200" b="1" dirty="0" err="1">
                <a:solidFill>
                  <a:srgbClr val="FFFFFF"/>
                </a:solidFill>
                <a:latin typeface="Arial"/>
                <a:cs typeface="Arial"/>
              </a:rPr>
              <a:t>íü</a:t>
            </a:r>
            <a:r>
              <a:rPr lang="en-US" sz="3200" b="1" dirty="0">
                <a:solidFill>
                  <a:srgbClr val="FFFFFF"/>
                </a:solidFill>
                <a:latin typeface="Arial"/>
                <a:cs typeface="Arial"/>
              </a:rPr>
              <a:t> </a:t>
            </a:r>
            <a:r>
              <a:rPr lang="en-US" sz="3200" b="1" dirty="0" err="1">
                <a:solidFill>
                  <a:srgbClr val="FFFFFF"/>
                </a:solidFill>
                <a:latin typeface="Arial"/>
                <a:cs typeface="Arial"/>
              </a:rPr>
              <a:t>á¿òýýãäñýí</a:t>
            </a:r>
            <a:r>
              <a:rPr lang="en-US" sz="3200" b="1" dirty="0">
                <a:solidFill>
                  <a:srgbClr val="FFFFFF"/>
                </a:solidFill>
                <a:latin typeface="Arial"/>
                <a:cs typeface="Arial"/>
              </a:rPr>
              <a:t> </a:t>
            </a:r>
            <a:r>
              <a:rPr lang="en-US" sz="3200" b="1" dirty="0" err="1">
                <a:solidFill>
                  <a:srgbClr val="FFFFFF"/>
                </a:solidFill>
                <a:latin typeface="Arial"/>
                <a:cs typeface="Arial"/>
              </a:rPr>
              <a:t>ç¿éëñýýð</a:t>
            </a:r>
            <a:r>
              <a:rPr lang="en-US" sz="3200" b="1" dirty="0">
                <a:solidFill>
                  <a:srgbClr val="FFFFFF"/>
                </a:solidFill>
                <a:latin typeface="Arial"/>
                <a:cs typeface="Arial"/>
              </a:rPr>
              <a:t> </a:t>
            </a:r>
            <a:r>
              <a:rPr lang="en-US" sz="3200" b="1" dirty="0" err="1">
                <a:solidFill>
                  <a:srgbClr val="FFFFFF"/>
                </a:solidFill>
                <a:latin typeface="Arial"/>
                <a:cs typeface="Arial"/>
              </a:rPr>
              <a:t>äàìæóóëàí</a:t>
            </a:r>
            <a:r>
              <a:rPr lang="en-US" sz="3200" b="1" dirty="0">
                <a:solidFill>
                  <a:srgbClr val="FFFFFF"/>
                </a:solidFill>
                <a:latin typeface="Arial"/>
                <a:cs typeface="Arial"/>
              </a:rPr>
              <a:t> </a:t>
            </a:r>
            <a:r>
              <a:rPr lang="en-US" sz="3200" b="1" dirty="0" err="1">
                <a:solidFill>
                  <a:srgbClr val="FFFFFF"/>
                </a:solidFill>
                <a:latin typeface="Arial"/>
                <a:cs typeface="Arial"/>
              </a:rPr>
              <a:t>îéëãîãäîí</a:t>
            </a:r>
            <a:r>
              <a:rPr lang="en-US" sz="3200" b="1" dirty="0">
                <a:solidFill>
                  <a:srgbClr val="FFFFFF"/>
                </a:solidFill>
                <a:latin typeface="Arial"/>
                <a:cs typeface="Arial"/>
              </a:rPr>
              <a:t>, </a:t>
            </a:r>
            <a:r>
              <a:rPr lang="en-US" sz="3200" b="1" dirty="0" err="1">
                <a:solidFill>
                  <a:srgbClr val="FFFFFF"/>
                </a:solidFill>
                <a:latin typeface="Arial"/>
                <a:cs typeface="Arial"/>
              </a:rPr>
              <a:t>èëýðõèé</a:t>
            </a:r>
            <a:r>
              <a:rPr lang="en-US" sz="3200" b="1" dirty="0">
                <a:solidFill>
                  <a:srgbClr val="FFFFFF"/>
                </a:solidFill>
                <a:latin typeface="Arial"/>
                <a:cs typeface="Arial"/>
              </a:rPr>
              <a:t> </a:t>
            </a:r>
            <a:r>
              <a:rPr lang="en-US" sz="3200" b="1" dirty="0" err="1">
                <a:solidFill>
                  <a:srgbClr val="FFFFFF"/>
                </a:solidFill>
                <a:latin typeface="Arial"/>
                <a:cs typeface="Arial"/>
              </a:rPr>
              <a:t>õàðàãäàæ</a:t>
            </a:r>
            <a:r>
              <a:rPr lang="en-US" sz="3200" b="1" dirty="0">
                <a:solidFill>
                  <a:srgbClr val="FFFFFF"/>
                </a:solidFill>
                <a:latin typeface="Arial"/>
                <a:cs typeface="Arial"/>
              </a:rPr>
              <a:t> </a:t>
            </a:r>
            <a:r>
              <a:rPr lang="en-US" sz="3200" b="1" dirty="0" err="1">
                <a:solidFill>
                  <a:srgbClr val="FFFFFF"/>
                </a:solidFill>
                <a:latin typeface="Arial"/>
                <a:cs typeface="Arial"/>
              </a:rPr>
              <a:t>áàéãàà</a:t>
            </a:r>
            <a:r>
              <a:rPr lang="en-US" sz="3200" b="1" dirty="0">
                <a:solidFill>
                  <a:srgbClr val="FFFFFF"/>
                </a:solidFill>
                <a:latin typeface="Arial"/>
                <a:cs typeface="Arial"/>
              </a:rPr>
              <a:t>. </a:t>
            </a:r>
            <a:r>
              <a:rPr lang="en-US" sz="3200" b="1" dirty="0" err="1">
                <a:solidFill>
                  <a:srgbClr val="FFFFFF"/>
                </a:solidFill>
                <a:latin typeface="Arial"/>
                <a:cs typeface="Arial"/>
              </a:rPr>
              <a:t>Èéìýýñ</a:t>
            </a:r>
            <a:r>
              <a:rPr lang="en-US" sz="3200" b="1" dirty="0">
                <a:solidFill>
                  <a:srgbClr val="FFFFFF"/>
                </a:solidFill>
                <a:latin typeface="Arial"/>
                <a:cs typeface="Arial"/>
              </a:rPr>
              <a:t> </a:t>
            </a:r>
            <a:r>
              <a:rPr lang="en-US" sz="3200" b="1" dirty="0" err="1">
                <a:solidFill>
                  <a:srgbClr val="FFFFFF"/>
                </a:solidFill>
                <a:latin typeface="Arial"/>
                <a:cs typeface="Arial"/>
              </a:rPr>
              <a:t>òýäýíä</a:t>
            </a:r>
            <a:r>
              <a:rPr lang="en-US" sz="3200" b="1" dirty="0">
                <a:solidFill>
                  <a:srgbClr val="FFFFFF"/>
                </a:solidFill>
                <a:latin typeface="Arial"/>
                <a:cs typeface="Arial"/>
              </a:rPr>
              <a:t> </a:t>
            </a:r>
            <a:r>
              <a:rPr lang="en-US" sz="3200" b="1" dirty="0" err="1">
                <a:solidFill>
                  <a:srgbClr val="FFFFFF"/>
                </a:solidFill>
                <a:latin typeface="Arial"/>
                <a:cs typeface="Arial"/>
              </a:rPr>
              <a:t>øàëòàã</a:t>
            </a:r>
            <a:r>
              <a:rPr lang="en-US" sz="3200" b="1" dirty="0">
                <a:solidFill>
                  <a:srgbClr val="FFFFFF"/>
                </a:solidFill>
                <a:latin typeface="Arial"/>
                <a:cs typeface="Arial"/>
              </a:rPr>
              <a:t> </a:t>
            </a:r>
            <a:r>
              <a:rPr lang="en-US" sz="3200" b="1" dirty="0" err="1">
                <a:solidFill>
                  <a:srgbClr val="FFFFFF"/>
                </a:solidFill>
                <a:latin typeface="Arial"/>
                <a:cs typeface="Arial"/>
              </a:rPr>
              <a:t>áàéõã¿é</a:t>
            </a:r>
            <a:r>
              <a:rPr lang="en-US" sz="3200" b="1" dirty="0">
                <a:solidFill>
                  <a:srgbClr val="FFFFFF"/>
                </a:solidFill>
                <a:latin typeface="Arial"/>
                <a:cs typeface="Arial"/>
              </a:rPr>
              <a:t>.</a:t>
            </a:r>
            <a:r>
              <a:rPr lang="en-US" sz="3200" dirty="0">
                <a:solidFill>
                  <a:srgbClr val="FFFFFF"/>
                </a:solidFill>
                <a:latin typeface="Arial"/>
                <a:cs typeface="Arial"/>
              </a:rPr>
              <a:t> </a:t>
            </a:r>
            <a:r>
              <a:rPr lang="en-US" sz="3200" b="1" dirty="0">
                <a:solidFill>
                  <a:srgbClr val="FFFFFF"/>
                </a:solidFill>
                <a:latin typeface="Arial"/>
                <a:cs typeface="Arial"/>
              </a:rPr>
              <a:t>(NIV).</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additive="repl">
                                        <p:cTn id="6" dur="1" fill="hold">
                                          <p:stCondLst>
                                            <p:cond delay="0"/>
                                          </p:stCondLst>
                                        </p:cTn>
                                        <p:tgtEl>
                                          <p:spTgt spid="46083"/>
                                        </p:tgtEl>
                                        <p:attrNameLst>
                                          <p:attrName>style.visibility</p:attrName>
                                        </p:attrNameLst>
                                      </p:cBhvr>
                                      <p:to>
                                        <p:strVal val="visible"/>
                                      </p:to>
                                    </p:set>
                                    <p:animEffect transition="in" filter="wipe(down)">
                                      <p:cBhvr additive="repl">
                                        <p:cTn id="7" dur="500"/>
                                        <p:tgtEl>
                                          <p:spTgt spid="460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fill="hold" nodeType="clickEffect">
                                  <p:stCondLst>
                                    <p:cond delay="0"/>
                                  </p:stCondLst>
                                  <p:childTnLst>
                                    <p:set>
                                      <p:cBhvr additive="repl">
                                        <p:cTn id="11" dur="1" fill="hold">
                                          <p:stCondLst>
                                            <p:cond delay="0"/>
                                          </p:stCondLst>
                                        </p:cTn>
                                        <p:tgtEl>
                                          <p:spTgt spid="46093">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additive="repl">
                                        <p:cTn id="15" dur="1" fill="hold">
                                          <p:stCondLst>
                                            <p:cond delay="0"/>
                                          </p:stCondLst>
                                        </p:cTn>
                                        <p:tgtEl>
                                          <p:spTgt spid="2"/>
                                        </p:tgtEl>
                                        <p:attrNameLst>
                                          <p:attrName>style.visibility</p:attrName>
                                        </p:attrNameLst>
                                      </p:cBhvr>
                                      <p:to>
                                        <p:strVal val="visible"/>
                                      </p:to>
                                    </p:set>
                                    <p:animEffect transition="in" filter="checkerboard(across)">
                                      <p:cBhvr additive="repl">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additive="repl">
                                        <p:cTn id="20" dur="1" fill="hold">
                                          <p:stCondLst>
                                            <p:cond delay="0"/>
                                          </p:stCondLst>
                                        </p:cTn>
                                        <p:tgtEl>
                                          <p:spTgt spid="3"/>
                                        </p:tgtEl>
                                        <p:attrNameLst>
                                          <p:attrName>style.visibility</p:attrName>
                                        </p:attrNameLst>
                                      </p:cBhvr>
                                      <p:to>
                                        <p:strVal val="visible"/>
                                      </p:to>
                                    </p:set>
                                    <p:animEffect transition="in" filter="checkerboard(across)">
                                      <p:cBhvr additive="repl">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fill="hold" nodeType="clickEffect">
                                  <p:stCondLst>
                                    <p:cond delay="0"/>
                                  </p:stCondLst>
                                  <p:childTnLst>
                                    <p:set>
                                      <p:cBhvr additive="repl">
                                        <p:cTn id="25" dur="1" fill="hold">
                                          <p:stCondLst>
                                            <p:cond delay="0"/>
                                          </p:stCondLst>
                                        </p:cTn>
                                        <p:tgtEl>
                                          <p:spTgt spid="46084"/>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fill="hold" nodeType="clickEffect">
                                  <p:stCondLst>
                                    <p:cond delay="0"/>
                                  </p:stCondLst>
                                  <p:childTnLst>
                                    <p:set>
                                      <p:cBhvr additive="repl">
                                        <p:cTn id="29" dur="1" fill="hold">
                                          <p:stCondLst>
                                            <p:cond delay="0"/>
                                          </p:stCondLst>
                                        </p:cTn>
                                        <p:tgtEl>
                                          <p:spTgt spid="460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0082"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F3948D55-792D-A448-8853-989BB4A050A0}" type="slidenum">
              <a:rPr lang="en-US" sz="1400">
                <a:solidFill>
                  <a:srgbClr val="000000"/>
                </a:solidFill>
                <a:latin typeface="Arial" charset="0"/>
                <a:cs typeface="Arial Unicode MS" charset="0"/>
              </a:rPr>
              <a:pPr algn="r" eaLnBrk="1" hangingPunct="1">
                <a:lnSpc>
                  <a:spcPct val="93000"/>
                </a:lnSpc>
              </a:pPr>
              <a:t>12</a:t>
            </a:fld>
            <a:endParaRPr lang="en-US" sz="1400">
              <a:solidFill>
                <a:srgbClr val="000000"/>
              </a:solidFill>
              <a:latin typeface="Arial" charset="0"/>
              <a:cs typeface="Arial Unicode MS" charset="0"/>
            </a:endParaRPr>
          </a:p>
        </p:txBody>
      </p:sp>
      <p:pic>
        <p:nvPicPr>
          <p:cNvPr id="43008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384550"/>
            <a:ext cx="579120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084" name="Text Box 3"/>
          <p:cNvSpPr txBox="1">
            <a:spLocks noChangeArrowheads="1"/>
          </p:cNvSpPr>
          <p:nvPr/>
        </p:nvSpPr>
        <p:spPr bwMode="auto">
          <a:xfrm>
            <a:off x="304800" y="225425"/>
            <a:ext cx="8305800"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8568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en-US" sz="4400" b="1">
                <a:solidFill>
                  <a:srgbClr val="000000"/>
                </a:solidFill>
                <a:latin typeface="Arial" charset="0"/>
              </a:rPr>
              <a:t>Why God is Angry at Gentiles </a:t>
            </a:r>
            <a:br>
              <a:rPr lang="en-US" sz="4400" b="1">
                <a:solidFill>
                  <a:srgbClr val="000000"/>
                </a:solidFill>
                <a:latin typeface="Arial" charset="0"/>
              </a:rPr>
            </a:br>
            <a:r>
              <a:rPr lang="en-US" sz="4400" b="1">
                <a:solidFill>
                  <a:srgbClr val="000000"/>
                </a:solidFill>
                <a:latin typeface="Arial" charset="0"/>
              </a:rPr>
              <a:t>(1:21-32)</a:t>
            </a:r>
          </a:p>
        </p:txBody>
      </p:sp>
      <p:sp>
        <p:nvSpPr>
          <p:cNvPr id="47108" name="Text Box 4"/>
          <p:cNvSpPr txBox="1">
            <a:spLocks noChangeArrowheads="1"/>
          </p:cNvSpPr>
          <p:nvPr/>
        </p:nvSpPr>
        <p:spPr bwMode="auto">
          <a:xfrm>
            <a:off x="304800" y="1219200"/>
            <a:ext cx="5638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848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spcBef>
                <a:spcPts val="900"/>
              </a:spcBef>
            </a:pPr>
            <a:r>
              <a:rPr lang="mn-MN" sz="2800" b="1">
                <a:solidFill>
                  <a:srgbClr val="FFFFFF"/>
                </a:solidFill>
                <a:latin typeface="Arial" charset="0"/>
              </a:rPr>
              <a:t>Бурханаас татгалзах</a:t>
            </a:r>
            <a:r>
              <a:rPr lang="en-US" sz="2800" b="1">
                <a:solidFill>
                  <a:srgbClr val="FFFFFF"/>
                </a:solidFill>
                <a:latin typeface="Arial" charset="0"/>
              </a:rPr>
              <a:t> (21-23)</a:t>
            </a:r>
          </a:p>
        </p:txBody>
      </p:sp>
      <p:sp>
        <p:nvSpPr>
          <p:cNvPr id="47109" name="Text Box 5"/>
          <p:cNvSpPr txBox="1">
            <a:spLocks noChangeArrowheads="1"/>
          </p:cNvSpPr>
          <p:nvPr/>
        </p:nvSpPr>
        <p:spPr bwMode="auto">
          <a:xfrm>
            <a:off x="1577975" y="2438400"/>
            <a:ext cx="4943475"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7848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spcBef>
                <a:spcPts val="900"/>
              </a:spcBef>
            </a:pPr>
            <a:r>
              <a:rPr lang="mn-MN" sz="2800" b="1">
                <a:solidFill>
                  <a:srgbClr val="FFFFFF"/>
                </a:solidFill>
                <a:latin typeface="Arial" charset="0"/>
              </a:rPr>
              <a:t>Ёс бус байдал</a:t>
            </a:r>
            <a:r>
              <a:rPr lang="en-US" sz="2800" b="1">
                <a:solidFill>
                  <a:srgbClr val="FFFFFF"/>
                </a:solidFill>
                <a:latin typeface="Arial" charset="0"/>
              </a:rPr>
              <a:t> (24)</a:t>
            </a:r>
          </a:p>
          <a:p>
            <a:pPr eaLnBrk="1" hangingPunct="1">
              <a:lnSpc>
                <a:spcPct val="93000"/>
              </a:lnSpc>
              <a:spcBef>
                <a:spcPts val="900"/>
              </a:spcBef>
            </a:pPr>
            <a:r>
              <a:rPr lang="mn-MN" sz="2800" b="1">
                <a:solidFill>
                  <a:srgbClr val="FFFFFF"/>
                </a:solidFill>
                <a:latin typeface="Arial" charset="0"/>
              </a:rPr>
              <a:t>Хуурамч шүтээн шүтэх</a:t>
            </a:r>
            <a:r>
              <a:rPr lang="en-US" sz="2800" b="1">
                <a:solidFill>
                  <a:srgbClr val="FFFFFF"/>
                </a:solidFill>
                <a:latin typeface="Arial" charset="0"/>
              </a:rPr>
              <a:t> (25)</a:t>
            </a:r>
          </a:p>
        </p:txBody>
      </p:sp>
      <p:sp>
        <p:nvSpPr>
          <p:cNvPr id="47110" name="Text Box 6"/>
          <p:cNvSpPr txBox="1">
            <a:spLocks noChangeArrowheads="1"/>
          </p:cNvSpPr>
          <p:nvPr/>
        </p:nvSpPr>
        <p:spPr bwMode="auto">
          <a:xfrm>
            <a:off x="960438" y="5638800"/>
            <a:ext cx="3683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7848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spcBef>
                <a:spcPts val="900"/>
              </a:spcBef>
            </a:pPr>
            <a:r>
              <a:rPr lang="mn-MN" sz="3600" b="1">
                <a:solidFill>
                  <a:srgbClr val="000000"/>
                </a:solidFill>
                <a:latin typeface="Arial" charset="0"/>
              </a:rPr>
              <a:t>Завхрал</a:t>
            </a:r>
            <a:r>
              <a:rPr lang="en-US" sz="3600" b="1">
                <a:solidFill>
                  <a:srgbClr val="000000"/>
                </a:solidFill>
                <a:latin typeface="Arial" charset="0"/>
              </a:rPr>
              <a:t> (28-32)</a:t>
            </a:r>
          </a:p>
        </p:txBody>
      </p:sp>
      <p:grpSp>
        <p:nvGrpSpPr>
          <p:cNvPr id="2" name="Group 7"/>
          <p:cNvGrpSpPr>
            <a:grpSpLocks/>
          </p:cNvGrpSpPr>
          <p:nvPr/>
        </p:nvGrpSpPr>
        <p:grpSpPr bwMode="auto">
          <a:xfrm>
            <a:off x="5543550" y="1660525"/>
            <a:ext cx="3292475" cy="1563688"/>
            <a:chOff x="3492" y="1046"/>
            <a:chExt cx="2074" cy="985"/>
          </a:xfrm>
        </p:grpSpPr>
        <p:sp>
          <p:nvSpPr>
            <p:cNvPr id="430097" name="Text Box 8"/>
            <p:cNvSpPr txBox="1">
              <a:spLocks noChangeArrowheads="1"/>
            </p:cNvSpPr>
            <p:nvPr/>
          </p:nvSpPr>
          <p:spPr bwMode="auto">
            <a:xfrm>
              <a:off x="4127" y="1056"/>
              <a:ext cx="1440"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16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spcBef>
                  <a:spcPts val="700"/>
                </a:spcBef>
              </a:pPr>
              <a:r>
                <a:rPr lang="mn-MN" sz="1800" b="1">
                  <a:solidFill>
                    <a:srgbClr val="FFFFFF"/>
                  </a:solidFill>
                  <a:latin typeface="Arial" charset="0"/>
                </a:rPr>
                <a:t>Бурхан эдгээрийг давах хүч өгнө</a:t>
              </a:r>
            </a:p>
          </p:txBody>
        </p:sp>
        <p:sp>
          <p:nvSpPr>
            <p:cNvPr id="430098" name="AutoShape 9"/>
            <p:cNvSpPr>
              <a:spLocks noChangeArrowheads="1"/>
            </p:cNvSpPr>
            <p:nvPr/>
          </p:nvSpPr>
          <p:spPr bwMode="auto">
            <a:xfrm rot="2160000">
              <a:off x="3696" y="1110"/>
              <a:ext cx="499" cy="856"/>
            </a:xfrm>
            <a:prstGeom prst="curvedLeftArrow">
              <a:avLst>
                <a:gd name="adj1" fmla="val 33356"/>
                <a:gd name="adj2" fmla="val 68300"/>
                <a:gd name="adj3" fmla="val 66667"/>
              </a:avLst>
            </a:prstGeom>
            <a:solidFill>
              <a:srgbClr val="BBE0E3"/>
            </a:solidFill>
            <a:ln w="9360">
              <a:solidFill>
                <a:srgbClr val="000000"/>
              </a:solidFill>
              <a:miter lim="800000"/>
              <a:headEnd/>
              <a:tailEnd/>
            </a:ln>
          </p:spPr>
          <p:txBody>
            <a:bodyPr wrap="none" anchor="ctr"/>
            <a:lstStyle/>
            <a:p>
              <a:endParaRPr lang="en-US"/>
            </a:p>
          </p:txBody>
        </p:sp>
      </p:grpSp>
      <p:grpSp>
        <p:nvGrpSpPr>
          <p:cNvPr id="3" name="Group 10"/>
          <p:cNvGrpSpPr>
            <a:grpSpLocks/>
          </p:cNvGrpSpPr>
          <p:nvPr/>
        </p:nvGrpSpPr>
        <p:grpSpPr bwMode="auto">
          <a:xfrm>
            <a:off x="5695950" y="3514725"/>
            <a:ext cx="3254375" cy="1563688"/>
            <a:chOff x="3588" y="2214"/>
            <a:chExt cx="2050" cy="985"/>
          </a:xfrm>
        </p:grpSpPr>
        <p:sp>
          <p:nvSpPr>
            <p:cNvPr id="430095" name="Text Box 11"/>
            <p:cNvSpPr txBox="1">
              <a:spLocks noChangeArrowheads="1"/>
            </p:cNvSpPr>
            <p:nvPr/>
          </p:nvSpPr>
          <p:spPr bwMode="auto">
            <a:xfrm>
              <a:off x="4199" y="2256"/>
              <a:ext cx="1440"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16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spcBef>
                  <a:spcPts val="700"/>
                </a:spcBef>
              </a:pPr>
              <a:r>
                <a:rPr lang="mn-MN" sz="1800" b="1">
                  <a:solidFill>
                    <a:srgbClr val="FFFFFF"/>
                  </a:solidFill>
                </a:rPr>
                <a:t>Бурхан эдгээрийг давах хүч өгнө</a:t>
              </a:r>
            </a:p>
            <a:p>
              <a:pPr algn="ctr" eaLnBrk="1" hangingPunct="1">
                <a:lnSpc>
                  <a:spcPct val="93000"/>
                </a:lnSpc>
                <a:spcBef>
                  <a:spcPts val="700"/>
                </a:spcBef>
              </a:pPr>
              <a:endParaRPr lang="mn-MN" sz="1800" b="1">
                <a:solidFill>
                  <a:srgbClr val="FFFFFF"/>
                </a:solidFill>
              </a:endParaRPr>
            </a:p>
          </p:txBody>
        </p:sp>
        <p:sp>
          <p:nvSpPr>
            <p:cNvPr id="430096" name="AutoShape 12"/>
            <p:cNvSpPr>
              <a:spLocks noChangeArrowheads="1"/>
            </p:cNvSpPr>
            <p:nvPr/>
          </p:nvSpPr>
          <p:spPr bwMode="auto">
            <a:xfrm rot="2160000">
              <a:off x="3792" y="2278"/>
              <a:ext cx="499" cy="856"/>
            </a:xfrm>
            <a:prstGeom prst="curvedLeftArrow">
              <a:avLst>
                <a:gd name="adj1" fmla="val 33356"/>
                <a:gd name="adj2" fmla="val 68300"/>
                <a:gd name="adj3" fmla="val 66667"/>
              </a:avLst>
            </a:prstGeom>
            <a:solidFill>
              <a:srgbClr val="BBE0E3"/>
            </a:solidFill>
            <a:ln w="9360">
              <a:solidFill>
                <a:srgbClr val="000000"/>
              </a:solidFill>
              <a:miter lim="800000"/>
              <a:headEnd/>
              <a:tailEnd/>
            </a:ln>
          </p:spPr>
          <p:txBody>
            <a:bodyPr wrap="none" anchor="ctr"/>
            <a:lstStyle/>
            <a:p>
              <a:endParaRPr lang="en-US"/>
            </a:p>
          </p:txBody>
        </p:sp>
      </p:grpSp>
      <p:grpSp>
        <p:nvGrpSpPr>
          <p:cNvPr id="4" name="Group 13"/>
          <p:cNvGrpSpPr>
            <a:grpSpLocks/>
          </p:cNvGrpSpPr>
          <p:nvPr/>
        </p:nvGrpSpPr>
        <p:grpSpPr bwMode="auto">
          <a:xfrm>
            <a:off x="5268913" y="4953000"/>
            <a:ext cx="3643312" cy="1884363"/>
            <a:chOff x="3319" y="3120"/>
            <a:chExt cx="2295" cy="1187"/>
          </a:xfrm>
        </p:grpSpPr>
        <p:sp>
          <p:nvSpPr>
            <p:cNvPr id="430093" name="Text Box 14"/>
            <p:cNvSpPr txBox="1">
              <a:spLocks noChangeArrowheads="1"/>
            </p:cNvSpPr>
            <p:nvPr/>
          </p:nvSpPr>
          <p:spPr bwMode="auto">
            <a:xfrm>
              <a:off x="4020" y="3120"/>
              <a:ext cx="1595"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16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spcBef>
                  <a:spcPts val="700"/>
                </a:spcBef>
              </a:pPr>
              <a:r>
                <a:rPr lang="mn-MN" sz="1800" b="1">
                  <a:solidFill>
                    <a:srgbClr val="FFFFFF"/>
                  </a:solidFill>
                </a:rPr>
                <a:t>Бурхан эдгээрийг давах хүч өгнө</a:t>
              </a:r>
            </a:p>
          </p:txBody>
        </p:sp>
        <p:sp>
          <p:nvSpPr>
            <p:cNvPr id="430094" name="AutoShape 15"/>
            <p:cNvSpPr>
              <a:spLocks noChangeArrowheads="1"/>
            </p:cNvSpPr>
            <p:nvPr/>
          </p:nvSpPr>
          <p:spPr bwMode="auto">
            <a:xfrm rot="2160000">
              <a:off x="3534" y="3322"/>
              <a:ext cx="553" cy="909"/>
            </a:xfrm>
            <a:prstGeom prst="curvedLeftArrow">
              <a:avLst>
                <a:gd name="adj1" fmla="val 31962"/>
                <a:gd name="adj2" fmla="val 65446"/>
                <a:gd name="adj3" fmla="val 66667"/>
              </a:avLst>
            </a:prstGeom>
            <a:solidFill>
              <a:srgbClr val="BBE0E3"/>
            </a:solidFill>
            <a:ln w="9360">
              <a:solidFill>
                <a:srgbClr val="000000"/>
              </a:solidFill>
              <a:miter lim="800000"/>
              <a:headEnd/>
              <a:tailEnd/>
            </a:ln>
          </p:spPr>
          <p:txBody>
            <a:bodyPr wrap="none" anchor="ctr"/>
            <a:lstStyle/>
            <a:p>
              <a:endParaRPr lang="en-US"/>
            </a:p>
          </p:txBody>
        </p:sp>
      </p:grpSp>
      <p:sp>
        <p:nvSpPr>
          <p:cNvPr id="47120" name="Text Box 16"/>
          <p:cNvSpPr txBox="1">
            <a:spLocks noChangeArrowheads="1"/>
          </p:cNvSpPr>
          <p:nvPr/>
        </p:nvSpPr>
        <p:spPr bwMode="auto">
          <a:xfrm>
            <a:off x="304800" y="4191000"/>
            <a:ext cx="5562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848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spcBef>
                <a:spcPts val="900"/>
              </a:spcBef>
            </a:pPr>
            <a:r>
              <a:rPr lang="mn-MN" sz="3600" b="1">
                <a:solidFill>
                  <a:srgbClr val="000000"/>
                </a:solidFill>
                <a:latin typeface="Arial" charset="0"/>
              </a:rPr>
              <a:t>Ижил хүйстэн</a:t>
            </a:r>
            <a:r>
              <a:rPr lang="en-US" sz="3600" b="1">
                <a:solidFill>
                  <a:srgbClr val="000000"/>
                </a:solidFill>
                <a:latin typeface="Arial" charset="0"/>
              </a:rPr>
              <a:t> (26-27)</a:t>
            </a:r>
          </a:p>
        </p:txBody>
      </p:sp>
      <p:sp>
        <p:nvSpPr>
          <p:cNvPr id="430092" name="Text Box 17"/>
          <p:cNvSpPr txBox="1">
            <a:spLocks noChangeArrowheads="1"/>
          </p:cNvSpPr>
          <p:nvPr/>
        </p:nvSpPr>
        <p:spPr bwMode="auto">
          <a:xfrm>
            <a:off x="8504238" y="0"/>
            <a:ext cx="638175" cy="4572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5000"/>
              </a:lnSpc>
            </a:pPr>
            <a:r>
              <a:rPr lang="en-US" b="1">
                <a:solidFill>
                  <a:srgbClr val="000000"/>
                </a:solidFill>
              </a:rPr>
              <a:t>151</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47108">
                                            <p:txEl>
                                              <p:pRg st="0" end="0"/>
                                            </p:txEl>
                                          </p:spTgt>
                                        </p:tgtEl>
                                        <p:attrNameLst>
                                          <p:attrName>style.visibility</p:attrName>
                                        </p:attrNameLst>
                                      </p:cBhvr>
                                      <p:to>
                                        <p:strVal val="visible"/>
                                      </p:to>
                                    </p:set>
                                    <p:animEffect transition="in" filter="checkerboard(across)">
                                      <p:cBhvr additive="repl">
                                        <p:cTn id="7" dur="500"/>
                                        <p:tgtEl>
                                          <p:spTgt spid="471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2"/>
                                        </p:tgtEl>
                                        <p:attrNameLst>
                                          <p:attrName>style.visibility</p:attrName>
                                        </p:attrNameLst>
                                      </p:cBhvr>
                                      <p:to>
                                        <p:strVal val="visible"/>
                                      </p:to>
                                    </p:set>
                                    <p:animEffect transition="in" filter="checkerboard(across)">
                                      <p:cBhvr additive="repl">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additive="repl">
                                        <p:cTn id="16" dur="1" fill="hold">
                                          <p:stCondLst>
                                            <p:cond delay="0"/>
                                          </p:stCondLst>
                                        </p:cTn>
                                        <p:tgtEl>
                                          <p:spTgt spid="47109"/>
                                        </p:tgtEl>
                                        <p:attrNameLst>
                                          <p:attrName>style.visibility</p:attrName>
                                        </p:attrNameLst>
                                      </p:cBhvr>
                                      <p:to>
                                        <p:strVal val="visible"/>
                                      </p:to>
                                    </p:set>
                                    <p:animEffect transition="in" filter="checkerboard(across)">
                                      <p:cBhvr additive="repl">
                                        <p:cTn id="17" dur="500"/>
                                        <p:tgtEl>
                                          <p:spTgt spid="471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additive="repl">
                                        <p:cTn id="21" dur="1" fill="hold">
                                          <p:stCondLst>
                                            <p:cond delay="0"/>
                                          </p:stCondLst>
                                        </p:cTn>
                                        <p:tgtEl>
                                          <p:spTgt spid="3"/>
                                        </p:tgtEl>
                                        <p:attrNameLst>
                                          <p:attrName>style.visibility</p:attrName>
                                        </p:attrNameLst>
                                      </p:cBhvr>
                                      <p:to>
                                        <p:strVal val="visible"/>
                                      </p:to>
                                    </p:set>
                                    <p:animEffect transition="in" filter="checkerboard(across)">
                                      <p:cBhvr additive="repl">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additive="repl">
                                        <p:cTn id="26" dur="1" fill="hold">
                                          <p:stCondLst>
                                            <p:cond delay="0"/>
                                          </p:stCondLst>
                                        </p:cTn>
                                        <p:tgtEl>
                                          <p:spTgt spid="47120"/>
                                        </p:tgtEl>
                                        <p:attrNameLst>
                                          <p:attrName>style.visibility</p:attrName>
                                        </p:attrNameLst>
                                      </p:cBhvr>
                                      <p:to>
                                        <p:strVal val="visible"/>
                                      </p:to>
                                    </p:set>
                                    <p:animEffect transition="in" filter="checkerboard(across)">
                                      <p:cBhvr additive="repl">
                                        <p:cTn id="27" dur="500"/>
                                        <p:tgtEl>
                                          <p:spTgt spid="4712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additive="repl">
                                        <p:cTn id="31" dur="1" fill="hold">
                                          <p:stCondLst>
                                            <p:cond delay="0"/>
                                          </p:stCondLst>
                                        </p:cTn>
                                        <p:tgtEl>
                                          <p:spTgt spid="4"/>
                                        </p:tgtEl>
                                        <p:attrNameLst>
                                          <p:attrName>style.visibility</p:attrName>
                                        </p:attrNameLst>
                                      </p:cBhvr>
                                      <p:to>
                                        <p:strVal val="visible"/>
                                      </p:to>
                                    </p:set>
                                    <p:animEffect transition="in" filter="checkerboard(across)">
                                      <p:cBhvr additive="repl">
                                        <p:cTn id="32" dur="5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additive="repl">
                                        <p:cTn id="36" dur="1" fill="hold">
                                          <p:stCondLst>
                                            <p:cond delay="0"/>
                                          </p:stCondLst>
                                        </p:cTn>
                                        <p:tgtEl>
                                          <p:spTgt spid="47110"/>
                                        </p:tgtEl>
                                        <p:attrNameLst>
                                          <p:attrName>style.visibility</p:attrName>
                                        </p:attrNameLst>
                                      </p:cBhvr>
                                      <p:to>
                                        <p:strVal val="visible"/>
                                      </p:to>
                                    </p:set>
                                    <p:animEffect transition="in" filter="checkerboard(across)">
                                      <p:cBhvr additive="repl">
                                        <p:cTn id="37" dur="500"/>
                                        <p:tgtEl>
                                          <p:spTgt spid="47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2130"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1214E6E8-08F2-DB4F-9AE0-07F3027F671D}" type="slidenum">
              <a:rPr lang="en-US" sz="1400">
                <a:solidFill>
                  <a:srgbClr val="FFFFFF"/>
                </a:solidFill>
                <a:latin typeface="Arial" charset="0"/>
                <a:cs typeface="Arial Unicode MS" charset="0"/>
              </a:rPr>
              <a:pPr algn="r" eaLnBrk="1" hangingPunct="1">
                <a:lnSpc>
                  <a:spcPct val="93000"/>
                </a:lnSpc>
              </a:pPr>
              <a:t>13</a:t>
            </a:fld>
            <a:endParaRPr lang="en-US" sz="1400">
              <a:solidFill>
                <a:srgbClr val="FFFFFF"/>
              </a:solidFill>
              <a:latin typeface="Arial" charset="0"/>
              <a:cs typeface="Arial Unicode MS" charset="0"/>
            </a:endParaRPr>
          </a:p>
        </p:txBody>
      </p:sp>
      <p:sp>
        <p:nvSpPr>
          <p:cNvPr id="432131" name="Text Box 2"/>
          <p:cNvSpPr txBox="1">
            <a:spLocks noChangeArrowheads="1"/>
          </p:cNvSpPr>
          <p:nvPr/>
        </p:nvSpPr>
        <p:spPr bwMode="auto">
          <a:xfrm>
            <a:off x="685800" y="2286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8568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en-US" sz="4400">
                <a:solidFill>
                  <a:srgbClr val="FFFFFF"/>
                </a:solidFill>
                <a:latin typeface="Arial" charset="0"/>
              </a:rPr>
              <a:t>Ром  2:1–3:8</a:t>
            </a:r>
          </a:p>
        </p:txBody>
      </p:sp>
      <p:sp>
        <p:nvSpPr>
          <p:cNvPr id="432132" name="Text Box 3"/>
          <p:cNvSpPr txBox="1">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488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spcBef>
                <a:spcPts val="800"/>
              </a:spcBef>
            </a:pPr>
            <a:r>
              <a:rPr lang="en-US" sz="3200" b="1" i="1">
                <a:solidFill>
                  <a:srgbClr val="FFFFFF"/>
                </a:solidFill>
                <a:latin typeface="Arial" charset="0"/>
              </a:rPr>
              <a:t>Бурхан өөр</a:t>
            </a:r>
            <a:r>
              <a:rPr lang="mn-MN" sz="3200" b="1" i="1">
                <a:solidFill>
                  <a:srgbClr val="FFFFFF"/>
                </a:solidFill>
                <a:latin typeface="Arial" charset="0"/>
              </a:rPr>
              <a:t>сд</a:t>
            </a:r>
            <a:r>
              <a:rPr lang="en-US" sz="3200" b="1" i="1">
                <a:solidFill>
                  <a:srgbClr val="FFFFFF"/>
                </a:solidFill>
                <a:latin typeface="Arial" charset="0"/>
              </a:rPr>
              <a:t>ийгөө дээгүүр тавьсан бас Иудей хүмүүст дургүй </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Text Box 1"/>
          <p:cNvSpPr txBox="1">
            <a:spLocks noChangeArrowheads="1"/>
          </p:cNvSpPr>
          <p:nvPr/>
        </p:nvSpPr>
        <p:spPr bwMode="auto">
          <a:xfrm>
            <a:off x="6553200" y="6245225"/>
            <a:ext cx="213042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D9F11EC3-0B70-3741-B429-91C1FD79D36D}" type="slidenum">
              <a:rPr lang="en-US" sz="1400">
                <a:solidFill>
                  <a:srgbClr val="FFFFFF"/>
                </a:solidFill>
                <a:latin typeface="Arial" charset="0"/>
                <a:cs typeface="Arial Unicode MS" charset="0"/>
              </a:rPr>
              <a:pPr algn="r" eaLnBrk="1" hangingPunct="1">
                <a:lnSpc>
                  <a:spcPct val="93000"/>
                </a:lnSpc>
              </a:pPr>
              <a:t>14</a:t>
            </a:fld>
            <a:endParaRPr lang="en-US" sz="1400">
              <a:solidFill>
                <a:srgbClr val="FFFFFF"/>
              </a:solidFill>
              <a:latin typeface="Arial" charset="0"/>
              <a:cs typeface="Arial Unicode MS" charset="0"/>
            </a:endParaRPr>
          </a:p>
        </p:txBody>
      </p:sp>
      <p:pic>
        <p:nvPicPr>
          <p:cNvPr id="4341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9155" name="AutoShape 3"/>
          <p:cNvSpPr>
            <a:spLocks noChangeArrowheads="1"/>
          </p:cNvSpPr>
          <p:nvPr/>
        </p:nvSpPr>
        <p:spPr bwMode="auto">
          <a:xfrm>
            <a:off x="-381000" y="1600200"/>
            <a:ext cx="4343400" cy="4572000"/>
          </a:xfrm>
          <a:prstGeom prst="irregularSeal1">
            <a:avLst/>
          </a:prstGeom>
          <a:solidFill>
            <a:srgbClr val="FFFF00"/>
          </a:solidFill>
          <a:ln w="9360">
            <a:solidFill>
              <a:srgbClr val="000000"/>
            </a:solidFill>
            <a:miter lim="800000"/>
            <a:headEnd/>
            <a:tailEnd/>
          </a:ln>
        </p:spPr>
        <p:txBody>
          <a:bodyPr wrap="none" anchor="ctr"/>
          <a:lstStyle/>
          <a:p>
            <a:endParaRPr lang="en-US"/>
          </a:p>
        </p:txBody>
      </p:sp>
      <p:sp>
        <p:nvSpPr>
          <p:cNvPr id="49156" name="Text Box 4"/>
          <p:cNvSpPr txBox="1">
            <a:spLocks noChangeArrowheads="1"/>
          </p:cNvSpPr>
          <p:nvPr/>
        </p:nvSpPr>
        <p:spPr bwMode="auto">
          <a:xfrm>
            <a:off x="533400" y="2895600"/>
            <a:ext cx="28194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164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2800" b="1">
                <a:solidFill>
                  <a:srgbClr val="000000"/>
                </a:solidFill>
                <a:latin typeface="Arial" charset="0"/>
              </a:rPr>
              <a:t>Хүмүүний бардамналыг Бурхан жигшдэг</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clickEffect">
                                  <p:stCondLst>
                                    <p:cond delay="0"/>
                                  </p:stCondLst>
                                  <p:childTnLst>
                                    <p:set>
                                      <p:cBhvr additive="repl">
                                        <p:cTn id="6" dur="1" fill="hold">
                                          <p:stCondLst>
                                            <p:cond delay="0"/>
                                          </p:stCondLst>
                                        </p:cTn>
                                        <p:tgtEl>
                                          <p:spTgt spid="4915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fill="hold" nodeType="afterEffect">
                                  <p:stCondLst>
                                    <p:cond delay="0"/>
                                  </p:stCondLst>
                                  <p:childTnLst>
                                    <p:set>
                                      <p:cBhvr additive="repl">
                                        <p:cTn id="9" dur="1" fill="hold">
                                          <p:stCondLst>
                                            <p:cond delay="0"/>
                                          </p:stCondLst>
                                        </p:cTn>
                                        <p:tgtEl>
                                          <p:spTgt spid="49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6226"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2D2D637D-808A-F94D-8494-34C386F943B7}" type="slidenum">
              <a:rPr lang="en-US" sz="1400">
                <a:solidFill>
                  <a:srgbClr val="FFFFFF"/>
                </a:solidFill>
                <a:latin typeface="Arial" charset="0"/>
                <a:cs typeface="Arial Unicode MS" charset="0"/>
              </a:rPr>
              <a:pPr algn="r" eaLnBrk="1" hangingPunct="1">
                <a:lnSpc>
                  <a:spcPct val="93000"/>
                </a:lnSpc>
              </a:pPr>
              <a:t>15</a:t>
            </a:fld>
            <a:endParaRPr lang="en-US" sz="1400">
              <a:solidFill>
                <a:srgbClr val="FFFFFF"/>
              </a:solidFill>
              <a:latin typeface="Arial" charset="0"/>
              <a:cs typeface="Arial Unicode MS" charset="0"/>
            </a:endParaRPr>
          </a:p>
        </p:txBody>
      </p:sp>
      <p:sp>
        <p:nvSpPr>
          <p:cNvPr id="436227" name="Text Box 2"/>
          <p:cNvSpPr txBox="1">
            <a:spLocks noChangeArrowheads="1"/>
          </p:cNvSpPr>
          <p:nvPr/>
        </p:nvSpPr>
        <p:spPr bwMode="auto">
          <a:xfrm>
            <a:off x="685800" y="2286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8568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en-US" sz="4400">
                <a:solidFill>
                  <a:srgbClr val="FFFFFF"/>
                </a:solidFill>
                <a:latin typeface="Arial" charset="0"/>
              </a:rPr>
              <a:t>Ром 3:9-20</a:t>
            </a:r>
          </a:p>
        </p:txBody>
      </p:sp>
      <p:sp>
        <p:nvSpPr>
          <p:cNvPr id="436228" name="Text Box 3"/>
          <p:cNvSpPr txBox="1">
            <a:spLocks noChangeArrowheads="1"/>
          </p:cNvSpPr>
          <p:nvPr/>
        </p:nvSpPr>
        <p:spPr bwMode="auto">
          <a:xfrm>
            <a:off x="990600" y="3886200"/>
            <a:ext cx="7391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488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spcBef>
                <a:spcPts val="800"/>
              </a:spcBef>
            </a:pPr>
            <a:r>
              <a:rPr lang="en-US" sz="3200" b="1" i="1">
                <a:solidFill>
                  <a:srgbClr val="FFFFFF"/>
                </a:solidFill>
                <a:latin typeface="Arial" charset="0"/>
              </a:rPr>
              <a:t>Бүх хүмүүс буруушаагдсан учраас гагцхүү итгэлээрээ  зөвтгөгдөх ёстой</a:t>
            </a:r>
            <a:r>
              <a:rPr lang="mn-MN" sz="3200" b="1" i="1">
                <a:solidFill>
                  <a:srgbClr val="FFFFFF"/>
                </a:solidFill>
                <a:latin typeface="Arial" charset="0"/>
              </a:rPr>
              <a:t>.</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2633CBA0-19BA-3848-A232-53D7E176CE52}" type="slidenum">
              <a:rPr lang="en-US" sz="1400">
                <a:solidFill>
                  <a:srgbClr val="FFFFFF"/>
                </a:solidFill>
                <a:latin typeface="Arial" charset="0"/>
                <a:cs typeface="Arial Unicode MS" charset="0"/>
              </a:rPr>
              <a:pPr algn="r" eaLnBrk="1" hangingPunct="1">
                <a:lnSpc>
                  <a:spcPct val="93000"/>
                </a:lnSpc>
              </a:pPr>
              <a:t>16</a:t>
            </a:fld>
            <a:endParaRPr lang="en-US" sz="1400">
              <a:solidFill>
                <a:srgbClr val="FFFFFF"/>
              </a:solidFill>
              <a:latin typeface="Arial" charset="0"/>
              <a:cs typeface="Arial Unicode MS" charset="0"/>
            </a:endParaRPr>
          </a:p>
        </p:txBody>
      </p:sp>
      <p:sp>
        <p:nvSpPr>
          <p:cNvPr id="438275" name="Text Box 2"/>
          <p:cNvSpPr txBox="1">
            <a:spLocks noChangeArrowheads="1"/>
          </p:cNvSpPr>
          <p:nvPr/>
        </p:nvSpPr>
        <p:spPr bwMode="auto">
          <a:xfrm>
            <a:off x="685800" y="2286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8568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en-US" sz="4400">
                <a:solidFill>
                  <a:srgbClr val="FFFFFF"/>
                </a:solidFill>
                <a:latin typeface="Arial" charset="0"/>
              </a:rPr>
              <a:t>Ром  3:21-31</a:t>
            </a:r>
          </a:p>
        </p:txBody>
      </p:sp>
      <p:sp>
        <p:nvSpPr>
          <p:cNvPr id="438276" name="Text Box 3"/>
          <p:cNvSpPr txBox="1">
            <a:spLocks noChangeArrowheads="1"/>
          </p:cNvSpPr>
          <p:nvPr/>
        </p:nvSpPr>
        <p:spPr bwMode="auto">
          <a:xfrm>
            <a:off x="800100" y="3886200"/>
            <a:ext cx="7543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488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spcBef>
                <a:spcPts val="800"/>
              </a:spcBef>
            </a:pPr>
            <a:r>
              <a:rPr lang="en-US" sz="3200" b="1" i="1">
                <a:solidFill>
                  <a:srgbClr val="FFFFFF"/>
                </a:solidFill>
                <a:latin typeface="Arial" charset="0"/>
              </a:rPr>
              <a:t>Итгэлээрээ зөвтгөгдсөнөөр Бурханы өмнө зөвт хүн болох боломжтой</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440322" name="Text Box 1"/>
          <p:cNvSpPr txBox="1">
            <a:spLocks noChangeArrowheads="1"/>
          </p:cNvSpPr>
          <p:nvPr/>
        </p:nvSpPr>
        <p:spPr bwMode="auto">
          <a:xfrm>
            <a:off x="6553200" y="6248400"/>
            <a:ext cx="21304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FA45DF8C-BF8B-8D48-BC94-461E44E93494}" type="slidenum">
              <a:rPr lang="en-US" sz="1200">
                <a:solidFill>
                  <a:srgbClr val="FFFFFF"/>
                </a:solidFill>
                <a:latin typeface="Arial" charset="0"/>
                <a:cs typeface="Arial Unicode MS" charset="0"/>
              </a:rPr>
              <a:pPr algn="r" eaLnBrk="1" hangingPunct="1">
                <a:lnSpc>
                  <a:spcPct val="93000"/>
                </a:lnSpc>
              </a:pPr>
              <a:t>17</a:t>
            </a:fld>
            <a:endParaRPr lang="en-US" sz="1200">
              <a:solidFill>
                <a:srgbClr val="FFFFFF"/>
              </a:solidFill>
              <a:latin typeface="Arial" charset="0"/>
              <a:cs typeface="Arial Unicode MS" charset="0"/>
            </a:endParaRPr>
          </a:p>
        </p:txBody>
      </p:sp>
      <p:pic>
        <p:nvPicPr>
          <p:cNvPr id="4403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52600"/>
            <a:ext cx="18288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40324" name="Text Box 3"/>
          <p:cNvSpPr txBox="1">
            <a:spLocks noChangeArrowheads="1"/>
          </p:cNvSpPr>
          <p:nvPr/>
        </p:nvSpPr>
        <p:spPr bwMode="auto">
          <a:xfrm>
            <a:off x="1822450" y="533400"/>
            <a:ext cx="7010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416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en-US" sz="3100">
                <a:solidFill>
                  <a:srgbClr val="0078F0"/>
                </a:solidFill>
                <a:latin typeface="Arial" charset="0"/>
              </a:rPr>
              <a:t>Одоо Ром номд дурдагдсан Теологийн холбогдолтой үгсийг үзье</a:t>
            </a:r>
          </a:p>
        </p:txBody>
      </p:sp>
      <p:sp>
        <p:nvSpPr>
          <p:cNvPr id="52228" name="Text Box 4"/>
          <p:cNvSpPr txBox="1">
            <a:spLocks noChangeArrowheads="1"/>
          </p:cNvSpPr>
          <p:nvPr/>
        </p:nvSpPr>
        <p:spPr bwMode="auto">
          <a:xfrm>
            <a:off x="2576513" y="3641725"/>
            <a:ext cx="5502275"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16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2800" b="1">
                <a:solidFill>
                  <a:srgbClr val="0078F0"/>
                </a:solidFill>
                <a:latin typeface="Arial" charset="0"/>
                <a:cs typeface="Arial" charset="0"/>
              </a:rPr>
              <a:t>Есүс Христэд итгэх итгэлээр Бурханы зөв нь </a:t>
            </a:r>
            <a:r>
              <a:rPr lang="en-US" sz="2800" b="1">
                <a:solidFill>
                  <a:srgbClr val="0078F0"/>
                </a:solidFill>
                <a:latin typeface="Arial" charset="0"/>
                <a:cs typeface="Arial" charset="0"/>
              </a:rPr>
              <a:t>(</a:t>
            </a:r>
            <a:r>
              <a:rPr lang="mn-MN" sz="2800" b="1">
                <a:solidFill>
                  <a:srgbClr val="0078F0"/>
                </a:solidFill>
                <a:latin typeface="Arial" charset="0"/>
                <a:cs typeface="Arial" charset="0"/>
              </a:rPr>
              <a:t>ариун байдал болоод төгс нь</a:t>
            </a:r>
            <a:r>
              <a:rPr lang="en-US" sz="2800" b="1">
                <a:solidFill>
                  <a:srgbClr val="0078F0"/>
                </a:solidFill>
                <a:latin typeface="Arial" charset="0"/>
                <a:cs typeface="Arial" charset="0"/>
              </a:rPr>
              <a:t>) </a:t>
            </a:r>
            <a:r>
              <a:rPr lang="mn-MN" sz="2800" b="1">
                <a:solidFill>
                  <a:srgbClr val="0078F0"/>
                </a:solidFill>
                <a:latin typeface="Arial" charset="0"/>
                <a:cs typeface="Arial" charset="0"/>
              </a:rPr>
              <a:t>бүх итгэгч хүмүүст байна. </a:t>
            </a:r>
          </a:p>
        </p:txBody>
      </p:sp>
      <p:sp>
        <p:nvSpPr>
          <p:cNvPr id="52229" name="Text Box 5"/>
          <p:cNvSpPr txBox="1">
            <a:spLocks noChangeArrowheads="1"/>
          </p:cNvSpPr>
          <p:nvPr/>
        </p:nvSpPr>
        <p:spPr bwMode="auto">
          <a:xfrm>
            <a:off x="3194050" y="2282825"/>
            <a:ext cx="534035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848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en-US" sz="3600" b="1">
                <a:solidFill>
                  <a:srgbClr val="000066"/>
                </a:solidFill>
                <a:latin typeface="Arial" charset="0"/>
                <a:cs typeface="Arial" charset="0"/>
              </a:rPr>
              <a:t>Зөвт байдал</a:t>
            </a:r>
            <a:br>
              <a:rPr lang="en-US" sz="3600" b="1">
                <a:solidFill>
                  <a:srgbClr val="000066"/>
                </a:solidFill>
                <a:latin typeface="Arial" charset="0"/>
                <a:cs typeface="Arial" charset="0"/>
              </a:rPr>
            </a:br>
            <a:r>
              <a:rPr lang="en-US" sz="3600" b="1">
                <a:solidFill>
                  <a:srgbClr val="000066"/>
                </a:solidFill>
                <a:latin typeface="Arial" charset="0"/>
                <a:cs typeface="Arial" charset="0"/>
              </a:rPr>
              <a:t>(3:21)</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fill="hold" nodeType="clickEffect">
                                  <p:stCondLst>
                                    <p:cond delay="0"/>
                                  </p:stCondLst>
                                  <p:childTnLst>
                                    <p:set>
                                      <p:cBhvr additive="repl">
                                        <p:cTn id="6" dur="1" fill="hold">
                                          <p:stCondLst>
                                            <p:cond delay="0"/>
                                          </p:stCondLst>
                                        </p:cTn>
                                        <p:tgtEl>
                                          <p:spTgt spid="52229"/>
                                        </p:tgtEl>
                                        <p:attrNameLst>
                                          <p:attrName>style.visibility</p:attrName>
                                        </p:attrNameLst>
                                      </p:cBhvr>
                                      <p:to>
                                        <p:strVal val="visible"/>
                                      </p:to>
                                    </p:set>
                                    <p:animEffect transition="in" filter="fade">
                                      <p:cBhvr additive="repl">
                                        <p:cTn id="7" dur="770" decel="100000"/>
                                        <p:tgtEl>
                                          <p:spTgt spid="52229"/>
                                        </p:tgtEl>
                                      </p:cBhvr>
                                    </p:animEffect>
                                    <p:animScale>
                                      <p:cBhvr additive="repl">
                                        <p:cTn id="8" dur="770" decel="100000" fill="hold"/>
                                        <p:tgtEl>
                                          <p:spTgt spid="52229"/>
                                        </p:tgtEl>
                                      </p:cBhvr>
                                      <p:from x="10000" y="10000"/>
                                      <p:to x="200000" y="450000"/>
                                    </p:animScale>
                                    <p:animScale>
                                      <p:cBhvr additive="repl">
                                        <p:cTn id="9" dur="1230" accel="100000" fill="hold">
                                          <p:stCondLst>
                                            <p:cond delay="0"/>
                                          </p:stCondLst>
                                        </p:cTn>
                                        <p:tgtEl>
                                          <p:spTgt spid="52229"/>
                                        </p:tgtEl>
                                      </p:cBhvr>
                                      <p:from x="200000" y="450000"/>
                                      <p:to x="100000" y="100000"/>
                                    </p:animScale>
                                    <p:set>
                                      <p:cBhvr additive="repl">
                                        <p:cTn id="10" dur="770" fill="hold"/>
                                        <p:tgtEl>
                                          <p:spTgt spid="52229"/>
                                        </p:tgtEl>
                                        <p:attrNameLst>
                                          <p:attrName>ppt_x</p:attrName>
                                        </p:attrNameLst>
                                      </p:cBhvr>
                                      <p:to>
                                        <p:strVal val="(0.5)"/>
                                      </p:to>
                                    </p:set>
                                    <p:anim from="(0.5)" to="(#ppt_x)" calcmode="lin" valueType="num">
                                      <p:cBhvr additive="repl">
                                        <p:cTn id="11" dur="1230" accel="100000" fill="hold">
                                          <p:stCondLst>
                                            <p:cond delay="0"/>
                                          </p:stCondLst>
                                        </p:cTn>
                                        <p:tgtEl>
                                          <p:spTgt spid="52229"/>
                                        </p:tgtEl>
                                        <p:attrNameLst>
                                          <p:attrName>ppt_x</p:attrName>
                                        </p:attrNameLst>
                                      </p:cBhvr>
                                    </p:anim>
                                    <p:set>
                                      <p:cBhvr additive="repl">
                                        <p:cTn id="12" dur="770" fill="hold"/>
                                        <p:tgtEl>
                                          <p:spTgt spid="52229"/>
                                        </p:tgtEl>
                                        <p:attrNameLst>
                                          <p:attrName>ppt_y</p:attrName>
                                        </p:attrNameLst>
                                      </p:cBhvr>
                                      <p:to>
                                        <p:strVal val="(#ppt_y+0.4)"/>
                                      </p:to>
                                    </p:set>
                                    <p:anim from="(#ppt_y+0.4)" to="(#ppt_y)" calcmode="lin" valueType="num">
                                      <p:cBhvr additive="repl">
                                        <p:cTn id="13" dur="1230" accel="100000" fill="hold">
                                          <p:stCondLst>
                                            <p:cond delay="0"/>
                                          </p:stCondLst>
                                        </p:cTn>
                                        <p:tgtEl>
                                          <p:spTgt spid="52229"/>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fill="hold" nodeType="clickEffect">
                                  <p:stCondLst>
                                    <p:cond delay="0"/>
                                  </p:stCondLst>
                                  <p:childTnLst>
                                    <p:set>
                                      <p:cBhvr additive="repl">
                                        <p:cTn id="17" dur="1" fill="hold">
                                          <p:stCondLst>
                                            <p:cond delay="0"/>
                                          </p:stCondLst>
                                        </p:cTn>
                                        <p:tgtEl>
                                          <p:spTgt spid="52228"/>
                                        </p:tgtEl>
                                        <p:attrNameLst>
                                          <p:attrName>style.visibility</p:attrName>
                                        </p:attrNameLst>
                                      </p:cBhvr>
                                      <p:to>
                                        <p:strVal val="visible"/>
                                      </p:to>
                                    </p:set>
                                    <p:animEffect transition="in" filter="fade">
                                      <p:cBhvr additive="repl">
                                        <p:cTn id="18" dur="770" decel="100000"/>
                                        <p:tgtEl>
                                          <p:spTgt spid="52228"/>
                                        </p:tgtEl>
                                      </p:cBhvr>
                                    </p:animEffect>
                                    <p:animScale>
                                      <p:cBhvr additive="repl">
                                        <p:cTn id="19" dur="770" decel="100000" fill="hold"/>
                                        <p:tgtEl>
                                          <p:spTgt spid="52228"/>
                                        </p:tgtEl>
                                      </p:cBhvr>
                                      <p:from x="10000" y="10000"/>
                                      <p:to x="200000" y="450000"/>
                                    </p:animScale>
                                    <p:animScale>
                                      <p:cBhvr additive="repl">
                                        <p:cTn id="20" dur="1230" accel="100000" fill="hold">
                                          <p:stCondLst>
                                            <p:cond delay="0"/>
                                          </p:stCondLst>
                                        </p:cTn>
                                        <p:tgtEl>
                                          <p:spTgt spid="52228"/>
                                        </p:tgtEl>
                                      </p:cBhvr>
                                      <p:from x="200000" y="450000"/>
                                      <p:to x="100000" y="100000"/>
                                    </p:animScale>
                                    <p:set>
                                      <p:cBhvr additive="repl">
                                        <p:cTn id="21" dur="770" fill="hold"/>
                                        <p:tgtEl>
                                          <p:spTgt spid="52228"/>
                                        </p:tgtEl>
                                        <p:attrNameLst>
                                          <p:attrName>ppt_x</p:attrName>
                                        </p:attrNameLst>
                                      </p:cBhvr>
                                      <p:to>
                                        <p:strVal val="(0.5)"/>
                                      </p:to>
                                    </p:set>
                                    <p:anim from="(0.5)" to="(#ppt_x)" calcmode="lin" valueType="num">
                                      <p:cBhvr additive="repl">
                                        <p:cTn id="22" dur="1230" accel="100000" fill="hold">
                                          <p:stCondLst>
                                            <p:cond delay="0"/>
                                          </p:stCondLst>
                                        </p:cTn>
                                        <p:tgtEl>
                                          <p:spTgt spid="52228"/>
                                        </p:tgtEl>
                                        <p:attrNameLst>
                                          <p:attrName>ppt_x</p:attrName>
                                        </p:attrNameLst>
                                      </p:cBhvr>
                                    </p:anim>
                                    <p:set>
                                      <p:cBhvr additive="repl">
                                        <p:cTn id="23" dur="770" fill="hold"/>
                                        <p:tgtEl>
                                          <p:spTgt spid="52228"/>
                                        </p:tgtEl>
                                        <p:attrNameLst>
                                          <p:attrName>ppt_y</p:attrName>
                                        </p:attrNameLst>
                                      </p:cBhvr>
                                      <p:to>
                                        <p:strVal val="(#ppt_y+0.4)"/>
                                      </p:to>
                                    </p:set>
                                    <p:anim from="(#ppt_y+0.4)" to="(#ppt_y)" calcmode="lin" valueType="num">
                                      <p:cBhvr additive="repl">
                                        <p:cTn id="24" dur="1230" accel="100000" fill="hold">
                                          <p:stCondLst>
                                            <p:cond delay="0"/>
                                          </p:stCondLst>
                                        </p:cTn>
                                        <p:tgtEl>
                                          <p:spTgt spid="5222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1"/>
          <p:cNvSpPr txBox="1">
            <a:spLocks noChangeArrowheads="1"/>
          </p:cNvSpPr>
          <p:nvPr/>
        </p:nvSpPr>
        <p:spPr bwMode="auto">
          <a:xfrm>
            <a:off x="6553200" y="6248400"/>
            <a:ext cx="2130425" cy="454025"/>
          </a:xfrm>
          <a:prstGeom prst="rect">
            <a:avLst/>
          </a:prstGeom>
          <a:noFill/>
          <a:ln w="9525">
            <a:noFill/>
            <a:round/>
            <a:headEnd/>
            <a:tailEnd/>
          </a:ln>
          <a:effec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101000"/>
              </a:lnSpc>
            </a:pPr>
            <a:fld id="{F5EF7012-6271-584A-961F-B89C26F87BA2}" type="slidenum">
              <a:rPr lang="en-US" sz="1200">
                <a:solidFill>
                  <a:srgbClr val="FFFFFF"/>
                </a:solidFill>
                <a:effectLst>
                  <a:outerShdw blurRad="38100" dist="38100" dir="2700000" algn="tl">
                    <a:srgbClr val="000000"/>
                  </a:outerShdw>
                </a:effectLst>
                <a:latin typeface="Tahoma" charset="0"/>
                <a:cs typeface="Arial Unicode MS" charset="0"/>
              </a:rPr>
              <a:pPr algn="r" eaLnBrk="1" hangingPunct="1">
                <a:lnSpc>
                  <a:spcPct val="101000"/>
                </a:lnSpc>
              </a:pPr>
              <a:t>18</a:t>
            </a:fld>
            <a:endParaRPr lang="en-US" sz="1200">
              <a:solidFill>
                <a:srgbClr val="FFFFFF"/>
              </a:solidFill>
              <a:effectLst>
                <a:outerShdw blurRad="38100" dist="38100" dir="2700000" algn="tl">
                  <a:srgbClr val="000000"/>
                </a:outerShdw>
              </a:effectLst>
              <a:latin typeface="Tahoma" charset="0"/>
              <a:cs typeface="Arial Unicode MS" charset="0"/>
            </a:endParaRPr>
          </a:p>
        </p:txBody>
      </p:sp>
      <p:pic>
        <p:nvPicPr>
          <p:cNvPr id="442371" name="Picture 2"/>
          <p:cNvPicPr>
            <a:picLocks noChangeAspect="1" noChangeArrowheads="1"/>
          </p:cNvPicPr>
          <p:nvPr/>
        </p:nvPicPr>
        <p:blipFill>
          <a:blip r:embed="rId3">
            <a:extLst>
              <a:ext uri="{28A0092B-C50C-407E-A947-70E740481C1C}">
                <a14:useLocalDpi xmlns:a14="http://schemas.microsoft.com/office/drawing/2010/main" val="0"/>
              </a:ext>
            </a:extLst>
          </a:blip>
          <a:srcRect b="44949"/>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3251" name="Text Box 3"/>
          <p:cNvSpPr txBox="1">
            <a:spLocks noChangeArrowheads="1"/>
          </p:cNvSpPr>
          <p:nvPr/>
        </p:nvSpPr>
        <p:spPr bwMode="auto">
          <a:xfrm>
            <a:off x="457200" y="76200"/>
            <a:ext cx="8229600" cy="914400"/>
          </a:xfrm>
          <a:prstGeom prst="rect">
            <a:avLst/>
          </a:prstGeom>
          <a:noFill/>
          <a:ln w="9525">
            <a:noFill/>
            <a:round/>
            <a:headEnd/>
            <a:tailEnd/>
          </a:ln>
          <a:effec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101000"/>
              </a:lnSpc>
            </a:pPr>
            <a:r>
              <a:rPr lang="mn-MN" sz="4000" b="1">
                <a:solidFill>
                  <a:srgbClr val="000000"/>
                </a:solidFill>
                <a:effectLst>
                  <a:outerShdw blurRad="38100" dist="38100" dir="2700000" algn="tl">
                    <a:srgbClr val="FFFFFF"/>
                  </a:outerShdw>
                </a:effectLst>
                <a:latin typeface="Tahoma" charset="0"/>
              </a:rPr>
              <a:t>Итгэл</a:t>
            </a:r>
            <a:r>
              <a:rPr lang="en-US" sz="4000" b="1">
                <a:solidFill>
                  <a:srgbClr val="000000"/>
                </a:solidFill>
                <a:effectLst>
                  <a:outerShdw blurRad="38100" dist="38100" dir="2700000" algn="tl">
                    <a:srgbClr val="FFFFFF"/>
                  </a:outerShdw>
                </a:effectLst>
                <a:latin typeface="Tahoma" charset="0"/>
              </a:rPr>
              <a:t> (3:22)</a:t>
            </a:r>
          </a:p>
        </p:txBody>
      </p:sp>
      <p:sp>
        <p:nvSpPr>
          <p:cNvPr id="53252" name="Rectangle 4"/>
          <p:cNvSpPr>
            <a:spLocks noChangeArrowheads="1"/>
          </p:cNvSpPr>
          <p:nvPr/>
        </p:nvSpPr>
        <p:spPr bwMode="auto">
          <a:xfrm>
            <a:off x="0" y="990600"/>
            <a:ext cx="9144000"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4880" rIns="90000" bIns="46800"/>
          <a:lstStyle/>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000000"/>
                </a:solidFill>
                <a:latin typeface="Arial Mon" charset="0"/>
              </a:rPr>
              <a:t>Åñ¿ñ Õðèñòýä èòãýõ èòãýëýýð Áóðõàíû çºâ íü èòãýã</a:t>
            </a:r>
            <a:r>
              <a:rPr lang="mn-MN" sz="3200" b="1">
                <a:solidFill>
                  <a:srgbClr val="000000"/>
                </a:solidFill>
                <a:latin typeface="Arial Mon" charset="0"/>
              </a:rPr>
              <a:t>ч</a:t>
            </a:r>
            <a:r>
              <a:rPr lang="en-US" sz="3200" b="1">
                <a:solidFill>
                  <a:srgbClr val="000000"/>
                </a:solidFill>
                <a:latin typeface="Arial Mon" charset="0"/>
              </a:rPr>
              <a:t> á¿õ õ¿ì¿¿ñò áàéíà. ßëãàâàðëàë áàéõã¿é.</a:t>
            </a:r>
            <a:r>
              <a:rPr lang="en-US" sz="3200">
                <a:solidFill>
                  <a:srgbClr val="000000"/>
                </a:solidFill>
                <a:latin typeface="Arial Mon" charset="0"/>
              </a:rPr>
              <a:t> </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afterEffect">
                                  <p:stCondLst>
                                    <p:cond delay="0"/>
                                  </p:stCondLst>
                                  <p:childTnLst>
                                    <p:set>
                                      <p:cBhvr additive="repl">
                                        <p:cTn id="6" dur="1" fill="hold">
                                          <p:stCondLst>
                                            <p:cond delay="0"/>
                                          </p:stCondLst>
                                        </p:cTn>
                                        <p:tgtEl>
                                          <p:spTgt spid="53251"/>
                                        </p:tgtEl>
                                        <p:attrNameLst>
                                          <p:attrName>style.visibility</p:attrName>
                                        </p:attrNameLst>
                                      </p:cBhvr>
                                      <p:to>
                                        <p:strVal val="visible"/>
                                      </p:to>
                                    </p:set>
                                    <p:animEffect transition="in" filter="fade">
                                      <p:cBhvr additive="repl">
                                        <p:cTn id="7" dur="500"/>
                                        <p:tgtEl>
                                          <p:spTgt spid="53251"/>
                                        </p:tgtEl>
                                      </p:cBhvr>
                                    </p:animEffect>
                                  </p:childTnLst>
                                </p:cTn>
                              </p:par>
                            </p:childTnLst>
                          </p:cTn>
                        </p:par>
                        <p:par>
                          <p:cTn id="8" fill="hold" nodeType="afterGroup">
                            <p:stCondLst>
                              <p:cond delay="500"/>
                            </p:stCondLst>
                            <p:childTnLst>
                              <p:par>
                                <p:cTn id="9" presetID="10" presetClass="entr" fill="hold" nodeType="afterEffect">
                                  <p:stCondLst>
                                    <p:cond delay="4000"/>
                                  </p:stCondLst>
                                  <p:childTnLst>
                                    <p:set>
                                      <p:cBhvr additive="repl">
                                        <p:cTn id="10" dur="1" fill="hold">
                                          <p:stCondLst>
                                            <p:cond delay="0"/>
                                          </p:stCondLst>
                                        </p:cTn>
                                        <p:tgtEl>
                                          <p:spTgt spid="53252">
                                            <p:txEl>
                                              <p:pRg st="0" end="0"/>
                                            </p:txEl>
                                          </p:spTgt>
                                        </p:tgtEl>
                                        <p:attrNameLst>
                                          <p:attrName>style.visibility</p:attrName>
                                        </p:attrNameLst>
                                      </p:cBhvr>
                                      <p:to>
                                        <p:strVal val="visible"/>
                                      </p:to>
                                    </p:set>
                                    <p:animEffect transition="in" filter="fade">
                                      <p:cBhvr additive="repl">
                                        <p:cTn id="11" dur="500"/>
                                        <p:tgtEl>
                                          <p:spTgt spid="532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1"/>
          <p:cNvSpPr txBox="1">
            <a:spLocks noChangeArrowheads="1"/>
          </p:cNvSpPr>
          <p:nvPr/>
        </p:nvSpPr>
        <p:spPr bwMode="auto">
          <a:xfrm>
            <a:off x="6553200" y="6248400"/>
            <a:ext cx="2130425" cy="454025"/>
          </a:xfrm>
          <a:prstGeom prst="rect">
            <a:avLst/>
          </a:prstGeom>
          <a:noFill/>
          <a:ln w="9525">
            <a:noFill/>
            <a:round/>
            <a:headEnd/>
            <a:tailEnd/>
          </a:ln>
          <a:effec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101000"/>
              </a:lnSpc>
            </a:pPr>
            <a:fld id="{E4296E0A-302B-3243-83FB-A7AB6AF0B2A3}" type="slidenum">
              <a:rPr lang="en-US" sz="1200">
                <a:solidFill>
                  <a:srgbClr val="FFFFFF"/>
                </a:solidFill>
                <a:effectLst>
                  <a:outerShdw blurRad="38100" dist="38100" dir="2700000" algn="tl">
                    <a:srgbClr val="000000"/>
                  </a:outerShdw>
                </a:effectLst>
                <a:latin typeface="Tahoma" charset="0"/>
                <a:cs typeface="Arial Unicode MS" charset="0"/>
              </a:rPr>
              <a:pPr algn="r" eaLnBrk="1" hangingPunct="1">
                <a:lnSpc>
                  <a:spcPct val="101000"/>
                </a:lnSpc>
              </a:pPr>
              <a:t>19</a:t>
            </a:fld>
            <a:endParaRPr lang="en-US" sz="1200">
              <a:solidFill>
                <a:srgbClr val="FFFFFF"/>
              </a:solidFill>
              <a:effectLst>
                <a:outerShdw blurRad="38100" dist="38100" dir="2700000" algn="tl">
                  <a:srgbClr val="000000"/>
                </a:outerShdw>
              </a:effectLst>
              <a:latin typeface="Tahoma" charset="0"/>
              <a:cs typeface="Arial Unicode MS" charset="0"/>
            </a:endParaRPr>
          </a:p>
        </p:txBody>
      </p:sp>
      <p:pic>
        <p:nvPicPr>
          <p:cNvPr id="4444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92700"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4275" name="Text Box 3"/>
          <p:cNvSpPr txBox="1">
            <a:spLocks noChangeArrowheads="1"/>
          </p:cNvSpPr>
          <p:nvPr/>
        </p:nvSpPr>
        <p:spPr bwMode="auto">
          <a:xfrm rot="19740000">
            <a:off x="1652588" y="3473450"/>
            <a:ext cx="3884612" cy="2819400"/>
          </a:xfrm>
          <a:prstGeom prst="rect">
            <a:avLst/>
          </a:prstGeom>
          <a:noFill/>
          <a:ln w="9525">
            <a:noFill/>
            <a:round/>
            <a:headEnd/>
            <a:tailEnd/>
          </a:ln>
          <a:effectLst/>
        </p:spPr>
        <p:txBody>
          <a:bodyPr lIns="90000" tIns="46800" rIns="90000" bIns="46800"/>
          <a:lstStyle>
            <a:lvl1pPr eaLnBrk="0" hangingPunct="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bg1"/>
                </a:solidFill>
                <a:latin typeface="Times New Roman" charset="0"/>
                <a:ea typeface="ＭＳ Ｐゴシック" charset="0"/>
                <a:cs typeface="MS Gothic" charset="0"/>
              </a:defRPr>
            </a:lvl1pPr>
            <a:lvl2pPr marL="37931725" indent="-37474525" eaLnBrk="0" hangingPunct="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bg1"/>
                </a:solidFill>
                <a:latin typeface="Times New Roman" charset="0"/>
                <a:ea typeface="MS Gothic" charset="0"/>
                <a:cs typeface="MS Gothic" charset="0"/>
              </a:defRPr>
            </a:lvl2pPr>
            <a:lvl3pPr eaLnBrk="0" hangingPunct="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bg1"/>
                </a:solidFill>
                <a:latin typeface="Times New Roman" charset="0"/>
                <a:ea typeface="MS Gothic" charset="0"/>
                <a:cs typeface="MS Gothic" charset="0"/>
              </a:defRPr>
            </a:lvl3pPr>
            <a:lvl4pPr eaLnBrk="0" hangingPunct="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bg1"/>
                </a:solidFill>
                <a:latin typeface="Times New Roman" charset="0"/>
                <a:ea typeface="MS Gothic" charset="0"/>
                <a:cs typeface="MS Gothic" charset="0"/>
              </a:defRPr>
            </a:lvl4pPr>
            <a:lvl5pPr eaLnBrk="0" hangingPunct="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bg1"/>
                </a:solidFill>
                <a:latin typeface="Times New Roman" charset="0"/>
                <a:ea typeface="MS Gothic" charset="0"/>
                <a:cs typeface="MS Gothic" charset="0"/>
              </a:defRPr>
            </a:lvl9pPr>
          </a:lstStyle>
          <a:p>
            <a:pPr algn="ctr" eaLnBrk="1" hangingPunct="1">
              <a:lnSpc>
                <a:spcPct val="102000"/>
              </a:lnSpc>
              <a:spcBef>
                <a:spcPts val="1800"/>
              </a:spcBef>
            </a:pPr>
            <a:r>
              <a:rPr lang="mn-MN" sz="5400">
                <a:solidFill>
                  <a:srgbClr val="FF0000"/>
                </a:solidFill>
                <a:effectLst>
                  <a:outerShdw blurRad="38100" dist="38100" dir="2700000" algn="tl">
                    <a:srgbClr val="000000"/>
                  </a:outerShdw>
                </a:effectLst>
                <a:latin typeface="Impact" charset="0"/>
              </a:rPr>
              <a:t>Бүрэн төлөгдсөн</a:t>
            </a:r>
          </a:p>
        </p:txBody>
      </p:sp>
      <p:pic>
        <p:nvPicPr>
          <p:cNvPr id="444421" name="Picture 4"/>
          <p:cNvPicPr>
            <a:picLocks noChangeAspect="1" noChangeArrowheads="1"/>
          </p:cNvPicPr>
          <p:nvPr/>
        </p:nvPicPr>
        <p:blipFill>
          <a:blip r:embed="rId3">
            <a:extLst>
              <a:ext uri="{28A0092B-C50C-407E-A947-70E740481C1C}">
                <a14:useLocalDpi xmlns:a14="http://schemas.microsoft.com/office/drawing/2010/main" val="0"/>
              </a:ext>
            </a:extLst>
          </a:blip>
          <a:srcRect r="71576" b="95416"/>
          <a:stretch>
            <a:fillRect/>
          </a:stretch>
        </p:blipFill>
        <p:spPr bwMode="auto">
          <a:xfrm>
            <a:off x="1676400" y="2438400"/>
            <a:ext cx="1447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4277" name="Text Box 5"/>
          <p:cNvSpPr txBox="1">
            <a:spLocks noChangeArrowheads="1"/>
          </p:cNvSpPr>
          <p:nvPr/>
        </p:nvSpPr>
        <p:spPr bwMode="auto">
          <a:xfrm>
            <a:off x="-152400" y="0"/>
            <a:ext cx="5105400" cy="1066800"/>
          </a:xfrm>
          <a:prstGeom prst="rect">
            <a:avLst/>
          </a:prstGeom>
          <a:solidFill>
            <a:srgbClr val="FFCC66"/>
          </a:solidFill>
          <a:ln w="9525">
            <a:noFill/>
            <a:round/>
            <a:headEnd/>
            <a:tailEnd/>
          </a:ln>
          <a:effectLst>
            <a:outerShdw blurRad="63500" dist="17819" dir="2700000" algn="ctr" rotWithShape="0">
              <a:srgbClr val="FF0000"/>
            </a:outerShdw>
          </a:effec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101000"/>
              </a:lnSpc>
            </a:pPr>
            <a:r>
              <a:rPr lang="en-US" sz="4400">
                <a:solidFill>
                  <a:srgbClr val="0033CC"/>
                </a:solidFill>
                <a:effectLst>
                  <a:outerShdw blurRad="38100" dist="38100" dir="2700000" algn="tl">
                    <a:srgbClr val="000000"/>
                  </a:outerShdw>
                </a:effectLst>
                <a:latin typeface="Tahoma" charset="0"/>
              </a:rPr>
              <a:t>“</a:t>
            </a:r>
            <a:r>
              <a:rPr lang="mn-MN" sz="4400">
                <a:solidFill>
                  <a:srgbClr val="0033CC"/>
                </a:solidFill>
                <a:effectLst>
                  <a:outerShdw blurRad="38100" dist="38100" dir="2700000" algn="tl">
                    <a:srgbClr val="000000"/>
                  </a:outerShdw>
                </a:effectLst>
                <a:latin typeface="Tahoma" charset="0"/>
              </a:rPr>
              <a:t>Ингээд дууслаа</a:t>
            </a:r>
            <a:r>
              <a:rPr lang="en-US" sz="4400">
                <a:solidFill>
                  <a:srgbClr val="0033CC"/>
                </a:solidFill>
                <a:effectLst>
                  <a:outerShdw blurRad="38100" dist="38100" dir="2700000" algn="tl">
                    <a:srgbClr val="000000"/>
                  </a:outerShdw>
                </a:effectLst>
                <a:latin typeface="Tahoma" charset="0"/>
              </a:rPr>
              <a:t>”</a:t>
            </a:r>
          </a:p>
        </p:txBody>
      </p:sp>
      <p:sp>
        <p:nvSpPr>
          <p:cNvPr id="54278" name="Text Box 6"/>
          <p:cNvSpPr txBox="1">
            <a:spLocks noChangeArrowheads="1"/>
          </p:cNvSpPr>
          <p:nvPr/>
        </p:nvSpPr>
        <p:spPr bwMode="auto">
          <a:xfrm rot="-1680000">
            <a:off x="-382588" y="2287588"/>
            <a:ext cx="5937251"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102000"/>
              </a:lnSpc>
            </a:pPr>
            <a:r>
              <a:rPr lang="mn-MN" sz="9000">
                <a:solidFill>
                  <a:srgbClr val="FF0000"/>
                </a:solidFill>
                <a:latin typeface="Impact" charset="0"/>
                <a:cs typeface="Arial Unicode MS" charset="0"/>
              </a:rPr>
              <a:t>Хууль</a:t>
            </a:r>
          </a:p>
        </p:txBody>
      </p:sp>
      <p:sp>
        <p:nvSpPr>
          <p:cNvPr id="444424" name="Text Box 7"/>
          <p:cNvSpPr txBox="1">
            <a:spLocks noChangeArrowheads="1"/>
          </p:cNvSpPr>
          <p:nvPr/>
        </p:nvSpPr>
        <p:spPr bwMode="auto">
          <a:xfrm>
            <a:off x="5257800" y="3167063"/>
            <a:ext cx="3657600"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16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r>
              <a:rPr lang="mn-MN" sz="2800" b="1" u="sng">
                <a:solidFill>
                  <a:srgbClr val="FFFFFF"/>
                </a:solidFill>
                <a:latin typeface="Arial" charset="0"/>
                <a:cs typeface="Arial" charset="0"/>
              </a:rPr>
              <a:t>Зөвтгөл</a:t>
            </a:r>
            <a:r>
              <a:rPr lang="en-US" sz="2800" b="1" u="sng">
                <a:solidFill>
                  <a:srgbClr val="FFFFFF"/>
                </a:solidFill>
                <a:latin typeface="Arial" charset="0"/>
                <a:cs typeface="Arial" charset="0"/>
              </a:rPr>
              <a:t> (3:25-26)</a:t>
            </a:r>
          </a:p>
          <a:p>
            <a:pPr algn="r" eaLnBrk="1" hangingPunct="1">
              <a:lnSpc>
                <a:spcPct val="93000"/>
              </a:lnSpc>
            </a:pPr>
            <a:r>
              <a:rPr lang="mn-MN" sz="2800" b="1">
                <a:solidFill>
                  <a:srgbClr val="FFFFFF"/>
                </a:solidFill>
                <a:latin typeface="Arial" charset="0"/>
                <a:cs typeface="Arial" charset="0"/>
              </a:rPr>
              <a:t>Ямар ч гэмгүй Есүс Христ Өөрөө гэмтэн болж цусаараа бидний гэмийг цагаатган бидний өмнөөс төлсөн</a:t>
            </a:r>
            <a:r>
              <a:rPr lang="en-US" sz="2800" b="1">
                <a:solidFill>
                  <a:srgbClr val="FFFFFF"/>
                </a:solidFill>
                <a:latin typeface="Arial" charset="0"/>
                <a:cs typeface="Arial" charset="0"/>
              </a:rPr>
              <a:t> (Jesus Christ)</a:t>
            </a:r>
          </a:p>
        </p:txBody>
      </p:sp>
      <p:sp>
        <p:nvSpPr>
          <p:cNvPr id="444425" name="Text Box 8"/>
          <p:cNvSpPr txBox="1">
            <a:spLocks noChangeArrowheads="1"/>
          </p:cNvSpPr>
          <p:nvPr/>
        </p:nvSpPr>
        <p:spPr bwMode="auto">
          <a:xfrm>
            <a:off x="5083175" y="76200"/>
            <a:ext cx="3832225"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16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r>
              <a:rPr lang="mn-MN" sz="2800" b="1" u="sng">
                <a:solidFill>
                  <a:srgbClr val="FFFFFF"/>
                </a:solidFill>
                <a:latin typeface="Arial" charset="0"/>
                <a:cs typeface="Arial" charset="0"/>
              </a:rPr>
              <a:t>Зөвтгөл</a:t>
            </a:r>
            <a:r>
              <a:rPr lang="en-US" sz="2800" b="1" u="sng">
                <a:solidFill>
                  <a:srgbClr val="FFFFFF"/>
                </a:solidFill>
                <a:latin typeface="Arial" charset="0"/>
                <a:cs typeface="Arial" charset="0"/>
              </a:rPr>
              <a:t> (3:24)</a:t>
            </a:r>
          </a:p>
          <a:p>
            <a:pPr algn="r" eaLnBrk="1" hangingPunct="1">
              <a:lnSpc>
                <a:spcPct val="93000"/>
              </a:lnSpc>
            </a:pPr>
            <a:r>
              <a:rPr lang="mn-MN" sz="2800" b="1">
                <a:solidFill>
                  <a:srgbClr val="FFFFFF"/>
                </a:solidFill>
                <a:latin typeface="Arial" charset="0"/>
                <a:cs typeface="Arial" charset="0"/>
              </a:rPr>
              <a:t>Христ Есүс доторх золилтоор дамжуулан Түүний нигүүлсэл бүрэн төлөгдсөн билээ.</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afterEffect">
                                  <p:stCondLst>
                                    <p:cond delay="3000"/>
                                  </p:stCondLst>
                                  <p:childTnLst>
                                    <p:set>
                                      <p:cBhvr additive="repl">
                                        <p:cTn id="6" dur="1" fill="hold">
                                          <p:stCondLst>
                                            <p:cond delay="0"/>
                                          </p:stCondLst>
                                        </p:cTn>
                                        <p:tgtEl>
                                          <p:spTgt spid="54277"/>
                                        </p:tgtEl>
                                        <p:attrNameLst>
                                          <p:attrName>style.visibility</p:attrName>
                                        </p:attrNameLst>
                                      </p:cBhvr>
                                      <p:to>
                                        <p:strVal val="visible"/>
                                      </p:to>
                                    </p:set>
                                    <p:animEffect transition="in" filter="dissolve">
                                      <p:cBhvr additive="repl">
                                        <p:cTn id="7" dur="500"/>
                                        <p:tgtEl>
                                          <p:spTgt spid="54277"/>
                                        </p:tgtEl>
                                      </p:cBhvr>
                                    </p:animEffect>
                                  </p:childTnLst>
                                </p:cTn>
                              </p:par>
                            </p:childTnLst>
                          </p:cTn>
                        </p:par>
                        <p:par>
                          <p:cTn id="8" fill="hold" nodeType="afterGroup">
                            <p:stCondLst>
                              <p:cond delay="3500"/>
                            </p:stCondLst>
                            <p:childTnLst>
                              <p:par>
                                <p:cTn id="9" presetID="1" presetClass="entr" fill="hold" nodeType="afterEffect">
                                  <p:stCondLst>
                                    <p:cond delay="3000"/>
                                  </p:stCondLst>
                                  <p:childTnLst>
                                    <p:set>
                                      <p:cBhvr additive="repl">
                                        <p:cTn id="10" dur="1" fill="hold">
                                          <p:stCondLst>
                                            <p:cond delay="0"/>
                                          </p:stCondLst>
                                        </p:cTn>
                                        <p:tgtEl>
                                          <p:spTgt spid="54275">
                                            <p:txEl>
                                              <p:pRg st="0" end="0"/>
                                            </p:txEl>
                                          </p:spTgt>
                                        </p:tgtEl>
                                        <p:attrNameLst>
                                          <p:attrName>style.visibility</p:attrName>
                                        </p:attrNameLst>
                                      </p:cBhvr>
                                      <p:to>
                                        <p:strVal val="visible"/>
                                      </p:to>
                                    </p:set>
                                  </p:childTnLst>
                                </p:cTn>
                              </p:par>
                            </p:childTnLst>
                          </p:cTn>
                        </p:par>
                        <p:par>
                          <p:cTn id="11" fill="hold" nodeType="afterGroup">
                            <p:stCondLst>
                              <p:cond delay="6500"/>
                            </p:stCondLst>
                            <p:childTnLst>
                              <p:par>
                                <p:cTn id="12" presetID="1" presetClass="entr" fill="hold" nodeType="afterEffect">
                                  <p:stCondLst>
                                    <p:cond delay="3000"/>
                                  </p:stCondLst>
                                  <p:childTnLst>
                                    <p:set>
                                      <p:cBhvr additive="repl">
                                        <p:cTn id="13" dur="1" fill="hold">
                                          <p:stCondLst>
                                            <p:cond delay="0"/>
                                          </p:stCondLst>
                                        </p:cTn>
                                        <p:tgtEl>
                                          <p:spTgt spid="54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Text Box 1"/>
          <p:cNvSpPr txBox="1">
            <a:spLocks noChangeArrowheads="1"/>
          </p:cNvSpPr>
          <p:nvPr/>
        </p:nvSpPr>
        <p:spPr bwMode="auto">
          <a:xfrm>
            <a:off x="84138" y="6342063"/>
            <a:ext cx="5842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nchorCtr="1"/>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fld id="{FC0563AC-AD52-2A4B-8227-E66F82907086}" type="slidenum">
              <a:rPr lang="en-US" sz="2600" b="1">
                <a:solidFill>
                  <a:srgbClr val="FFFFFF"/>
                </a:solidFill>
                <a:latin typeface="Arial" charset="0"/>
                <a:cs typeface="Arial Unicode MS" charset="0"/>
              </a:rPr>
              <a:pPr eaLnBrk="1" hangingPunct="1">
                <a:lnSpc>
                  <a:spcPct val="93000"/>
                </a:lnSpc>
              </a:pPr>
              <a:t>2</a:t>
            </a:fld>
            <a:endParaRPr lang="en-US" sz="2600" b="1">
              <a:solidFill>
                <a:srgbClr val="FFFFFF"/>
              </a:solidFill>
              <a:latin typeface="Arial" charset="0"/>
              <a:cs typeface="Arial Unicode MS" charset="0"/>
            </a:endParaRPr>
          </a:p>
        </p:txBody>
      </p:sp>
      <p:sp>
        <p:nvSpPr>
          <p:cNvPr id="409603" name="Rectangle 2"/>
          <p:cNvSpPr>
            <a:spLocks noChangeArrowheads="1"/>
          </p:cNvSpPr>
          <p:nvPr/>
        </p:nvSpPr>
        <p:spPr bwMode="auto">
          <a:xfrm>
            <a:off x="0" y="0"/>
            <a:ext cx="9144000" cy="6858000"/>
          </a:xfrm>
          <a:prstGeom prst="rect">
            <a:avLst/>
          </a:pr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9604" name="Text Box 3"/>
          <p:cNvSpPr txBox="1">
            <a:spLocks noChangeArrowheads="1"/>
          </p:cNvSpPr>
          <p:nvPr/>
        </p:nvSpPr>
        <p:spPr bwMode="auto">
          <a:xfrm>
            <a:off x="914400" y="762000"/>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11952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84000"/>
              </a:lnSpc>
            </a:pPr>
            <a:r>
              <a:rPr lang="en-US" sz="3600" b="1">
                <a:solidFill>
                  <a:srgbClr val="006666"/>
                </a:solidFill>
                <a:latin typeface="Arial" charset="0"/>
              </a:rPr>
              <a:t>Walk Thru the Pauline Epistles</a:t>
            </a:r>
          </a:p>
        </p:txBody>
      </p:sp>
      <p:sp>
        <p:nvSpPr>
          <p:cNvPr id="409605" name="Text Box 4"/>
          <p:cNvSpPr txBox="1">
            <a:spLocks noChangeArrowheads="1"/>
          </p:cNvSpPr>
          <p:nvPr/>
        </p:nvSpPr>
        <p:spPr bwMode="auto">
          <a:xfrm>
            <a:off x="914400" y="2362200"/>
            <a:ext cx="8001000"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pic>
        <p:nvPicPr>
          <p:cNvPr id="4096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 y="228600"/>
            <a:ext cx="88519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09607" name="Text Box 6"/>
          <p:cNvSpPr txBox="1">
            <a:spLocks noChangeArrowheads="1"/>
          </p:cNvSpPr>
          <p:nvPr/>
        </p:nvSpPr>
        <p:spPr bwMode="auto">
          <a:xfrm>
            <a:off x="8504238" y="0"/>
            <a:ext cx="638175" cy="457200"/>
          </a:xfrm>
          <a:prstGeom prst="rect">
            <a:avLst/>
          </a:prstGeom>
          <a:solidFill>
            <a:srgbClr val="003366"/>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5000"/>
              </a:lnSpc>
            </a:pPr>
            <a:r>
              <a:rPr lang="en-US" b="1">
                <a:solidFill>
                  <a:srgbClr val="FFFFFF"/>
                </a:solidFill>
                <a:cs typeface="Arial Unicode MS" charset="0"/>
              </a:rPr>
              <a:t>143</a:t>
            </a:r>
          </a:p>
        </p:txBody>
      </p:sp>
      <p:grpSp>
        <p:nvGrpSpPr>
          <p:cNvPr id="2" name="Group 7"/>
          <p:cNvGrpSpPr>
            <a:grpSpLocks/>
          </p:cNvGrpSpPr>
          <p:nvPr/>
        </p:nvGrpSpPr>
        <p:grpSpPr bwMode="auto">
          <a:xfrm>
            <a:off x="228600" y="3767138"/>
            <a:ext cx="4033838" cy="2324100"/>
            <a:chOff x="144" y="2373"/>
            <a:chExt cx="2541" cy="1464"/>
          </a:xfrm>
        </p:grpSpPr>
        <p:sp>
          <p:nvSpPr>
            <p:cNvPr id="409616" name="Rectangle 8"/>
            <p:cNvSpPr>
              <a:spLocks noChangeArrowheads="1"/>
            </p:cNvSpPr>
            <p:nvPr/>
          </p:nvSpPr>
          <p:spPr bwMode="auto">
            <a:xfrm>
              <a:off x="144" y="2736"/>
              <a:ext cx="2542" cy="1102"/>
            </a:xfrm>
            <a:prstGeom prst="rect">
              <a:avLst/>
            </a:prstGeom>
            <a:noFill/>
            <a:ln w="57240">
              <a:solidFill>
                <a:srgbClr val="0033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9617" name="Text Box 9"/>
            <p:cNvSpPr txBox="1">
              <a:spLocks noChangeArrowheads="1"/>
            </p:cNvSpPr>
            <p:nvPr/>
          </p:nvSpPr>
          <p:spPr bwMode="auto">
            <a:xfrm>
              <a:off x="864" y="2373"/>
              <a:ext cx="1149"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101000"/>
                </a:lnSpc>
              </a:pPr>
              <a:r>
                <a:rPr lang="en-US" b="1">
                  <a:solidFill>
                    <a:srgbClr val="000000"/>
                  </a:solidFill>
                  <a:latin typeface="Tahoma" charset="0"/>
                  <a:cs typeface="Arial Unicode MS" charset="0"/>
                </a:rPr>
                <a:t>Missionary</a:t>
              </a:r>
            </a:p>
          </p:txBody>
        </p:sp>
      </p:grpSp>
      <p:grpSp>
        <p:nvGrpSpPr>
          <p:cNvPr id="3" name="Group 10"/>
          <p:cNvGrpSpPr>
            <a:grpSpLocks/>
          </p:cNvGrpSpPr>
          <p:nvPr/>
        </p:nvGrpSpPr>
        <p:grpSpPr bwMode="auto">
          <a:xfrm>
            <a:off x="4870450" y="3767138"/>
            <a:ext cx="1141413" cy="2781300"/>
            <a:chOff x="3068" y="2373"/>
            <a:chExt cx="719" cy="1752"/>
          </a:xfrm>
        </p:grpSpPr>
        <p:sp>
          <p:nvSpPr>
            <p:cNvPr id="409614" name="Rectangle 11"/>
            <p:cNvSpPr>
              <a:spLocks noChangeArrowheads="1"/>
            </p:cNvSpPr>
            <p:nvPr/>
          </p:nvSpPr>
          <p:spPr bwMode="auto">
            <a:xfrm>
              <a:off x="3168" y="2736"/>
              <a:ext cx="574" cy="1390"/>
            </a:xfrm>
            <a:prstGeom prst="rect">
              <a:avLst/>
            </a:prstGeom>
            <a:noFill/>
            <a:ln w="57240">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9615" name="Text Box 12"/>
            <p:cNvSpPr txBox="1">
              <a:spLocks noChangeArrowheads="1"/>
            </p:cNvSpPr>
            <p:nvPr/>
          </p:nvSpPr>
          <p:spPr bwMode="auto">
            <a:xfrm>
              <a:off x="3068" y="2373"/>
              <a:ext cx="720"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101000"/>
                </a:lnSpc>
              </a:pPr>
              <a:r>
                <a:rPr lang="en-US" b="1">
                  <a:solidFill>
                    <a:srgbClr val="FF9900"/>
                  </a:solidFill>
                  <a:latin typeface="Tahoma" charset="0"/>
                  <a:cs typeface="Arial Unicode MS" charset="0"/>
                </a:rPr>
                <a:t>Prison</a:t>
              </a:r>
            </a:p>
          </p:txBody>
        </p:sp>
      </p:grpSp>
      <p:grpSp>
        <p:nvGrpSpPr>
          <p:cNvPr id="4" name="Group 13"/>
          <p:cNvGrpSpPr>
            <a:grpSpLocks/>
          </p:cNvGrpSpPr>
          <p:nvPr/>
        </p:nvGrpSpPr>
        <p:grpSpPr bwMode="auto">
          <a:xfrm>
            <a:off x="5943600" y="3767138"/>
            <a:ext cx="1976438" cy="1714500"/>
            <a:chOff x="3744" y="2373"/>
            <a:chExt cx="1245" cy="1080"/>
          </a:xfrm>
        </p:grpSpPr>
        <p:sp>
          <p:nvSpPr>
            <p:cNvPr id="409612" name="Rectangle 14"/>
            <p:cNvSpPr>
              <a:spLocks noChangeArrowheads="1"/>
            </p:cNvSpPr>
            <p:nvPr/>
          </p:nvSpPr>
          <p:spPr bwMode="auto">
            <a:xfrm>
              <a:off x="3744" y="2736"/>
              <a:ext cx="1246" cy="718"/>
            </a:xfrm>
            <a:prstGeom prst="rect">
              <a:avLst/>
            </a:prstGeom>
            <a:noFill/>
            <a:ln w="5724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9613" name="Text Box 15"/>
            <p:cNvSpPr txBox="1">
              <a:spLocks noChangeArrowheads="1"/>
            </p:cNvSpPr>
            <p:nvPr/>
          </p:nvSpPr>
          <p:spPr bwMode="auto">
            <a:xfrm>
              <a:off x="3888" y="2373"/>
              <a:ext cx="908"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101000"/>
                </a:lnSpc>
              </a:pPr>
              <a:r>
                <a:rPr lang="en-US" b="1">
                  <a:solidFill>
                    <a:srgbClr val="800000"/>
                  </a:solidFill>
                  <a:latin typeface="Tahoma" charset="0"/>
                  <a:cs typeface="Arial Unicode MS" charset="0"/>
                </a:rPr>
                <a:t>Pastoral</a:t>
              </a:r>
            </a:p>
          </p:txBody>
        </p:sp>
      </p:grpSp>
      <p:sp>
        <p:nvSpPr>
          <p:cNvPr id="36880" name="Text Box 16"/>
          <p:cNvSpPr txBox="1">
            <a:spLocks noChangeArrowheads="1"/>
          </p:cNvSpPr>
          <p:nvPr/>
        </p:nvSpPr>
        <p:spPr bwMode="auto">
          <a:xfrm rot="-1020000">
            <a:off x="1360488" y="1382713"/>
            <a:ext cx="5730875" cy="984250"/>
          </a:xfrm>
          <a:prstGeom prst="rect">
            <a:avLst/>
          </a:prstGeom>
          <a:solidFill>
            <a:srgbClr val="666699"/>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948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5000"/>
              </a:lnSpc>
            </a:pPr>
            <a:r>
              <a:rPr lang="mn-MN" sz="2000">
                <a:solidFill>
                  <a:srgbClr val="FFFFFF"/>
                </a:solidFill>
                <a:cs typeface="Arial Unicode MS" charset="0"/>
              </a:rPr>
              <a:t>Ром ном бол СМ-ний захидлуудын сүүлчийнх бөгөөд ШГ-ний захидлуудын эхэнд нь жагсаагдсан байдаг.</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dissolve">
                                      <p:cBhvr additive="repl">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3"/>
                                        </p:tgtEl>
                                        <p:attrNameLst>
                                          <p:attrName>style.visibility</p:attrName>
                                        </p:attrNameLst>
                                      </p:cBhvr>
                                      <p:to>
                                        <p:strVal val="visible"/>
                                      </p:to>
                                    </p:set>
                                    <p:animEffect transition="in" filter="dissolve">
                                      <p:cBhvr additive="repl">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fill="hold" nodeType="clickEffect">
                                  <p:stCondLst>
                                    <p:cond delay="0"/>
                                  </p:stCondLst>
                                  <p:childTnLst>
                                    <p:set>
                                      <p:cBhvr additive="repl">
                                        <p:cTn id="16" dur="1" fill="hold">
                                          <p:stCondLst>
                                            <p:cond delay="0"/>
                                          </p:stCondLst>
                                        </p:cTn>
                                        <p:tgtEl>
                                          <p:spTgt spid="4"/>
                                        </p:tgtEl>
                                        <p:attrNameLst>
                                          <p:attrName>style.visibility</p:attrName>
                                        </p:attrNameLst>
                                      </p:cBhvr>
                                      <p:to>
                                        <p:strVal val="visible"/>
                                      </p:to>
                                    </p:set>
                                    <p:animEffect transition="in" filter="dissolve">
                                      <p:cBhvr additive="repl">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fill="hold" nodeType="clickEffect">
                                  <p:stCondLst>
                                    <p:cond delay="0"/>
                                  </p:stCondLst>
                                  <p:iterate type="lt">
                                    <p:tmPct val="5000"/>
                                  </p:iterate>
                                  <p:childTnLst>
                                    <p:set>
                                      <p:cBhvr additive="repl">
                                        <p:cTn id="21" dur="1" fill="hold">
                                          <p:stCondLst>
                                            <p:cond delay="0"/>
                                          </p:stCondLst>
                                        </p:cTn>
                                        <p:tgtEl>
                                          <p:spTgt spid="36880"/>
                                        </p:tgtEl>
                                        <p:attrNameLst>
                                          <p:attrName>style.visibility</p:attrName>
                                        </p:attrNameLst>
                                      </p:cBhvr>
                                      <p:to>
                                        <p:strVal val="visible"/>
                                      </p:to>
                                    </p:set>
                                    <p:anim calcmode="lin" valueType="num">
                                      <p:cBhvr additive="repl">
                                        <p:cTn id="22" dur="1000" fill="hold"/>
                                        <p:tgtEl>
                                          <p:spTgt spid="36880"/>
                                        </p:tgtEl>
                                        <p:attrNameLst>
                                          <p:attrName>ppt_w</p:attrName>
                                        </p:attrNameLst>
                                      </p:cBhvr>
                                      <p:tavLst>
                                        <p:tav>
                                          <p:val>
                                            <p:strVal val="0"/>
                                          </p:val>
                                        </p:tav>
                                        <p:tav>
                                          <p:val>
                                            <p:strVal val="#ppt_w"/>
                                          </p:val>
                                        </p:tav>
                                      </p:tavLst>
                                    </p:anim>
                                    <p:anim calcmode="lin" valueType="num">
                                      <p:cBhvr additive="repl">
                                        <p:cTn id="23" dur="1000" fill="hold"/>
                                        <p:tgtEl>
                                          <p:spTgt spid="36880"/>
                                        </p:tgtEl>
                                        <p:attrNameLst>
                                          <p:attrName>ppt_h</p:attrName>
                                        </p:attrNameLst>
                                      </p:cBhvr>
                                      <p:tavLst>
                                        <p:tav>
                                          <p:val>
                                            <p:strVal val="0"/>
                                          </p:val>
                                        </p:tav>
                                        <p:tav>
                                          <p:val>
                                            <p:strVal val="#ppt_h"/>
                                          </p:val>
                                        </p:tav>
                                      </p:tavLst>
                                    </p:anim>
                                    <p:anim calcmode="lin" valueType="num">
                                      <p:cBhvr additive="repl">
                                        <p:cTn id="24" dur="1000" fill="hold"/>
                                        <p:tgtEl>
                                          <p:spTgt spid="36880"/>
                                        </p:tgtEl>
                                        <p:attrNameLst>
                                          <p:attrName>r</p:attrName>
                                        </p:attrNameLst>
                                      </p:cBhvr>
                                      <p:tavLst>
                                        <p:tav>
                                          <p:val>
                                            <p:strVal val="90"/>
                                          </p:val>
                                        </p:tav>
                                        <p:tav>
                                          <p:val>
                                            <p:strVal val="0"/>
                                          </p:val>
                                        </p:tav>
                                      </p:tavLst>
                                    </p:anim>
                                    <p:animEffect transition="in" filter="fade">
                                      <p:cBhvr additive="repl">
                                        <p:cTn id="25" dur="1000"/>
                                        <p:tgtEl>
                                          <p:spTgt spid="36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6466" name="Text Box 1"/>
          <p:cNvSpPr txBox="1">
            <a:spLocks noChangeArrowheads="1"/>
          </p:cNvSpPr>
          <p:nvPr/>
        </p:nvSpPr>
        <p:spPr bwMode="auto">
          <a:xfrm>
            <a:off x="6553200" y="6245225"/>
            <a:ext cx="213042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7CA52665-96A8-5F47-9957-80546375D56A}" type="slidenum">
              <a:rPr lang="en-US" sz="1400">
                <a:solidFill>
                  <a:srgbClr val="FFFFFF"/>
                </a:solidFill>
                <a:latin typeface="Arial" charset="0"/>
                <a:cs typeface="Arial Unicode MS" charset="0"/>
              </a:rPr>
              <a:pPr algn="r" eaLnBrk="1" hangingPunct="1">
                <a:lnSpc>
                  <a:spcPct val="93000"/>
                </a:lnSpc>
              </a:pPr>
              <a:t>20</a:t>
            </a:fld>
            <a:endParaRPr lang="en-US" sz="1400">
              <a:solidFill>
                <a:srgbClr val="FFFFFF"/>
              </a:solidFill>
              <a:latin typeface="Arial" charset="0"/>
              <a:cs typeface="Arial Unicode MS" charset="0"/>
            </a:endParaRPr>
          </a:p>
        </p:txBody>
      </p:sp>
      <p:sp>
        <p:nvSpPr>
          <p:cNvPr id="446467" name="Text Box 2"/>
          <p:cNvSpPr txBox="1">
            <a:spLocks noChangeArrowheads="1"/>
          </p:cNvSpPr>
          <p:nvPr/>
        </p:nvSpPr>
        <p:spPr bwMode="auto">
          <a:xfrm>
            <a:off x="609600" y="204788"/>
            <a:ext cx="8534400" cy="1341437"/>
          </a:xfrm>
          <a:prstGeom prst="rect">
            <a:avLst/>
          </a:prstGeom>
          <a:solidFill>
            <a:srgbClr val="BBE0E3"/>
          </a:solidFill>
          <a:ln>
            <a:noFill/>
          </a:ln>
          <a:extLst>
            <a:ext uri="{91240B29-F687-4f45-9708-019B960494DF}">
              <a14:hiddenLine xmlns:a14="http://schemas.microsoft.com/office/drawing/2010/main" w="9525">
                <a:solidFill>
                  <a:srgbClr val="000000"/>
                </a:solidFill>
                <a:round/>
                <a:headEnd/>
                <a:tailEnd/>
              </a14:hiddenLine>
            </a:ext>
          </a:extLst>
        </p:spPr>
        <p:txBody>
          <a:bodyPr lIns="90000" tIns="846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4400" b="1">
                <a:solidFill>
                  <a:srgbClr val="FF0000"/>
                </a:solidFill>
                <a:latin typeface="Arial" charset="0"/>
              </a:rPr>
              <a:t>Чөлөөлөлт</a:t>
            </a:r>
            <a:r>
              <a:rPr lang="en-US" sz="4400" b="1">
                <a:solidFill>
                  <a:srgbClr val="FF0000"/>
                </a:solidFill>
                <a:latin typeface="Arial" charset="0"/>
              </a:rPr>
              <a:t> (3:24): </a:t>
            </a:r>
            <a:br>
              <a:rPr lang="en-US" sz="4400" b="1">
                <a:solidFill>
                  <a:srgbClr val="FF0000"/>
                </a:solidFill>
                <a:latin typeface="Arial" charset="0"/>
              </a:rPr>
            </a:br>
            <a:r>
              <a:rPr lang="en-US" sz="4400" b="1">
                <a:solidFill>
                  <a:srgbClr val="FF0000"/>
                </a:solidFill>
                <a:latin typeface="Arial" charset="0"/>
              </a:rPr>
              <a:t>“</a:t>
            </a:r>
            <a:r>
              <a:rPr lang="mn-MN" sz="4400" b="1">
                <a:solidFill>
                  <a:srgbClr val="FF0000"/>
                </a:solidFill>
                <a:latin typeface="Arial" charset="0"/>
              </a:rPr>
              <a:t>төлөхийг шаардах</a:t>
            </a:r>
            <a:r>
              <a:rPr lang="en-US" sz="4400" b="1">
                <a:solidFill>
                  <a:srgbClr val="FF0000"/>
                </a:solidFill>
                <a:latin typeface="Arial" charset="0"/>
              </a:rPr>
              <a:t>” (Greek)</a:t>
            </a:r>
          </a:p>
        </p:txBody>
      </p:sp>
      <p:sp>
        <p:nvSpPr>
          <p:cNvPr id="55299" name="AutoShape 3"/>
          <p:cNvSpPr>
            <a:spLocks noChangeArrowheads="1"/>
          </p:cNvSpPr>
          <p:nvPr/>
        </p:nvSpPr>
        <p:spPr bwMode="auto">
          <a:xfrm>
            <a:off x="304800" y="3429000"/>
            <a:ext cx="3352800" cy="3276600"/>
          </a:xfrm>
          <a:prstGeom prst="cube">
            <a:avLst>
              <a:gd name="adj" fmla="val 25000"/>
            </a:avLst>
          </a:prstGeom>
          <a:blipFill dpi="0" rotWithShape="0">
            <a:blip r:embed="rId3"/>
            <a:srcRect/>
            <a:tile tx="0" ty="0" sx="100000" sy="100000" flip="none" algn="tl"/>
          </a:blipFill>
          <a:ln w="9360">
            <a:solidFill>
              <a:srgbClr val="000000"/>
            </a:solidFill>
            <a:miter lim="800000"/>
            <a:headEnd/>
            <a:tailEnd/>
          </a:ln>
        </p:spPr>
        <p:txBody>
          <a:bodyPr wrap="none" anchor="ctr"/>
          <a:lstStyle/>
          <a:p>
            <a:endParaRPr lang="en-US"/>
          </a:p>
        </p:txBody>
      </p:sp>
      <p:sp>
        <p:nvSpPr>
          <p:cNvPr id="55300" name="Text Box 4"/>
          <p:cNvSpPr txBox="1">
            <a:spLocks noChangeArrowheads="1"/>
          </p:cNvSpPr>
          <p:nvPr/>
        </p:nvSpPr>
        <p:spPr bwMode="auto">
          <a:xfrm>
            <a:off x="457200" y="4427538"/>
            <a:ext cx="22860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112000"/>
              </a:lnSpc>
              <a:spcBef>
                <a:spcPts val="2500"/>
              </a:spcBef>
            </a:pPr>
            <a:r>
              <a:rPr lang="mn-MN" sz="3200" b="1">
                <a:solidFill>
                  <a:srgbClr val="000000"/>
                </a:solidFill>
                <a:latin typeface="Alan Den" charset="0"/>
                <a:cs typeface="Arial Unicode MS" charset="0"/>
              </a:rPr>
              <a:t>Гэм нүгэлд боолчлуу-лах</a:t>
            </a:r>
          </a:p>
        </p:txBody>
      </p:sp>
      <p:pic>
        <p:nvPicPr>
          <p:cNvPr id="553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810000"/>
            <a:ext cx="165417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53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2971800"/>
            <a:ext cx="11811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5303" name="Text Box 7"/>
          <p:cNvSpPr txBox="1">
            <a:spLocks noChangeArrowheads="1"/>
          </p:cNvSpPr>
          <p:nvPr/>
        </p:nvSpPr>
        <p:spPr bwMode="auto">
          <a:xfrm>
            <a:off x="1295400" y="1676400"/>
            <a:ext cx="64770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20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5000"/>
              </a:lnSpc>
              <a:spcBef>
                <a:spcPts val="2500"/>
              </a:spcBef>
            </a:pPr>
            <a:r>
              <a:rPr lang="mn-MN" sz="4000" b="1">
                <a:solidFill>
                  <a:srgbClr val="000000"/>
                </a:solidFill>
                <a:cs typeface="Arial Unicode MS" charset="0"/>
              </a:rPr>
              <a:t>Христийн цусаар бидний өр төлөгдсөн</a:t>
            </a:r>
            <a:r>
              <a:rPr lang="en-US" sz="4000" b="1">
                <a:solidFill>
                  <a:srgbClr val="000000"/>
                </a:solidFill>
                <a:cs typeface="Arial Unicode MS" charset="0"/>
              </a:rPr>
              <a:t> (1 </a:t>
            </a:r>
            <a:r>
              <a:rPr lang="mn-MN" sz="4000" b="1">
                <a:solidFill>
                  <a:srgbClr val="000000"/>
                </a:solidFill>
                <a:cs typeface="Arial Unicode MS" charset="0"/>
              </a:rPr>
              <a:t>Петр</a:t>
            </a:r>
            <a:r>
              <a:rPr lang="en-US" sz="4000" b="1">
                <a:solidFill>
                  <a:srgbClr val="000000"/>
                </a:solidFill>
                <a:cs typeface="Arial Unicode MS" charset="0"/>
              </a:rPr>
              <a:t> 1:18)</a:t>
            </a:r>
          </a:p>
        </p:txBody>
      </p:sp>
      <p:sp>
        <p:nvSpPr>
          <p:cNvPr id="55304" name="Text Box 8"/>
          <p:cNvSpPr txBox="1">
            <a:spLocks noChangeArrowheads="1"/>
          </p:cNvSpPr>
          <p:nvPr/>
        </p:nvSpPr>
        <p:spPr bwMode="auto">
          <a:xfrm>
            <a:off x="5791200" y="2743200"/>
            <a:ext cx="2073275" cy="439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112000"/>
              </a:lnSpc>
            </a:pPr>
            <a:r>
              <a:rPr lang="en-US" sz="25200">
                <a:solidFill>
                  <a:srgbClr val="FF0000"/>
                </a:solidFill>
                <a:latin typeface="Alan Den" charset="0"/>
                <a:cs typeface="Arial Unicode MS" charset="0"/>
              </a:rPr>
              <a:t>X</a:t>
            </a:r>
          </a:p>
        </p:txBody>
      </p:sp>
      <p:pic>
        <p:nvPicPr>
          <p:cNvPr id="553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9400" y="3352800"/>
            <a:ext cx="26416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5306" name="AutoShape 10"/>
          <p:cNvSpPr>
            <a:spLocks noChangeArrowheads="1"/>
          </p:cNvSpPr>
          <p:nvPr/>
        </p:nvSpPr>
        <p:spPr bwMode="auto">
          <a:xfrm>
            <a:off x="2819400" y="3886200"/>
            <a:ext cx="3048000" cy="1066800"/>
          </a:xfrm>
          <a:custGeom>
            <a:avLst/>
            <a:gdLst>
              <a:gd name="T0" fmla="*/ 2147483647 w 21600"/>
              <a:gd name="T1" fmla="*/ 0 h 21600"/>
              <a:gd name="T2" fmla="*/ 0 w 21600"/>
              <a:gd name="T3" fmla="*/ 1301102667 h 21600"/>
              <a:gd name="T4" fmla="*/ 2147483647 w 21600"/>
              <a:gd name="T5" fmla="*/ 2147483647 h 21600"/>
              <a:gd name="T6" fmla="*/ 2147483647 w 21600"/>
              <a:gd name="T7" fmla="*/ 130110266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BBE0E3"/>
          </a:solidFill>
          <a:ln w="9360">
            <a:solidFill>
              <a:srgbClr val="000000"/>
            </a:solidFill>
            <a:miter lim="800000"/>
            <a:headEnd/>
            <a:tailEnd/>
          </a:ln>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additive="repl">
                                        <p:cTn id="6" dur="1" fill="hold">
                                          <p:stCondLst>
                                            <p:cond delay="0"/>
                                          </p:stCondLst>
                                        </p:cTn>
                                        <p:tgtEl>
                                          <p:spTgt spid="55299"/>
                                        </p:tgtEl>
                                        <p:attrNameLst>
                                          <p:attrName>style.visibility</p:attrName>
                                        </p:attrNameLst>
                                      </p:cBhvr>
                                      <p:to>
                                        <p:strVal val="visible"/>
                                      </p:to>
                                    </p:set>
                                    <p:animEffect transition="in" filter="wipe(down)">
                                      <p:cBhvr additive="repl">
                                        <p:cTn id="7" dur="500"/>
                                        <p:tgtEl>
                                          <p:spTgt spid="552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fill="hold" nodeType="clickEffect">
                                  <p:stCondLst>
                                    <p:cond delay="0"/>
                                  </p:stCondLst>
                                  <p:childTnLst>
                                    <p:set>
                                      <p:cBhvr additive="repl">
                                        <p:cTn id="11" dur="1" fill="hold">
                                          <p:stCondLst>
                                            <p:cond delay="0"/>
                                          </p:stCondLst>
                                        </p:cTn>
                                        <p:tgtEl>
                                          <p:spTgt spid="55300"/>
                                        </p:tgtEl>
                                        <p:attrNameLst>
                                          <p:attrName>style.visibility</p:attrName>
                                        </p:attrNameLst>
                                      </p:cBhvr>
                                      <p:to>
                                        <p:strVal val="visible"/>
                                      </p:to>
                                    </p:set>
                                    <p:animEffect transition="in" filter="fade">
                                      <p:cBhvr additive="repl">
                                        <p:cTn id="12" dur="1000"/>
                                        <p:tgtEl>
                                          <p:spTgt spid="55300"/>
                                        </p:tgtEl>
                                      </p:cBhvr>
                                    </p:animEffect>
                                    <p:anim calcmode="lin" valueType="num">
                                      <p:cBhvr additive="repl">
                                        <p:cTn id="13" dur="1000" fill="hold"/>
                                        <p:tgtEl>
                                          <p:spTgt spid="55300"/>
                                        </p:tgtEl>
                                        <p:attrNameLst>
                                          <p:attrName>ppt_x</p:attrName>
                                        </p:attrNameLst>
                                      </p:cBhvr>
                                      <p:tavLst>
                                        <p:tav>
                                          <p:val>
                                            <p:strVal val="#ppt_x"/>
                                          </p:val>
                                        </p:tav>
                                        <p:tav>
                                          <p:val>
                                            <p:strVal val="#ppt_x"/>
                                          </p:val>
                                        </p:tav>
                                      </p:tavLst>
                                    </p:anim>
                                    <p:anim calcmode="lin" valueType="num">
                                      <p:cBhvr additive="repl">
                                        <p:cTn id="14" dur="900" decel="100000" fill="hold"/>
                                        <p:tgtEl>
                                          <p:spTgt spid="55300"/>
                                        </p:tgtEl>
                                        <p:attrNameLst>
                                          <p:attrName>ppt_y</p:attrName>
                                        </p:attrNameLst>
                                      </p:cBhvr>
                                      <p:tavLst>
                                        <p:tav>
                                          <p:val>
                                            <p:strVal val="#ppt_y+1"/>
                                          </p:val>
                                        </p:tav>
                                        <p:tav>
                                          <p:val>
                                            <p:strVal val="#ppt_y-.03"/>
                                          </p:val>
                                        </p:tav>
                                      </p:tavLst>
                                    </p:anim>
                                    <p:anim calcmode="lin" valueType="num">
                                      <p:cBhvr additive="repl">
                                        <p:cTn id="15" dur="100" accel="100000" fill="hold">
                                          <p:stCondLst>
                                            <p:cond delay="0"/>
                                          </p:stCondLst>
                                        </p:cTn>
                                        <p:tgtEl>
                                          <p:spTgt spid="55300"/>
                                        </p:tgtEl>
                                        <p:attrNameLst>
                                          <p:attrName>ppt_y</p:attrName>
                                        </p:attrNameLst>
                                      </p:cBhvr>
                                      <p:tavLst>
                                        <p:tav>
                                          <p:val>
                                            <p:strVal val="#ppt_y-.03"/>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fill="hold" nodeType="clickEffect">
                                  <p:stCondLst>
                                    <p:cond delay="0"/>
                                  </p:stCondLst>
                                  <p:childTnLst>
                                    <p:set>
                                      <p:cBhvr additive="repl">
                                        <p:cTn id="19" dur="1" fill="hold">
                                          <p:stCondLst>
                                            <p:cond delay="0"/>
                                          </p:stCondLst>
                                        </p:cTn>
                                        <p:tgtEl>
                                          <p:spTgt spid="5530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fill="hold" nodeType="clickEffect">
                                  <p:stCondLst>
                                    <p:cond delay="0"/>
                                  </p:stCondLst>
                                  <p:childTnLst>
                                    <p:set>
                                      <p:cBhvr additive="repl">
                                        <p:cTn id="23" dur="1" fill="hold">
                                          <p:stCondLst>
                                            <p:cond delay="0"/>
                                          </p:stCondLst>
                                        </p:cTn>
                                        <p:tgtEl>
                                          <p:spTgt spid="55301"/>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48" presetClass="entr" accel="50000" fill="hold" nodeType="clickEffect">
                                  <p:stCondLst>
                                    <p:cond delay="0"/>
                                  </p:stCondLst>
                                  <p:childTnLst>
                                    <p:set>
                                      <p:cBhvr additive="repl">
                                        <p:cTn id="27" dur="1" fill="hold">
                                          <p:stCondLst>
                                            <p:cond delay="0"/>
                                          </p:stCondLst>
                                        </p:cTn>
                                        <p:tgtEl>
                                          <p:spTgt spid="55304"/>
                                        </p:tgtEl>
                                        <p:attrNameLst>
                                          <p:attrName>style.visibility</p:attrName>
                                        </p:attrNameLst>
                                      </p:cBhvr>
                                      <p:to>
                                        <p:strVal val="visible"/>
                                      </p:to>
                                    </p:set>
                                    <p:anim calcmode="lin" valueType="num">
                                      <p:cBhvr additive="repl">
                                        <p:cTn id="28" dur="1000" fill="hold"/>
                                        <p:tgtEl>
                                          <p:spTgt spid="55304"/>
                                        </p:tgtEl>
                                        <p:attrNameLst>
                                          <p:attrName>r</p:attrName>
                                        </p:attrNameLst>
                                      </p:cBhvr>
                                      <p:tavLst>
                                        <p:tav tm="100000">
                                          <p:val>
                                            <p:strVal val="90"/>
                                          </p:val>
                                        </p:tav>
                                        <p:tav>
                                          <p:val>
                                            <p:strVal val="90"/>
                                          </p:val>
                                        </p:tav>
                                        <p:tav>
                                          <p:val>
                                            <p:strVal val="90"/>
                                          </p:val>
                                        </p:tav>
                                        <p:tav>
                                          <p:val>
                                            <p:strVal val="0"/>
                                          </p:val>
                                        </p:tav>
                                      </p:tavLst>
                                    </p:anim>
                                    <p:anim calcmode="lin" valueType="num">
                                      <p:cBhvr additive="repl">
                                        <p:cTn id="29" dur="1000" fill="hold"/>
                                        <p:tgtEl>
                                          <p:spTgt spid="55304"/>
                                        </p:tgtEl>
                                        <p:attrNameLst>
                                          <p:attrName>ppt_x</p:attrName>
                                        </p:attrNameLst>
                                      </p:cBhvr>
                                      <p:tavLst>
                                        <p:tav>
                                          <p:val>
                                            <p:strVal val="-1"/>
                                          </p:val>
                                        </p:tav>
                                        <p:tav>
                                          <p:val>
                                            <p:strVal val="0.949999988079071"/>
                                          </p:val>
                                        </p:tav>
                                        <p:tav>
                                          <p:val>
                                            <p:strVal val="#ppt_x"/>
                                          </p:val>
                                        </p:tav>
                                      </p:tavLst>
                                    </p:anim>
                                    <p:anim calcmode="lin" valueType="num">
                                      <p:cBhvr additive="repl">
                                        <p:cTn id="30" dur="1000" fill="hold"/>
                                        <p:tgtEl>
                                          <p:spTgt spid="55304"/>
                                        </p:tgtEl>
                                        <p:attrNameLst>
                                          <p:attrName>ppt_y</p:attrName>
                                        </p:attrNameLst>
                                      </p:cBhvr>
                                      <p:tavLst>
                                        <p:tav>
                                          <p:val>
                                            <p:strVal val="#ppt_y"/>
                                          </p:val>
                                        </p:tav>
                                        <p:tav>
                                          <p:val>
                                            <p:strVal val="#ppt_y"/>
                                          </p:val>
                                        </p:tav>
                                      </p:tavLst>
                                    </p:anim>
                                    <p:animEffect transition="in" filter="fade">
                                      <p:cBhvr additive="repl">
                                        <p:cTn id="31" dur="1000"/>
                                        <p:tgtEl>
                                          <p:spTgt spid="5530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fill="hold" nodeType="clickEffect">
                                  <p:stCondLst>
                                    <p:cond delay="0"/>
                                  </p:stCondLst>
                                  <p:childTnLst>
                                    <p:set>
                                      <p:cBhvr additive="repl">
                                        <p:cTn id="35" dur="1" fill="hold">
                                          <p:stCondLst>
                                            <p:cond delay="0"/>
                                          </p:stCondLst>
                                        </p:cTn>
                                        <p:tgtEl>
                                          <p:spTgt spid="55305"/>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additive="repl">
                                        <p:cTn id="39" dur="1" fill="hold">
                                          <p:stCondLst>
                                            <p:cond delay="0"/>
                                          </p:stCondLst>
                                        </p:cTn>
                                        <p:tgtEl>
                                          <p:spTgt spid="55306"/>
                                        </p:tgtEl>
                                        <p:attrNameLst>
                                          <p:attrName>style.visibility</p:attrName>
                                        </p:attrNameLst>
                                      </p:cBhvr>
                                      <p:to>
                                        <p:strVal val="visible"/>
                                      </p:to>
                                    </p:set>
                                    <p:animEffect transition="in" filter="wipe(left)">
                                      <p:cBhvr additive="repl">
                                        <p:cTn id="40" dur="2000"/>
                                        <p:tgtEl>
                                          <p:spTgt spid="55306"/>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fill="hold" nodeType="clickEffect">
                                  <p:stCondLst>
                                    <p:cond delay="0"/>
                                  </p:stCondLst>
                                  <p:childTnLst>
                                    <p:set>
                                      <p:cBhvr additive="repl">
                                        <p:cTn id="44" dur="1" fill="hold">
                                          <p:stCondLst>
                                            <p:cond delay="0"/>
                                          </p:stCondLst>
                                        </p:cTn>
                                        <p:tgtEl>
                                          <p:spTgt spid="55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nimBg="1"/>
      <p:bldP spid="5530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BCBCB"/>
        </a:solidFill>
        <a:effectLst/>
      </p:bgPr>
    </p:bg>
    <p:spTree>
      <p:nvGrpSpPr>
        <p:cNvPr id="1" name=""/>
        <p:cNvGrpSpPr/>
        <p:nvPr/>
      </p:nvGrpSpPr>
      <p:grpSpPr>
        <a:xfrm>
          <a:off x="0" y="0"/>
          <a:ext cx="0" cy="0"/>
          <a:chOff x="0" y="0"/>
          <a:chExt cx="0" cy="0"/>
        </a:xfrm>
      </p:grpSpPr>
      <p:sp>
        <p:nvSpPr>
          <p:cNvPr id="448514"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spcBef>
                <a:spcPts val="875"/>
              </a:spcBef>
            </a:pPr>
            <a:fld id="{6F6B6709-CAB4-6944-9073-8053E01D0078}" type="slidenum">
              <a:rPr lang="en-US" sz="1400">
                <a:solidFill>
                  <a:srgbClr val="FFFFFF"/>
                </a:solidFill>
                <a:cs typeface="Arial Unicode MS" charset="0"/>
              </a:rPr>
              <a:pPr algn="r" eaLnBrk="1" hangingPunct="1">
                <a:lnSpc>
                  <a:spcPct val="95000"/>
                </a:lnSpc>
                <a:spcBef>
                  <a:spcPts val="875"/>
                </a:spcBef>
              </a:pPr>
              <a:t>21</a:t>
            </a:fld>
            <a:endParaRPr lang="en-US" sz="1400">
              <a:solidFill>
                <a:srgbClr val="FFFFFF"/>
              </a:solidFill>
              <a:cs typeface="Arial Unicode MS" charset="0"/>
            </a:endParaRPr>
          </a:p>
        </p:txBody>
      </p:sp>
      <p:sp>
        <p:nvSpPr>
          <p:cNvPr id="448515" name="Text Box 2"/>
          <p:cNvSpPr txBox="1">
            <a:spLocks noChangeArrowheads="1"/>
          </p:cNvSpPr>
          <p:nvPr/>
        </p:nvSpPr>
        <p:spPr bwMode="auto">
          <a:xfrm>
            <a:off x="0" y="438150"/>
            <a:ext cx="9372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2160" tIns="83880" rIns="92160" bIns="4608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5000"/>
              </a:lnSpc>
            </a:pPr>
            <a:r>
              <a:rPr lang="mn-MN" sz="5400" b="1">
                <a:solidFill>
                  <a:srgbClr val="007A01"/>
                </a:solidFill>
              </a:rPr>
              <a:t>Эвлэрүүлэл</a:t>
            </a:r>
            <a:r>
              <a:rPr lang="en-US" sz="5400" b="1">
                <a:solidFill>
                  <a:srgbClr val="007A01"/>
                </a:solidFill>
              </a:rPr>
              <a:t> (3:25)</a:t>
            </a:r>
            <a:br>
              <a:rPr lang="en-US" sz="5400" b="1">
                <a:solidFill>
                  <a:srgbClr val="007A01"/>
                </a:solidFill>
              </a:rPr>
            </a:br>
            <a:r>
              <a:rPr lang="en-US" sz="5400" b="1">
                <a:solidFill>
                  <a:srgbClr val="007A01"/>
                </a:solidFill>
              </a:rPr>
              <a:t>“</a:t>
            </a:r>
            <a:r>
              <a:rPr lang="mn-MN" sz="5400" b="1">
                <a:solidFill>
                  <a:srgbClr val="007A01"/>
                </a:solidFill>
              </a:rPr>
              <a:t>жил бүр өргөдөг өргөл</a:t>
            </a:r>
            <a:r>
              <a:rPr lang="en-US" sz="5400" b="1">
                <a:solidFill>
                  <a:srgbClr val="007A01"/>
                </a:solidFill>
              </a:rPr>
              <a:t>”</a:t>
            </a:r>
          </a:p>
        </p:txBody>
      </p:sp>
      <p:sp>
        <p:nvSpPr>
          <p:cNvPr id="448516" name="Text Box 3"/>
          <p:cNvSpPr txBox="1">
            <a:spLocks noChangeArrowheads="1"/>
          </p:cNvSpPr>
          <p:nvPr/>
        </p:nvSpPr>
        <p:spPr bwMode="auto">
          <a:xfrm>
            <a:off x="1371600" y="3429000"/>
            <a:ext cx="64008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2160" tIns="71280" rIns="92160" bIns="4608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5000"/>
              </a:lnSpc>
              <a:spcBef>
                <a:spcPts val="1000"/>
              </a:spcBef>
            </a:pPr>
            <a:r>
              <a:rPr lang="mn-MN" sz="4000" b="1">
                <a:solidFill>
                  <a:srgbClr val="0066CC"/>
                </a:solidFill>
              </a:rPr>
              <a:t>Түүний урсгасан цусаар бид зөвтгөгдөн ариусгагдсан.</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0562"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F0DDEF6F-BD21-234A-80F0-BEC35BE970FB}" type="slidenum">
              <a:rPr lang="en-US" sz="1400">
                <a:solidFill>
                  <a:srgbClr val="FFFFFF"/>
                </a:solidFill>
                <a:latin typeface="Arial" charset="0"/>
                <a:cs typeface="Arial Unicode MS" charset="0"/>
              </a:rPr>
              <a:pPr algn="r" eaLnBrk="1" hangingPunct="1">
                <a:lnSpc>
                  <a:spcPct val="93000"/>
                </a:lnSpc>
              </a:pPr>
              <a:t>22</a:t>
            </a:fld>
            <a:endParaRPr lang="en-US" sz="1400">
              <a:solidFill>
                <a:srgbClr val="FFFFFF"/>
              </a:solidFill>
              <a:latin typeface="Arial" charset="0"/>
              <a:cs typeface="Arial Unicode MS" charset="0"/>
            </a:endParaRPr>
          </a:p>
        </p:txBody>
      </p:sp>
      <p:sp>
        <p:nvSpPr>
          <p:cNvPr id="450563" name="Text Box 2"/>
          <p:cNvSpPr txBox="1">
            <a:spLocks noChangeArrowheads="1"/>
          </p:cNvSpPr>
          <p:nvPr/>
        </p:nvSpPr>
        <p:spPr bwMode="auto">
          <a:xfrm>
            <a:off x="609600" y="1447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8568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en-US" sz="4400">
                <a:solidFill>
                  <a:srgbClr val="FFFFFF"/>
                </a:solidFill>
                <a:latin typeface="Arial" charset="0"/>
              </a:rPr>
              <a:t>Ром  4</a:t>
            </a:r>
          </a:p>
        </p:txBody>
      </p:sp>
      <p:sp>
        <p:nvSpPr>
          <p:cNvPr id="450564" name="Text Box 3"/>
          <p:cNvSpPr txBox="1">
            <a:spLocks noChangeArrowheads="1"/>
          </p:cNvSpPr>
          <p:nvPr/>
        </p:nvSpPr>
        <p:spPr bwMode="auto">
          <a:xfrm>
            <a:off x="1371600" y="2667000"/>
            <a:ext cx="6400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488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spcBef>
                <a:spcPts val="800"/>
              </a:spcBef>
            </a:pPr>
            <a:r>
              <a:rPr lang="en-US" sz="4000" b="1" i="1">
                <a:solidFill>
                  <a:srgbClr val="FFFFFF"/>
                </a:solidFill>
                <a:latin typeface="Arial" charset="0"/>
              </a:rPr>
              <a:t>Итгэлээрээ зөвтгөгдөх тухай тусгагдсан байгаа</a:t>
            </a:r>
          </a:p>
        </p:txBody>
      </p:sp>
      <p:sp>
        <p:nvSpPr>
          <p:cNvPr id="450565" name="Text Box 4"/>
          <p:cNvSpPr txBox="1">
            <a:spLocks noChangeArrowheads="1"/>
          </p:cNvSpPr>
          <p:nvPr/>
        </p:nvSpPr>
        <p:spPr bwMode="auto">
          <a:xfrm>
            <a:off x="8383588" y="76200"/>
            <a:ext cx="643423" cy="4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5000"/>
              </a:lnSpc>
            </a:pPr>
            <a:r>
              <a:rPr lang="en-US" b="1">
                <a:solidFill>
                  <a:srgbClr val="FFFFFF"/>
                </a:solidFill>
                <a:cs typeface="Arial Unicode MS" charset="0"/>
              </a:rPr>
              <a:t>153</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Text Box 1"/>
          <p:cNvSpPr txBox="1">
            <a:spLocks noChangeArrowheads="1"/>
          </p:cNvSpPr>
          <p:nvPr/>
        </p:nvSpPr>
        <p:spPr bwMode="auto">
          <a:xfrm>
            <a:off x="6553200" y="6245225"/>
            <a:ext cx="22860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02D7D8B0-7ACE-EC49-8036-FADF38F34C69}" type="slidenum">
              <a:rPr lang="en-US" sz="1000">
                <a:solidFill>
                  <a:srgbClr val="000000"/>
                </a:solidFill>
                <a:latin typeface="Arial" charset="0"/>
                <a:cs typeface="Arial Unicode MS" charset="0"/>
              </a:rPr>
              <a:pPr algn="r" eaLnBrk="1" hangingPunct="1">
                <a:lnSpc>
                  <a:spcPct val="93000"/>
                </a:lnSpc>
              </a:pPr>
              <a:t>23</a:t>
            </a:fld>
            <a:endParaRPr lang="en-US" sz="1000">
              <a:solidFill>
                <a:srgbClr val="000000"/>
              </a:solidFill>
              <a:latin typeface="Arial" charset="0"/>
              <a:cs typeface="Arial Unicode MS" charset="0"/>
            </a:endParaRPr>
          </a:p>
        </p:txBody>
      </p:sp>
      <p:pic>
        <p:nvPicPr>
          <p:cNvPr id="452611" name="Picture 2"/>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52612" name="Text Box 3"/>
          <p:cNvSpPr txBox="1">
            <a:spLocks noChangeArrowheads="1"/>
          </p:cNvSpPr>
          <p:nvPr/>
        </p:nvSpPr>
        <p:spPr bwMode="auto">
          <a:xfrm>
            <a:off x="457200" y="379413"/>
            <a:ext cx="762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436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5000"/>
              </a:lnSpc>
              <a:spcBef>
                <a:spcPts val="750"/>
              </a:spcBef>
            </a:pPr>
            <a:r>
              <a:rPr lang="en-US" sz="1200" b="1">
                <a:solidFill>
                  <a:srgbClr val="000000"/>
                </a:solidFill>
                <a:cs typeface="Arial Unicode MS" charset="0"/>
              </a:rPr>
              <a:t>Creation</a:t>
            </a:r>
          </a:p>
        </p:txBody>
      </p:sp>
      <p:sp>
        <p:nvSpPr>
          <p:cNvPr id="58372" name="Text Box 4"/>
          <p:cNvSpPr txBox="1">
            <a:spLocks noChangeArrowheads="1"/>
          </p:cNvSpPr>
          <p:nvPr/>
        </p:nvSpPr>
        <p:spPr bwMode="auto">
          <a:xfrm>
            <a:off x="76200" y="838200"/>
            <a:ext cx="8991600"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131000"/>
              </a:lnSpc>
              <a:spcBef>
                <a:spcPts val="2250"/>
              </a:spcBef>
            </a:pPr>
            <a:r>
              <a:rPr lang="mn-MN" sz="3200">
                <a:solidFill>
                  <a:srgbClr val="FFFFFF"/>
                </a:solidFill>
                <a:latin typeface="Verdana" charset="0"/>
                <a:cs typeface="Arial Unicode MS" charset="0"/>
              </a:rPr>
              <a:t>Түүнийг гадагш дагуулан гараад, “Чи тэнгэр өөд хар, хэрэв оддыг тоолж чадваас тоол гэв. Тэр бас дахин түүнд – Чиний үр удам ийм олон болно гэв.”</a:t>
            </a:r>
          </a:p>
        </p:txBody>
      </p:sp>
      <p:sp>
        <p:nvSpPr>
          <p:cNvPr id="58373" name="Text Box 5"/>
          <p:cNvSpPr txBox="1">
            <a:spLocks noChangeArrowheads="1"/>
          </p:cNvSpPr>
          <p:nvPr/>
        </p:nvSpPr>
        <p:spPr bwMode="auto">
          <a:xfrm>
            <a:off x="76200" y="101600"/>
            <a:ext cx="4114800" cy="584200"/>
          </a:xfrm>
          <a:prstGeom prst="rect">
            <a:avLst/>
          </a:prstGeom>
          <a:noFill/>
          <a:ln w="9525">
            <a:noFill/>
            <a:round/>
            <a:headEnd/>
            <a:tailEnd/>
          </a:ln>
          <a:effec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101000"/>
              </a:lnSpc>
            </a:pPr>
            <a:r>
              <a:rPr lang="mn-MN" sz="3200">
                <a:solidFill>
                  <a:srgbClr val="FFFFCC"/>
                </a:solidFill>
                <a:effectLst>
                  <a:outerShdw blurRad="38100" dist="38100" dir="2700000" algn="tl">
                    <a:srgbClr val="000000"/>
                  </a:outerShdw>
                </a:effectLst>
                <a:latin typeface="Tahoma" charset="0"/>
              </a:rPr>
              <a:t>Эхлэл</a:t>
            </a:r>
            <a:r>
              <a:rPr lang="en-US" sz="3200">
                <a:solidFill>
                  <a:srgbClr val="FFFFCC"/>
                </a:solidFill>
                <a:effectLst>
                  <a:outerShdw blurRad="38100" dist="38100" dir="2700000" algn="tl">
                    <a:srgbClr val="000000"/>
                  </a:outerShdw>
                </a:effectLst>
                <a:latin typeface="Tahoma" charset="0"/>
              </a:rPr>
              <a:t> 15:5-6</a:t>
            </a:r>
          </a:p>
        </p:txBody>
      </p:sp>
      <p:sp>
        <p:nvSpPr>
          <p:cNvPr id="58374" name="Text Box 6"/>
          <p:cNvSpPr txBox="1">
            <a:spLocks noChangeArrowheads="1"/>
          </p:cNvSpPr>
          <p:nvPr/>
        </p:nvSpPr>
        <p:spPr bwMode="auto">
          <a:xfrm>
            <a:off x="76200" y="4743450"/>
            <a:ext cx="8991600"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131000"/>
              </a:lnSpc>
              <a:spcBef>
                <a:spcPts val="2250"/>
              </a:spcBef>
            </a:pPr>
            <a:r>
              <a:rPr lang="mn-MN" sz="3600">
                <a:solidFill>
                  <a:srgbClr val="FFFFFF"/>
                </a:solidFill>
                <a:latin typeface="Verdana" charset="0"/>
                <a:cs typeface="Arial Unicode MS" charset="0"/>
              </a:rPr>
              <a:t>Абрам</a:t>
            </a:r>
            <a:r>
              <a:rPr lang="mn-MN" sz="3600" b="1">
                <a:solidFill>
                  <a:srgbClr val="000000"/>
                </a:solidFill>
                <a:latin typeface="Verdana" charset="0"/>
                <a:cs typeface="Arial Unicode MS" charset="0"/>
              </a:rPr>
              <a:t> </a:t>
            </a:r>
            <a:r>
              <a:rPr lang="mn-MN" sz="3600">
                <a:solidFill>
                  <a:srgbClr val="FFFFFF"/>
                </a:solidFill>
                <a:latin typeface="Verdana" charset="0"/>
                <a:cs typeface="Arial Unicode MS" charset="0"/>
              </a:rPr>
              <a:t>ЭЗЭНд итгэснээрээ зөвтгөгдсөн</a:t>
            </a:r>
            <a:r>
              <a:rPr lang="mn-MN" sz="3600">
                <a:solidFill>
                  <a:srgbClr val="000000"/>
                </a:solidFill>
                <a:latin typeface="Verdana" charset="0"/>
                <a:cs typeface="Arial Unicode MS" charset="0"/>
              </a:rPr>
              <a:t>.</a:t>
            </a:r>
            <a:r>
              <a:rPr lang="mn-MN" sz="3600" b="1">
                <a:solidFill>
                  <a:srgbClr val="000000"/>
                </a:solidFill>
                <a:latin typeface="Verdana" charset="0"/>
                <a:cs typeface="Arial Unicode MS" charset="0"/>
              </a:rPr>
              <a:t> </a:t>
            </a:r>
          </a:p>
        </p:txBody>
      </p:sp>
      <p:sp>
        <p:nvSpPr>
          <p:cNvPr id="452616" name="Text Box 7"/>
          <p:cNvSpPr txBox="1">
            <a:spLocks noChangeArrowheads="1"/>
          </p:cNvSpPr>
          <p:nvPr/>
        </p:nvSpPr>
        <p:spPr bwMode="auto">
          <a:xfrm>
            <a:off x="8383588" y="76200"/>
            <a:ext cx="638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5000"/>
              </a:lnSpc>
            </a:pPr>
            <a:r>
              <a:rPr lang="en-US" b="1">
                <a:solidFill>
                  <a:srgbClr val="FFFFFF"/>
                </a:solidFill>
                <a:cs typeface="Arial Unicode MS" charset="0"/>
              </a:rPr>
              <a:t>153</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58372"/>
                                        </p:tgtEl>
                                        <p:attrNameLst>
                                          <p:attrName>style.visibility</p:attrName>
                                        </p:attrNameLst>
                                      </p:cBhvr>
                                      <p:to>
                                        <p:strVal val="visible"/>
                                      </p:to>
                                    </p:set>
                                    <p:animEffect transition="in" filter="dissolve">
                                      <p:cBhvr additive="repl">
                                        <p:cTn id="7" dur="500"/>
                                        <p:tgtEl>
                                          <p:spTgt spid="583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58374"/>
                                        </p:tgtEl>
                                        <p:attrNameLst>
                                          <p:attrName>style.visibility</p:attrName>
                                        </p:attrNameLst>
                                      </p:cBhvr>
                                      <p:to>
                                        <p:strVal val="visible"/>
                                      </p:to>
                                    </p:set>
                                    <p:animEffect transition="in" filter="dissolve">
                                      <p:cBhvr additive="repl">
                                        <p:cTn id="12" dur="500"/>
                                        <p:tgtEl>
                                          <p:spTgt spid="58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1"/>
          <p:cNvSpPr txBox="1">
            <a:spLocks noChangeArrowheads="1"/>
          </p:cNvSpPr>
          <p:nvPr/>
        </p:nvSpPr>
        <p:spPr bwMode="auto">
          <a:xfrm>
            <a:off x="6553200" y="6248400"/>
            <a:ext cx="2130425" cy="454025"/>
          </a:xfrm>
          <a:prstGeom prst="rect">
            <a:avLst/>
          </a:prstGeom>
          <a:noFill/>
          <a:ln w="9525">
            <a:noFill/>
            <a:round/>
            <a:headEnd/>
            <a:tailEnd/>
          </a:ln>
          <a:effec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101000"/>
              </a:lnSpc>
            </a:pPr>
            <a:fld id="{E94342B4-FB31-124C-9884-1C6F67E823C1}" type="slidenum">
              <a:rPr lang="en-US" sz="1200">
                <a:solidFill>
                  <a:srgbClr val="FFFFFF"/>
                </a:solidFill>
                <a:effectLst>
                  <a:outerShdw blurRad="38100" dist="38100" dir="2700000" algn="tl">
                    <a:srgbClr val="000000"/>
                  </a:outerShdw>
                </a:effectLst>
                <a:latin typeface="Tahoma" charset="0"/>
                <a:cs typeface="Arial Unicode MS" charset="0"/>
              </a:rPr>
              <a:pPr algn="r" eaLnBrk="1" hangingPunct="1">
                <a:lnSpc>
                  <a:spcPct val="101000"/>
                </a:lnSpc>
              </a:pPr>
              <a:t>24</a:t>
            </a:fld>
            <a:endParaRPr lang="en-US" sz="1200">
              <a:solidFill>
                <a:srgbClr val="FFFFFF"/>
              </a:solidFill>
              <a:effectLst>
                <a:outerShdw blurRad="38100" dist="38100" dir="2700000" algn="tl">
                  <a:srgbClr val="000000"/>
                </a:outerShdw>
              </a:effectLst>
              <a:latin typeface="Tahoma" charset="0"/>
              <a:cs typeface="Arial Unicode MS" charset="0"/>
            </a:endParaRPr>
          </a:p>
        </p:txBody>
      </p:sp>
      <p:pic>
        <p:nvPicPr>
          <p:cNvPr id="4546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163" y="0"/>
            <a:ext cx="5684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9395" name="Text Box 3"/>
          <p:cNvSpPr txBox="1">
            <a:spLocks noChangeArrowheads="1"/>
          </p:cNvSpPr>
          <p:nvPr/>
        </p:nvSpPr>
        <p:spPr bwMode="auto">
          <a:xfrm>
            <a:off x="228600" y="2971800"/>
            <a:ext cx="8458200" cy="2925763"/>
          </a:xfrm>
          <a:prstGeom prst="rect">
            <a:avLst/>
          </a:prstGeom>
          <a:noFill/>
          <a:ln w="9525">
            <a:noFill/>
            <a:round/>
            <a:headEnd/>
            <a:tailEnd/>
          </a:ln>
          <a:effec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101000"/>
              </a:lnSpc>
            </a:pPr>
            <a:r>
              <a:rPr lang="en-US" sz="4800" b="1">
                <a:solidFill>
                  <a:srgbClr val="FFFFCC"/>
                </a:solidFill>
                <a:effectLst>
                  <a:outerShdw blurRad="38100" dist="38100" dir="2700000" algn="tl">
                    <a:srgbClr val="000000"/>
                  </a:outerShdw>
                </a:effectLst>
                <a:latin typeface="Tahoma" charset="0"/>
              </a:rPr>
              <a:t>“…</a:t>
            </a:r>
            <a:r>
              <a:rPr lang="mn-MN" sz="4800" b="1">
                <a:solidFill>
                  <a:srgbClr val="FFFFCC"/>
                </a:solidFill>
                <a:effectLst>
                  <a:outerShdw blurRad="38100" dist="38100" dir="2700000" algn="tl">
                    <a:srgbClr val="000000"/>
                  </a:outerShdw>
                </a:effectLst>
                <a:latin typeface="Tahoma" charset="0"/>
              </a:rPr>
              <a:t>бидний зөвтгөлийн төлөө амилуулагдсан юм.</a:t>
            </a:r>
            <a:r>
              <a:rPr lang="en-US" sz="4800" b="1">
                <a:solidFill>
                  <a:srgbClr val="FFFFCC"/>
                </a:solidFill>
                <a:effectLst>
                  <a:outerShdw blurRad="38100" dist="38100" dir="2700000" algn="tl">
                    <a:srgbClr val="000000"/>
                  </a:outerShdw>
                </a:effectLst>
                <a:latin typeface="Tahoma" charset="0"/>
              </a:rPr>
              <a:t>” (</a:t>
            </a:r>
            <a:r>
              <a:rPr lang="mn-MN" sz="4800" b="1">
                <a:solidFill>
                  <a:srgbClr val="FFFFCC"/>
                </a:solidFill>
                <a:effectLst>
                  <a:outerShdw blurRad="38100" dist="38100" dir="2700000" algn="tl">
                    <a:srgbClr val="000000"/>
                  </a:outerShdw>
                </a:effectLst>
                <a:latin typeface="Tahoma" charset="0"/>
              </a:rPr>
              <a:t>Ром</a:t>
            </a:r>
            <a:r>
              <a:rPr lang="en-US" sz="4800" b="1">
                <a:solidFill>
                  <a:srgbClr val="FFFFCC"/>
                </a:solidFill>
                <a:effectLst>
                  <a:outerShdw blurRad="38100" dist="38100" dir="2700000" algn="tl">
                    <a:srgbClr val="000000"/>
                  </a:outerShdw>
                </a:effectLst>
                <a:latin typeface="Tahoma" charset="0"/>
              </a:rPr>
              <a:t> 4:25)</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6706"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3374C62C-FF4C-6147-B3C7-4123A7A33BF2}" type="slidenum">
              <a:rPr lang="en-US" sz="1400">
                <a:solidFill>
                  <a:srgbClr val="FFFFFF"/>
                </a:solidFill>
                <a:latin typeface="Arial" charset="0"/>
                <a:cs typeface="Arial Unicode MS" charset="0"/>
              </a:rPr>
              <a:pPr algn="r" eaLnBrk="1" hangingPunct="1">
                <a:lnSpc>
                  <a:spcPct val="93000"/>
                </a:lnSpc>
              </a:pPr>
              <a:t>25</a:t>
            </a:fld>
            <a:endParaRPr lang="en-US" sz="1400">
              <a:solidFill>
                <a:srgbClr val="FFFFFF"/>
              </a:solidFill>
              <a:latin typeface="Arial" charset="0"/>
              <a:cs typeface="Arial Unicode MS" charset="0"/>
            </a:endParaRPr>
          </a:p>
        </p:txBody>
      </p:sp>
      <p:sp>
        <p:nvSpPr>
          <p:cNvPr id="456707" name="Text Box 2"/>
          <p:cNvSpPr txBox="1">
            <a:spLocks noChangeArrowheads="1"/>
          </p:cNvSpPr>
          <p:nvPr/>
        </p:nvSpPr>
        <p:spPr bwMode="auto">
          <a:xfrm>
            <a:off x="762000" y="1219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8568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4400">
                <a:solidFill>
                  <a:srgbClr val="FFFFFF"/>
                </a:solidFill>
                <a:latin typeface="Arial" charset="0"/>
              </a:rPr>
              <a:t>Ром</a:t>
            </a:r>
            <a:r>
              <a:rPr lang="en-US" sz="4400">
                <a:solidFill>
                  <a:srgbClr val="FFFFFF"/>
                </a:solidFill>
                <a:latin typeface="Arial" charset="0"/>
              </a:rPr>
              <a:t> 5</a:t>
            </a:r>
          </a:p>
        </p:txBody>
      </p:sp>
      <p:sp>
        <p:nvSpPr>
          <p:cNvPr id="456708" name="Text Box 3"/>
          <p:cNvSpPr txBox="1">
            <a:spLocks noChangeArrowheads="1"/>
          </p:cNvSpPr>
          <p:nvPr/>
        </p:nvSpPr>
        <p:spPr bwMode="auto">
          <a:xfrm>
            <a:off x="1524000" y="28194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488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spcBef>
                <a:spcPts val="800"/>
              </a:spcBef>
            </a:pPr>
            <a:r>
              <a:rPr lang="mn-MN" sz="4000" b="1" i="1">
                <a:solidFill>
                  <a:srgbClr val="FFFFFF"/>
                </a:solidFill>
                <a:latin typeface="Arial" charset="0"/>
              </a:rPr>
              <a:t>Баталгаа ба </a:t>
            </a:r>
          </a:p>
          <a:p>
            <a:pPr algn="ctr" eaLnBrk="1" hangingPunct="1">
              <a:lnSpc>
                <a:spcPct val="93000"/>
              </a:lnSpc>
              <a:spcBef>
                <a:spcPts val="800"/>
              </a:spcBef>
            </a:pPr>
            <a:r>
              <a:rPr lang="mn-MN" sz="4000" b="1" i="1">
                <a:solidFill>
                  <a:srgbClr val="FFFFFF"/>
                </a:solidFill>
                <a:latin typeface="Arial" charset="0"/>
              </a:rPr>
              <a:t>буруутгал</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Text Box 1"/>
          <p:cNvSpPr txBox="1">
            <a:spLocks noChangeArrowheads="1"/>
          </p:cNvSpPr>
          <p:nvPr/>
        </p:nvSpPr>
        <p:spPr bwMode="auto">
          <a:xfrm>
            <a:off x="6553200" y="6248400"/>
            <a:ext cx="21304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62A76E40-0E24-3A4E-B1D3-6AFE45129629}" type="slidenum">
              <a:rPr lang="en-US" sz="1200">
                <a:solidFill>
                  <a:srgbClr val="FFFFFF"/>
                </a:solidFill>
                <a:latin typeface="Arial" charset="0"/>
                <a:cs typeface="Arial Unicode MS" charset="0"/>
              </a:rPr>
              <a:pPr algn="r" eaLnBrk="1" hangingPunct="1">
                <a:lnSpc>
                  <a:spcPct val="93000"/>
                </a:lnSpc>
              </a:pPr>
              <a:t>26</a:t>
            </a:fld>
            <a:endParaRPr lang="en-US" sz="1200">
              <a:solidFill>
                <a:srgbClr val="FFFFFF"/>
              </a:solidFill>
              <a:latin typeface="Arial" charset="0"/>
              <a:cs typeface="Arial Unicode MS" charset="0"/>
            </a:endParaRPr>
          </a:p>
        </p:txBody>
      </p:sp>
      <p:sp>
        <p:nvSpPr>
          <p:cNvPr id="61442" name="Text Box 2"/>
          <p:cNvSpPr txBox="1">
            <a:spLocks noChangeArrowheads="1"/>
          </p:cNvSpPr>
          <p:nvPr/>
        </p:nvSpPr>
        <p:spPr bwMode="auto">
          <a:xfrm>
            <a:off x="1676400" y="0"/>
            <a:ext cx="6172200" cy="838200"/>
          </a:xfrm>
          <a:prstGeom prst="rect">
            <a:avLst/>
          </a:prstGeom>
          <a:solidFill>
            <a:srgbClr val="CC0099"/>
          </a:solidFill>
          <a:ln w="9525">
            <a:noFill/>
            <a:round/>
            <a:headEnd/>
            <a:tailEnd/>
          </a:ln>
          <a:effectLst>
            <a:outerShdw blurRad="63500" dist="36147" dir="2700000" algn="ctr" rotWithShape="0">
              <a:srgbClr val="000000"/>
            </a:outerShdw>
          </a:effectLst>
        </p:spPr>
        <p:txBody>
          <a:bodyPr lIns="90000" tIns="8136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3900">
                <a:solidFill>
                  <a:srgbClr val="FFFFFF"/>
                </a:solidFill>
                <a:effectLst>
                  <a:outerShdw blurRad="38100" dist="38100" dir="2700000" algn="tl">
                    <a:srgbClr val="000000"/>
                  </a:outerShdw>
                </a:effectLst>
                <a:latin typeface="Arial" charset="0"/>
              </a:rPr>
              <a:t>Ром</a:t>
            </a:r>
            <a:r>
              <a:rPr lang="en-US" sz="3900">
                <a:solidFill>
                  <a:srgbClr val="FFFFFF"/>
                </a:solidFill>
                <a:effectLst>
                  <a:outerShdw blurRad="38100" dist="38100" dir="2700000" algn="tl">
                    <a:srgbClr val="000000"/>
                  </a:outerShdw>
                </a:effectLst>
                <a:latin typeface="Arial" charset="0"/>
              </a:rPr>
              <a:t> 5:8-21</a:t>
            </a:r>
          </a:p>
        </p:txBody>
      </p:sp>
      <p:grpSp>
        <p:nvGrpSpPr>
          <p:cNvPr id="458756" name="Group 3"/>
          <p:cNvGrpSpPr>
            <a:grpSpLocks/>
          </p:cNvGrpSpPr>
          <p:nvPr/>
        </p:nvGrpSpPr>
        <p:grpSpPr bwMode="auto">
          <a:xfrm>
            <a:off x="11113" y="1984375"/>
            <a:ext cx="9115425" cy="522288"/>
            <a:chOff x="7" y="1250"/>
            <a:chExt cx="5742" cy="329"/>
          </a:xfrm>
        </p:grpSpPr>
        <p:sp>
          <p:nvSpPr>
            <p:cNvPr id="458813" name="Rectangle 4"/>
            <p:cNvSpPr>
              <a:spLocks noChangeArrowheads="1"/>
            </p:cNvSpPr>
            <p:nvPr/>
          </p:nvSpPr>
          <p:spPr bwMode="auto">
            <a:xfrm>
              <a:off x="7" y="1250"/>
              <a:ext cx="5743" cy="330"/>
            </a:xfrm>
            <a:prstGeom prst="rect">
              <a:avLst/>
            </a:pr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458814" name="Group 5"/>
            <p:cNvGrpSpPr>
              <a:grpSpLocks/>
            </p:cNvGrpSpPr>
            <p:nvPr/>
          </p:nvGrpSpPr>
          <p:grpSpPr bwMode="auto">
            <a:xfrm>
              <a:off x="7" y="1250"/>
              <a:ext cx="5739" cy="326"/>
              <a:chOff x="7" y="1250"/>
              <a:chExt cx="5739" cy="326"/>
            </a:xfrm>
          </p:grpSpPr>
          <p:sp>
            <p:nvSpPr>
              <p:cNvPr id="458815" name="Rectangle 6"/>
              <p:cNvSpPr>
                <a:spLocks noChangeArrowheads="1"/>
              </p:cNvSpPr>
              <p:nvPr/>
            </p:nvSpPr>
            <p:spPr bwMode="auto">
              <a:xfrm>
                <a:off x="108" y="1250"/>
                <a:ext cx="5538" cy="327"/>
              </a:xfrm>
              <a:prstGeom prst="rect">
                <a:avLst/>
              </a:pr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59400" rIns="90000" bIns="46800"/>
              <a:lstStyle/>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a:solidFill>
                    <a:srgbClr val="FFFFFF"/>
                  </a:solidFill>
                  <a:cs typeface="Times New Roman" charset="0"/>
                </a:endParaRPr>
              </a:p>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a:solidFill>
                    <a:srgbClr val="FFFFFF"/>
                  </a:solidFill>
                  <a:cs typeface="Times New Roman" charset="0"/>
                </a:endParaRPr>
              </a:p>
            </p:txBody>
          </p:sp>
          <p:sp>
            <p:nvSpPr>
              <p:cNvPr id="458816" name="Rectangle 7"/>
              <p:cNvSpPr>
                <a:spLocks noChangeArrowheads="1"/>
              </p:cNvSpPr>
              <p:nvPr/>
            </p:nvSpPr>
            <p:spPr bwMode="auto">
              <a:xfrm>
                <a:off x="7" y="1250"/>
                <a:ext cx="5740" cy="327"/>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458757" name="Group 8"/>
          <p:cNvGrpSpPr>
            <a:grpSpLocks/>
          </p:cNvGrpSpPr>
          <p:nvPr/>
        </p:nvGrpSpPr>
        <p:grpSpPr bwMode="auto">
          <a:xfrm>
            <a:off x="11113" y="2509838"/>
            <a:ext cx="4365625" cy="595312"/>
            <a:chOff x="7" y="1581"/>
            <a:chExt cx="2750" cy="375"/>
          </a:xfrm>
        </p:grpSpPr>
        <p:sp>
          <p:nvSpPr>
            <p:cNvPr id="458811" name="Rectangle 9"/>
            <p:cNvSpPr>
              <a:spLocks noChangeArrowheads="1"/>
            </p:cNvSpPr>
            <p:nvPr/>
          </p:nvSpPr>
          <p:spPr bwMode="auto">
            <a:xfrm>
              <a:off x="108" y="1581"/>
              <a:ext cx="2550"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4880" rIns="90000" bIns="46800"/>
            <a:lstStyle/>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b="1">
                  <a:solidFill>
                    <a:srgbClr val="FFFFFF"/>
                  </a:solidFill>
                  <a:latin typeface="Arial" charset="0"/>
                  <a:cs typeface="Arial" charset="0"/>
                </a:rPr>
                <a:t>Адам бидэнд</a:t>
              </a:r>
              <a:r>
                <a:rPr lang="en-US" sz="2000" b="1">
                  <a:solidFill>
                    <a:srgbClr val="FFFFFF"/>
                  </a:solidFill>
                  <a:latin typeface="Arial" charset="0"/>
                  <a:cs typeface="Arial" charset="0"/>
                </a:rPr>
                <a:t>…</a:t>
              </a:r>
            </a:p>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b="1">
                <a:solidFill>
                  <a:srgbClr val="FFFFFF"/>
                </a:solidFill>
                <a:latin typeface="Arial" charset="0"/>
                <a:cs typeface="Arial" charset="0"/>
              </a:endParaRPr>
            </a:p>
          </p:txBody>
        </p:sp>
        <p:sp>
          <p:nvSpPr>
            <p:cNvPr id="458812" name="Rectangle 10"/>
            <p:cNvSpPr>
              <a:spLocks noChangeArrowheads="1"/>
            </p:cNvSpPr>
            <p:nvPr/>
          </p:nvSpPr>
          <p:spPr bwMode="auto">
            <a:xfrm>
              <a:off x="7" y="1581"/>
              <a:ext cx="2751" cy="376"/>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58758" name="Group 11"/>
          <p:cNvGrpSpPr>
            <a:grpSpLocks/>
          </p:cNvGrpSpPr>
          <p:nvPr/>
        </p:nvGrpSpPr>
        <p:grpSpPr bwMode="auto">
          <a:xfrm>
            <a:off x="4384675" y="2509838"/>
            <a:ext cx="4741863" cy="595312"/>
            <a:chOff x="2762" y="1581"/>
            <a:chExt cx="2987" cy="375"/>
          </a:xfrm>
        </p:grpSpPr>
        <p:sp>
          <p:nvSpPr>
            <p:cNvPr id="458809" name="Rectangle 12"/>
            <p:cNvSpPr>
              <a:spLocks noChangeArrowheads="1"/>
            </p:cNvSpPr>
            <p:nvPr/>
          </p:nvSpPr>
          <p:spPr bwMode="auto">
            <a:xfrm>
              <a:off x="2861" y="1581"/>
              <a:ext cx="2787"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4880" rIns="90000" bIns="46800"/>
            <a:lstStyle/>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b="1">
                  <a:solidFill>
                    <a:srgbClr val="FFFFFF"/>
                  </a:solidFill>
                  <a:latin typeface="Arial" charset="0"/>
                  <a:cs typeface="Arial" charset="0"/>
                </a:rPr>
                <a:t>Христ бидэнд</a:t>
              </a:r>
              <a:r>
                <a:rPr lang="en-US" sz="2000" b="1">
                  <a:solidFill>
                    <a:srgbClr val="FFFFFF"/>
                  </a:solidFill>
                  <a:latin typeface="Arial" charset="0"/>
                  <a:cs typeface="Arial" charset="0"/>
                </a:rPr>
                <a:t>…</a:t>
              </a:r>
            </a:p>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b="1">
                <a:solidFill>
                  <a:srgbClr val="FFFFFF"/>
                </a:solidFill>
                <a:latin typeface="Arial" charset="0"/>
                <a:cs typeface="Arial" charset="0"/>
              </a:endParaRPr>
            </a:p>
          </p:txBody>
        </p:sp>
        <p:sp>
          <p:nvSpPr>
            <p:cNvPr id="458810" name="Rectangle 13"/>
            <p:cNvSpPr>
              <a:spLocks noChangeArrowheads="1"/>
            </p:cNvSpPr>
            <p:nvPr/>
          </p:nvSpPr>
          <p:spPr bwMode="auto">
            <a:xfrm>
              <a:off x="2762" y="1581"/>
              <a:ext cx="2988" cy="376"/>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58759" name="Group 14"/>
          <p:cNvGrpSpPr>
            <a:grpSpLocks/>
          </p:cNvGrpSpPr>
          <p:nvPr/>
        </p:nvGrpSpPr>
        <p:grpSpPr bwMode="auto">
          <a:xfrm>
            <a:off x="11113" y="3113088"/>
            <a:ext cx="4365625" cy="473075"/>
            <a:chOff x="7" y="1961"/>
            <a:chExt cx="2750" cy="298"/>
          </a:xfrm>
        </p:grpSpPr>
        <p:sp>
          <p:nvSpPr>
            <p:cNvPr id="458807" name="Rectangle 15"/>
            <p:cNvSpPr>
              <a:spLocks noChangeArrowheads="1"/>
            </p:cNvSpPr>
            <p:nvPr/>
          </p:nvSpPr>
          <p:spPr bwMode="auto">
            <a:xfrm>
              <a:off x="108" y="1961"/>
              <a:ext cx="2550"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44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a:solidFill>
                    <a:srgbClr val="FFFFFF"/>
                  </a:solidFill>
                  <a:latin typeface="Arial" charset="0"/>
                  <a:cs typeface="Arial" charset="0"/>
                </a:rPr>
                <a:t>Уналт</a:t>
              </a:r>
              <a:r>
                <a:rPr lang="en-US" sz="2000">
                  <a:solidFill>
                    <a:srgbClr val="FFFFFF"/>
                  </a:solidFill>
                  <a:latin typeface="Arial" charset="0"/>
                  <a:cs typeface="Arial" charset="0"/>
                </a:rPr>
                <a:t> 5:9</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a:solidFill>
                  <a:srgbClr val="FFFFFF"/>
                </a:solidFill>
                <a:latin typeface="Arial" charset="0"/>
                <a:cs typeface="Arial" charset="0"/>
              </a:endParaRPr>
            </a:p>
          </p:txBody>
        </p:sp>
        <p:sp>
          <p:nvSpPr>
            <p:cNvPr id="458808" name="Rectangle 16"/>
            <p:cNvSpPr>
              <a:spLocks noChangeArrowheads="1"/>
            </p:cNvSpPr>
            <p:nvPr/>
          </p:nvSpPr>
          <p:spPr bwMode="auto">
            <a:xfrm>
              <a:off x="7" y="1961"/>
              <a:ext cx="2751" cy="29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58760" name="Group 17"/>
          <p:cNvGrpSpPr>
            <a:grpSpLocks/>
          </p:cNvGrpSpPr>
          <p:nvPr/>
        </p:nvGrpSpPr>
        <p:grpSpPr bwMode="auto">
          <a:xfrm>
            <a:off x="4384675" y="3113088"/>
            <a:ext cx="4741863" cy="473075"/>
            <a:chOff x="2762" y="1961"/>
            <a:chExt cx="2987" cy="298"/>
          </a:xfrm>
        </p:grpSpPr>
        <p:sp>
          <p:nvSpPr>
            <p:cNvPr id="458805" name="Rectangle 18"/>
            <p:cNvSpPr>
              <a:spLocks noChangeArrowheads="1"/>
            </p:cNvSpPr>
            <p:nvPr/>
          </p:nvSpPr>
          <p:spPr bwMode="auto">
            <a:xfrm>
              <a:off x="2861" y="1961"/>
              <a:ext cx="2787"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44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a:solidFill>
                    <a:srgbClr val="FFFFFF"/>
                  </a:solidFill>
                  <a:latin typeface="Arial" charset="0"/>
                  <a:cs typeface="Arial" charset="0"/>
                </a:rPr>
                <a:t>Аврал</a:t>
              </a:r>
              <a:r>
                <a:rPr lang="en-US" sz="2000">
                  <a:solidFill>
                    <a:srgbClr val="FFFFFF"/>
                  </a:solidFill>
                  <a:latin typeface="Arial" charset="0"/>
                  <a:cs typeface="Arial" charset="0"/>
                </a:rPr>
                <a:t> 5:8</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a:solidFill>
                  <a:srgbClr val="FFFFFF"/>
                </a:solidFill>
                <a:latin typeface="Arial" charset="0"/>
                <a:cs typeface="Arial" charset="0"/>
              </a:endParaRPr>
            </a:p>
          </p:txBody>
        </p:sp>
        <p:sp>
          <p:nvSpPr>
            <p:cNvPr id="458806" name="Rectangle 19"/>
            <p:cNvSpPr>
              <a:spLocks noChangeArrowheads="1"/>
            </p:cNvSpPr>
            <p:nvPr/>
          </p:nvSpPr>
          <p:spPr bwMode="auto">
            <a:xfrm>
              <a:off x="2762" y="1961"/>
              <a:ext cx="2988" cy="29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58761" name="Group 20"/>
          <p:cNvGrpSpPr>
            <a:grpSpLocks/>
          </p:cNvGrpSpPr>
          <p:nvPr/>
        </p:nvGrpSpPr>
        <p:grpSpPr bwMode="auto">
          <a:xfrm>
            <a:off x="11113" y="3590925"/>
            <a:ext cx="4365625" cy="474663"/>
            <a:chOff x="7" y="2262"/>
            <a:chExt cx="2750" cy="299"/>
          </a:xfrm>
        </p:grpSpPr>
        <p:sp>
          <p:nvSpPr>
            <p:cNvPr id="458803" name="Rectangle 21"/>
            <p:cNvSpPr>
              <a:spLocks noChangeArrowheads="1"/>
            </p:cNvSpPr>
            <p:nvPr/>
          </p:nvSpPr>
          <p:spPr bwMode="auto">
            <a:xfrm>
              <a:off x="108" y="2262"/>
              <a:ext cx="2550"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44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a:solidFill>
                    <a:srgbClr val="FFFFFF"/>
                  </a:solidFill>
                  <a:latin typeface="Arial" charset="0"/>
                  <a:cs typeface="Arial" charset="0"/>
                </a:rPr>
                <a:t>Гэм</a:t>
              </a:r>
              <a:r>
                <a:rPr lang="en-US" sz="2000">
                  <a:solidFill>
                    <a:srgbClr val="FFFFFF"/>
                  </a:solidFill>
                  <a:latin typeface="Arial" charset="0"/>
                  <a:cs typeface="Arial" charset="0"/>
                </a:rPr>
                <a:t> 5:12, 15, 21</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a:solidFill>
                  <a:srgbClr val="FFFFFF"/>
                </a:solidFill>
                <a:latin typeface="Arial" charset="0"/>
                <a:cs typeface="Arial" charset="0"/>
              </a:endParaRPr>
            </a:p>
          </p:txBody>
        </p:sp>
        <p:sp>
          <p:nvSpPr>
            <p:cNvPr id="458804" name="Rectangle 22"/>
            <p:cNvSpPr>
              <a:spLocks noChangeArrowheads="1"/>
            </p:cNvSpPr>
            <p:nvPr/>
          </p:nvSpPr>
          <p:spPr bwMode="auto">
            <a:xfrm>
              <a:off x="7" y="2262"/>
              <a:ext cx="2751" cy="30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58762" name="Group 23"/>
          <p:cNvGrpSpPr>
            <a:grpSpLocks/>
          </p:cNvGrpSpPr>
          <p:nvPr/>
        </p:nvGrpSpPr>
        <p:grpSpPr bwMode="auto">
          <a:xfrm>
            <a:off x="4384675" y="3590925"/>
            <a:ext cx="4741863" cy="474663"/>
            <a:chOff x="2762" y="2262"/>
            <a:chExt cx="2987" cy="299"/>
          </a:xfrm>
        </p:grpSpPr>
        <p:sp>
          <p:nvSpPr>
            <p:cNvPr id="458801" name="Rectangle 24"/>
            <p:cNvSpPr>
              <a:spLocks noChangeArrowheads="1"/>
            </p:cNvSpPr>
            <p:nvPr/>
          </p:nvSpPr>
          <p:spPr bwMode="auto">
            <a:xfrm>
              <a:off x="2861" y="2262"/>
              <a:ext cx="2787"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44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a:solidFill>
                    <a:srgbClr val="FFFFFF"/>
                  </a:solidFill>
                  <a:latin typeface="Arial" charset="0"/>
                  <a:cs typeface="Arial" charset="0"/>
                </a:rPr>
                <a:t>Зөвтгөл</a:t>
              </a:r>
              <a:r>
                <a:rPr lang="en-US" sz="2000">
                  <a:solidFill>
                    <a:srgbClr val="FFFFFF"/>
                  </a:solidFill>
                  <a:latin typeface="Arial" charset="0"/>
                  <a:cs typeface="Arial" charset="0"/>
                </a:rPr>
                <a:t> 5:18</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a:solidFill>
                  <a:srgbClr val="FFFFFF"/>
                </a:solidFill>
                <a:latin typeface="Arial" charset="0"/>
                <a:cs typeface="Arial" charset="0"/>
              </a:endParaRPr>
            </a:p>
          </p:txBody>
        </p:sp>
        <p:sp>
          <p:nvSpPr>
            <p:cNvPr id="458802" name="Rectangle 25"/>
            <p:cNvSpPr>
              <a:spLocks noChangeArrowheads="1"/>
            </p:cNvSpPr>
            <p:nvPr/>
          </p:nvSpPr>
          <p:spPr bwMode="auto">
            <a:xfrm>
              <a:off x="2762" y="2262"/>
              <a:ext cx="2988" cy="30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58763" name="Group 26"/>
          <p:cNvGrpSpPr>
            <a:grpSpLocks/>
          </p:cNvGrpSpPr>
          <p:nvPr/>
        </p:nvGrpSpPr>
        <p:grpSpPr bwMode="auto">
          <a:xfrm>
            <a:off x="11113" y="4070350"/>
            <a:ext cx="4365625" cy="474663"/>
            <a:chOff x="7" y="2564"/>
            <a:chExt cx="2750" cy="299"/>
          </a:xfrm>
        </p:grpSpPr>
        <p:sp>
          <p:nvSpPr>
            <p:cNvPr id="458799" name="Rectangle 27"/>
            <p:cNvSpPr>
              <a:spLocks noChangeArrowheads="1"/>
            </p:cNvSpPr>
            <p:nvPr/>
          </p:nvSpPr>
          <p:spPr bwMode="auto">
            <a:xfrm>
              <a:off x="108" y="2564"/>
              <a:ext cx="2550"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44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a:solidFill>
                    <a:srgbClr val="FFFFFF"/>
                  </a:solidFill>
                  <a:latin typeface="Arial" charset="0"/>
                  <a:cs typeface="Arial" charset="0"/>
                </a:rPr>
                <a:t>Үхэл</a:t>
              </a:r>
              <a:r>
                <a:rPr lang="en-US" sz="2000">
                  <a:solidFill>
                    <a:srgbClr val="FFFFFF"/>
                  </a:solidFill>
                  <a:latin typeface="Arial" charset="0"/>
                  <a:cs typeface="Arial" charset="0"/>
                </a:rPr>
                <a:t> 5:12, 16, 21</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a:solidFill>
                  <a:srgbClr val="FFFFFF"/>
                </a:solidFill>
                <a:latin typeface="Arial" charset="0"/>
                <a:cs typeface="Arial" charset="0"/>
              </a:endParaRPr>
            </a:p>
          </p:txBody>
        </p:sp>
        <p:sp>
          <p:nvSpPr>
            <p:cNvPr id="458800" name="Rectangle 28"/>
            <p:cNvSpPr>
              <a:spLocks noChangeArrowheads="1"/>
            </p:cNvSpPr>
            <p:nvPr/>
          </p:nvSpPr>
          <p:spPr bwMode="auto">
            <a:xfrm>
              <a:off x="7" y="2564"/>
              <a:ext cx="2751" cy="30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58764" name="Group 29"/>
          <p:cNvGrpSpPr>
            <a:grpSpLocks/>
          </p:cNvGrpSpPr>
          <p:nvPr/>
        </p:nvGrpSpPr>
        <p:grpSpPr bwMode="auto">
          <a:xfrm>
            <a:off x="4384675" y="4070350"/>
            <a:ext cx="4741863" cy="474663"/>
            <a:chOff x="2762" y="2564"/>
            <a:chExt cx="2987" cy="299"/>
          </a:xfrm>
        </p:grpSpPr>
        <p:sp>
          <p:nvSpPr>
            <p:cNvPr id="458797" name="Rectangle 30"/>
            <p:cNvSpPr>
              <a:spLocks noChangeArrowheads="1"/>
            </p:cNvSpPr>
            <p:nvPr/>
          </p:nvSpPr>
          <p:spPr bwMode="auto">
            <a:xfrm>
              <a:off x="2861" y="2564"/>
              <a:ext cx="2787"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44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a:solidFill>
                    <a:srgbClr val="FFFFFF"/>
                  </a:solidFill>
                  <a:latin typeface="Arial" charset="0"/>
                  <a:cs typeface="Arial" charset="0"/>
                </a:rPr>
                <a:t>Мөнх амь</a:t>
              </a:r>
              <a:r>
                <a:rPr lang="en-US" sz="2000">
                  <a:solidFill>
                    <a:srgbClr val="FFFFFF"/>
                  </a:solidFill>
                  <a:latin typeface="Arial" charset="0"/>
                  <a:cs typeface="Arial" charset="0"/>
                </a:rPr>
                <a:t> 5:17, 21</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a:solidFill>
                  <a:srgbClr val="FFFFFF"/>
                </a:solidFill>
                <a:latin typeface="Arial" charset="0"/>
                <a:cs typeface="Arial" charset="0"/>
              </a:endParaRPr>
            </a:p>
          </p:txBody>
        </p:sp>
        <p:sp>
          <p:nvSpPr>
            <p:cNvPr id="458798" name="Rectangle 31"/>
            <p:cNvSpPr>
              <a:spLocks noChangeArrowheads="1"/>
            </p:cNvSpPr>
            <p:nvPr/>
          </p:nvSpPr>
          <p:spPr bwMode="auto">
            <a:xfrm>
              <a:off x="2762" y="2564"/>
              <a:ext cx="2988" cy="30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58765" name="Group 32"/>
          <p:cNvGrpSpPr>
            <a:grpSpLocks/>
          </p:cNvGrpSpPr>
          <p:nvPr/>
        </p:nvGrpSpPr>
        <p:grpSpPr bwMode="auto">
          <a:xfrm>
            <a:off x="11113" y="4554538"/>
            <a:ext cx="4365625" cy="473075"/>
            <a:chOff x="7" y="2869"/>
            <a:chExt cx="2750" cy="298"/>
          </a:xfrm>
        </p:grpSpPr>
        <p:sp>
          <p:nvSpPr>
            <p:cNvPr id="458795" name="Rectangle 33"/>
            <p:cNvSpPr>
              <a:spLocks noChangeArrowheads="1"/>
            </p:cNvSpPr>
            <p:nvPr/>
          </p:nvSpPr>
          <p:spPr bwMode="auto">
            <a:xfrm>
              <a:off x="108" y="2869"/>
              <a:ext cx="2550"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44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600">
                  <a:solidFill>
                    <a:srgbClr val="FFFFFF"/>
                  </a:solidFill>
                  <a:latin typeface="Arial" charset="0"/>
                  <a:cs typeface="Arial" charset="0"/>
                </a:rPr>
                <a:t>Бурханаас салалт</a:t>
              </a:r>
              <a:r>
                <a:rPr lang="en-US" sz="1600">
                  <a:solidFill>
                    <a:srgbClr val="FFFFFF"/>
                  </a:solidFill>
                  <a:latin typeface="Arial" charset="0"/>
                  <a:cs typeface="Arial" charset="0"/>
                </a:rPr>
                <a:t> 5:18</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a:solidFill>
                  <a:srgbClr val="FFFFFF"/>
                </a:solidFill>
                <a:latin typeface="Arial" charset="0"/>
                <a:cs typeface="Arial" charset="0"/>
              </a:endParaRPr>
            </a:p>
          </p:txBody>
        </p:sp>
        <p:sp>
          <p:nvSpPr>
            <p:cNvPr id="458796" name="Rectangle 34"/>
            <p:cNvSpPr>
              <a:spLocks noChangeArrowheads="1"/>
            </p:cNvSpPr>
            <p:nvPr/>
          </p:nvSpPr>
          <p:spPr bwMode="auto">
            <a:xfrm>
              <a:off x="7" y="2869"/>
              <a:ext cx="2751" cy="29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58766" name="Group 35"/>
          <p:cNvGrpSpPr>
            <a:grpSpLocks/>
          </p:cNvGrpSpPr>
          <p:nvPr/>
        </p:nvGrpSpPr>
        <p:grpSpPr bwMode="auto">
          <a:xfrm>
            <a:off x="4419600" y="4495800"/>
            <a:ext cx="5138738" cy="473075"/>
            <a:chOff x="2784" y="2832"/>
            <a:chExt cx="3237" cy="298"/>
          </a:xfrm>
        </p:grpSpPr>
        <p:sp>
          <p:nvSpPr>
            <p:cNvPr id="458793" name="Rectangle 36"/>
            <p:cNvSpPr>
              <a:spLocks noChangeArrowheads="1"/>
            </p:cNvSpPr>
            <p:nvPr/>
          </p:nvSpPr>
          <p:spPr bwMode="auto">
            <a:xfrm>
              <a:off x="2891" y="2832"/>
              <a:ext cx="3020"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44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600">
                  <a:solidFill>
                    <a:srgbClr val="FFFFFF"/>
                  </a:solidFill>
                  <a:latin typeface="Arial" charset="0"/>
                  <a:cs typeface="Arial" charset="0"/>
                </a:rPr>
                <a:t>ЕЭ-тэй харилцах харилцаа</a:t>
              </a:r>
              <a:r>
                <a:rPr lang="en-US" sz="1600">
                  <a:solidFill>
                    <a:srgbClr val="FFFFFF"/>
                  </a:solidFill>
                  <a:latin typeface="Arial" charset="0"/>
                  <a:cs typeface="Arial" charset="0"/>
                </a:rPr>
                <a:t> 5:11, 19</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a:solidFill>
                  <a:srgbClr val="FFFFFF"/>
                </a:solidFill>
                <a:latin typeface="Arial" charset="0"/>
                <a:cs typeface="Arial" charset="0"/>
              </a:endParaRPr>
            </a:p>
          </p:txBody>
        </p:sp>
        <p:sp>
          <p:nvSpPr>
            <p:cNvPr id="458794" name="Rectangle 37"/>
            <p:cNvSpPr>
              <a:spLocks noChangeArrowheads="1"/>
            </p:cNvSpPr>
            <p:nvPr/>
          </p:nvSpPr>
          <p:spPr bwMode="auto">
            <a:xfrm>
              <a:off x="2784" y="2832"/>
              <a:ext cx="3238"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458767" name="Group 38"/>
          <p:cNvGrpSpPr>
            <a:grpSpLocks/>
          </p:cNvGrpSpPr>
          <p:nvPr/>
        </p:nvGrpSpPr>
        <p:grpSpPr bwMode="auto">
          <a:xfrm>
            <a:off x="0" y="4953000"/>
            <a:ext cx="4529138" cy="474663"/>
            <a:chOff x="0" y="3120"/>
            <a:chExt cx="2853" cy="299"/>
          </a:xfrm>
        </p:grpSpPr>
        <p:sp>
          <p:nvSpPr>
            <p:cNvPr id="458791" name="Rectangle 39"/>
            <p:cNvSpPr>
              <a:spLocks noChangeArrowheads="1"/>
            </p:cNvSpPr>
            <p:nvPr/>
          </p:nvSpPr>
          <p:spPr bwMode="auto">
            <a:xfrm>
              <a:off x="105" y="3120"/>
              <a:ext cx="2645"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44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800">
                  <a:solidFill>
                    <a:srgbClr val="FFFFFF"/>
                  </a:solidFill>
                  <a:latin typeface="Arial" charset="0"/>
                  <a:cs typeface="Arial" charset="0"/>
                </a:rPr>
                <a:t>Дуулгаваргүй байдал</a:t>
              </a:r>
              <a:r>
                <a:rPr lang="en-US" sz="1800">
                  <a:solidFill>
                    <a:srgbClr val="FFFFFF"/>
                  </a:solidFill>
                  <a:latin typeface="Arial" charset="0"/>
                  <a:cs typeface="Arial" charset="0"/>
                </a:rPr>
                <a:t> 5:12, 19</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800">
                <a:solidFill>
                  <a:srgbClr val="FFFFFF"/>
                </a:solidFill>
                <a:latin typeface="Arial" charset="0"/>
                <a:cs typeface="Arial" charset="0"/>
              </a:endParaRPr>
            </a:p>
          </p:txBody>
        </p:sp>
        <p:sp>
          <p:nvSpPr>
            <p:cNvPr id="458792" name="Rectangle 40"/>
            <p:cNvSpPr>
              <a:spLocks noChangeArrowheads="1"/>
            </p:cNvSpPr>
            <p:nvPr/>
          </p:nvSpPr>
          <p:spPr bwMode="auto">
            <a:xfrm>
              <a:off x="0" y="3120"/>
              <a:ext cx="2854"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458768" name="Group 41"/>
          <p:cNvGrpSpPr>
            <a:grpSpLocks/>
          </p:cNvGrpSpPr>
          <p:nvPr/>
        </p:nvGrpSpPr>
        <p:grpSpPr bwMode="auto">
          <a:xfrm>
            <a:off x="4400550" y="5029200"/>
            <a:ext cx="4741863" cy="474663"/>
            <a:chOff x="2772" y="3168"/>
            <a:chExt cx="2987" cy="299"/>
          </a:xfrm>
        </p:grpSpPr>
        <p:sp>
          <p:nvSpPr>
            <p:cNvPr id="458789" name="Rectangle 42"/>
            <p:cNvSpPr>
              <a:spLocks noChangeArrowheads="1"/>
            </p:cNvSpPr>
            <p:nvPr/>
          </p:nvSpPr>
          <p:spPr bwMode="auto">
            <a:xfrm>
              <a:off x="2871" y="3168"/>
              <a:ext cx="2787"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44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600">
                  <a:solidFill>
                    <a:srgbClr val="FFFFFF"/>
                  </a:solidFill>
                  <a:latin typeface="Arial" charset="0"/>
                  <a:cs typeface="Arial" charset="0"/>
                </a:rPr>
                <a:t>Дуулгавартай байдал</a:t>
              </a:r>
              <a:r>
                <a:rPr lang="en-US" sz="1600">
                  <a:solidFill>
                    <a:srgbClr val="FFFFFF"/>
                  </a:solidFill>
                  <a:latin typeface="Arial" charset="0"/>
                  <a:cs typeface="Arial" charset="0"/>
                </a:rPr>
                <a:t> 5:19</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a:solidFill>
                  <a:srgbClr val="FFFFFF"/>
                </a:solidFill>
                <a:latin typeface="Arial" charset="0"/>
                <a:cs typeface="Arial" charset="0"/>
              </a:endParaRPr>
            </a:p>
          </p:txBody>
        </p:sp>
        <p:sp>
          <p:nvSpPr>
            <p:cNvPr id="458790" name="Rectangle 43"/>
            <p:cNvSpPr>
              <a:spLocks noChangeArrowheads="1"/>
            </p:cNvSpPr>
            <p:nvPr/>
          </p:nvSpPr>
          <p:spPr bwMode="auto">
            <a:xfrm>
              <a:off x="2772" y="3168"/>
              <a:ext cx="2988" cy="30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58769" name="Group 44"/>
          <p:cNvGrpSpPr>
            <a:grpSpLocks/>
          </p:cNvGrpSpPr>
          <p:nvPr/>
        </p:nvGrpSpPr>
        <p:grpSpPr bwMode="auto">
          <a:xfrm>
            <a:off x="11113" y="5511800"/>
            <a:ext cx="4365625" cy="474663"/>
            <a:chOff x="7" y="3472"/>
            <a:chExt cx="2750" cy="299"/>
          </a:xfrm>
        </p:grpSpPr>
        <p:sp>
          <p:nvSpPr>
            <p:cNvPr id="458787" name="Rectangle 45"/>
            <p:cNvSpPr>
              <a:spLocks noChangeArrowheads="1"/>
            </p:cNvSpPr>
            <p:nvPr/>
          </p:nvSpPr>
          <p:spPr bwMode="auto">
            <a:xfrm>
              <a:off x="108" y="3472"/>
              <a:ext cx="2550"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44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a:solidFill>
                    <a:srgbClr val="FFFFFF"/>
                  </a:solidFill>
                  <a:latin typeface="Arial" charset="0"/>
                  <a:cs typeface="Arial" charset="0"/>
                </a:rPr>
                <a:t>Шийтгэл</a:t>
              </a:r>
              <a:r>
                <a:rPr lang="en-US" sz="2000">
                  <a:solidFill>
                    <a:srgbClr val="FFFFFF"/>
                  </a:solidFill>
                  <a:latin typeface="Arial" charset="0"/>
                  <a:cs typeface="Arial" charset="0"/>
                </a:rPr>
                <a:t> 5:18</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a:solidFill>
                  <a:srgbClr val="FFFFFF"/>
                </a:solidFill>
                <a:latin typeface="Arial" charset="0"/>
                <a:cs typeface="Arial" charset="0"/>
              </a:endParaRPr>
            </a:p>
          </p:txBody>
        </p:sp>
        <p:sp>
          <p:nvSpPr>
            <p:cNvPr id="458788" name="Rectangle 46"/>
            <p:cNvSpPr>
              <a:spLocks noChangeArrowheads="1"/>
            </p:cNvSpPr>
            <p:nvPr/>
          </p:nvSpPr>
          <p:spPr bwMode="auto">
            <a:xfrm>
              <a:off x="7" y="3472"/>
              <a:ext cx="2751" cy="30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58770" name="Group 47"/>
          <p:cNvGrpSpPr>
            <a:grpSpLocks/>
          </p:cNvGrpSpPr>
          <p:nvPr/>
        </p:nvGrpSpPr>
        <p:grpSpPr bwMode="auto">
          <a:xfrm>
            <a:off x="4400550" y="5486400"/>
            <a:ext cx="4741863" cy="474663"/>
            <a:chOff x="2772" y="3456"/>
            <a:chExt cx="2987" cy="299"/>
          </a:xfrm>
        </p:grpSpPr>
        <p:sp>
          <p:nvSpPr>
            <p:cNvPr id="458785" name="Rectangle 48"/>
            <p:cNvSpPr>
              <a:spLocks noChangeArrowheads="1"/>
            </p:cNvSpPr>
            <p:nvPr/>
          </p:nvSpPr>
          <p:spPr bwMode="auto">
            <a:xfrm>
              <a:off x="2871" y="3456"/>
              <a:ext cx="2787"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44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a:solidFill>
                    <a:srgbClr val="FFFFFF"/>
                  </a:solidFill>
                  <a:latin typeface="Arial" charset="0"/>
                  <a:cs typeface="Arial" charset="0"/>
                </a:rPr>
                <a:t>Чөлөөлөлт</a:t>
              </a:r>
              <a:r>
                <a:rPr lang="en-US" sz="2000">
                  <a:solidFill>
                    <a:srgbClr val="FFFFFF"/>
                  </a:solidFill>
                  <a:latin typeface="Arial" charset="0"/>
                  <a:cs typeface="Arial" charset="0"/>
                </a:rPr>
                <a:t> 5:10, 11</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a:solidFill>
                  <a:srgbClr val="FFFFFF"/>
                </a:solidFill>
                <a:latin typeface="Arial" charset="0"/>
                <a:cs typeface="Arial" charset="0"/>
              </a:endParaRPr>
            </a:p>
          </p:txBody>
        </p:sp>
        <p:sp>
          <p:nvSpPr>
            <p:cNvPr id="458786" name="Rectangle 49"/>
            <p:cNvSpPr>
              <a:spLocks noChangeArrowheads="1"/>
            </p:cNvSpPr>
            <p:nvPr/>
          </p:nvSpPr>
          <p:spPr bwMode="auto">
            <a:xfrm>
              <a:off x="2772" y="3456"/>
              <a:ext cx="2988"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458771" name="Group 50"/>
          <p:cNvGrpSpPr>
            <a:grpSpLocks/>
          </p:cNvGrpSpPr>
          <p:nvPr/>
        </p:nvGrpSpPr>
        <p:grpSpPr bwMode="auto">
          <a:xfrm>
            <a:off x="11113" y="5992813"/>
            <a:ext cx="4365625" cy="474662"/>
            <a:chOff x="7" y="3775"/>
            <a:chExt cx="2750" cy="299"/>
          </a:xfrm>
        </p:grpSpPr>
        <p:sp>
          <p:nvSpPr>
            <p:cNvPr id="458783" name="Rectangle 51"/>
            <p:cNvSpPr>
              <a:spLocks noChangeArrowheads="1"/>
            </p:cNvSpPr>
            <p:nvPr/>
          </p:nvSpPr>
          <p:spPr bwMode="auto">
            <a:xfrm>
              <a:off x="108" y="3775"/>
              <a:ext cx="2550"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44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a:solidFill>
                    <a:srgbClr val="FFFFFF"/>
                  </a:solidFill>
                  <a:latin typeface="Arial" charset="0"/>
                  <a:cs typeface="Arial" charset="0"/>
                </a:rPr>
                <a:t>Хууль </a:t>
              </a:r>
              <a:r>
                <a:rPr lang="en-US" sz="2000">
                  <a:solidFill>
                    <a:srgbClr val="FFFFFF"/>
                  </a:solidFill>
                  <a:latin typeface="Arial" charset="0"/>
                  <a:cs typeface="Arial" charset="0"/>
                </a:rPr>
                <a:t>5:20</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a:solidFill>
                  <a:srgbClr val="FFFFFF"/>
                </a:solidFill>
                <a:latin typeface="Arial" charset="0"/>
                <a:cs typeface="Arial" charset="0"/>
              </a:endParaRPr>
            </a:p>
          </p:txBody>
        </p:sp>
        <p:sp>
          <p:nvSpPr>
            <p:cNvPr id="458784" name="Rectangle 52"/>
            <p:cNvSpPr>
              <a:spLocks noChangeArrowheads="1"/>
            </p:cNvSpPr>
            <p:nvPr/>
          </p:nvSpPr>
          <p:spPr bwMode="auto">
            <a:xfrm>
              <a:off x="7" y="3775"/>
              <a:ext cx="2751" cy="30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58772" name="Group 53"/>
          <p:cNvGrpSpPr>
            <a:grpSpLocks/>
          </p:cNvGrpSpPr>
          <p:nvPr/>
        </p:nvGrpSpPr>
        <p:grpSpPr bwMode="auto">
          <a:xfrm>
            <a:off x="4384675" y="5992813"/>
            <a:ext cx="4741863" cy="474662"/>
            <a:chOff x="2762" y="3775"/>
            <a:chExt cx="2987" cy="299"/>
          </a:xfrm>
        </p:grpSpPr>
        <p:sp>
          <p:nvSpPr>
            <p:cNvPr id="458781" name="Rectangle 54"/>
            <p:cNvSpPr>
              <a:spLocks noChangeArrowheads="1"/>
            </p:cNvSpPr>
            <p:nvPr/>
          </p:nvSpPr>
          <p:spPr bwMode="auto">
            <a:xfrm>
              <a:off x="2861" y="3775"/>
              <a:ext cx="2787"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44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a:solidFill>
                    <a:srgbClr val="FFFFFF"/>
                  </a:solidFill>
                  <a:latin typeface="Arial" charset="0"/>
                  <a:cs typeface="Arial" charset="0"/>
                </a:rPr>
                <a:t>Нигүүлсэл</a:t>
              </a:r>
              <a:r>
                <a:rPr lang="en-US" sz="2000">
                  <a:solidFill>
                    <a:srgbClr val="FFFFFF"/>
                  </a:solidFill>
                  <a:latin typeface="Arial" charset="0"/>
                  <a:cs typeface="Arial" charset="0"/>
                </a:rPr>
                <a:t> 5:20</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a:solidFill>
                  <a:srgbClr val="FFFFFF"/>
                </a:solidFill>
                <a:latin typeface="Arial" charset="0"/>
                <a:cs typeface="Arial" charset="0"/>
              </a:endParaRPr>
            </a:p>
          </p:txBody>
        </p:sp>
        <p:sp>
          <p:nvSpPr>
            <p:cNvPr id="458782" name="Rectangle 55"/>
            <p:cNvSpPr>
              <a:spLocks noChangeArrowheads="1"/>
            </p:cNvSpPr>
            <p:nvPr/>
          </p:nvSpPr>
          <p:spPr bwMode="auto">
            <a:xfrm>
              <a:off x="2762" y="3775"/>
              <a:ext cx="2988" cy="30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58773" name="Rectangle 56"/>
          <p:cNvSpPr>
            <a:spLocks noChangeArrowheads="1"/>
          </p:cNvSpPr>
          <p:nvPr/>
        </p:nvSpPr>
        <p:spPr bwMode="auto">
          <a:xfrm>
            <a:off x="0" y="1981200"/>
            <a:ext cx="9145588" cy="4497388"/>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1497" name="Picture 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7813" y="1524000"/>
            <a:ext cx="1246187"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498" name="Picture 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19200"/>
            <a:ext cx="124618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499" name="Picture 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7325" y="2971800"/>
            <a:ext cx="133667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500" name="Picture 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581400"/>
            <a:ext cx="129222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501" name="Picture 6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3048000"/>
            <a:ext cx="1371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1502" name="AutoShape 62"/>
          <p:cNvSpPr>
            <a:spLocks noChangeArrowheads="1"/>
          </p:cNvSpPr>
          <p:nvPr/>
        </p:nvSpPr>
        <p:spPr bwMode="auto">
          <a:xfrm>
            <a:off x="533400" y="0"/>
            <a:ext cx="2895600" cy="1676400"/>
          </a:xfrm>
          <a:prstGeom prst="cloudCallout">
            <a:avLst>
              <a:gd name="adj1" fmla="val -21565"/>
              <a:gd name="adj2" fmla="val 93111"/>
            </a:avLst>
          </a:prstGeom>
          <a:solidFill>
            <a:srgbClr val="0078F0"/>
          </a:solidFill>
          <a:ln w="9360">
            <a:solidFill>
              <a:srgbClr val="FFFFFF"/>
            </a:solidFill>
            <a:miter lim="800000"/>
            <a:headEnd/>
            <a:tailEnd/>
          </a:ln>
        </p:spPr>
        <p:txBody>
          <a:bodyPr lIns="90000" tIns="60840" rIns="90000" bIns="46800"/>
          <a:lstStyle/>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latin typeface="Arial" charset="0"/>
                <a:cs typeface="Arial" charset="0"/>
              </a:rPr>
              <a:t>Адамын хүүхдүүд болохын хувьд бидэнд юу байгаа вэ?</a:t>
            </a:r>
          </a:p>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mn-MN" sz="1400" b="1">
              <a:solidFill>
                <a:srgbClr val="FFFFFF"/>
              </a:solidFill>
              <a:latin typeface="Arial" charset="0"/>
              <a:cs typeface="Arial" charset="0"/>
            </a:endParaRPr>
          </a:p>
        </p:txBody>
      </p:sp>
      <p:sp>
        <p:nvSpPr>
          <p:cNvPr id="61503" name="AutoShape 63"/>
          <p:cNvSpPr>
            <a:spLocks noChangeArrowheads="1"/>
          </p:cNvSpPr>
          <p:nvPr/>
        </p:nvSpPr>
        <p:spPr bwMode="auto">
          <a:xfrm>
            <a:off x="6019800" y="152400"/>
            <a:ext cx="2895600" cy="1676400"/>
          </a:xfrm>
          <a:prstGeom prst="cloudCallout">
            <a:avLst>
              <a:gd name="adj1" fmla="val 19352"/>
              <a:gd name="adj2" fmla="val 73880"/>
            </a:avLst>
          </a:prstGeom>
          <a:solidFill>
            <a:srgbClr val="0078F0"/>
          </a:solidFill>
          <a:ln w="9360">
            <a:solidFill>
              <a:srgbClr val="FFFFFF"/>
            </a:solidFill>
            <a:miter lim="800000"/>
            <a:headEnd/>
            <a:tailEnd/>
          </a:ln>
        </p:spPr>
        <p:txBody>
          <a:bodyPr lIns="90000" tIns="60840" rIns="90000" bIns="46800"/>
          <a:lstStyle/>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rPr>
              <a:t>Бурханы хүүхдүүд болохын хувьд бидэнд юу байгаа вэ?</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afterEffect">
                                  <p:stCondLst>
                                    <p:cond delay="0"/>
                                  </p:stCondLst>
                                  <p:childTnLst>
                                    <p:set>
                                      <p:cBhvr additive="repl">
                                        <p:cTn id="6" dur="1" fill="hold">
                                          <p:stCondLst>
                                            <p:cond delay="0"/>
                                          </p:stCondLst>
                                        </p:cTn>
                                        <p:tgtEl>
                                          <p:spTgt spid="61501"/>
                                        </p:tgtEl>
                                        <p:attrNameLst>
                                          <p:attrName>style.visibility</p:attrName>
                                        </p:attrNameLst>
                                      </p:cBhvr>
                                      <p:to>
                                        <p:strVal val="visible"/>
                                      </p:to>
                                    </p:set>
                                    <p:animEffect transition="in" filter="dissolve">
                                      <p:cBhvr additive="repl">
                                        <p:cTn id="7" dur="500"/>
                                        <p:tgtEl>
                                          <p:spTgt spid="61501"/>
                                        </p:tgtEl>
                                      </p:cBhvr>
                                    </p:animEffect>
                                  </p:childTnLst>
                                </p:cTn>
                              </p:par>
                            </p:childTnLst>
                          </p:cTn>
                        </p:par>
                        <p:par>
                          <p:cTn id="8" fill="hold" nodeType="afterGroup">
                            <p:stCondLst>
                              <p:cond delay="500"/>
                            </p:stCondLst>
                            <p:childTnLst>
                              <p:par>
                                <p:cTn id="9" presetID="1" presetClass="entr" fill="hold" nodeType="afterEffect">
                                  <p:stCondLst>
                                    <p:cond delay="3000"/>
                                  </p:stCondLst>
                                  <p:childTnLst>
                                    <p:set>
                                      <p:cBhvr additive="repl">
                                        <p:cTn id="10" dur="1" fill="hold">
                                          <p:stCondLst>
                                            <p:cond delay="0"/>
                                          </p:stCondLst>
                                        </p:cTn>
                                        <p:tgtEl>
                                          <p:spTgt spid="61498"/>
                                        </p:tgtEl>
                                        <p:attrNameLst>
                                          <p:attrName>style.visibility</p:attrName>
                                        </p:attrNameLst>
                                      </p:cBhvr>
                                      <p:to>
                                        <p:strVal val="visible"/>
                                      </p:to>
                                    </p:set>
                                  </p:childTnLst>
                                </p:cTn>
                              </p:par>
                            </p:childTnLst>
                          </p:cTn>
                        </p:par>
                        <p:par>
                          <p:cTn id="11" fill="hold" nodeType="afterGroup">
                            <p:stCondLst>
                              <p:cond delay="4000"/>
                            </p:stCondLst>
                            <p:childTnLst>
                              <p:par>
                                <p:cTn id="12" presetID="9" presetClass="entr" fill="hold" nodeType="afterEffect">
                                  <p:stCondLst>
                                    <p:cond delay="3000"/>
                                  </p:stCondLst>
                                  <p:childTnLst>
                                    <p:set>
                                      <p:cBhvr additive="repl">
                                        <p:cTn id="13" dur="1" fill="hold">
                                          <p:stCondLst>
                                            <p:cond delay="0"/>
                                          </p:stCondLst>
                                        </p:cTn>
                                        <p:tgtEl>
                                          <p:spTgt spid="61502"/>
                                        </p:tgtEl>
                                        <p:attrNameLst>
                                          <p:attrName>style.visibility</p:attrName>
                                        </p:attrNameLst>
                                      </p:cBhvr>
                                      <p:to>
                                        <p:strVal val="visible"/>
                                      </p:to>
                                    </p:set>
                                    <p:animEffect transition="in" filter="dissolve">
                                      <p:cBhvr additive="repl">
                                        <p:cTn id="14" dur="500"/>
                                        <p:tgtEl>
                                          <p:spTgt spid="61502"/>
                                        </p:tgtEl>
                                      </p:cBhvr>
                                    </p:animEffect>
                                  </p:childTnLst>
                                </p:cTn>
                              </p:par>
                            </p:childTnLst>
                          </p:cTn>
                        </p:par>
                        <p:par>
                          <p:cTn id="15" fill="hold" nodeType="afterGroup">
                            <p:stCondLst>
                              <p:cond delay="7500"/>
                            </p:stCondLst>
                            <p:childTnLst>
                              <p:par>
                                <p:cTn id="16" presetID="9" presetClass="entr" fill="hold" nodeType="afterEffect">
                                  <p:stCondLst>
                                    <p:cond delay="3000"/>
                                  </p:stCondLst>
                                  <p:childTnLst>
                                    <p:set>
                                      <p:cBhvr additive="repl">
                                        <p:cTn id="17" dur="1" fill="hold">
                                          <p:stCondLst>
                                            <p:cond delay="0"/>
                                          </p:stCondLst>
                                        </p:cTn>
                                        <p:tgtEl>
                                          <p:spTgt spid="61497"/>
                                        </p:tgtEl>
                                        <p:attrNameLst>
                                          <p:attrName>style.visibility</p:attrName>
                                        </p:attrNameLst>
                                      </p:cBhvr>
                                      <p:to>
                                        <p:strVal val="visible"/>
                                      </p:to>
                                    </p:set>
                                    <p:animEffect transition="in" filter="dissolve">
                                      <p:cBhvr additive="repl">
                                        <p:cTn id="18" dur="500"/>
                                        <p:tgtEl>
                                          <p:spTgt spid="61497"/>
                                        </p:tgtEl>
                                      </p:cBhvr>
                                    </p:animEffect>
                                  </p:childTnLst>
                                </p:cTn>
                              </p:par>
                            </p:childTnLst>
                          </p:cTn>
                        </p:par>
                        <p:par>
                          <p:cTn id="19" fill="hold" nodeType="afterGroup">
                            <p:stCondLst>
                              <p:cond delay="11000"/>
                            </p:stCondLst>
                            <p:childTnLst>
                              <p:par>
                                <p:cTn id="20" presetID="9" presetClass="entr" fill="hold" nodeType="afterEffect">
                                  <p:stCondLst>
                                    <p:cond delay="3000"/>
                                  </p:stCondLst>
                                  <p:childTnLst>
                                    <p:set>
                                      <p:cBhvr additive="repl">
                                        <p:cTn id="21" dur="1" fill="hold">
                                          <p:stCondLst>
                                            <p:cond delay="0"/>
                                          </p:stCondLst>
                                        </p:cTn>
                                        <p:tgtEl>
                                          <p:spTgt spid="61503"/>
                                        </p:tgtEl>
                                        <p:attrNameLst>
                                          <p:attrName>style.visibility</p:attrName>
                                        </p:attrNameLst>
                                      </p:cBhvr>
                                      <p:to>
                                        <p:strVal val="visible"/>
                                      </p:to>
                                    </p:set>
                                    <p:animEffect transition="in" filter="dissolve">
                                      <p:cBhvr additive="repl">
                                        <p:cTn id="22" dur="500"/>
                                        <p:tgtEl>
                                          <p:spTgt spid="61503"/>
                                        </p:tgtEl>
                                      </p:cBhvr>
                                    </p:animEffect>
                                  </p:childTnLst>
                                </p:cTn>
                              </p:par>
                            </p:childTnLst>
                          </p:cTn>
                        </p:par>
                        <p:par>
                          <p:cTn id="23" fill="hold" nodeType="afterGroup">
                            <p:stCondLst>
                              <p:cond delay="0"/>
                            </p:stCondLst>
                            <p:childTnLst>
                              <p:par>
                                <p:cTn id="24" presetID="2" presetClass="entr" presetSubtype="2" fill="hold" nodeType="afterEffect">
                                  <p:stCondLst>
                                    <p:cond delay="0"/>
                                  </p:stCondLst>
                                  <p:childTnLst>
                                    <p:set>
                                      <p:cBhvr additive="repl">
                                        <p:cTn id="25" dur="1" fill="hold">
                                          <p:stCondLst>
                                            <p:cond delay="0"/>
                                          </p:stCondLst>
                                        </p:cTn>
                                        <p:tgtEl>
                                          <p:spTgt spid="61500"/>
                                        </p:tgtEl>
                                        <p:attrNameLst>
                                          <p:attrName>style.visibility</p:attrName>
                                        </p:attrNameLst>
                                      </p:cBhvr>
                                      <p:to>
                                        <p:strVal val="visible"/>
                                      </p:to>
                                    </p:set>
                                    <p:anim calcmode="lin" valueType="num">
                                      <p:cBhvr additive="repl">
                                        <p:cTn id="26" dur="500" fill="hold"/>
                                        <p:tgtEl>
                                          <p:spTgt spid="61500"/>
                                        </p:tgtEl>
                                        <p:attrNameLst>
                                          <p:attrName>ppt_x</p:attrName>
                                        </p:attrNameLst>
                                      </p:cBhvr>
                                      <p:tavLst>
                                        <p:tav>
                                          <p:val>
                                            <p:strVal val="1+#ppt_w/2"/>
                                          </p:val>
                                        </p:tav>
                                        <p:tav>
                                          <p:val>
                                            <p:strVal val="#ppt_x"/>
                                          </p:val>
                                        </p:tav>
                                      </p:tavLst>
                                    </p:anim>
                                    <p:anim calcmode="lin" valueType="num">
                                      <p:cBhvr additive="repl">
                                        <p:cTn id="27" dur="500" fill="hold"/>
                                        <p:tgtEl>
                                          <p:spTgt spid="61500"/>
                                        </p:tgtEl>
                                        <p:attrNameLst>
                                          <p:attrName>ppt_y</p:attrName>
                                        </p:attrNameLst>
                                      </p:cBhvr>
                                      <p:tavLst>
                                        <p:tav>
                                          <p:val>
                                            <p:strVal val="#ppt_y"/>
                                          </p:val>
                                        </p:tav>
                                        <p:tav>
                                          <p:val>
                                            <p:strVal val="#ppt_y"/>
                                          </p:val>
                                        </p:tav>
                                      </p:tavLst>
                                    </p:anim>
                                  </p:childTnLst>
                                </p:cTn>
                              </p:par>
                            </p:childTnLst>
                          </p:cTn>
                        </p:par>
                        <p:par>
                          <p:cTn id="28" fill="hold" nodeType="afterGroup">
                            <p:stCondLst>
                              <p:cond delay="500"/>
                            </p:stCondLst>
                            <p:childTnLst>
                              <p:par>
                                <p:cTn id="29" presetID="9" presetClass="entr" fill="hold" nodeType="afterEffect">
                                  <p:stCondLst>
                                    <p:cond delay="3000"/>
                                  </p:stCondLst>
                                  <p:childTnLst>
                                    <p:set>
                                      <p:cBhvr additive="repl">
                                        <p:cTn id="30" dur="1" fill="hold">
                                          <p:stCondLst>
                                            <p:cond delay="0"/>
                                          </p:stCondLst>
                                        </p:cTn>
                                        <p:tgtEl>
                                          <p:spTgt spid="61499"/>
                                        </p:tgtEl>
                                        <p:attrNameLst>
                                          <p:attrName>style.visibility</p:attrName>
                                        </p:attrNameLst>
                                      </p:cBhvr>
                                      <p:to>
                                        <p:strVal val="visible"/>
                                      </p:to>
                                    </p:set>
                                    <p:animEffect transition="in" filter="dissolve">
                                      <p:cBhvr additive="repl">
                                        <p:cTn id="31" dur="500"/>
                                        <p:tgtEl>
                                          <p:spTgt spid="61499"/>
                                        </p:tgtEl>
                                      </p:cBhvr>
                                    </p:animEffect>
                                  </p:childTnLst>
                                </p:cTn>
                              </p:par>
                            </p:childTnLst>
                          </p:cTn>
                        </p:par>
                      </p:childTnLst>
                    </p:cTn>
                  </p:par>
                  <p:par>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02"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01128AFC-DBB4-464E-AA51-BAB36D6A558A}" type="slidenum">
              <a:rPr lang="en-US" sz="1400">
                <a:solidFill>
                  <a:srgbClr val="FFFFFF"/>
                </a:solidFill>
                <a:latin typeface="Arial" charset="0"/>
                <a:cs typeface="Arial Unicode MS" charset="0"/>
              </a:rPr>
              <a:pPr algn="r" eaLnBrk="1" hangingPunct="1">
                <a:lnSpc>
                  <a:spcPct val="93000"/>
                </a:lnSpc>
              </a:pPr>
              <a:t>27</a:t>
            </a:fld>
            <a:endParaRPr lang="en-US" sz="1400">
              <a:solidFill>
                <a:srgbClr val="FFFFFF"/>
              </a:solidFill>
              <a:latin typeface="Arial" charset="0"/>
              <a:cs typeface="Arial Unicode MS" charset="0"/>
            </a:endParaRPr>
          </a:p>
        </p:txBody>
      </p:sp>
      <p:sp>
        <p:nvSpPr>
          <p:cNvPr id="460803" name="Text Box 2"/>
          <p:cNvSpPr txBox="1">
            <a:spLocks noChangeArrowheads="1"/>
          </p:cNvSpPr>
          <p:nvPr/>
        </p:nvSpPr>
        <p:spPr bwMode="auto">
          <a:xfrm>
            <a:off x="609600" y="1447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8568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en-US" sz="4400">
                <a:solidFill>
                  <a:srgbClr val="FFFFFF"/>
                </a:solidFill>
                <a:latin typeface="Arial" charset="0"/>
              </a:rPr>
              <a:t>Ром 6</a:t>
            </a:r>
          </a:p>
        </p:txBody>
      </p:sp>
      <p:sp>
        <p:nvSpPr>
          <p:cNvPr id="460804" name="Text Box 3"/>
          <p:cNvSpPr txBox="1">
            <a:spLocks noChangeArrowheads="1"/>
          </p:cNvSpPr>
          <p:nvPr/>
        </p:nvSpPr>
        <p:spPr bwMode="auto">
          <a:xfrm>
            <a:off x="838200" y="2743200"/>
            <a:ext cx="7620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488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spcBef>
                <a:spcPts val="800"/>
              </a:spcBef>
            </a:pPr>
            <a:r>
              <a:rPr lang="en-US" sz="3200" b="1" i="1">
                <a:solidFill>
                  <a:srgbClr val="FFFFFF"/>
                </a:solidFill>
                <a:latin typeface="Arial" charset="0"/>
              </a:rPr>
              <a:t>Бүхий л зүйлсээрээ Христтэй хамт байх тэр ариуслаар дамжин зөвт байдал өгөгдөнө</a:t>
            </a:r>
          </a:p>
        </p:txBody>
      </p:sp>
      <p:sp>
        <p:nvSpPr>
          <p:cNvPr id="460805" name="Text Box 4"/>
          <p:cNvSpPr txBox="1">
            <a:spLocks noChangeArrowheads="1"/>
          </p:cNvSpPr>
          <p:nvPr/>
        </p:nvSpPr>
        <p:spPr bwMode="auto">
          <a:xfrm>
            <a:off x="8307388" y="76200"/>
            <a:ext cx="797311" cy="4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5000"/>
              </a:lnSpc>
              <a:spcBef>
                <a:spcPts val="1500"/>
              </a:spcBef>
            </a:pPr>
            <a:r>
              <a:rPr lang="en-US" b="1">
                <a:solidFill>
                  <a:srgbClr val="FFFFFF"/>
                </a:solidFill>
                <a:cs typeface="Arial Unicode MS" charset="0"/>
              </a:rPr>
              <a:t>154a</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Text Box 1"/>
          <p:cNvSpPr txBox="1">
            <a:spLocks noChangeArrowheads="1"/>
          </p:cNvSpPr>
          <p:nvPr/>
        </p:nvSpPr>
        <p:spPr bwMode="auto">
          <a:xfrm>
            <a:off x="6553200" y="6248400"/>
            <a:ext cx="21304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F6307252-5DF3-4F42-B880-E660FBB601E8}" type="slidenum">
              <a:rPr lang="en-US" sz="1200">
                <a:solidFill>
                  <a:srgbClr val="FFFFFF"/>
                </a:solidFill>
                <a:latin typeface="Arial" charset="0"/>
                <a:cs typeface="Arial Unicode MS" charset="0"/>
              </a:rPr>
              <a:pPr algn="r" eaLnBrk="1" hangingPunct="1">
                <a:lnSpc>
                  <a:spcPct val="93000"/>
                </a:lnSpc>
              </a:pPr>
              <a:t>28</a:t>
            </a:fld>
            <a:endParaRPr lang="en-US" sz="1200">
              <a:solidFill>
                <a:srgbClr val="FFFFFF"/>
              </a:solidFill>
              <a:latin typeface="Arial" charset="0"/>
              <a:cs typeface="Arial Unicode MS" charset="0"/>
            </a:endParaRPr>
          </a:p>
        </p:txBody>
      </p:sp>
      <p:sp>
        <p:nvSpPr>
          <p:cNvPr id="462851" name="Text Box 2"/>
          <p:cNvSpPr txBox="1">
            <a:spLocks noChangeArrowheads="1"/>
          </p:cNvSpPr>
          <p:nvPr/>
        </p:nvSpPr>
        <p:spPr bwMode="auto">
          <a:xfrm>
            <a:off x="3276600" y="531813"/>
            <a:ext cx="5410200"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344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3000" b="1">
                <a:solidFill>
                  <a:srgbClr val="FFFFFF"/>
                </a:solidFill>
                <a:latin typeface="Arial" charset="0"/>
                <a:cs typeface="Times New Roman" charset="0"/>
              </a:rPr>
              <a:t>Зөвтгөл болон ариусгалын хоорондох эсрэгцүүлэл</a:t>
            </a:r>
          </a:p>
        </p:txBody>
      </p:sp>
      <p:sp>
        <p:nvSpPr>
          <p:cNvPr id="63491" name="AutoShape 3"/>
          <p:cNvSpPr>
            <a:spLocks noChangeArrowheads="1"/>
          </p:cNvSpPr>
          <p:nvPr/>
        </p:nvSpPr>
        <p:spPr bwMode="auto">
          <a:xfrm>
            <a:off x="3505200" y="1905000"/>
            <a:ext cx="5410200" cy="4343400"/>
          </a:xfrm>
          <a:prstGeom prst="foldedCorner">
            <a:avLst>
              <a:gd name="adj" fmla="val 12500"/>
            </a:avLst>
          </a:prstGeom>
          <a:blipFill dpi="0" rotWithShape="0">
            <a:blip r:embed="rId3"/>
            <a:srcRect/>
            <a:stretch>
              <a:fillRect/>
            </a:stretch>
          </a:blipFill>
          <a:ln w="9360">
            <a:solidFill>
              <a:srgbClr val="FFFFFF"/>
            </a:solidFill>
            <a:miter lim="800000"/>
            <a:headEnd/>
            <a:tailEnd/>
          </a:ln>
          <a:effectLst>
            <a:outerShdw blurRad="63500" dist="17819" dir="2700000" algn="ctr" rotWithShape="0">
              <a:srgbClr val="000000"/>
            </a:outerShdw>
          </a:effectLst>
        </p:spPr>
        <p:txBody>
          <a:bodyPr wrap="none" lIns="90000" tIns="55800" rIns="90000" bIns="46800" anchor="ctr"/>
          <a:lstStyle/>
          <a:p>
            <a:pPr marL="457200" indent="-457200">
              <a:lnSpc>
                <a:spcPct val="93000"/>
              </a:lnSpc>
              <a:spcBef>
                <a:spcPts val="625"/>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endParaRPr lang="en-US" sz="1400" b="1">
              <a:solidFill>
                <a:srgbClr val="000000"/>
              </a:solidFill>
              <a:effectLst>
                <a:outerShdw blurRad="38100" dist="38100" dir="2700000" algn="tl">
                  <a:srgbClr val="DDDDDD"/>
                </a:outerShdw>
              </a:effectLst>
              <a:latin typeface="Arial" charset="0"/>
              <a:cs typeface="Times New Roman" charset="0"/>
            </a:endParaRPr>
          </a:p>
          <a:p>
            <a:pPr marL="457200" indent="-457200">
              <a:lnSpc>
                <a:spcPct val="93000"/>
              </a:lnSpc>
              <a:spcBef>
                <a:spcPts val="1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mn-MN" sz="1400" b="1">
                <a:solidFill>
                  <a:srgbClr val="000000"/>
                </a:solidFill>
                <a:effectLst>
                  <a:outerShdw blurRad="38100" dist="38100" dir="2700000" algn="tl">
                    <a:srgbClr val="DDDDDD"/>
                  </a:outerShdw>
                </a:effectLst>
                <a:latin typeface="Arial" charset="0"/>
                <a:cs typeface="Times New Roman" charset="0"/>
              </a:rPr>
              <a:t>Ариусгал</a:t>
            </a:r>
          </a:p>
          <a:p>
            <a:pPr marL="457200" indent="-457200">
              <a:lnSpc>
                <a:spcPct val="93000"/>
              </a:lnSpc>
              <a:spcBef>
                <a:spcPts val="1500"/>
              </a:spcBef>
              <a:buFont typeface="Times New Roman" charset="0"/>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US" sz="1400" b="1">
                <a:solidFill>
                  <a:srgbClr val="000000"/>
                </a:solidFill>
                <a:effectLst>
                  <a:outerShdw blurRad="38100" dist="38100" dir="2700000" algn="tl">
                    <a:srgbClr val="DDDDDD"/>
                  </a:outerShdw>
                </a:effectLst>
                <a:latin typeface="Arial" charset="0"/>
                <a:cs typeface="Times New Roman" charset="0"/>
              </a:rPr>
              <a:t>“</a:t>
            </a:r>
            <a:r>
              <a:rPr lang="mn-MN" sz="1400" b="1">
                <a:solidFill>
                  <a:srgbClr val="000000"/>
                </a:solidFill>
                <a:effectLst>
                  <a:outerShdw blurRad="38100" dist="38100" dir="2700000" algn="tl">
                    <a:srgbClr val="DDDDDD"/>
                  </a:outerShdw>
                </a:effectLst>
                <a:latin typeface="Arial" charset="0"/>
                <a:cs typeface="Times New Roman" charset="0"/>
              </a:rPr>
              <a:t>Тусгаар</a:t>
            </a:r>
            <a:r>
              <a:rPr lang="en-US" sz="1400" b="1">
                <a:solidFill>
                  <a:srgbClr val="000000"/>
                </a:solidFill>
                <a:effectLst>
                  <a:outerShdw blurRad="38100" dist="38100" dir="2700000" algn="tl">
                    <a:srgbClr val="DDDDDD"/>
                  </a:outerShdw>
                </a:effectLst>
                <a:latin typeface="Arial" charset="0"/>
                <a:cs typeface="Times New Roman" charset="0"/>
              </a:rPr>
              <a:t>”</a:t>
            </a:r>
          </a:p>
          <a:p>
            <a:pPr marL="457200" indent="-457200">
              <a:lnSpc>
                <a:spcPct val="93000"/>
              </a:lnSpc>
              <a:spcBef>
                <a:spcPts val="1500"/>
              </a:spcBef>
              <a:buFont typeface="Times New Roman" charset="0"/>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mn-MN" sz="1400" b="1">
                <a:solidFill>
                  <a:srgbClr val="000000"/>
                </a:solidFill>
                <a:effectLst>
                  <a:outerShdw blurRad="38100" dist="38100" dir="2700000" algn="tl">
                    <a:srgbClr val="DDDDDD"/>
                  </a:outerShdw>
                </a:effectLst>
                <a:latin typeface="Arial" charset="0"/>
                <a:cs typeface="Times New Roman" charset="0"/>
              </a:rPr>
              <a:t>Дотоод нөхцөл байдал</a:t>
            </a:r>
          </a:p>
          <a:p>
            <a:pPr marL="457200" indent="-457200">
              <a:lnSpc>
                <a:spcPct val="93000"/>
              </a:lnSpc>
              <a:spcBef>
                <a:spcPts val="1500"/>
              </a:spcBef>
              <a:buFont typeface="Times New Roman" charset="0"/>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mn-MN" sz="1400" b="1">
                <a:solidFill>
                  <a:srgbClr val="000000"/>
                </a:solidFill>
                <a:effectLst>
                  <a:outerShdw blurRad="38100" dist="38100" dir="2700000" algn="tl">
                    <a:srgbClr val="DDDDDD"/>
                  </a:outerShdw>
                </a:effectLst>
                <a:latin typeface="Arial" charset="0"/>
                <a:cs typeface="Times New Roman" charset="0"/>
              </a:rPr>
              <a:t>Бүх амьдралын турш үргэолжилдэг</a:t>
            </a:r>
          </a:p>
          <a:p>
            <a:pPr marL="457200" indent="-457200">
              <a:lnSpc>
                <a:spcPct val="93000"/>
              </a:lnSpc>
              <a:spcBef>
                <a:spcPts val="1500"/>
              </a:spcBef>
              <a:buFont typeface="Times New Roman" charset="0"/>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mn-MN" sz="1400" b="1">
                <a:solidFill>
                  <a:srgbClr val="000000"/>
                </a:solidFill>
                <a:effectLst>
                  <a:outerShdw blurRad="38100" dist="38100" dir="2700000" algn="tl">
                    <a:srgbClr val="DDDDDD"/>
                  </a:outerShdw>
                </a:effectLst>
                <a:latin typeface="Arial" charset="0"/>
                <a:cs typeface="Times New Roman" charset="0"/>
              </a:rPr>
              <a:t>Бид хамтардаг</a:t>
            </a:r>
          </a:p>
          <a:p>
            <a:pPr marL="457200" indent="-457200">
              <a:lnSpc>
                <a:spcPct val="93000"/>
              </a:lnSpc>
              <a:spcBef>
                <a:spcPts val="1500"/>
              </a:spcBef>
              <a:buFont typeface="Times New Roman" charset="0"/>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mn-MN" sz="1400" b="1">
                <a:solidFill>
                  <a:srgbClr val="000000"/>
                </a:solidFill>
                <a:effectLst>
                  <a:outerShdw blurRad="38100" dist="38100" dir="2700000" algn="tl">
                    <a:srgbClr val="DDDDDD"/>
                  </a:outerShdw>
                </a:effectLst>
                <a:latin typeface="Arial" charset="0"/>
                <a:cs typeface="Times New Roman" charset="0"/>
              </a:rPr>
              <a:t>Энэ амьдралдаа төгс биш</a:t>
            </a:r>
          </a:p>
          <a:p>
            <a:pPr marL="457200" indent="-457200">
              <a:lnSpc>
                <a:spcPct val="93000"/>
              </a:lnSpc>
              <a:spcBef>
                <a:spcPts val="1500"/>
              </a:spcBef>
              <a:buFont typeface="Times New Roman" charset="0"/>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mn-MN" sz="1400" b="1">
                <a:solidFill>
                  <a:srgbClr val="000000"/>
                </a:solidFill>
                <a:effectLst>
                  <a:outerShdw blurRad="38100" dist="38100" dir="2700000" algn="tl">
                    <a:srgbClr val="DDDDDD"/>
                  </a:outerShdw>
                </a:effectLst>
                <a:latin typeface="Arial" charset="0"/>
                <a:cs typeface="Times New Roman" charset="0"/>
              </a:rPr>
              <a:t>Ялгаатай төвшнүүд</a:t>
            </a:r>
          </a:p>
        </p:txBody>
      </p:sp>
      <p:sp>
        <p:nvSpPr>
          <p:cNvPr id="63492" name="Text Box 4"/>
          <p:cNvSpPr txBox="1">
            <a:spLocks noChangeArrowheads="1"/>
          </p:cNvSpPr>
          <p:nvPr/>
        </p:nvSpPr>
        <p:spPr bwMode="auto">
          <a:xfrm>
            <a:off x="838200" y="1143000"/>
            <a:ext cx="2400300" cy="5435600"/>
          </a:xfrm>
          <a:prstGeom prst="rect">
            <a:avLst/>
          </a:prstGeom>
          <a:solidFill>
            <a:srgbClr val="996633"/>
          </a:solidFill>
          <a:ln w="9360">
            <a:solidFill>
              <a:srgbClr val="FFFFFF"/>
            </a:solidFill>
            <a:miter lim="800000"/>
            <a:headEnd/>
            <a:tailEnd/>
          </a:ln>
          <a:effectLst>
            <a:outerShdw blurRad="63500" dist="36147" dir="2700000" algn="ctr" rotWithShape="0">
              <a:srgbClr val="FFFFFF"/>
            </a:outerShdw>
          </a:effectLst>
        </p:spPr>
        <p:txBody>
          <a:bodyPr tIns="66960" anchor="ctr" anchorCtr="1"/>
          <a:lstStyle>
            <a:lvl1pPr marL="457200" indent="-457200" eaLnBrk="0" hangingPunct="0">
              <a:tabLst>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sz="2400">
                <a:solidFill>
                  <a:schemeClr val="bg1"/>
                </a:solidFill>
                <a:latin typeface="Times New Roman" charset="0"/>
                <a:ea typeface="ＭＳ Ｐゴシック" charset="0"/>
                <a:cs typeface="MS Gothic" charset="0"/>
              </a:defRPr>
            </a:lvl1pPr>
            <a:lvl2pPr marL="37931725" indent="-37474525" eaLnBrk="0" hangingPunct="0">
              <a:tabLst>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sz="2400">
                <a:solidFill>
                  <a:schemeClr val="bg1"/>
                </a:solidFill>
                <a:latin typeface="Times New Roman" charset="0"/>
                <a:ea typeface="MS Gothic" charset="0"/>
                <a:cs typeface="MS Gothic" charset="0"/>
              </a:defRPr>
            </a:lvl2pPr>
            <a:lvl3pPr eaLnBrk="0" hangingPunct="0">
              <a:tabLst>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sz="2400">
                <a:solidFill>
                  <a:schemeClr val="bg1"/>
                </a:solidFill>
                <a:latin typeface="Times New Roman" charset="0"/>
                <a:ea typeface="MS Gothic" charset="0"/>
                <a:cs typeface="MS Gothic" charset="0"/>
              </a:defRPr>
            </a:lvl3pPr>
            <a:lvl4pPr eaLnBrk="0" hangingPunct="0">
              <a:tabLst>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sz="2400">
                <a:solidFill>
                  <a:schemeClr val="bg1"/>
                </a:solidFill>
                <a:latin typeface="Times New Roman" charset="0"/>
                <a:ea typeface="MS Gothic" charset="0"/>
                <a:cs typeface="MS Gothic" charset="0"/>
              </a:defRPr>
            </a:lvl4pPr>
            <a:lvl5pPr eaLnBrk="0" hangingPunct="0">
              <a:tabLst>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 pos="9256713" algn="l"/>
              </a:tabLst>
              <a:defRPr sz="2400">
                <a:solidFill>
                  <a:schemeClr val="bg1"/>
                </a:solidFill>
                <a:latin typeface="Times New Roman" charset="0"/>
                <a:ea typeface="MS Gothic" charset="0"/>
                <a:cs typeface="MS Gothic" charset="0"/>
              </a:defRPr>
            </a:lvl9pPr>
          </a:lstStyle>
          <a:p>
            <a:pPr algn="ctr" eaLnBrk="1" hangingPunct="1">
              <a:lnSpc>
                <a:spcPct val="93000"/>
              </a:lnSpc>
              <a:spcBef>
                <a:spcPts val="1500"/>
              </a:spcBef>
            </a:pPr>
            <a:r>
              <a:rPr lang="mn-MN" sz="1800" b="1">
                <a:solidFill>
                  <a:srgbClr val="000000"/>
                </a:solidFill>
                <a:effectLst>
                  <a:outerShdw blurRad="38100" dist="38100" dir="2700000" algn="tl">
                    <a:srgbClr val="FFFFFF"/>
                  </a:outerShdw>
                </a:effectLst>
                <a:latin typeface="Arial" charset="0"/>
                <a:cs typeface="Times New Roman" charset="0"/>
              </a:rPr>
              <a:t>Зөвтгөл</a:t>
            </a:r>
          </a:p>
          <a:p>
            <a:pPr algn="ctr" eaLnBrk="1" hangingPunct="1">
              <a:lnSpc>
                <a:spcPct val="93000"/>
              </a:lnSpc>
              <a:spcBef>
                <a:spcPts val="1500"/>
              </a:spcBef>
              <a:buSzPct val="80000"/>
              <a:buFont typeface="Times New Roman" charset="0"/>
              <a:buAutoNum type="arabicPeriod"/>
            </a:pPr>
            <a:r>
              <a:rPr lang="en-US" sz="1800" b="1">
                <a:solidFill>
                  <a:srgbClr val="000000"/>
                </a:solidFill>
                <a:effectLst>
                  <a:outerShdw blurRad="38100" dist="38100" dir="2700000" algn="tl">
                    <a:srgbClr val="FFFFFF"/>
                  </a:outerShdw>
                </a:effectLst>
                <a:latin typeface="Arial" charset="0"/>
                <a:cs typeface="Times New Roman" charset="0"/>
              </a:rPr>
              <a:t>“</a:t>
            </a:r>
            <a:r>
              <a:rPr lang="mn-MN" sz="1800" b="1">
                <a:solidFill>
                  <a:srgbClr val="000000"/>
                </a:solidFill>
                <a:effectLst>
                  <a:outerShdw blurRad="38100" dist="38100" dir="2700000" algn="tl">
                    <a:srgbClr val="FFFFFF"/>
                  </a:outerShdw>
                </a:effectLst>
                <a:latin typeface="Arial" charset="0"/>
                <a:cs typeface="Times New Roman" charset="0"/>
              </a:rPr>
              <a:t>Гэмтэн биш</a:t>
            </a:r>
            <a:r>
              <a:rPr lang="en-US" sz="1800" b="1">
                <a:solidFill>
                  <a:srgbClr val="000000"/>
                </a:solidFill>
                <a:effectLst>
                  <a:outerShdw blurRad="38100" dist="38100" dir="2700000" algn="tl">
                    <a:srgbClr val="FFFFFF"/>
                  </a:outerShdw>
                </a:effectLst>
                <a:latin typeface="Arial" charset="0"/>
                <a:cs typeface="Times New Roman" charset="0"/>
              </a:rPr>
              <a:t>”</a:t>
            </a:r>
          </a:p>
          <a:p>
            <a:pPr algn="ctr" eaLnBrk="1" hangingPunct="1">
              <a:lnSpc>
                <a:spcPct val="93000"/>
              </a:lnSpc>
              <a:spcBef>
                <a:spcPts val="1500"/>
              </a:spcBef>
              <a:buSzPct val="80000"/>
              <a:buFont typeface="Times New Roman" charset="0"/>
              <a:buAutoNum type="arabicPeriod"/>
            </a:pPr>
            <a:r>
              <a:rPr lang="mn-MN" sz="1800" b="1">
                <a:solidFill>
                  <a:srgbClr val="000000"/>
                </a:solidFill>
                <a:effectLst>
                  <a:outerShdw blurRad="38100" dist="38100" dir="2700000" algn="tl">
                    <a:srgbClr val="FFFFFF"/>
                  </a:outerShdw>
                </a:effectLst>
                <a:latin typeface="Arial" charset="0"/>
                <a:cs typeface="Times New Roman" charset="0"/>
              </a:rPr>
              <a:t>Хууль дагах</a:t>
            </a:r>
          </a:p>
          <a:p>
            <a:pPr algn="ctr" eaLnBrk="1" hangingPunct="1">
              <a:lnSpc>
                <a:spcPct val="93000"/>
              </a:lnSpc>
              <a:spcBef>
                <a:spcPts val="1500"/>
              </a:spcBef>
              <a:buSzPct val="80000"/>
              <a:buFont typeface="Times New Roman" charset="0"/>
              <a:buAutoNum type="arabicPeriod"/>
            </a:pPr>
            <a:r>
              <a:rPr lang="mn-MN" sz="1800" b="1">
                <a:solidFill>
                  <a:srgbClr val="000000"/>
                </a:solidFill>
                <a:effectLst>
                  <a:outerShdw blurRad="38100" dist="38100" dir="2700000" algn="tl">
                    <a:srgbClr val="FFFFFF"/>
                  </a:outerShdw>
                </a:effectLst>
                <a:latin typeface="Arial" charset="0"/>
                <a:cs typeface="Times New Roman" charset="0"/>
              </a:rPr>
              <a:t>Бүх цаг хугацаанд нэг удаа</a:t>
            </a:r>
          </a:p>
          <a:p>
            <a:pPr algn="ctr" eaLnBrk="1" hangingPunct="1">
              <a:lnSpc>
                <a:spcPct val="93000"/>
              </a:lnSpc>
              <a:spcBef>
                <a:spcPts val="1500"/>
              </a:spcBef>
              <a:buSzPct val="80000"/>
              <a:buFont typeface="Times New Roman" charset="0"/>
              <a:buAutoNum type="arabicPeriod"/>
            </a:pPr>
            <a:r>
              <a:rPr lang="mn-MN" sz="1800" b="1">
                <a:solidFill>
                  <a:srgbClr val="000000"/>
                </a:solidFill>
                <a:effectLst>
                  <a:outerShdw blurRad="38100" dist="38100" dir="2700000" algn="tl">
                    <a:srgbClr val="FFFFFF"/>
                  </a:outerShdw>
                </a:effectLst>
                <a:latin typeface="Arial" charset="0"/>
                <a:cs typeface="Times New Roman" charset="0"/>
              </a:rPr>
              <a:t>Бурханы ажил бүхэлдээ</a:t>
            </a:r>
          </a:p>
          <a:p>
            <a:pPr algn="ctr" eaLnBrk="1" hangingPunct="1">
              <a:lnSpc>
                <a:spcPct val="93000"/>
              </a:lnSpc>
              <a:spcBef>
                <a:spcPts val="1500"/>
              </a:spcBef>
              <a:buSzPct val="80000"/>
              <a:buFont typeface="Times New Roman" charset="0"/>
              <a:buAutoNum type="arabicPeriod"/>
            </a:pPr>
            <a:r>
              <a:rPr lang="mn-MN" sz="1800" b="1">
                <a:solidFill>
                  <a:srgbClr val="000000"/>
                </a:solidFill>
                <a:effectLst>
                  <a:outerShdw blurRad="38100" dist="38100" dir="2700000" algn="tl">
                    <a:srgbClr val="FFFFFF"/>
                  </a:outerShdw>
                </a:effectLst>
                <a:latin typeface="Arial" charset="0"/>
                <a:cs typeface="Times New Roman" charset="0"/>
              </a:rPr>
              <a:t>Энэ амьдралдаа төгс</a:t>
            </a:r>
          </a:p>
          <a:p>
            <a:pPr algn="ctr" eaLnBrk="1" hangingPunct="1">
              <a:lnSpc>
                <a:spcPct val="93000"/>
              </a:lnSpc>
              <a:spcBef>
                <a:spcPts val="1500"/>
              </a:spcBef>
              <a:buSzPct val="80000"/>
              <a:buFont typeface="Times New Roman" charset="0"/>
              <a:buAutoNum type="arabicPeriod"/>
            </a:pPr>
            <a:r>
              <a:rPr lang="mn-MN" sz="1800" b="1">
                <a:solidFill>
                  <a:srgbClr val="000000"/>
                </a:solidFill>
                <a:effectLst>
                  <a:outerShdw blurRad="38100" dist="38100" dir="2700000" algn="tl">
                    <a:srgbClr val="FFFFFF"/>
                  </a:outerShdw>
                </a:effectLst>
                <a:latin typeface="Arial" charset="0"/>
                <a:cs typeface="Times New Roman" charset="0"/>
              </a:rPr>
              <a:t>Бүх итэгчдэд ижил</a:t>
            </a:r>
          </a:p>
        </p:txBody>
      </p:sp>
      <p:pic>
        <p:nvPicPr>
          <p:cNvPr id="46285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5192713"/>
            <a:ext cx="1524000"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6285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295400"/>
            <a:ext cx="903288"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63492"/>
                                        </p:tgtEl>
                                        <p:attrNameLst>
                                          <p:attrName>style.visibility</p:attrName>
                                        </p:attrNameLst>
                                      </p:cBhvr>
                                      <p:to>
                                        <p:strVal val="visible"/>
                                      </p:to>
                                    </p:set>
                                    <p:animEffect transition="in" filter="dissolve">
                                      <p:cBhvr additive="repl">
                                        <p:cTn id="7" dur="500"/>
                                        <p:tgtEl>
                                          <p:spTgt spid="63492"/>
                                        </p:tgtEl>
                                      </p:cBhvr>
                                    </p:animEffect>
                                  </p:childTnLst>
                                </p:cTn>
                              </p:par>
                            </p:childTnLst>
                          </p:cTn>
                        </p:par>
                      </p:childTnLst>
                    </p:cTn>
                  </p:par>
                  <p:par>
                    <p:cTn/>
                  </p:par>
                  <p:par>
                    <p:cTn id="9" fill="hold" nodeType="clickPar">
                      <p:stCondLst>
                        <p:cond delay="indefinite"/>
                      </p:stCondLst>
                      <p:childTnLst>
                        <p:par>
                          <p:cTn id="10" fill="hold" nodeType="withGroup">
                            <p:stCondLst>
                              <p:cond delay="0"/>
                            </p:stCondLst>
                            <p:childTnLst>
                              <p:par>
                                <p:cTn id="11" presetID="9" presetClass="entr" fill="hold" nodeType="clickEffect">
                                  <p:stCondLst>
                                    <p:cond delay="0"/>
                                  </p:stCondLst>
                                  <p:childTnLst>
                                    <p:set>
                                      <p:cBhvr additive="repl">
                                        <p:cTn id="12" dur="1" fill="hold">
                                          <p:stCondLst>
                                            <p:cond delay="0"/>
                                          </p:stCondLst>
                                        </p:cTn>
                                        <p:tgtEl>
                                          <p:spTgt spid="63491"/>
                                        </p:tgtEl>
                                        <p:attrNameLst>
                                          <p:attrName>style.visibility</p:attrName>
                                        </p:attrNameLst>
                                      </p:cBhvr>
                                      <p:to>
                                        <p:strVal val="visible"/>
                                      </p:to>
                                    </p:set>
                                    <p:animEffect transition="in" filter="dissolve">
                                      <p:cBhvr additive="repl">
                                        <p:cTn id="13" dur="500"/>
                                        <p:tgtEl>
                                          <p:spTgt spid="63491"/>
                                        </p:tgtEl>
                                      </p:cBhvr>
                                    </p:animEffect>
                                  </p:childTnLst>
                                </p:cTn>
                              </p:par>
                            </p:childTnLst>
                          </p:cTn>
                        </p:par>
                      </p:childTnLst>
                    </p:cTn>
                  </p:par>
                  <p:par>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4898"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FAD40BD0-3218-DF40-A1E6-8528D8A4AC0C}" type="slidenum">
              <a:rPr lang="en-US" sz="1400">
                <a:solidFill>
                  <a:srgbClr val="FFFFFF"/>
                </a:solidFill>
                <a:latin typeface="Arial" charset="0"/>
                <a:cs typeface="Arial Unicode MS" charset="0"/>
              </a:rPr>
              <a:pPr algn="r" eaLnBrk="1" hangingPunct="1">
                <a:lnSpc>
                  <a:spcPct val="93000"/>
                </a:lnSpc>
              </a:pPr>
              <a:t>29</a:t>
            </a:fld>
            <a:endParaRPr lang="en-US" sz="1400">
              <a:solidFill>
                <a:srgbClr val="FFFFFF"/>
              </a:solidFill>
              <a:latin typeface="Arial" charset="0"/>
              <a:cs typeface="Arial Unicode MS" charset="0"/>
            </a:endParaRPr>
          </a:p>
        </p:txBody>
      </p:sp>
      <p:sp>
        <p:nvSpPr>
          <p:cNvPr id="464899" name="Text Box 2"/>
          <p:cNvSpPr txBox="1">
            <a:spLocks noChangeArrowheads="1"/>
          </p:cNvSpPr>
          <p:nvPr/>
        </p:nvSpPr>
        <p:spPr bwMode="auto">
          <a:xfrm>
            <a:off x="685800" y="1219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8568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en-US" sz="4400">
                <a:solidFill>
                  <a:srgbClr val="FFFFFF"/>
                </a:solidFill>
                <a:latin typeface="Arial" charset="0"/>
              </a:rPr>
              <a:t>Ром 7</a:t>
            </a:r>
          </a:p>
        </p:txBody>
      </p:sp>
      <p:sp>
        <p:nvSpPr>
          <p:cNvPr id="464900" name="Text Box 3"/>
          <p:cNvSpPr txBox="1">
            <a:spLocks noChangeArrowheads="1"/>
          </p:cNvSpPr>
          <p:nvPr/>
        </p:nvSpPr>
        <p:spPr bwMode="auto">
          <a:xfrm>
            <a:off x="1371600" y="29718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488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spcBef>
                <a:spcPts val="800"/>
              </a:spcBef>
            </a:pPr>
            <a:r>
              <a:rPr lang="mn-MN" sz="3200" b="1" i="1">
                <a:solidFill>
                  <a:srgbClr val="FFFFFF"/>
                </a:solidFill>
                <a:latin typeface="Arial" charset="0"/>
              </a:rPr>
              <a:t>Хуулиас ангид байх нь</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1208B6B3-823E-F345-932E-71E19D3BA345}" type="slidenum">
              <a:rPr lang="en-US" sz="1400" b="1">
                <a:solidFill>
                  <a:srgbClr val="000000"/>
                </a:solidFill>
                <a:cs typeface="Arial Unicode MS" charset="0"/>
              </a:rPr>
              <a:pPr algn="r" eaLnBrk="1" hangingPunct="1">
                <a:lnSpc>
                  <a:spcPct val="95000"/>
                </a:lnSpc>
              </a:pPr>
              <a:t>3</a:t>
            </a:fld>
            <a:endParaRPr lang="en-US" sz="1400" b="1">
              <a:solidFill>
                <a:srgbClr val="000000"/>
              </a:solidFill>
              <a:cs typeface="Arial Unicode MS" charset="0"/>
            </a:endParaRPr>
          </a:p>
        </p:txBody>
      </p:sp>
      <p:pic>
        <p:nvPicPr>
          <p:cNvPr id="4116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11652" name="Text Box 3"/>
          <p:cNvSpPr txBox="1">
            <a:spLocks noChangeArrowheads="1"/>
          </p:cNvSpPr>
          <p:nvPr/>
        </p:nvSpPr>
        <p:spPr bwMode="auto">
          <a:xfrm>
            <a:off x="3581400" y="533400"/>
            <a:ext cx="5715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20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5000"/>
              </a:lnSpc>
            </a:pPr>
            <a:r>
              <a:rPr lang="mn-MN" sz="4400" b="1">
                <a:solidFill>
                  <a:srgbClr val="000066"/>
                </a:solidFill>
              </a:rPr>
              <a:t>Ромын эзэнт гүрэн</a:t>
            </a:r>
          </a:p>
        </p:txBody>
      </p:sp>
      <p:sp>
        <p:nvSpPr>
          <p:cNvPr id="411653" name="Text Box 4"/>
          <p:cNvSpPr txBox="1">
            <a:spLocks noChangeArrowheads="1"/>
          </p:cNvSpPr>
          <p:nvPr/>
        </p:nvSpPr>
        <p:spPr bwMode="auto">
          <a:xfrm>
            <a:off x="8656638" y="0"/>
            <a:ext cx="485775" cy="45720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5000"/>
              </a:lnSpc>
            </a:pPr>
            <a:r>
              <a:rPr lang="en-US" b="1">
                <a:solidFill>
                  <a:srgbClr val="FFFFFF"/>
                </a:solidFill>
                <a:cs typeface="Arial Unicode MS" charset="0"/>
              </a:rPr>
              <a:t>12</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sp>
        <p:nvSpPr>
          <p:cNvPr id="65537" name="Text Box 1"/>
          <p:cNvSpPr txBox="1">
            <a:spLocks noChangeArrowheads="1"/>
          </p:cNvSpPr>
          <p:nvPr/>
        </p:nvSpPr>
        <p:spPr bwMode="auto">
          <a:xfrm>
            <a:off x="6553200" y="6248400"/>
            <a:ext cx="2130425" cy="454025"/>
          </a:xfrm>
          <a:prstGeom prst="rect">
            <a:avLst/>
          </a:prstGeom>
          <a:noFill/>
          <a:ln w="9525">
            <a:noFill/>
            <a:round/>
            <a:headEnd/>
            <a:tailEnd/>
          </a:ln>
          <a:effec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101000"/>
              </a:lnSpc>
            </a:pPr>
            <a:fld id="{7261FDCC-1A8C-CE48-83F7-351BF3C6C9D2}" type="slidenum">
              <a:rPr lang="en-US" sz="1200">
                <a:solidFill>
                  <a:srgbClr val="FFFFFF"/>
                </a:solidFill>
                <a:effectLst>
                  <a:outerShdw blurRad="38100" dist="38100" dir="2700000" algn="tl">
                    <a:srgbClr val="000000"/>
                  </a:outerShdw>
                </a:effectLst>
                <a:latin typeface="Tahoma" charset="0"/>
                <a:cs typeface="Arial Unicode MS" charset="0"/>
              </a:rPr>
              <a:pPr algn="r" eaLnBrk="1" hangingPunct="1">
                <a:lnSpc>
                  <a:spcPct val="101000"/>
                </a:lnSpc>
              </a:pPr>
              <a:t>30</a:t>
            </a:fld>
            <a:endParaRPr lang="en-US" sz="1200">
              <a:solidFill>
                <a:srgbClr val="FFFFFF"/>
              </a:solidFill>
              <a:effectLst>
                <a:outerShdw blurRad="38100" dist="38100" dir="2700000" algn="tl">
                  <a:srgbClr val="000000"/>
                </a:outerShdw>
              </a:effectLst>
              <a:latin typeface="Tahoma" charset="0"/>
              <a:cs typeface="Arial Unicode MS" charset="0"/>
            </a:endParaRPr>
          </a:p>
        </p:txBody>
      </p:sp>
      <p:pic>
        <p:nvPicPr>
          <p:cNvPr id="4669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2075" y="0"/>
            <a:ext cx="5241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5539" name="Text Box 3"/>
          <p:cNvSpPr txBox="1">
            <a:spLocks noChangeArrowheads="1"/>
          </p:cNvSpPr>
          <p:nvPr/>
        </p:nvSpPr>
        <p:spPr bwMode="auto">
          <a:xfrm>
            <a:off x="0" y="0"/>
            <a:ext cx="6781800" cy="2849563"/>
          </a:xfrm>
          <a:prstGeom prst="rect">
            <a:avLst/>
          </a:prstGeom>
          <a:solidFill>
            <a:srgbClr val="CC99FF"/>
          </a:solidFill>
          <a:ln w="9525">
            <a:noFill/>
            <a:round/>
            <a:headEnd/>
            <a:tailEnd/>
          </a:ln>
          <a:effec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101000"/>
              </a:lnSpc>
            </a:pPr>
            <a:r>
              <a:rPr lang="mn-MN" sz="4000" b="1">
                <a:solidFill>
                  <a:srgbClr val="FFFFCC"/>
                </a:solidFill>
                <a:effectLst>
                  <a:outerShdw blurRad="38100" dist="38100" dir="2700000" algn="tl">
                    <a:srgbClr val="000000"/>
                  </a:outerShdw>
                </a:effectLst>
                <a:latin typeface="Tahoma" charset="0"/>
              </a:rPr>
              <a:t>Христийн үхлээр бид хуульд үхэж, үхэгсдээс амилсан Христтэй холбогдсон. </a:t>
            </a:r>
            <a:r>
              <a:rPr lang="en-US" sz="4000" b="1">
                <a:solidFill>
                  <a:srgbClr val="FFFFCC"/>
                </a:solidFill>
                <a:effectLst>
                  <a:outerShdw blurRad="38100" dist="38100" dir="2700000" algn="tl">
                    <a:srgbClr val="000000"/>
                  </a:outerShdw>
                </a:effectLst>
                <a:latin typeface="Tahoma" charset="0"/>
              </a:rPr>
              <a:t>(</a:t>
            </a:r>
            <a:r>
              <a:rPr lang="mn-MN" sz="4000" b="1">
                <a:solidFill>
                  <a:srgbClr val="FFFFCC"/>
                </a:solidFill>
                <a:effectLst>
                  <a:outerShdw blurRad="38100" dist="38100" dir="2700000" algn="tl">
                    <a:srgbClr val="000000"/>
                  </a:outerShdw>
                </a:effectLst>
                <a:latin typeface="Tahoma" charset="0"/>
              </a:rPr>
              <a:t>Ром</a:t>
            </a:r>
            <a:r>
              <a:rPr lang="en-US" sz="4000" b="1">
                <a:solidFill>
                  <a:srgbClr val="FFFFCC"/>
                </a:solidFill>
                <a:effectLst>
                  <a:outerShdw blurRad="38100" dist="38100" dir="2700000" algn="tl">
                    <a:srgbClr val="000000"/>
                  </a:outerShdw>
                </a:effectLst>
                <a:latin typeface="Tahoma" charset="0"/>
              </a:rPr>
              <a:t> 7:4, 6)</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68994" name="Group 1"/>
          <p:cNvGrpSpPr>
            <a:grpSpLocks/>
          </p:cNvGrpSpPr>
          <p:nvPr/>
        </p:nvGrpSpPr>
        <p:grpSpPr bwMode="auto">
          <a:xfrm>
            <a:off x="1588" y="458788"/>
            <a:ext cx="9139237" cy="6396037"/>
            <a:chOff x="1" y="289"/>
            <a:chExt cx="5757" cy="4029"/>
          </a:xfrm>
        </p:grpSpPr>
        <p:grpSp>
          <p:nvGrpSpPr>
            <p:cNvPr id="468996" name="Group 2"/>
            <p:cNvGrpSpPr>
              <a:grpSpLocks/>
            </p:cNvGrpSpPr>
            <p:nvPr/>
          </p:nvGrpSpPr>
          <p:grpSpPr bwMode="auto">
            <a:xfrm>
              <a:off x="1" y="289"/>
              <a:ext cx="333" cy="635"/>
              <a:chOff x="1" y="289"/>
              <a:chExt cx="333" cy="635"/>
            </a:xfrm>
          </p:grpSpPr>
          <p:sp>
            <p:nvSpPr>
              <p:cNvPr id="469030" name="Rectangle 3"/>
              <p:cNvSpPr>
                <a:spLocks noChangeArrowheads="1"/>
              </p:cNvSpPr>
              <p:nvPr/>
            </p:nvSpPr>
            <p:spPr bwMode="auto">
              <a:xfrm>
                <a:off x="46" y="289"/>
                <a:ext cx="244" cy="636"/>
              </a:xfrm>
              <a:prstGeom prst="rect">
                <a:avLst/>
              </a:pr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lIns="0" tIns="10440" rIns="0" bIns="0" anchor="ctr" anchorCtr="1"/>
              <a:lstStyle/>
              <a:p>
                <a:pPr algn="ctr">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F1F7E9"/>
                    </a:solidFill>
                    <a:latin typeface="Arial Narrow" charset="0"/>
                  </a:rPr>
                  <a:t>#</a:t>
                </a:r>
              </a:p>
            </p:txBody>
          </p:sp>
          <p:sp>
            <p:nvSpPr>
              <p:cNvPr id="469031" name="Rectangle 4"/>
              <p:cNvSpPr>
                <a:spLocks noChangeArrowheads="1"/>
              </p:cNvSpPr>
              <p:nvPr/>
            </p:nvSpPr>
            <p:spPr bwMode="auto">
              <a:xfrm>
                <a:off x="1" y="289"/>
                <a:ext cx="334" cy="636"/>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68997" name="Group 5"/>
            <p:cNvGrpSpPr>
              <a:grpSpLocks/>
            </p:cNvGrpSpPr>
            <p:nvPr/>
          </p:nvGrpSpPr>
          <p:grpSpPr bwMode="auto">
            <a:xfrm>
              <a:off x="337" y="289"/>
              <a:ext cx="2608" cy="635"/>
              <a:chOff x="337" y="289"/>
              <a:chExt cx="2608" cy="635"/>
            </a:xfrm>
          </p:grpSpPr>
          <p:sp>
            <p:nvSpPr>
              <p:cNvPr id="469028" name="Rectangle 6"/>
              <p:cNvSpPr>
                <a:spLocks noChangeArrowheads="1"/>
              </p:cNvSpPr>
              <p:nvPr/>
            </p:nvSpPr>
            <p:spPr bwMode="auto">
              <a:xfrm>
                <a:off x="382" y="289"/>
                <a:ext cx="2519" cy="636"/>
              </a:xfrm>
              <a:prstGeom prst="rect">
                <a:avLst/>
              </a:pr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lIns="0" tIns="10440" rIns="0" bIns="0" anchor="ctr" anchorCtr="1"/>
              <a:lstStyle/>
              <a:p>
                <a:pPr algn="ctr">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F1F7E9"/>
                    </a:solidFill>
                    <a:latin typeface="Arial Narrow" charset="0"/>
                  </a:rPr>
                  <a:t> </a:t>
                </a:r>
                <a:r>
                  <a:rPr lang="mn-MN" sz="2800" b="1">
                    <a:solidFill>
                      <a:srgbClr val="F1F7E9"/>
                    </a:solidFill>
                    <a:latin typeface="Arial Narrow" charset="0"/>
                  </a:rPr>
                  <a:t>ХГ дэх хуулиуд </a:t>
                </a:r>
              </a:p>
            </p:txBody>
          </p:sp>
          <p:sp>
            <p:nvSpPr>
              <p:cNvPr id="469029" name="Rectangle 7"/>
              <p:cNvSpPr>
                <a:spLocks noChangeArrowheads="1"/>
              </p:cNvSpPr>
              <p:nvPr/>
            </p:nvSpPr>
            <p:spPr bwMode="auto">
              <a:xfrm>
                <a:off x="337" y="289"/>
                <a:ext cx="2609" cy="636"/>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68998" name="Group 8"/>
            <p:cNvGrpSpPr>
              <a:grpSpLocks/>
            </p:cNvGrpSpPr>
            <p:nvPr/>
          </p:nvGrpSpPr>
          <p:grpSpPr bwMode="auto">
            <a:xfrm>
              <a:off x="2948" y="289"/>
              <a:ext cx="2810" cy="635"/>
              <a:chOff x="2948" y="289"/>
              <a:chExt cx="2810" cy="635"/>
            </a:xfrm>
          </p:grpSpPr>
          <p:sp>
            <p:nvSpPr>
              <p:cNvPr id="469026" name="Rectangle 9"/>
              <p:cNvSpPr>
                <a:spLocks noChangeArrowheads="1"/>
              </p:cNvSpPr>
              <p:nvPr/>
            </p:nvSpPr>
            <p:spPr bwMode="auto">
              <a:xfrm>
                <a:off x="2993" y="289"/>
                <a:ext cx="2721" cy="636"/>
              </a:xfrm>
              <a:prstGeom prst="rect">
                <a:avLst/>
              </a:pr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lIns="0" tIns="10440" rIns="0" bIns="0" anchor="ctr" anchorCtr="1"/>
              <a:lstStyle/>
              <a:p>
                <a:pPr algn="ctr">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F1F7E9"/>
                    </a:solidFill>
                    <a:latin typeface="Arial Narrow" charset="0"/>
                  </a:rPr>
                  <a:t> </a:t>
                </a:r>
                <a:r>
                  <a:rPr lang="mn-MN" sz="2800" b="1">
                    <a:solidFill>
                      <a:srgbClr val="F1F7E9"/>
                    </a:solidFill>
                    <a:latin typeface="Arial Narrow" charset="0"/>
                  </a:rPr>
                  <a:t>ШГ-д</a:t>
                </a:r>
              </a:p>
            </p:txBody>
          </p:sp>
          <p:sp>
            <p:nvSpPr>
              <p:cNvPr id="469027" name="Rectangle 10"/>
              <p:cNvSpPr>
                <a:spLocks noChangeArrowheads="1"/>
              </p:cNvSpPr>
              <p:nvPr/>
            </p:nvSpPr>
            <p:spPr bwMode="auto">
              <a:xfrm>
                <a:off x="2948" y="289"/>
                <a:ext cx="2811" cy="636"/>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68999" name="Group 11"/>
            <p:cNvGrpSpPr>
              <a:grpSpLocks/>
            </p:cNvGrpSpPr>
            <p:nvPr/>
          </p:nvGrpSpPr>
          <p:grpSpPr bwMode="auto">
            <a:xfrm>
              <a:off x="1" y="927"/>
              <a:ext cx="333" cy="1041"/>
              <a:chOff x="1" y="927"/>
              <a:chExt cx="333" cy="1041"/>
            </a:xfrm>
          </p:grpSpPr>
          <p:sp>
            <p:nvSpPr>
              <p:cNvPr id="469024" name="Rectangle 12"/>
              <p:cNvSpPr>
                <a:spLocks noChangeArrowheads="1"/>
              </p:cNvSpPr>
              <p:nvPr/>
            </p:nvSpPr>
            <p:spPr bwMode="auto">
              <a:xfrm>
                <a:off x="46" y="927"/>
                <a:ext cx="244" cy="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7560" rIns="0" bIns="0" anchor="ctr" anchorCtr="1"/>
              <a:lstStyle/>
              <a:p>
                <a:pPr algn="ctr">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Arial Narrow" charset="0"/>
                  </a:rPr>
                  <a:t>1</a:t>
                </a:r>
              </a:p>
            </p:txBody>
          </p:sp>
          <p:sp>
            <p:nvSpPr>
              <p:cNvPr id="469025" name="Rectangle 13"/>
              <p:cNvSpPr>
                <a:spLocks noChangeArrowheads="1"/>
              </p:cNvSpPr>
              <p:nvPr/>
            </p:nvSpPr>
            <p:spPr bwMode="auto">
              <a:xfrm>
                <a:off x="1" y="927"/>
                <a:ext cx="334" cy="1042"/>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69000" name="Group 14"/>
            <p:cNvGrpSpPr>
              <a:grpSpLocks/>
            </p:cNvGrpSpPr>
            <p:nvPr/>
          </p:nvGrpSpPr>
          <p:grpSpPr bwMode="auto">
            <a:xfrm>
              <a:off x="337" y="927"/>
              <a:ext cx="2608" cy="1041"/>
              <a:chOff x="337" y="927"/>
              <a:chExt cx="2608" cy="1041"/>
            </a:xfrm>
          </p:grpSpPr>
          <p:sp>
            <p:nvSpPr>
              <p:cNvPr id="469022" name="Rectangle 15"/>
              <p:cNvSpPr>
                <a:spLocks noChangeArrowheads="1"/>
              </p:cNvSpPr>
              <p:nvPr/>
            </p:nvSpPr>
            <p:spPr bwMode="auto">
              <a:xfrm>
                <a:off x="382" y="927"/>
                <a:ext cx="2519" cy="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7560" rIns="0" bIns="0" anchor="ctr" anchorCtr="1"/>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0000"/>
                    </a:solidFill>
                    <a:latin typeface="Arial Mon" charset="0"/>
                  </a:rPr>
                  <a:t>Áóðõàí ýíý á¿õ ¿ãñèéã àéëäñàí íü </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0000"/>
                    </a:solidFill>
                    <a:latin typeface="Arial Mon" charset="0"/>
                  </a:rPr>
                  <a:t>—</a:t>
                </a:r>
                <a:r>
                  <a:rPr lang="en-US" sz="1400">
                    <a:solidFill>
                      <a:srgbClr val="000000"/>
                    </a:solidFill>
                    <a:latin typeface="Arial Mon" charset="0"/>
                  </a:rPr>
                  <a:t> </a:t>
                </a:r>
                <a:r>
                  <a:rPr lang="en-US" sz="1400" b="1">
                    <a:solidFill>
                      <a:srgbClr val="000000"/>
                    </a:solidFill>
                    <a:latin typeface="Arial Mon" charset="0"/>
                  </a:rPr>
                  <a:t>Áè áîë </a:t>
                </a:r>
                <a:r>
                  <a:rPr lang="mn-MN" sz="1400" b="1">
                    <a:solidFill>
                      <a:srgbClr val="000000"/>
                    </a:solidFill>
                    <a:latin typeface="Arial Mon" charset="0"/>
                  </a:rPr>
                  <a:t>ч</a:t>
                </a:r>
                <a:r>
                  <a:rPr lang="en-US" sz="1400" b="1">
                    <a:solidFill>
                      <a:srgbClr val="000000"/>
                    </a:solidFill>
                    <a:latin typeface="Arial Mon" charset="0"/>
                  </a:rPr>
                  <a:t>àìàéã áîîë</a:t>
                </a:r>
                <a:r>
                  <a:rPr lang="mn-MN" sz="1400" b="1">
                    <a:solidFill>
                      <a:srgbClr val="000000"/>
                    </a:solidFill>
                    <a:latin typeface="Arial Mon" charset="0"/>
                  </a:rPr>
                  <a:t>ч</a:t>
                </a:r>
                <a:r>
                  <a:rPr lang="en-US" sz="1400" b="1">
                    <a:solidFill>
                      <a:srgbClr val="000000"/>
                    </a:solidFill>
                    <a:latin typeface="Arial Mon" charset="0"/>
                  </a:rPr>
                  <a:t>ëîëûí ãýðýýñ, Åãèïåòèéí íóòãààñ ãàðãàñàí </a:t>
                </a:r>
                <a:r>
                  <a:rPr lang="mn-MN" sz="1400" b="1">
                    <a:solidFill>
                      <a:srgbClr val="000000"/>
                    </a:solidFill>
                    <a:latin typeface="Arial Mon" charset="0"/>
                  </a:rPr>
                  <a:t>ч</a:t>
                </a:r>
                <a:r>
                  <a:rPr lang="en-US" sz="1400" b="1">
                    <a:solidFill>
                      <a:srgbClr val="000000"/>
                    </a:solidFill>
                    <a:latin typeface="Arial Mon" charset="0"/>
                  </a:rPr>
                  <a:t>èíèé Áóðõàí ÝÇÝÍ áàéíà. </a:t>
                </a:r>
                <a:r>
                  <a:rPr lang="mn-MN" sz="1400" b="1">
                    <a:solidFill>
                      <a:srgbClr val="000000"/>
                    </a:solidFill>
                    <a:latin typeface="Arial Mon" charset="0"/>
                  </a:rPr>
                  <a:t>Ч</a:t>
                </a:r>
                <a:r>
                  <a:rPr lang="en-US" sz="1400" b="1">
                    <a:solidFill>
                      <a:srgbClr val="000000"/>
                    </a:solidFill>
                    <a:latin typeface="Arial Mon" charset="0"/>
                  </a:rPr>
                  <a:t>è Íàäààñ ººð áóðõàäòàé áàéæ áîëîõã¿é.</a:t>
                </a:r>
                <a:r>
                  <a:rPr lang="en-US" sz="1400">
                    <a:solidFill>
                      <a:srgbClr val="000000"/>
                    </a:solidFill>
                    <a:latin typeface="Arial Mon" charset="0"/>
                  </a:rPr>
                  <a:t> </a:t>
                </a:r>
                <a:r>
                  <a:rPr lang="en-US" sz="1400" b="1">
                    <a:solidFill>
                      <a:srgbClr val="000000"/>
                    </a:solidFill>
                    <a:latin typeface="Arial Mon" charset="0"/>
                  </a:rPr>
                  <a:t>”</a:t>
                </a:r>
                <a:r>
                  <a:rPr lang="en-US" sz="1400" b="1">
                    <a:solidFill>
                      <a:srgbClr val="000000"/>
                    </a:solidFill>
                    <a:latin typeface="Arial Narrow" charset="0"/>
                  </a:rPr>
                  <a:t> (E</a:t>
                </a:r>
                <a:r>
                  <a:rPr lang="mn-MN" sz="1400" b="1">
                    <a:solidFill>
                      <a:srgbClr val="000000"/>
                    </a:solidFill>
                    <a:latin typeface="Arial Narrow" charset="0"/>
                  </a:rPr>
                  <a:t>г</a:t>
                </a:r>
                <a:r>
                  <a:rPr lang="en-US" sz="1400" b="1">
                    <a:solidFill>
                      <a:srgbClr val="000000"/>
                    </a:solidFill>
                    <a:latin typeface="Arial Narrow" charset="0"/>
                  </a:rPr>
                  <a:t>. 20:1-3).</a:t>
                </a:r>
              </a:p>
            </p:txBody>
          </p:sp>
          <p:sp>
            <p:nvSpPr>
              <p:cNvPr id="469023" name="Rectangle 16"/>
              <p:cNvSpPr>
                <a:spLocks noChangeArrowheads="1"/>
              </p:cNvSpPr>
              <p:nvPr/>
            </p:nvSpPr>
            <p:spPr bwMode="auto">
              <a:xfrm>
                <a:off x="337" y="927"/>
                <a:ext cx="2609" cy="1042"/>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69001" name="Group 17"/>
            <p:cNvGrpSpPr>
              <a:grpSpLocks/>
            </p:cNvGrpSpPr>
            <p:nvPr/>
          </p:nvGrpSpPr>
          <p:grpSpPr bwMode="auto">
            <a:xfrm>
              <a:off x="2948" y="927"/>
              <a:ext cx="2810" cy="1041"/>
              <a:chOff x="2948" y="927"/>
              <a:chExt cx="2810" cy="1041"/>
            </a:xfrm>
          </p:grpSpPr>
          <p:sp>
            <p:nvSpPr>
              <p:cNvPr id="469020" name="Rectangle 18"/>
              <p:cNvSpPr>
                <a:spLocks noChangeArrowheads="1"/>
              </p:cNvSpPr>
              <p:nvPr/>
            </p:nvSpPr>
            <p:spPr bwMode="auto">
              <a:xfrm>
                <a:off x="2993" y="927"/>
                <a:ext cx="2721" cy="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7560" rIns="0" bIns="0" anchor="ctr" anchorCtr="1"/>
              <a:lstStyle/>
              <a:p>
                <a:pPr algn="ctr">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0000"/>
                    </a:solidFill>
                    <a:latin typeface="Arial Narrow" charset="0"/>
                  </a:rPr>
                  <a:t> </a:t>
                </a:r>
                <a:r>
                  <a:rPr lang="en-US" sz="1400" b="1">
                    <a:solidFill>
                      <a:srgbClr val="000000"/>
                    </a:solidFill>
                    <a:latin typeface="Arial Mon" charset="0"/>
                  </a:rPr>
                  <a:t>“Ýð</a:t>
                </a:r>
                <a:r>
                  <a:rPr lang="mn-MN" sz="1400" b="1">
                    <a:solidFill>
                      <a:srgbClr val="000000"/>
                    </a:solidFill>
                    <a:latin typeface="Arial Mon" charset="0"/>
                  </a:rPr>
                  <a:t>ч</a:t>
                </a:r>
                <a:r>
                  <a:rPr lang="en-US" sz="1400" b="1">
                    <a:solidFill>
                      <a:srgbClr val="000000"/>
                    </a:solidFill>
                    <a:latin typeface="Arial Mon" charset="0"/>
                  </a:rPr>
                  <a:t>¿¿ä ýý, òà íàð þóíä èíãýíý âý? Áèä òà íàðòàé àäèë õ¿ì¿¿ñ áàéíà ø¿¿ äýý. Òà íàðûã ýäãýýð äýìèé õîîñîí ç¿éëýý îðõèæ òýíãýð, ãàçàð, òýíãèñ õèéãýýä òýäãýýðò îðøèõ á¿õíèéã á¿òýýñýí àìüä Áóðõàí óðóó ýðãýýñýé ãýñýíäýý áèä òà íàðò ñàéí ìýäýýã òóíõàãëàæ áàéãàà þì.</a:t>
                </a:r>
                <a:r>
                  <a:rPr lang="en-US" sz="1400">
                    <a:solidFill>
                      <a:srgbClr val="000000"/>
                    </a:solidFill>
                    <a:latin typeface="Arial Mon" charset="0"/>
                  </a:rPr>
                  <a:t> </a:t>
                </a:r>
                <a:r>
                  <a:rPr lang="en-US" sz="1400" b="1">
                    <a:solidFill>
                      <a:srgbClr val="000000"/>
                    </a:solidFill>
                    <a:latin typeface="Arial Mon" charset="0"/>
                  </a:rPr>
                  <a:t>…” </a:t>
                </a:r>
                <a:r>
                  <a:rPr lang="en-US" sz="1400" b="1">
                    <a:solidFill>
                      <a:srgbClr val="000000"/>
                    </a:solidFill>
                    <a:latin typeface="Arial Narrow" charset="0"/>
                  </a:rPr>
                  <a:t>(</a:t>
                </a:r>
                <a:r>
                  <a:rPr lang="mn-MN" sz="1400" b="1">
                    <a:solidFill>
                      <a:srgbClr val="000000"/>
                    </a:solidFill>
                    <a:latin typeface="Arial Narrow" charset="0"/>
                  </a:rPr>
                  <a:t>Үйлс</a:t>
                </a:r>
                <a:r>
                  <a:rPr lang="en-US" sz="1400" b="1">
                    <a:solidFill>
                      <a:srgbClr val="000000"/>
                    </a:solidFill>
                    <a:latin typeface="Arial Narrow" charset="0"/>
                  </a:rPr>
                  <a:t> 14:15; mentioned at least 50 times).</a:t>
                </a:r>
              </a:p>
            </p:txBody>
          </p:sp>
          <p:sp>
            <p:nvSpPr>
              <p:cNvPr id="469021" name="Rectangle 19"/>
              <p:cNvSpPr>
                <a:spLocks noChangeArrowheads="1"/>
              </p:cNvSpPr>
              <p:nvPr/>
            </p:nvSpPr>
            <p:spPr bwMode="auto">
              <a:xfrm>
                <a:off x="2948" y="927"/>
                <a:ext cx="2811" cy="1042"/>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69002" name="Group 20"/>
            <p:cNvGrpSpPr>
              <a:grpSpLocks/>
            </p:cNvGrpSpPr>
            <p:nvPr/>
          </p:nvGrpSpPr>
          <p:grpSpPr bwMode="auto">
            <a:xfrm>
              <a:off x="1" y="1972"/>
              <a:ext cx="333" cy="1432"/>
              <a:chOff x="1" y="1972"/>
              <a:chExt cx="333" cy="1432"/>
            </a:xfrm>
          </p:grpSpPr>
          <p:sp>
            <p:nvSpPr>
              <p:cNvPr id="469018" name="Rectangle 21"/>
              <p:cNvSpPr>
                <a:spLocks noChangeArrowheads="1"/>
              </p:cNvSpPr>
              <p:nvPr/>
            </p:nvSpPr>
            <p:spPr bwMode="auto">
              <a:xfrm>
                <a:off x="46" y="1972"/>
                <a:ext cx="244" cy="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7560" rIns="0" bIns="0" anchor="ctr" anchorCtr="1"/>
              <a:lstStyle/>
              <a:p>
                <a:pPr algn="ctr">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Arial Narrow" charset="0"/>
                  </a:rPr>
                  <a:t>2</a:t>
                </a:r>
              </a:p>
            </p:txBody>
          </p:sp>
          <p:sp>
            <p:nvSpPr>
              <p:cNvPr id="469019" name="Rectangle 22"/>
              <p:cNvSpPr>
                <a:spLocks noChangeArrowheads="1"/>
              </p:cNvSpPr>
              <p:nvPr/>
            </p:nvSpPr>
            <p:spPr bwMode="auto">
              <a:xfrm>
                <a:off x="1" y="1972"/>
                <a:ext cx="334" cy="1433"/>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69003" name="Group 23"/>
            <p:cNvGrpSpPr>
              <a:grpSpLocks/>
            </p:cNvGrpSpPr>
            <p:nvPr/>
          </p:nvGrpSpPr>
          <p:grpSpPr bwMode="auto">
            <a:xfrm>
              <a:off x="337" y="1972"/>
              <a:ext cx="2608" cy="1432"/>
              <a:chOff x="337" y="1972"/>
              <a:chExt cx="2608" cy="1432"/>
            </a:xfrm>
          </p:grpSpPr>
          <p:sp>
            <p:nvSpPr>
              <p:cNvPr id="469016" name="Rectangle 24"/>
              <p:cNvSpPr>
                <a:spLocks noChangeArrowheads="1"/>
              </p:cNvSpPr>
              <p:nvPr/>
            </p:nvSpPr>
            <p:spPr bwMode="auto">
              <a:xfrm>
                <a:off x="382" y="1972"/>
                <a:ext cx="2519" cy="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7560" rIns="0" bIns="0" anchor="ctr" anchorCtr="1"/>
              <a:lstStyle/>
              <a:p>
                <a:pPr algn="ctr">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300" b="1">
                    <a:solidFill>
                      <a:srgbClr val="000000"/>
                    </a:solidFill>
                    <a:latin typeface="Arial Narrow" charset="0"/>
                  </a:rPr>
                  <a:t> </a:t>
                </a:r>
                <a:r>
                  <a:rPr lang="en-US" sz="1300" b="1">
                    <a:solidFill>
                      <a:srgbClr val="000000"/>
                    </a:solidFill>
                    <a:latin typeface="Arial Mon" charset="0"/>
                  </a:rPr>
                  <a:t>“</a:t>
                </a:r>
                <a:r>
                  <a:rPr lang="mn-MN" sz="1300" b="1">
                    <a:solidFill>
                      <a:srgbClr val="000000"/>
                    </a:solidFill>
                    <a:latin typeface="Arial Mon" charset="0"/>
                  </a:rPr>
                  <a:t>Ч</a:t>
                </a:r>
                <a:r>
                  <a:rPr lang="en-US" sz="1300" b="1">
                    <a:solidFill>
                      <a:srgbClr val="000000"/>
                    </a:solidFill>
                    <a:latin typeface="Arial Mon" charset="0"/>
                  </a:rPr>
                  <a:t>è ººðòºº çîðèóëàí ø¿òýýí ýñâýë äýýð òýíãýð äýõ, äîîð ãàçàð äàõü, ãàçðûí äîîð óñàí äîòîðõ þìíû ÿìàð íýã ä¿ðñèéã á¿¿ õèé. 5</a:t>
                </a:r>
                <a:r>
                  <a:rPr lang="en-US" sz="1300">
                    <a:solidFill>
                      <a:srgbClr val="000000"/>
                    </a:solidFill>
                    <a:latin typeface="Arial Mon" charset="0"/>
                  </a:rPr>
                  <a:t> </a:t>
                </a:r>
                <a:r>
                  <a:rPr lang="mn-MN" sz="1300">
                    <a:solidFill>
                      <a:srgbClr val="000000"/>
                    </a:solidFill>
                    <a:latin typeface="Arial Mon" charset="0"/>
                  </a:rPr>
                  <a:t>Ч</a:t>
                </a:r>
                <a:r>
                  <a:rPr lang="en-US" sz="1300" b="1">
                    <a:solidFill>
                      <a:srgbClr val="000000"/>
                    </a:solidFill>
                    <a:latin typeface="Arial Mon" charset="0"/>
                  </a:rPr>
                  <a:t>è òýäýíä ìºðãºæ, òýäýíä ¿éë</a:t>
                </a:r>
                <a:r>
                  <a:rPr lang="mn-MN" sz="1300" b="1">
                    <a:solidFill>
                      <a:srgbClr val="000000"/>
                    </a:solidFill>
                    <a:latin typeface="Arial Mon" charset="0"/>
                  </a:rPr>
                  <a:t>ч</a:t>
                </a:r>
                <a:r>
                  <a:rPr lang="en-US" sz="1300" b="1">
                    <a:solidFill>
                      <a:srgbClr val="000000"/>
                    </a:solidFill>
                    <a:latin typeface="Arial Mon" charset="0"/>
                  </a:rPr>
                  <a:t>èëæ áîëîõã¿é. Ó</a:t>
                </a:r>
                <a:r>
                  <a:rPr lang="mn-MN" sz="1300" b="1">
                    <a:solidFill>
                      <a:srgbClr val="000000"/>
                    </a:solidFill>
                    <a:latin typeface="Arial Mon" charset="0"/>
                  </a:rPr>
                  <a:t>ч</a:t>
                </a:r>
                <a:r>
                  <a:rPr lang="en-US" sz="1300" b="1">
                    <a:solidFill>
                      <a:srgbClr val="000000"/>
                    </a:solidFill>
                    <a:latin typeface="Arial Mon" charset="0"/>
                  </a:rPr>
                  <a:t>èð íü </a:t>
                </a:r>
                <a:r>
                  <a:rPr lang="mn-MN" sz="1300" b="1">
                    <a:solidFill>
                      <a:srgbClr val="000000"/>
                    </a:solidFill>
                    <a:latin typeface="Arial Mon" charset="0"/>
                  </a:rPr>
                  <a:t>ч</a:t>
                </a:r>
                <a:r>
                  <a:rPr lang="en-US" sz="1300" b="1">
                    <a:solidFill>
                      <a:srgbClr val="000000"/>
                    </a:solidFill>
                    <a:latin typeface="Arial Mon" charset="0"/>
                  </a:rPr>
                  <a:t>èíèé Áóðõàí ÝÇÝÍ Áè</a:t>
                </a:r>
                <a:r>
                  <a:rPr lang="mn-MN" sz="1300" b="1">
                    <a:solidFill>
                      <a:srgbClr val="000000"/>
                    </a:solidFill>
                    <a:latin typeface="Arial Mon" charset="0"/>
                  </a:rPr>
                  <a:t> </a:t>
                </a:r>
                <a:r>
                  <a:rPr lang="en-US" sz="1300" b="1">
                    <a:solidFill>
                      <a:srgbClr val="000000"/>
                    </a:solidFill>
                    <a:latin typeface="Arial Mon" charset="0"/>
                  </a:rPr>
                  <a:t> áîë õàðòàé Áóðõàí áºãººä Íàìàéã ¿çýí ÿäàã</a:t>
                </a:r>
                <a:r>
                  <a:rPr lang="mn-MN" sz="1300" b="1">
                    <a:solidFill>
                      <a:srgbClr val="000000"/>
                    </a:solidFill>
                    <a:latin typeface="Arial Mon" charset="0"/>
                  </a:rPr>
                  <a:t>ч</a:t>
                </a:r>
                <a:r>
                  <a:rPr lang="en-US" sz="1300" b="1">
                    <a:solidFill>
                      <a:srgbClr val="000000"/>
                    </a:solidFill>
                    <a:latin typeface="Arial Mon" charset="0"/>
                  </a:rPr>
                  <a:t>äûí ãóðàâ, äºðºâ äýõ ¿åèéí õ¿¿õä¿¿äýä íü õ¿ðòýë ýöã¿¿äèéíõ íü í¿ãëèéí øèéòãýëèéã áóóëãàäàã. 6</a:t>
                </a:r>
                <a:r>
                  <a:rPr lang="en-US" sz="1300">
                    <a:solidFill>
                      <a:srgbClr val="000000"/>
                    </a:solidFill>
                    <a:latin typeface="Arial Mon" charset="0"/>
                  </a:rPr>
                  <a:t> </a:t>
                </a:r>
                <a:r>
                  <a:rPr lang="en-US" sz="1300" b="1">
                    <a:solidFill>
                      <a:srgbClr val="000000"/>
                    </a:solidFill>
                    <a:latin typeface="Arial Mon" charset="0"/>
                  </a:rPr>
                  <a:t>Õàðèí Íàìàéã õàéðëàæ, Ìèíèé òóøààëûã ñàõèã</a:t>
                </a:r>
                <a:r>
                  <a:rPr lang="mn-MN" sz="1300" b="1">
                    <a:solidFill>
                      <a:srgbClr val="000000"/>
                    </a:solidFill>
                    <a:latin typeface="Arial Mon" charset="0"/>
                  </a:rPr>
                  <a:t>ч</a:t>
                </a:r>
                <a:r>
                  <a:rPr lang="en-US" sz="1300" b="1">
                    <a:solidFill>
                      <a:srgbClr val="000000"/>
                    </a:solidFill>
                    <a:latin typeface="Arial Mon" charset="0"/>
                  </a:rPr>
                  <a:t>äàä ìÿíãàí ¿åä íü õ¿ðòýë õàéð ýíýðëýý ¿ç¿¿ëäýã</a:t>
                </a:r>
                <a:r>
                  <a:rPr lang="en-US" sz="1300">
                    <a:solidFill>
                      <a:srgbClr val="000000"/>
                    </a:solidFill>
                    <a:latin typeface="Arial Mon" charset="0"/>
                  </a:rPr>
                  <a:t> </a:t>
                </a:r>
                <a:r>
                  <a:rPr lang="en-US" sz="1300" b="1">
                    <a:solidFill>
                      <a:srgbClr val="000000"/>
                    </a:solidFill>
                    <a:latin typeface="Arial Mon" charset="0"/>
                  </a:rPr>
                  <a:t>…”</a:t>
                </a:r>
                <a:r>
                  <a:rPr lang="en-US" sz="1300" b="1">
                    <a:solidFill>
                      <a:srgbClr val="000000"/>
                    </a:solidFill>
                    <a:latin typeface="Arial Narrow" charset="0"/>
                  </a:rPr>
                  <a:t> (Eг. 20:4-6).</a:t>
                </a:r>
              </a:p>
            </p:txBody>
          </p:sp>
          <p:sp>
            <p:nvSpPr>
              <p:cNvPr id="469017" name="Rectangle 25"/>
              <p:cNvSpPr>
                <a:spLocks noChangeArrowheads="1"/>
              </p:cNvSpPr>
              <p:nvPr/>
            </p:nvSpPr>
            <p:spPr bwMode="auto">
              <a:xfrm>
                <a:off x="337" y="1972"/>
                <a:ext cx="2609" cy="1433"/>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69004" name="Group 26"/>
            <p:cNvGrpSpPr>
              <a:grpSpLocks/>
            </p:cNvGrpSpPr>
            <p:nvPr/>
          </p:nvGrpSpPr>
          <p:grpSpPr bwMode="auto">
            <a:xfrm>
              <a:off x="2948" y="1972"/>
              <a:ext cx="2810" cy="1432"/>
              <a:chOff x="2948" y="1972"/>
              <a:chExt cx="2810" cy="1432"/>
            </a:xfrm>
          </p:grpSpPr>
          <p:sp>
            <p:nvSpPr>
              <p:cNvPr id="469014" name="Rectangle 27"/>
              <p:cNvSpPr>
                <a:spLocks noChangeArrowheads="1"/>
              </p:cNvSpPr>
              <p:nvPr/>
            </p:nvSpPr>
            <p:spPr bwMode="auto">
              <a:xfrm>
                <a:off x="2993" y="1972"/>
                <a:ext cx="2721" cy="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7560" rIns="0" bIns="0" anchor="ctr" anchorCtr="1"/>
              <a:lstStyle/>
              <a:p>
                <a:pPr algn="ctr">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0000"/>
                    </a:solidFill>
                    <a:latin typeface="Arial Narrow" charset="0"/>
                  </a:rPr>
                  <a:t> “</a:t>
                </a:r>
                <a:r>
                  <a:rPr lang="mn-MN" sz="1400" b="1">
                    <a:solidFill>
                      <a:srgbClr val="000000"/>
                    </a:solidFill>
                    <a:latin typeface="Arial Narrow" charset="0"/>
                  </a:rPr>
                  <a:t>Бяцхан хүүхдүүдээ та нар шүтээнээс өөрсдийгөө хамгаалагтун.</a:t>
                </a:r>
                <a:r>
                  <a:rPr lang="en-US" sz="1400" b="1">
                    <a:solidFill>
                      <a:srgbClr val="000000"/>
                    </a:solidFill>
                    <a:latin typeface="Arial Narrow" charset="0"/>
                  </a:rPr>
                  <a:t>” (1 </a:t>
                </a:r>
                <a:r>
                  <a:rPr lang="mn-MN" sz="1400" b="1">
                    <a:solidFill>
                      <a:srgbClr val="000000"/>
                    </a:solidFill>
                    <a:latin typeface="Arial Narrow" charset="0"/>
                  </a:rPr>
                  <a:t>Иох</a:t>
                </a:r>
                <a:r>
                  <a:rPr lang="en-US" sz="1400" b="1">
                    <a:solidFill>
                      <a:srgbClr val="000000"/>
                    </a:solidFill>
                    <a:latin typeface="Arial Narrow" charset="0"/>
                  </a:rPr>
                  <a:t> 5:21; cf. 1 T</a:t>
                </a:r>
                <a:r>
                  <a:rPr lang="mn-MN" sz="1400" b="1">
                    <a:solidFill>
                      <a:srgbClr val="000000"/>
                    </a:solidFill>
                    <a:latin typeface="Arial Narrow" charset="0"/>
                  </a:rPr>
                  <a:t>ес</a:t>
                </a:r>
                <a:r>
                  <a:rPr lang="en-US" sz="1400" b="1">
                    <a:solidFill>
                      <a:srgbClr val="000000"/>
                    </a:solidFill>
                    <a:latin typeface="Arial Narrow" charset="0"/>
                  </a:rPr>
                  <a:t> 1:9; </a:t>
                </a:r>
                <a:r>
                  <a:rPr lang="mn-MN" sz="1400" b="1">
                    <a:solidFill>
                      <a:srgbClr val="000000"/>
                    </a:solidFill>
                    <a:latin typeface="Arial Narrow" charset="0"/>
                  </a:rPr>
                  <a:t>Илч</a:t>
                </a:r>
                <a:r>
                  <a:rPr lang="en-US" sz="1400" b="1">
                    <a:solidFill>
                      <a:srgbClr val="000000"/>
                    </a:solidFill>
                    <a:latin typeface="Arial Narrow" charset="0"/>
                  </a:rPr>
                  <a:t> 2:14, 20; 9:20; mentioned in the NT 12 times = 12x). </a:t>
                </a:r>
              </a:p>
              <a:p>
                <a:pPr algn="ctr">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0000"/>
                    </a:solidFill>
                    <a:latin typeface="Arial Narrow" charset="0"/>
                  </a:rPr>
                  <a:t>* This chart is adapted and expanded from one by Lewis Sperry Chafer, </a:t>
                </a:r>
                <a:r>
                  <a:rPr lang="en-US" sz="1400" b="1" i="1">
                    <a:solidFill>
                      <a:srgbClr val="000000"/>
                    </a:solidFill>
                    <a:latin typeface="Arial Narrow" charset="0"/>
                  </a:rPr>
                  <a:t>Systematic Theology</a:t>
                </a:r>
                <a:r>
                  <a:rPr lang="en-US" sz="1400" b="1">
                    <a:solidFill>
                      <a:srgbClr val="000000"/>
                    </a:solidFill>
                    <a:latin typeface="Arial Narrow" charset="0"/>
                  </a:rPr>
                  <a:t>, 4:209-10</a:t>
                </a:r>
              </a:p>
            </p:txBody>
          </p:sp>
          <p:sp>
            <p:nvSpPr>
              <p:cNvPr id="469015" name="Rectangle 28"/>
              <p:cNvSpPr>
                <a:spLocks noChangeArrowheads="1"/>
              </p:cNvSpPr>
              <p:nvPr/>
            </p:nvSpPr>
            <p:spPr bwMode="auto">
              <a:xfrm>
                <a:off x="2948" y="1972"/>
                <a:ext cx="2811" cy="1433"/>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69005" name="Group 29"/>
            <p:cNvGrpSpPr>
              <a:grpSpLocks/>
            </p:cNvGrpSpPr>
            <p:nvPr/>
          </p:nvGrpSpPr>
          <p:grpSpPr bwMode="auto">
            <a:xfrm>
              <a:off x="1" y="3407"/>
              <a:ext cx="333" cy="911"/>
              <a:chOff x="1" y="3407"/>
              <a:chExt cx="333" cy="911"/>
            </a:xfrm>
          </p:grpSpPr>
          <p:sp>
            <p:nvSpPr>
              <p:cNvPr id="469012" name="Rectangle 30"/>
              <p:cNvSpPr>
                <a:spLocks noChangeArrowheads="1"/>
              </p:cNvSpPr>
              <p:nvPr/>
            </p:nvSpPr>
            <p:spPr bwMode="auto">
              <a:xfrm>
                <a:off x="46" y="3407"/>
                <a:ext cx="244"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7560" rIns="0" bIns="0" anchor="ctr" anchorCtr="1"/>
              <a:lstStyle/>
              <a:p>
                <a:pPr algn="ctr">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Arial Narrow" charset="0"/>
                  </a:rPr>
                  <a:t>3</a:t>
                </a:r>
              </a:p>
            </p:txBody>
          </p:sp>
          <p:sp>
            <p:nvSpPr>
              <p:cNvPr id="469013" name="Rectangle 31"/>
              <p:cNvSpPr>
                <a:spLocks noChangeArrowheads="1"/>
              </p:cNvSpPr>
              <p:nvPr/>
            </p:nvSpPr>
            <p:spPr bwMode="auto">
              <a:xfrm>
                <a:off x="1" y="3407"/>
                <a:ext cx="334" cy="912"/>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69006" name="Group 32"/>
            <p:cNvGrpSpPr>
              <a:grpSpLocks/>
            </p:cNvGrpSpPr>
            <p:nvPr/>
          </p:nvGrpSpPr>
          <p:grpSpPr bwMode="auto">
            <a:xfrm>
              <a:off x="337" y="3407"/>
              <a:ext cx="2608" cy="911"/>
              <a:chOff x="337" y="3407"/>
              <a:chExt cx="2608" cy="911"/>
            </a:xfrm>
          </p:grpSpPr>
          <p:sp>
            <p:nvSpPr>
              <p:cNvPr id="469010" name="Rectangle 33"/>
              <p:cNvSpPr>
                <a:spLocks noChangeArrowheads="1"/>
              </p:cNvSpPr>
              <p:nvPr/>
            </p:nvSpPr>
            <p:spPr bwMode="auto">
              <a:xfrm>
                <a:off x="382" y="3407"/>
                <a:ext cx="2519"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7560" rIns="0" bIns="0" anchor="ctr" anchorCtr="1"/>
              <a:lstStyle/>
              <a:p>
                <a:pPr algn="ctr">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0000"/>
                    </a:solidFill>
                    <a:latin typeface="Arial Narrow" charset="0"/>
                  </a:rPr>
                  <a:t> </a:t>
                </a:r>
                <a:r>
                  <a:rPr lang="en-US" sz="1400" b="1">
                    <a:solidFill>
                      <a:srgbClr val="000000"/>
                    </a:solidFill>
                    <a:latin typeface="Arial Mon" charset="0"/>
                  </a:rPr>
                  <a:t>“</a:t>
                </a:r>
                <a:r>
                  <a:rPr lang="mn-MN" sz="1400" b="1">
                    <a:solidFill>
                      <a:srgbClr val="000000"/>
                    </a:solidFill>
                    <a:latin typeface="Arial Mon" charset="0"/>
                  </a:rPr>
                  <a:t>Ч</a:t>
                </a:r>
                <a:r>
                  <a:rPr lang="en-US" sz="1400" b="1">
                    <a:solidFill>
                      <a:srgbClr val="000000"/>
                    </a:solidFill>
                    <a:latin typeface="Arial Mon" charset="0"/>
                  </a:rPr>
                  <a:t>è ººðèéí Áóðõàí ÝÇÝÍèé íýðèéã äýìèé á¿¿ äóðä. Ó</a:t>
                </a:r>
                <a:r>
                  <a:rPr lang="mn-MN" sz="1400" b="1">
                    <a:solidFill>
                      <a:srgbClr val="000000"/>
                    </a:solidFill>
                    <a:latin typeface="Arial Mon" charset="0"/>
                  </a:rPr>
                  <a:t>ч</a:t>
                </a:r>
                <a:r>
                  <a:rPr lang="en-US" sz="1400" b="1">
                    <a:solidFill>
                      <a:srgbClr val="000000"/>
                    </a:solidFill>
                    <a:latin typeface="Arial Mon" charset="0"/>
                  </a:rPr>
                  <a:t>èð íü ÝÇÝÍ ªºðèéíõ íü íýðèéã äýìèé äóðäàã</a:t>
                </a:r>
                <a:r>
                  <a:rPr lang="mn-MN" sz="1400" b="1">
                    <a:solidFill>
                      <a:srgbClr val="000000"/>
                    </a:solidFill>
                    <a:latin typeface="Arial Mon" charset="0"/>
                  </a:rPr>
                  <a:t>ч</a:t>
                </a:r>
                <a:r>
                  <a:rPr lang="en-US" sz="1400" b="1">
                    <a:solidFill>
                      <a:srgbClr val="000000"/>
                    </a:solidFill>
                    <a:latin typeface="Arial Mon" charset="0"/>
                  </a:rPr>
                  <a:t>èéã øèéòãýëã¿é îðõèõã¿é.</a:t>
                </a:r>
                <a:r>
                  <a:rPr lang="en-US" sz="1400">
                    <a:solidFill>
                      <a:srgbClr val="000000"/>
                    </a:solidFill>
                    <a:latin typeface="Arial Mon" charset="0"/>
                  </a:rPr>
                  <a:t> </a:t>
                </a:r>
                <a:r>
                  <a:rPr lang="en-US" sz="1400" b="1">
                    <a:solidFill>
                      <a:srgbClr val="000000"/>
                    </a:solidFill>
                    <a:latin typeface="Arial Mon" charset="0"/>
                  </a:rPr>
                  <a:t>”</a:t>
                </a:r>
                <a:r>
                  <a:rPr lang="en-US" sz="1400" b="1">
                    <a:solidFill>
                      <a:srgbClr val="000000"/>
                    </a:solidFill>
                    <a:latin typeface="Arial Narrow" charset="0"/>
                  </a:rPr>
                  <a:t> (Eг. 20:7).</a:t>
                </a:r>
              </a:p>
            </p:txBody>
          </p:sp>
          <p:sp>
            <p:nvSpPr>
              <p:cNvPr id="469011" name="Rectangle 34"/>
              <p:cNvSpPr>
                <a:spLocks noChangeArrowheads="1"/>
              </p:cNvSpPr>
              <p:nvPr/>
            </p:nvSpPr>
            <p:spPr bwMode="auto">
              <a:xfrm>
                <a:off x="337" y="3407"/>
                <a:ext cx="2609" cy="912"/>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69007" name="Group 35"/>
            <p:cNvGrpSpPr>
              <a:grpSpLocks/>
            </p:cNvGrpSpPr>
            <p:nvPr/>
          </p:nvGrpSpPr>
          <p:grpSpPr bwMode="auto">
            <a:xfrm>
              <a:off x="2948" y="3407"/>
              <a:ext cx="2810" cy="911"/>
              <a:chOff x="2948" y="3407"/>
              <a:chExt cx="2810" cy="911"/>
            </a:xfrm>
          </p:grpSpPr>
          <p:sp>
            <p:nvSpPr>
              <p:cNvPr id="469008" name="Rectangle 36"/>
              <p:cNvSpPr>
                <a:spLocks noChangeArrowheads="1"/>
              </p:cNvSpPr>
              <p:nvPr/>
            </p:nvSpPr>
            <p:spPr bwMode="auto">
              <a:xfrm>
                <a:off x="2993" y="3407"/>
                <a:ext cx="2721"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7560" rIns="0" bIns="0" anchor="ctr" anchorCtr="1"/>
              <a:lstStyle/>
              <a:p>
                <a:pPr algn="ctr">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000000"/>
                    </a:solidFill>
                    <a:latin typeface="Arial Narrow" charset="0"/>
                  </a:rPr>
                  <a:t> </a:t>
                </a:r>
                <a:r>
                  <a:rPr lang="en-US" sz="1400" b="1">
                    <a:solidFill>
                      <a:srgbClr val="000000"/>
                    </a:solidFill>
                    <a:latin typeface="Arial Mon" charset="0"/>
                  </a:rPr>
                  <a:t>“Õàðèí þóíû ºìíº, àõ ä¿¿ íàð ìèíü, òà íàð òýíãýðýýð </a:t>
                </a:r>
                <a:r>
                  <a:rPr lang="mn-MN" sz="1400" b="1">
                    <a:solidFill>
                      <a:srgbClr val="000000"/>
                    </a:solidFill>
                    <a:latin typeface="Arial Mon" charset="0"/>
                  </a:rPr>
                  <a:t>ч</a:t>
                </a:r>
                <a:r>
                  <a:rPr lang="en-US" sz="1400" b="1">
                    <a:solidFill>
                      <a:srgbClr val="000000"/>
                    </a:solidFill>
                    <a:latin typeface="Arial Mon" charset="0"/>
                  </a:rPr>
                  <a:t>, ãàçðààð </a:t>
                </a:r>
                <a:r>
                  <a:rPr lang="mn-MN" sz="1400" b="1">
                    <a:solidFill>
                      <a:srgbClr val="000000"/>
                    </a:solidFill>
                    <a:latin typeface="Arial Mon" charset="0"/>
                  </a:rPr>
                  <a:t>ч</a:t>
                </a:r>
                <a:r>
                  <a:rPr lang="en-US" sz="1400" b="1">
                    <a:solidFill>
                      <a:srgbClr val="000000"/>
                    </a:solidFill>
                    <a:latin typeface="Arial Mon" charset="0"/>
                  </a:rPr>
                  <a:t>, ººð ÿìàð </a:t>
                </a:r>
                <a:r>
                  <a:rPr lang="mn-MN" sz="1400" b="1">
                    <a:solidFill>
                      <a:srgbClr val="000000"/>
                    </a:solidFill>
                    <a:latin typeface="Arial Mon" charset="0"/>
                  </a:rPr>
                  <a:t>ч</a:t>
                </a:r>
                <a:r>
                  <a:rPr lang="en-US" sz="1400" b="1">
                    <a:solidFill>
                      <a:srgbClr val="000000"/>
                    </a:solidFill>
                    <a:latin typeface="Arial Mon" charset="0"/>
                  </a:rPr>
                  <a:t> àíäãàéãààð á¿¿ òàíãàðàãëà. Õàðèí òà íàðûí "çà" íü çà, "¿ã¿é" íü ¿ã¿é áàéã. Èíãýñíýýð òà íàð ø¿¿ëò äîð óíàõã¿é þì.</a:t>
                </a:r>
                <a:r>
                  <a:rPr lang="en-US" sz="1400">
                    <a:solidFill>
                      <a:srgbClr val="000000"/>
                    </a:solidFill>
                  </a:rPr>
                  <a:t> </a:t>
                </a:r>
                <a:r>
                  <a:rPr lang="en-US" sz="1400" b="1">
                    <a:solidFill>
                      <a:srgbClr val="000000"/>
                    </a:solidFill>
                    <a:latin typeface="Arial Narrow" charset="0"/>
                  </a:rPr>
                  <a:t>” (</a:t>
                </a:r>
                <a:r>
                  <a:rPr lang="mn-MN" sz="1400" b="1">
                    <a:solidFill>
                      <a:srgbClr val="000000"/>
                    </a:solidFill>
                    <a:latin typeface="Arial Narrow" charset="0"/>
                  </a:rPr>
                  <a:t>Иаков</a:t>
                </a:r>
                <a:r>
                  <a:rPr lang="en-US" sz="1400" b="1">
                    <a:solidFill>
                      <a:srgbClr val="000000"/>
                    </a:solidFill>
                    <a:latin typeface="Arial Narrow" charset="0"/>
                  </a:rPr>
                  <a:t> 5:12; 4x).</a:t>
                </a:r>
              </a:p>
            </p:txBody>
          </p:sp>
          <p:sp>
            <p:nvSpPr>
              <p:cNvPr id="469009" name="Rectangle 37"/>
              <p:cNvSpPr>
                <a:spLocks noChangeArrowheads="1"/>
              </p:cNvSpPr>
              <p:nvPr/>
            </p:nvSpPr>
            <p:spPr bwMode="auto">
              <a:xfrm>
                <a:off x="2948" y="3407"/>
                <a:ext cx="2811" cy="912"/>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66598" name="Text Box 38"/>
          <p:cNvSpPr txBox="1">
            <a:spLocks noChangeArrowheads="1"/>
          </p:cNvSpPr>
          <p:nvPr/>
        </p:nvSpPr>
        <p:spPr bwMode="auto">
          <a:xfrm>
            <a:off x="0" y="-100013"/>
            <a:ext cx="8077200" cy="812801"/>
          </a:xfrm>
          <a:prstGeom prst="rect">
            <a:avLst/>
          </a:prstGeom>
          <a:noFill/>
          <a:ln w="9525">
            <a:noFill/>
            <a:round/>
            <a:headEnd/>
            <a:tailEnd/>
          </a:ln>
          <a:effec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118000"/>
              </a:lnSpc>
            </a:pPr>
            <a:r>
              <a:rPr lang="mn-MN" sz="4000" b="1" i="1">
                <a:solidFill>
                  <a:srgbClr val="FF66FF"/>
                </a:solidFill>
                <a:effectLst>
                  <a:outerShdw blurRad="38100" dist="38100" dir="2700000" algn="tl">
                    <a:srgbClr val="000000"/>
                  </a:outerShdw>
                </a:effectLst>
                <a:latin typeface="Arial Black" charset="0"/>
              </a:rPr>
              <a:t>Арван хууль</a:t>
            </a:r>
            <a:r>
              <a:rPr lang="en-US" sz="4000" b="1" i="1">
                <a:solidFill>
                  <a:srgbClr val="FF66FF"/>
                </a:solidFill>
                <a:effectLst>
                  <a:outerShdw blurRad="38100" dist="38100" dir="2700000" algn="tl">
                    <a:srgbClr val="000000"/>
                  </a:outerShdw>
                </a:effectLst>
                <a:latin typeface="Arial Black" charset="0"/>
              </a:rPr>
              <a:t> </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71042" name="Group 1"/>
          <p:cNvGrpSpPr>
            <a:grpSpLocks/>
          </p:cNvGrpSpPr>
          <p:nvPr/>
        </p:nvGrpSpPr>
        <p:grpSpPr bwMode="auto">
          <a:xfrm>
            <a:off x="0" y="396875"/>
            <a:ext cx="9139238" cy="6454775"/>
            <a:chOff x="0" y="250"/>
            <a:chExt cx="5757" cy="4066"/>
          </a:xfrm>
        </p:grpSpPr>
        <p:grpSp>
          <p:nvGrpSpPr>
            <p:cNvPr id="471045" name="Group 2"/>
            <p:cNvGrpSpPr>
              <a:grpSpLocks/>
            </p:cNvGrpSpPr>
            <p:nvPr/>
          </p:nvGrpSpPr>
          <p:grpSpPr bwMode="auto">
            <a:xfrm>
              <a:off x="0" y="250"/>
              <a:ext cx="333" cy="511"/>
              <a:chOff x="0" y="250"/>
              <a:chExt cx="333" cy="511"/>
            </a:xfrm>
          </p:grpSpPr>
          <p:sp>
            <p:nvSpPr>
              <p:cNvPr id="471081" name="Rectangle 3"/>
              <p:cNvSpPr>
                <a:spLocks noChangeArrowheads="1"/>
              </p:cNvSpPr>
              <p:nvPr/>
            </p:nvSpPr>
            <p:spPr bwMode="auto">
              <a:xfrm>
                <a:off x="45" y="250"/>
                <a:ext cx="244" cy="512"/>
              </a:xfrm>
              <a:prstGeom prst="rect">
                <a:avLst/>
              </a:pr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lIns="0" tIns="9000" rIns="0" bIns="0" anchor="ctr" anchorCtr="1"/>
              <a:lstStyle/>
              <a:p>
                <a:pPr algn="ctr">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1F7E9"/>
                    </a:solidFill>
                    <a:latin typeface="Arial Narrow" charset="0"/>
                    <a:cs typeface="Times New Roman" charset="0"/>
                  </a:rPr>
                  <a:t>#</a:t>
                </a:r>
              </a:p>
            </p:txBody>
          </p:sp>
          <p:sp>
            <p:nvSpPr>
              <p:cNvPr id="471082" name="Rectangle 4"/>
              <p:cNvSpPr>
                <a:spLocks noChangeArrowheads="1"/>
              </p:cNvSpPr>
              <p:nvPr/>
            </p:nvSpPr>
            <p:spPr bwMode="auto">
              <a:xfrm>
                <a:off x="0" y="250"/>
                <a:ext cx="334" cy="512"/>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71046" name="Group 5"/>
            <p:cNvGrpSpPr>
              <a:grpSpLocks/>
            </p:cNvGrpSpPr>
            <p:nvPr/>
          </p:nvGrpSpPr>
          <p:grpSpPr bwMode="auto">
            <a:xfrm>
              <a:off x="336" y="250"/>
              <a:ext cx="2608" cy="511"/>
              <a:chOff x="336" y="250"/>
              <a:chExt cx="2608" cy="511"/>
            </a:xfrm>
          </p:grpSpPr>
          <p:sp>
            <p:nvSpPr>
              <p:cNvPr id="471079" name="Rectangle 6"/>
              <p:cNvSpPr>
                <a:spLocks noChangeArrowheads="1"/>
              </p:cNvSpPr>
              <p:nvPr/>
            </p:nvSpPr>
            <p:spPr bwMode="auto">
              <a:xfrm>
                <a:off x="381" y="250"/>
                <a:ext cx="2519" cy="512"/>
              </a:xfrm>
              <a:prstGeom prst="rect">
                <a:avLst/>
              </a:pr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lIns="0" tIns="9000" rIns="0" bIns="0" anchor="ctr" anchorCtr="1"/>
              <a:lstStyle/>
              <a:p>
                <a:pPr algn="ctr">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b="1">
                    <a:solidFill>
                      <a:srgbClr val="F1F7E9"/>
                    </a:solidFill>
                    <a:latin typeface="Arial Narrow" charset="0"/>
                    <a:cs typeface="Times New Roman" charset="0"/>
                  </a:rPr>
                  <a:t>ХГ-д</a:t>
                </a:r>
              </a:p>
            </p:txBody>
          </p:sp>
          <p:sp>
            <p:nvSpPr>
              <p:cNvPr id="471080" name="Rectangle 7"/>
              <p:cNvSpPr>
                <a:spLocks noChangeArrowheads="1"/>
              </p:cNvSpPr>
              <p:nvPr/>
            </p:nvSpPr>
            <p:spPr bwMode="auto">
              <a:xfrm>
                <a:off x="336" y="250"/>
                <a:ext cx="2609" cy="512"/>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71047" name="Group 8"/>
            <p:cNvGrpSpPr>
              <a:grpSpLocks/>
            </p:cNvGrpSpPr>
            <p:nvPr/>
          </p:nvGrpSpPr>
          <p:grpSpPr bwMode="auto">
            <a:xfrm>
              <a:off x="2947" y="250"/>
              <a:ext cx="2810" cy="511"/>
              <a:chOff x="2947" y="250"/>
              <a:chExt cx="2810" cy="511"/>
            </a:xfrm>
          </p:grpSpPr>
          <p:sp>
            <p:nvSpPr>
              <p:cNvPr id="471077" name="Rectangle 9"/>
              <p:cNvSpPr>
                <a:spLocks noChangeArrowheads="1"/>
              </p:cNvSpPr>
              <p:nvPr/>
            </p:nvSpPr>
            <p:spPr bwMode="auto">
              <a:xfrm>
                <a:off x="2992" y="250"/>
                <a:ext cx="2721" cy="512"/>
              </a:xfrm>
              <a:prstGeom prst="rect">
                <a:avLst/>
              </a:pr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lIns="0" tIns="9000" rIns="0" bIns="0" anchor="ctr" anchorCtr="1"/>
              <a:lstStyle/>
              <a:p>
                <a:pPr algn="ctr">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1F7E9"/>
                    </a:solidFill>
                    <a:latin typeface="Arial Narrow" charset="0"/>
                    <a:cs typeface="Times New Roman" charset="0"/>
                  </a:rPr>
                  <a:t> </a:t>
                </a:r>
                <a:r>
                  <a:rPr lang="mn-MN" b="1">
                    <a:solidFill>
                      <a:srgbClr val="F1F7E9"/>
                    </a:solidFill>
                    <a:latin typeface="Arial Narrow" charset="0"/>
                    <a:cs typeface="Times New Roman" charset="0"/>
                  </a:rPr>
                  <a:t>ШГ-д</a:t>
                </a:r>
              </a:p>
            </p:txBody>
          </p:sp>
          <p:sp>
            <p:nvSpPr>
              <p:cNvPr id="471078" name="Rectangle 10"/>
              <p:cNvSpPr>
                <a:spLocks noChangeArrowheads="1"/>
              </p:cNvSpPr>
              <p:nvPr/>
            </p:nvSpPr>
            <p:spPr bwMode="auto">
              <a:xfrm>
                <a:off x="2947" y="250"/>
                <a:ext cx="2811" cy="512"/>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71048" name="Group 11"/>
            <p:cNvGrpSpPr>
              <a:grpSpLocks/>
            </p:cNvGrpSpPr>
            <p:nvPr/>
          </p:nvGrpSpPr>
          <p:grpSpPr bwMode="auto">
            <a:xfrm>
              <a:off x="0" y="2428"/>
              <a:ext cx="5757" cy="1887"/>
              <a:chOff x="0" y="2428"/>
              <a:chExt cx="5757" cy="1887"/>
            </a:xfrm>
          </p:grpSpPr>
          <p:grpSp>
            <p:nvGrpSpPr>
              <p:cNvPr id="471059" name="Group 12"/>
              <p:cNvGrpSpPr>
                <a:grpSpLocks/>
              </p:cNvGrpSpPr>
              <p:nvPr/>
            </p:nvGrpSpPr>
            <p:grpSpPr bwMode="auto">
              <a:xfrm>
                <a:off x="0" y="2428"/>
                <a:ext cx="333" cy="1046"/>
                <a:chOff x="0" y="2428"/>
                <a:chExt cx="333" cy="1046"/>
              </a:xfrm>
            </p:grpSpPr>
            <p:sp>
              <p:nvSpPr>
                <p:cNvPr id="471075" name="Rectangle 13"/>
                <p:cNvSpPr>
                  <a:spLocks noChangeArrowheads="1"/>
                </p:cNvSpPr>
                <p:nvPr/>
              </p:nvSpPr>
              <p:spPr bwMode="auto">
                <a:xfrm>
                  <a:off x="45" y="2428"/>
                  <a:ext cx="244" cy="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6840" rIns="0" bIns="0" anchor="ctr" anchorCtr="1"/>
                <a:lstStyle/>
                <a:p>
                  <a:pPr algn="ctr">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latin typeface="Arial Narrow" charset="0"/>
                      <a:cs typeface="Times New Roman" charset="0"/>
                    </a:rPr>
                    <a:t>5</a:t>
                  </a:r>
                </a:p>
              </p:txBody>
            </p:sp>
            <p:sp>
              <p:nvSpPr>
                <p:cNvPr id="471076" name="Rectangle 14"/>
                <p:cNvSpPr>
                  <a:spLocks noChangeArrowheads="1"/>
                </p:cNvSpPr>
                <p:nvPr/>
              </p:nvSpPr>
              <p:spPr bwMode="auto">
                <a:xfrm>
                  <a:off x="0" y="2428"/>
                  <a:ext cx="334" cy="1047"/>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71060" name="Group 15"/>
              <p:cNvGrpSpPr>
                <a:grpSpLocks/>
              </p:cNvGrpSpPr>
              <p:nvPr/>
            </p:nvGrpSpPr>
            <p:grpSpPr bwMode="auto">
              <a:xfrm>
                <a:off x="336" y="2428"/>
                <a:ext cx="2608" cy="1046"/>
                <a:chOff x="336" y="2428"/>
                <a:chExt cx="2608" cy="1046"/>
              </a:xfrm>
            </p:grpSpPr>
            <p:sp>
              <p:nvSpPr>
                <p:cNvPr id="471073" name="Rectangle 16"/>
                <p:cNvSpPr>
                  <a:spLocks noChangeArrowheads="1"/>
                </p:cNvSpPr>
                <p:nvPr/>
              </p:nvSpPr>
              <p:spPr bwMode="auto">
                <a:xfrm>
                  <a:off x="381" y="2428"/>
                  <a:ext cx="2519" cy="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6840" rIns="0" bIns="0" anchor="ctr" anchorCtr="1"/>
                <a:lstStyle/>
                <a:p>
                  <a:pPr algn="ctr">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latin typeface="Arial Narrow" charset="0"/>
                      <a:cs typeface="Times New Roman" charset="0"/>
                    </a:rPr>
                    <a:t> </a:t>
                  </a:r>
                  <a:r>
                    <a:rPr lang="en-US" sz="1800" b="1">
                      <a:solidFill>
                        <a:srgbClr val="000000"/>
                      </a:solidFill>
                      <a:latin typeface="Arial Mon" charset="0"/>
                      <a:cs typeface="Times New Roman" charset="0"/>
                    </a:rPr>
                    <a:t>“</a:t>
                  </a:r>
                  <a:r>
                    <a:rPr lang="en-US" sz="1800" b="1">
                      <a:solidFill>
                        <a:srgbClr val="000000"/>
                      </a:solidFill>
                      <a:latin typeface="Arial Mon" charset="0"/>
                    </a:rPr>
                    <a:t>Ýöýã ýõýý õ¿íäýë. Òýãâýë </a:t>
                  </a:r>
                  <a:r>
                    <a:rPr lang="mn-MN" sz="1800" b="1">
                      <a:solidFill>
                        <a:srgbClr val="000000"/>
                      </a:solidFill>
                      <a:latin typeface="Arial Mon" charset="0"/>
                    </a:rPr>
                    <a:t>ч</a:t>
                  </a:r>
                  <a:r>
                    <a:rPr lang="en-US" sz="1800" b="1">
                      <a:solidFill>
                        <a:srgbClr val="000000"/>
                      </a:solidFill>
                      <a:latin typeface="Arial Mon" charset="0"/>
                    </a:rPr>
                    <a:t>èíèé Áóðõàí ÝÇÝÍèé </a:t>
                  </a:r>
                  <a:r>
                    <a:rPr lang="mn-MN" sz="1800" b="1">
                      <a:solidFill>
                        <a:srgbClr val="000000"/>
                      </a:solidFill>
                      <a:latin typeface="Arial Mon" charset="0"/>
                    </a:rPr>
                    <a:t>ч</a:t>
                  </a:r>
                  <a:r>
                    <a:rPr lang="en-US" sz="1800" b="1">
                      <a:solidFill>
                        <a:srgbClr val="000000"/>
                      </a:solidFill>
                      <a:latin typeface="Arial Mon" charset="0"/>
                    </a:rPr>
                    <a:t>àìä ºãñºí ãàçàð äýýð </a:t>
                  </a:r>
                  <a:r>
                    <a:rPr lang="mn-MN" sz="1800" b="1">
                      <a:solidFill>
                        <a:srgbClr val="000000"/>
                      </a:solidFill>
                      <a:latin typeface="Arial Mon" charset="0"/>
                    </a:rPr>
                    <a:t>ч</a:t>
                  </a:r>
                  <a:r>
                    <a:rPr lang="en-US" sz="1800" b="1">
                      <a:solidFill>
                        <a:srgbClr val="000000"/>
                      </a:solidFill>
                      <a:latin typeface="Arial Mon" charset="0"/>
                    </a:rPr>
                    <a:t>è óðò íàñëàõ áîëíî.</a:t>
                  </a:r>
                  <a:r>
                    <a:rPr lang="en-US" sz="1800">
                      <a:solidFill>
                        <a:srgbClr val="000000"/>
                      </a:solidFill>
                      <a:latin typeface="Arial Mon" charset="0"/>
                    </a:rPr>
                    <a:t> </a:t>
                  </a:r>
                  <a:r>
                    <a:rPr lang="en-US" sz="1800" b="1">
                      <a:solidFill>
                        <a:srgbClr val="000000"/>
                      </a:solidFill>
                      <a:latin typeface="Arial Mon" charset="0"/>
                      <a:cs typeface="Times New Roman" charset="0"/>
                    </a:rPr>
                    <a:t>”</a:t>
                  </a:r>
                  <a:r>
                    <a:rPr lang="en-US" sz="1800" b="1">
                      <a:solidFill>
                        <a:srgbClr val="000000"/>
                      </a:solidFill>
                      <a:latin typeface="Arial Narrow" charset="0"/>
                      <a:cs typeface="Times New Roman" charset="0"/>
                    </a:rPr>
                    <a:t> (E</a:t>
                  </a:r>
                  <a:r>
                    <a:rPr lang="mn-MN" sz="1800" b="1">
                      <a:solidFill>
                        <a:srgbClr val="000000"/>
                      </a:solidFill>
                      <a:latin typeface="Arial Narrow" charset="0"/>
                      <a:cs typeface="Times New Roman" charset="0"/>
                    </a:rPr>
                    <a:t>г</a:t>
                  </a:r>
                  <a:r>
                    <a:rPr lang="en-US" sz="1800" b="1">
                      <a:solidFill>
                        <a:srgbClr val="000000"/>
                      </a:solidFill>
                      <a:latin typeface="Arial Narrow" charset="0"/>
                      <a:cs typeface="Times New Roman" charset="0"/>
                    </a:rPr>
                    <a:t>. 20:12).</a:t>
                  </a:r>
                </a:p>
              </p:txBody>
            </p:sp>
            <p:sp>
              <p:nvSpPr>
                <p:cNvPr id="471074" name="Rectangle 17"/>
                <p:cNvSpPr>
                  <a:spLocks noChangeArrowheads="1"/>
                </p:cNvSpPr>
                <p:nvPr/>
              </p:nvSpPr>
              <p:spPr bwMode="auto">
                <a:xfrm>
                  <a:off x="336" y="2428"/>
                  <a:ext cx="2609" cy="1047"/>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71061" name="Group 18"/>
              <p:cNvGrpSpPr>
                <a:grpSpLocks/>
              </p:cNvGrpSpPr>
              <p:nvPr/>
            </p:nvGrpSpPr>
            <p:grpSpPr bwMode="auto">
              <a:xfrm>
                <a:off x="2947" y="2428"/>
                <a:ext cx="2810" cy="1046"/>
                <a:chOff x="2947" y="2428"/>
                <a:chExt cx="2810" cy="1046"/>
              </a:xfrm>
            </p:grpSpPr>
            <p:sp>
              <p:nvSpPr>
                <p:cNvPr id="471071" name="Rectangle 19"/>
                <p:cNvSpPr>
                  <a:spLocks noChangeArrowheads="1"/>
                </p:cNvSpPr>
                <p:nvPr/>
              </p:nvSpPr>
              <p:spPr bwMode="auto">
                <a:xfrm>
                  <a:off x="2992" y="2428"/>
                  <a:ext cx="2721" cy="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6840" rIns="0" bIns="0" anchor="ctr" anchorCtr="1"/>
                <a:lstStyle/>
                <a:p>
                  <a:pPr algn="ctr">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latin typeface="Arial Narrow" charset="0"/>
                      <a:cs typeface="Times New Roman" charset="0"/>
                    </a:rPr>
                    <a:t> “</a:t>
                  </a:r>
                  <a:r>
                    <a:rPr lang="en-US" sz="1600" b="1">
                      <a:solidFill>
                        <a:srgbClr val="000000"/>
                      </a:solidFill>
                      <a:latin typeface="Arial Mon" charset="0"/>
                    </a:rPr>
                    <a:t>Õ¿¿õä¿¿ä ýý, [Ýçýí äîòîð] ýöýã ýõýý äàãà. Ó</a:t>
                  </a:r>
                  <a:r>
                    <a:rPr lang="mn-MN" sz="1600" b="1">
                      <a:solidFill>
                        <a:srgbClr val="000000"/>
                      </a:solidFill>
                      <a:latin typeface="Arial Mon" charset="0"/>
                    </a:rPr>
                    <a:t>ч</a:t>
                  </a:r>
                  <a:r>
                    <a:rPr lang="en-US" sz="1600" b="1">
                      <a:solidFill>
                        <a:srgbClr val="000000"/>
                      </a:solidFill>
                      <a:latin typeface="Arial Mon" charset="0"/>
                    </a:rPr>
                    <a:t>èð íü ýíý áîë çºâ þì. 2</a:t>
                  </a:r>
                  <a:r>
                    <a:rPr lang="en-US" sz="1600">
                      <a:solidFill>
                        <a:srgbClr val="000000"/>
                      </a:solidFill>
                      <a:latin typeface="Arial Mon" charset="0"/>
                    </a:rPr>
                    <a:t> </a:t>
                  </a:r>
                  <a:r>
                    <a:rPr lang="en-US" sz="1600" b="1">
                      <a:solidFill>
                        <a:srgbClr val="000000"/>
                      </a:solidFill>
                      <a:latin typeface="Arial Mon" charset="0"/>
                    </a:rPr>
                    <a:t>"Ýöýã ýõýý õ¿íäýë". Ýíý íü àìëàëò á¿õèé ýõíèé òóøààë áºãººä 3</a:t>
                  </a:r>
                  <a:r>
                    <a:rPr lang="en-US" sz="1600">
                      <a:solidFill>
                        <a:srgbClr val="000000"/>
                      </a:solidFill>
                      <a:latin typeface="Arial Mon" charset="0"/>
                    </a:rPr>
                    <a:t> </a:t>
                  </a:r>
                  <a:r>
                    <a:rPr lang="en-US" sz="1600" b="1">
                      <a:solidFill>
                        <a:srgbClr val="000000"/>
                      </a:solidFill>
                      <a:latin typeface="Arial Mon" charset="0"/>
                    </a:rPr>
                    <a:t>"Ýíý íü </a:t>
                  </a:r>
                  <a:r>
                    <a:rPr lang="mn-MN" sz="1600" b="1">
                      <a:solidFill>
                        <a:srgbClr val="000000"/>
                      </a:solidFill>
                      <a:latin typeface="Arial Mon" charset="0"/>
                    </a:rPr>
                    <a:t>ч</a:t>
                  </a:r>
                  <a:r>
                    <a:rPr lang="en-US" sz="1600" b="1">
                      <a:solidFill>
                        <a:srgbClr val="000000"/>
                      </a:solidFill>
                      <a:latin typeface="Arial Mon" charset="0"/>
                    </a:rPr>
                    <a:t>àìä ñàéí áºãººä </a:t>
                  </a:r>
                  <a:r>
                    <a:rPr lang="mn-MN" sz="1600" b="1">
                      <a:solidFill>
                        <a:srgbClr val="000000"/>
                      </a:solidFill>
                      <a:latin typeface="Arial Mon" charset="0"/>
                    </a:rPr>
                    <a:t>ч</a:t>
                  </a:r>
                  <a:r>
                    <a:rPr lang="en-US" sz="1600" b="1">
                      <a:solidFill>
                        <a:srgbClr val="000000"/>
                      </a:solidFill>
                      <a:latin typeface="Arial Mon" charset="0"/>
                    </a:rPr>
                    <a:t>è äýëõèé äýýð óðò íàñëàõ áîëíî" ãýæýý.</a:t>
                  </a:r>
                  <a:r>
                    <a:rPr lang="en-US" sz="1600">
                      <a:solidFill>
                        <a:srgbClr val="000000"/>
                      </a:solidFill>
                      <a:latin typeface="Arial Mon" charset="0"/>
                    </a:rPr>
                    <a:t> </a:t>
                  </a:r>
                  <a:r>
                    <a:rPr lang="en-US" sz="1800" b="1">
                      <a:solidFill>
                        <a:srgbClr val="000000"/>
                      </a:solidFill>
                      <a:latin typeface="Arial Narrow" charset="0"/>
                      <a:cs typeface="Times New Roman" charset="0"/>
                    </a:rPr>
                    <a:t>” (Eph. 6:1-3; Matt. 15:4-6; 19:19; Mark 7:10; 10:19; 6x).</a:t>
                  </a:r>
                </a:p>
              </p:txBody>
            </p:sp>
            <p:sp>
              <p:nvSpPr>
                <p:cNvPr id="471072" name="Rectangle 20"/>
                <p:cNvSpPr>
                  <a:spLocks noChangeArrowheads="1"/>
                </p:cNvSpPr>
                <p:nvPr/>
              </p:nvSpPr>
              <p:spPr bwMode="auto">
                <a:xfrm>
                  <a:off x="2947" y="2428"/>
                  <a:ext cx="2811" cy="1047"/>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71062" name="Group 21"/>
              <p:cNvGrpSpPr>
                <a:grpSpLocks/>
              </p:cNvGrpSpPr>
              <p:nvPr/>
            </p:nvGrpSpPr>
            <p:grpSpPr bwMode="auto">
              <a:xfrm>
                <a:off x="0" y="3478"/>
                <a:ext cx="333" cy="838"/>
                <a:chOff x="0" y="3478"/>
                <a:chExt cx="333" cy="838"/>
              </a:xfrm>
            </p:grpSpPr>
            <p:sp>
              <p:nvSpPr>
                <p:cNvPr id="471069" name="Rectangle 22"/>
                <p:cNvSpPr>
                  <a:spLocks noChangeArrowheads="1"/>
                </p:cNvSpPr>
                <p:nvPr/>
              </p:nvSpPr>
              <p:spPr bwMode="auto">
                <a:xfrm>
                  <a:off x="45" y="3478"/>
                  <a:ext cx="244" cy="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6840" rIns="0" bIns="0" anchor="ctr" anchorCtr="1"/>
                <a:lstStyle/>
                <a:p>
                  <a:pPr algn="ctr">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latin typeface="Arial Narrow" charset="0"/>
                      <a:cs typeface="Times New Roman" charset="0"/>
                    </a:rPr>
                    <a:t>6</a:t>
                  </a:r>
                </a:p>
              </p:txBody>
            </p:sp>
            <p:sp>
              <p:nvSpPr>
                <p:cNvPr id="471070" name="Rectangle 23"/>
                <p:cNvSpPr>
                  <a:spLocks noChangeArrowheads="1"/>
                </p:cNvSpPr>
                <p:nvPr/>
              </p:nvSpPr>
              <p:spPr bwMode="auto">
                <a:xfrm>
                  <a:off x="0" y="3478"/>
                  <a:ext cx="334" cy="83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71063" name="Group 24"/>
              <p:cNvGrpSpPr>
                <a:grpSpLocks/>
              </p:cNvGrpSpPr>
              <p:nvPr/>
            </p:nvGrpSpPr>
            <p:grpSpPr bwMode="auto">
              <a:xfrm>
                <a:off x="336" y="3478"/>
                <a:ext cx="2608" cy="838"/>
                <a:chOff x="336" y="3478"/>
                <a:chExt cx="2608" cy="838"/>
              </a:xfrm>
            </p:grpSpPr>
            <p:sp>
              <p:nvSpPr>
                <p:cNvPr id="471067" name="Rectangle 25"/>
                <p:cNvSpPr>
                  <a:spLocks noChangeArrowheads="1"/>
                </p:cNvSpPr>
                <p:nvPr/>
              </p:nvSpPr>
              <p:spPr bwMode="auto">
                <a:xfrm>
                  <a:off x="381" y="3478"/>
                  <a:ext cx="2519" cy="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6840" rIns="0" bIns="0" anchor="ctr" anchorCtr="1"/>
                <a:lstStyle/>
                <a:p>
                  <a:pPr algn="ctr">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latin typeface="Arial Narrow" charset="0"/>
                      <a:cs typeface="Times New Roman" charset="0"/>
                    </a:rPr>
                    <a:t>“</a:t>
                  </a:r>
                  <a:r>
                    <a:rPr lang="mn-MN" sz="1800" b="1">
                      <a:solidFill>
                        <a:srgbClr val="000000"/>
                      </a:solidFill>
                      <a:latin typeface="Arial Narrow" charset="0"/>
                      <a:cs typeface="Times New Roman" charset="0"/>
                    </a:rPr>
                    <a:t>Чи хүн бүү ал</a:t>
                  </a:r>
                  <a:r>
                    <a:rPr lang="en-US" sz="1800" b="1">
                      <a:solidFill>
                        <a:srgbClr val="000000"/>
                      </a:solidFill>
                      <a:latin typeface="Arial Narrow" charset="0"/>
                      <a:cs typeface="Times New Roman" charset="0"/>
                    </a:rPr>
                    <a:t>” (E</a:t>
                  </a:r>
                  <a:r>
                    <a:rPr lang="mn-MN" sz="1800" b="1">
                      <a:solidFill>
                        <a:srgbClr val="000000"/>
                      </a:solidFill>
                      <a:latin typeface="Arial Narrow" charset="0"/>
                      <a:cs typeface="Times New Roman" charset="0"/>
                    </a:rPr>
                    <a:t>г</a:t>
                  </a:r>
                  <a:r>
                    <a:rPr lang="en-US" sz="1800" b="1">
                      <a:solidFill>
                        <a:srgbClr val="000000"/>
                      </a:solidFill>
                      <a:latin typeface="Arial Narrow" charset="0"/>
                      <a:cs typeface="Times New Roman" charset="0"/>
                    </a:rPr>
                    <a:t>. 20:13).</a:t>
                  </a:r>
                </a:p>
              </p:txBody>
            </p:sp>
            <p:sp>
              <p:nvSpPr>
                <p:cNvPr id="471068" name="Rectangle 26"/>
                <p:cNvSpPr>
                  <a:spLocks noChangeArrowheads="1"/>
                </p:cNvSpPr>
                <p:nvPr/>
              </p:nvSpPr>
              <p:spPr bwMode="auto">
                <a:xfrm>
                  <a:off x="336" y="3478"/>
                  <a:ext cx="2609" cy="83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71064" name="Group 27"/>
              <p:cNvGrpSpPr>
                <a:grpSpLocks/>
              </p:cNvGrpSpPr>
              <p:nvPr/>
            </p:nvGrpSpPr>
            <p:grpSpPr bwMode="auto">
              <a:xfrm>
                <a:off x="2947" y="3478"/>
                <a:ext cx="2810" cy="838"/>
                <a:chOff x="2947" y="3478"/>
                <a:chExt cx="2810" cy="838"/>
              </a:xfrm>
            </p:grpSpPr>
            <p:sp>
              <p:nvSpPr>
                <p:cNvPr id="471065" name="Rectangle 28"/>
                <p:cNvSpPr>
                  <a:spLocks noChangeArrowheads="1"/>
                </p:cNvSpPr>
                <p:nvPr/>
              </p:nvSpPr>
              <p:spPr bwMode="auto">
                <a:xfrm>
                  <a:off x="2992" y="3478"/>
                  <a:ext cx="2721" cy="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6840" rIns="0" bIns="0" anchor="ctr" anchorCtr="1"/>
                <a:lstStyle/>
                <a:p>
                  <a:pPr algn="ctr">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000000"/>
                      </a:solidFill>
                      <a:latin typeface="Arial Narrow" charset="0"/>
                      <a:cs typeface="Times New Roman" charset="0"/>
                    </a:rPr>
                    <a:t> “</a:t>
                  </a:r>
                  <a:r>
                    <a:rPr lang="en-US" sz="1600" b="1">
                      <a:solidFill>
                        <a:srgbClr val="000000"/>
                      </a:solidFill>
                      <a:latin typeface="Arial Mon" charset="0"/>
                    </a:rPr>
                    <a:t>Àõ ä¿¿ãýý ¿çýí ÿääàã íýã íü àëóóð</a:t>
                  </a:r>
                  <a:r>
                    <a:rPr lang="mn-MN" sz="1600" b="1">
                      <a:solidFill>
                        <a:srgbClr val="000000"/>
                      </a:solidFill>
                      <a:latin typeface="Arial Mon" charset="0"/>
                    </a:rPr>
                    <a:t>ч</a:t>
                  </a:r>
                  <a:r>
                    <a:rPr lang="en-US" sz="1600" b="1">
                      <a:solidFill>
                        <a:srgbClr val="000000"/>
                      </a:solidFill>
                      <a:latin typeface="Arial Mon" charset="0"/>
                    </a:rPr>
                    <a:t>èí ìºí. ßìàð </a:t>
                  </a:r>
                  <a:r>
                    <a:rPr lang="mn-MN" sz="1600" b="1">
                      <a:solidFill>
                        <a:srgbClr val="000000"/>
                      </a:solidFill>
                      <a:latin typeface="Arial Mon" charset="0"/>
                    </a:rPr>
                    <a:t>ч</a:t>
                  </a:r>
                  <a:r>
                    <a:rPr lang="en-US" sz="1600" b="1">
                      <a:solidFill>
                        <a:srgbClr val="000000"/>
                      </a:solidFill>
                      <a:latin typeface="Arial Mon" charset="0"/>
                    </a:rPr>
                    <a:t> àëóóð</a:t>
                  </a:r>
                  <a:r>
                    <a:rPr lang="mn-MN" sz="1600" b="1">
                      <a:solidFill>
                        <a:srgbClr val="000000"/>
                      </a:solidFill>
                      <a:latin typeface="Arial Mon" charset="0"/>
                    </a:rPr>
                    <a:t>ч</a:t>
                  </a:r>
                  <a:r>
                    <a:rPr lang="en-US" sz="1600" b="1">
                      <a:solidFill>
                        <a:srgbClr val="000000"/>
                      </a:solidFill>
                      <a:latin typeface="Arial Mon" charset="0"/>
                    </a:rPr>
                    <a:t>íû äîòîð ìºíõ àìü áàéäàãã¿éã òà íàð ìýäíý.</a:t>
                  </a:r>
                  <a:r>
                    <a:rPr lang="en-US" sz="1600">
                      <a:solidFill>
                        <a:srgbClr val="000000"/>
                      </a:solidFill>
                      <a:latin typeface="Arial Mon" charset="0"/>
                    </a:rPr>
                    <a:t> </a:t>
                  </a:r>
                  <a:r>
                    <a:rPr lang="en-US" sz="1600" b="1">
                      <a:solidFill>
                        <a:srgbClr val="000000"/>
                      </a:solidFill>
                      <a:latin typeface="Arial Mon" charset="0"/>
                      <a:cs typeface="Times New Roman" charset="0"/>
                    </a:rPr>
                    <a:t>” (1 John 3:15; cf. Matt. 19:18; Mark 10:19; Luke 18:20; Rom. 13:9; James 2:11; 6x).</a:t>
                  </a:r>
                </a:p>
              </p:txBody>
            </p:sp>
            <p:sp>
              <p:nvSpPr>
                <p:cNvPr id="471066" name="Rectangle 29"/>
                <p:cNvSpPr>
                  <a:spLocks noChangeArrowheads="1"/>
                </p:cNvSpPr>
                <p:nvPr/>
              </p:nvSpPr>
              <p:spPr bwMode="auto">
                <a:xfrm>
                  <a:off x="2947" y="3478"/>
                  <a:ext cx="2811" cy="83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471049" name="Group 30"/>
            <p:cNvGrpSpPr>
              <a:grpSpLocks/>
            </p:cNvGrpSpPr>
            <p:nvPr/>
          </p:nvGrpSpPr>
          <p:grpSpPr bwMode="auto">
            <a:xfrm>
              <a:off x="0" y="763"/>
              <a:ext cx="5757" cy="1659"/>
              <a:chOff x="0" y="763"/>
              <a:chExt cx="5757" cy="1659"/>
            </a:xfrm>
          </p:grpSpPr>
          <p:grpSp>
            <p:nvGrpSpPr>
              <p:cNvPr id="471050" name="Group 31"/>
              <p:cNvGrpSpPr>
                <a:grpSpLocks/>
              </p:cNvGrpSpPr>
              <p:nvPr/>
            </p:nvGrpSpPr>
            <p:grpSpPr bwMode="auto">
              <a:xfrm>
                <a:off x="0" y="763"/>
                <a:ext cx="333" cy="1659"/>
                <a:chOff x="0" y="763"/>
                <a:chExt cx="333" cy="1659"/>
              </a:xfrm>
            </p:grpSpPr>
            <p:sp>
              <p:nvSpPr>
                <p:cNvPr id="471057" name="Rectangle 32"/>
                <p:cNvSpPr>
                  <a:spLocks noChangeArrowheads="1"/>
                </p:cNvSpPr>
                <p:nvPr/>
              </p:nvSpPr>
              <p:spPr bwMode="auto">
                <a:xfrm>
                  <a:off x="45" y="763"/>
                  <a:ext cx="244" cy="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6840" rIns="0" bIns="0" anchor="ctr" anchorCtr="1"/>
                <a:lstStyle/>
                <a:p>
                  <a:pPr algn="ctr">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latin typeface="Arial Narrow" charset="0"/>
                    </a:rPr>
                    <a:t>4</a:t>
                  </a:r>
                </a:p>
              </p:txBody>
            </p:sp>
            <p:sp>
              <p:nvSpPr>
                <p:cNvPr id="471058" name="Rectangle 33"/>
                <p:cNvSpPr>
                  <a:spLocks noChangeArrowheads="1"/>
                </p:cNvSpPr>
                <p:nvPr/>
              </p:nvSpPr>
              <p:spPr bwMode="auto">
                <a:xfrm>
                  <a:off x="0" y="763"/>
                  <a:ext cx="334" cy="166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71051" name="Group 34"/>
              <p:cNvGrpSpPr>
                <a:grpSpLocks/>
              </p:cNvGrpSpPr>
              <p:nvPr/>
            </p:nvGrpSpPr>
            <p:grpSpPr bwMode="auto">
              <a:xfrm>
                <a:off x="336" y="763"/>
                <a:ext cx="2608" cy="1659"/>
                <a:chOff x="336" y="763"/>
                <a:chExt cx="2608" cy="1659"/>
              </a:xfrm>
            </p:grpSpPr>
            <p:sp>
              <p:nvSpPr>
                <p:cNvPr id="471055" name="Rectangle 35"/>
                <p:cNvSpPr>
                  <a:spLocks noChangeArrowheads="1"/>
                </p:cNvSpPr>
                <p:nvPr/>
              </p:nvSpPr>
              <p:spPr bwMode="auto">
                <a:xfrm>
                  <a:off x="381" y="763"/>
                  <a:ext cx="2519" cy="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7560" rIns="0" bIns="0" anchor="ctr" anchorCtr="1"/>
                <a:lstStyle/>
                <a:p>
                  <a:pPr algn="ctr">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000000"/>
                      </a:solidFill>
                      <a:latin typeface="Arial Narrow" charset="0"/>
                    </a:rPr>
                    <a:t> “</a:t>
                  </a:r>
                  <a:r>
                    <a:rPr lang="en-US" sz="1400" b="1">
                      <a:solidFill>
                        <a:srgbClr val="000000"/>
                      </a:solidFill>
                      <a:latin typeface="Arial Mon" charset="0"/>
                    </a:rPr>
                    <a:t>Àìðàëòûí ºäðèéã àðèóíààð ñàõèõûí òóëä ñàíàãòóí. 9</a:t>
                  </a:r>
                  <a:r>
                    <a:rPr lang="en-US" sz="1400">
                      <a:solidFill>
                        <a:srgbClr val="000000"/>
                      </a:solidFill>
                      <a:latin typeface="Arial Mon" charset="0"/>
                    </a:rPr>
                    <a:t> </a:t>
                  </a:r>
                  <a:r>
                    <a:rPr lang="en-US" sz="1400" b="1">
                      <a:solidFill>
                        <a:srgbClr val="000000"/>
                      </a:solidFill>
                      <a:latin typeface="Arial Mon" charset="0"/>
                    </a:rPr>
                    <a:t>Çóðãààí ºäºð </a:t>
                  </a:r>
                  <a:r>
                    <a:rPr lang="mn-MN" sz="1400" b="1">
                      <a:solidFill>
                        <a:srgbClr val="000000"/>
                      </a:solidFill>
                      <a:latin typeface="Arial Mon" charset="0"/>
                    </a:rPr>
                    <a:t>ч</a:t>
                  </a:r>
                  <a:r>
                    <a:rPr lang="en-US" sz="1400" b="1">
                      <a:solidFill>
                        <a:srgbClr val="000000"/>
                      </a:solidFill>
                      <a:latin typeface="Arial Mon" charset="0"/>
                    </a:rPr>
                    <a:t>è õºäºëìºðëºæ, á¿õ àæëàà õèé. 10</a:t>
                  </a:r>
                  <a:r>
                    <a:rPr lang="en-US" sz="1400">
                      <a:solidFill>
                        <a:srgbClr val="000000"/>
                      </a:solidFill>
                      <a:latin typeface="Arial Mon" charset="0"/>
                    </a:rPr>
                    <a:t> </a:t>
                  </a:r>
                  <a:r>
                    <a:rPr lang="en-US" sz="1400" b="1">
                      <a:solidFill>
                        <a:srgbClr val="000000"/>
                      </a:solidFill>
                      <a:latin typeface="Arial Mon" charset="0"/>
                    </a:rPr>
                    <a:t>Õàðèí äîëîî äàõü ºäºð áîë </a:t>
                  </a:r>
                  <a:r>
                    <a:rPr lang="mn-MN" sz="1400" b="1">
                      <a:solidFill>
                        <a:srgbClr val="000000"/>
                      </a:solidFill>
                      <a:latin typeface="Arial Mon" charset="0"/>
                    </a:rPr>
                    <a:t>ч</a:t>
                  </a:r>
                  <a:r>
                    <a:rPr lang="en-US" sz="1400" b="1">
                      <a:solidFill>
                        <a:srgbClr val="000000"/>
                      </a:solidFill>
                      <a:latin typeface="Arial Mon" charset="0"/>
                    </a:rPr>
                    <a:t>èíèé Áóðõàí ÝÇÝÍèé àìðàëò òóë </a:t>
                  </a:r>
                  <a:r>
                    <a:rPr lang="mn-MN" sz="1400" b="1">
                      <a:solidFill>
                        <a:srgbClr val="000000"/>
                      </a:solidFill>
                      <a:latin typeface="Arial Mon" charset="0"/>
                    </a:rPr>
                    <a:t>ч</a:t>
                  </a:r>
                  <a:r>
                    <a:rPr lang="en-US" sz="1400" b="1">
                      <a:solidFill>
                        <a:srgbClr val="000000"/>
                      </a:solidFill>
                      <a:latin typeface="Arial Mon" charset="0"/>
                    </a:rPr>
                    <a:t>è áîëîí </a:t>
                  </a:r>
                  <a:r>
                    <a:rPr lang="mn-MN" sz="1400" b="1">
                      <a:solidFill>
                        <a:srgbClr val="000000"/>
                      </a:solidFill>
                      <a:latin typeface="Arial Mon" charset="0"/>
                    </a:rPr>
                    <a:t>ч</a:t>
                  </a:r>
                  <a:r>
                    <a:rPr lang="en-US" sz="1400" b="1">
                      <a:solidFill>
                        <a:srgbClr val="000000"/>
                      </a:solidFill>
                      <a:latin typeface="Arial Mon" charset="0"/>
                    </a:rPr>
                    <a:t>èíèé õ¿¿, </a:t>
                  </a:r>
                  <a:r>
                    <a:rPr lang="mn-MN" sz="1400" b="1">
                      <a:solidFill>
                        <a:srgbClr val="000000"/>
                      </a:solidFill>
                      <a:latin typeface="Arial Mon" charset="0"/>
                    </a:rPr>
                    <a:t>ч</a:t>
                  </a:r>
                  <a:r>
                    <a:rPr lang="en-US" sz="1400" b="1">
                      <a:solidFill>
                        <a:srgbClr val="000000"/>
                      </a:solidFill>
                      <a:latin typeface="Arial Mon" charset="0"/>
                    </a:rPr>
                    <a:t>èíèé îõèí, </a:t>
                  </a:r>
                  <a:r>
                    <a:rPr lang="mn-MN" sz="1400" b="1">
                      <a:solidFill>
                        <a:srgbClr val="000000"/>
                      </a:solidFill>
                      <a:latin typeface="Arial Mon" charset="0"/>
                    </a:rPr>
                    <a:t>ч</a:t>
                  </a:r>
                  <a:r>
                    <a:rPr lang="en-US" sz="1400" b="1">
                      <a:solidFill>
                        <a:srgbClr val="000000"/>
                      </a:solidFill>
                      <a:latin typeface="Arial Mon" charset="0"/>
                    </a:rPr>
                    <a:t>èíèé çàðö, øèâýã</a:t>
                  </a:r>
                  <a:r>
                    <a:rPr lang="mn-MN" sz="1400" b="1">
                      <a:solidFill>
                        <a:srgbClr val="000000"/>
                      </a:solidFill>
                      <a:latin typeface="Arial Mon" charset="0"/>
                    </a:rPr>
                    <a:t>ч</a:t>
                  </a:r>
                  <a:r>
                    <a:rPr lang="en-US" sz="1400" b="1">
                      <a:solidFill>
                        <a:srgbClr val="000000"/>
                      </a:solidFill>
                      <a:latin typeface="Arial Mon" charset="0"/>
                    </a:rPr>
                    <a:t>èí, </a:t>
                  </a:r>
                  <a:r>
                    <a:rPr lang="mn-MN" sz="1400" b="1">
                      <a:solidFill>
                        <a:srgbClr val="000000"/>
                      </a:solidFill>
                      <a:latin typeface="Arial Mon" charset="0"/>
                    </a:rPr>
                    <a:t>ч</a:t>
                  </a:r>
                  <a:r>
                    <a:rPr lang="en-US" sz="1400" b="1">
                      <a:solidFill>
                        <a:srgbClr val="000000"/>
                      </a:solidFill>
                      <a:latin typeface="Arial Mon" charset="0"/>
                    </a:rPr>
                    <a:t>èíèé ìàë, òàíàéä áàéãàà çî</a:t>
                  </a:r>
                  <a:r>
                    <a:rPr lang="mn-MN" sz="1400" b="1">
                      <a:solidFill>
                        <a:srgbClr val="000000"/>
                      </a:solidFill>
                      <a:latin typeface="Arial Mon" charset="0"/>
                    </a:rPr>
                    <a:t>ч</a:t>
                  </a:r>
                  <a:r>
                    <a:rPr lang="en-US" sz="1400" b="1">
                      <a:solidFill>
                        <a:srgbClr val="000000"/>
                      </a:solidFill>
                      <a:latin typeface="Arial Mon" charset="0"/>
                    </a:rPr>
                    <a:t>èí ÿìàð </a:t>
                  </a:r>
                  <a:r>
                    <a:rPr lang="mn-MN" sz="1400" b="1">
                      <a:solidFill>
                        <a:srgbClr val="000000"/>
                      </a:solidFill>
                      <a:latin typeface="Arial Mon" charset="0"/>
                    </a:rPr>
                    <a:t>ч</a:t>
                  </a:r>
                  <a:r>
                    <a:rPr lang="en-US" sz="1400" b="1">
                      <a:solidFill>
                        <a:srgbClr val="000000"/>
                      </a:solidFill>
                      <a:latin typeface="Arial Mon" charset="0"/>
                    </a:rPr>
                    <a:t> àæèë õèéæ áîëîõã¿é. 11</a:t>
                  </a:r>
                  <a:r>
                    <a:rPr lang="en-US" sz="1400">
                      <a:solidFill>
                        <a:srgbClr val="000000"/>
                      </a:solidFill>
                      <a:latin typeface="Arial Mon" charset="0"/>
                    </a:rPr>
                    <a:t> </a:t>
                  </a:r>
                  <a:r>
                    <a:rPr lang="en-US" sz="1400" b="1">
                      <a:solidFill>
                        <a:srgbClr val="000000"/>
                      </a:solidFill>
                      <a:latin typeface="Arial Mon" charset="0"/>
                    </a:rPr>
                    <a:t>Ó</a:t>
                  </a:r>
                  <a:r>
                    <a:rPr lang="mn-MN" sz="1400" b="1">
                      <a:solidFill>
                        <a:srgbClr val="000000"/>
                      </a:solidFill>
                      <a:latin typeface="Arial Mon" charset="0"/>
                    </a:rPr>
                    <a:t>ч</a:t>
                  </a:r>
                  <a:r>
                    <a:rPr lang="en-US" sz="1400" b="1">
                      <a:solidFill>
                        <a:srgbClr val="000000"/>
                      </a:solidFill>
                      <a:latin typeface="Arial Mon" charset="0"/>
                    </a:rPr>
                    <a:t>èð íü ÝÇÝÍ òýíãýð, ãàçàð, äàëàé áîëîí òýäãýýðèéí äîòîð áàéã</a:t>
                  </a:r>
                  <a:r>
                    <a:rPr lang="mn-MN" sz="1400" b="1">
                      <a:solidFill>
                        <a:srgbClr val="000000"/>
                      </a:solidFill>
                      <a:latin typeface="Arial Mon" charset="0"/>
                    </a:rPr>
                    <a:t>ч</a:t>
                  </a:r>
                  <a:r>
                    <a:rPr lang="en-US" sz="1400" b="1">
                      <a:solidFill>
                        <a:srgbClr val="000000"/>
                      </a:solidFill>
                      <a:latin typeface="Arial Mon" charset="0"/>
                    </a:rPr>
                    <a:t> á¿ãäèéã çóðãààí ºäºðò á¿òýýæ, äîëîî äàõü ºäºðò àìàðñàí. Òèéìýýñ ÝÇÝÍ Àìðàëòûí ºäðèéã åðººí, òýð ºäðèéã àðèóí áîëãîñîí þì</a:t>
                  </a:r>
                  <a:r>
                    <a:rPr lang="en-US" sz="1400">
                      <a:solidFill>
                        <a:srgbClr val="000000"/>
                      </a:solidFill>
                      <a:latin typeface="Arial Mon" charset="0"/>
                    </a:rPr>
                    <a:t> </a:t>
                  </a:r>
                  <a:r>
                    <a:rPr lang="en-US" sz="1400" b="1">
                      <a:solidFill>
                        <a:srgbClr val="000000"/>
                      </a:solidFill>
                      <a:latin typeface="Arial Mon" charset="0"/>
                    </a:rPr>
                    <a:t>…</a:t>
                  </a:r>
                  <a:r>
                    <a:rPr lang="en-US" sz="1600" b="1">
                      <a:solidFill>
                        <a:srgbClr val="000000"/>
                      </a:solidFill>
                      <a:latin typeface="Arial Narrow" charset="0"/>
                    </a:rPr>
                    <a:t>” (E</a:t>
                  </a:r>
                  <a:r>
                    <a:rPr lang="mn-MN" sz="1600" b="1">
                      <a:solidFill>
                        <a:srgbClr val="000000"/>
                      </a:solidFill>
                      <a:latin typeface="Arial Narrow" charset="0"/>
                    </a:rPr>
                    <a:t>г</a:t>
                  </a:r>
                  <a:r>
                    <a:rPr lang="en-US" sz="1600" b="1">
                      <a:solidFill>
                        <a:srgbClr val="000000"/>
                      </a:solidFill>
                      <a:latin typeface="Arial Narrow" charset="0"/>
                    </a:rPr>
                    <a:t>. 20:8-11).</a:t>
                  </a:r>
                </a:p>
              </p:txBody>
            </p:sp>
            <p:sp>
              <p:nvSpPr>
                <p:cNvPr id="471056" name="Rectangle 36"/>
                <p:cNvSpPr>
                  <a:spLocks noChangeArrowheads="1"/>
                </p:cNvSpPr>
                <p:nvPr/>
              </p:nvSpPr>
              <p:spPr bwMode="auto">
                <a:xfrm>
                  <a:off x="336" y="763"/>
                  <a:ext cx="2609" cy="166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71052" name="Group 37"/>
              <p:cNvGrpSpPr>
                <a:grpSpLocks/>
              </p:cNvGrpSpPr>
              <p:nvPr/>
            </p:nvGrpSpPr>
            <p:grpSpPr bwMode="auto">
              <a:xfrm>
                <a:off x="2947" y="763"/>
                <a:ext cx="2810" cy="1659"/>
                <a:chOff x="2947" y="763"/>
                <a:chExt cx="2810" cy="1659"/>
              </a:xfrm>
            </p:grpSpPr>
            <p:sp>
              <p:nvSpPr>
                <p:cNvPr id="471053" name="Rectangle 38"/>
                <p:cNvSpPr>
                  <a:spLocks noChangeArrowheads="1"/>
                </p:cNvSpPr>
                <p:nvPr/>
              </p:nvSpPr>
              <p:spPr bwMode="auto">
                <a:xfrm>
                  <a:off x="2992" y="763"/>
                  <a:ext cx="2721" cy="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6840" rIns="0" bIns="0" anchor="ctr" anchorCtr="1"/>
                <a:lstStyle/>
                <a:p>
                  <a:pPr algn="ctr">
                    <a:lnSpc>
                      <a:spcPct val="9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000000"/>
                      </a:solidFill>
                      <a:latin typeface="Arial Narrow" charset="0"/>
                    </a:rPr>
                    <a:t> </a:t>
                  </a:r>
                  <a:r>
                    <a:rPr lang="en-US" sz="1800" b="1">
                      <a:solidFill>
                        <a:srgbClr val="000000"/>
                      </a:solidFill>
                      <a:latin typeface="Arial Mon" charset="0"/>
                    </a:rPr>
                    <a:t>Òèéìä òà íàð óíä, õîîë, ýñâýë áàÿð, øèíý ñàð ãàðàõòàé õàìààòàé àñóóäëààð, ýñâýë àìðàëòûí ºäð¿¿äýýñ áîëæ õýíýýð </a:t>
                  </a:r>
                  <a:r>
                    <a:rPr lang="mn-MN" sz="1800" b="1">
                      <a:solidFill>
                        <a:srgbClr val="000000"/>
                      </a:solidFill>
                      <a:latin typeface="Arial Mon" charset="0"/>
                    </a:rPr>
                    <a:t>ч</a:t>
                  </a:r>
                  <a:r>
                    <a:rPr lang="en-US" sz="1800" b="1">
                      <a:solidFill>
                        <a:srgbClr val="000000"/>
                      </a:solidFill>
                      <a:latin typeface="Arial Mon" charset="0"/>
                    </a:rPr>
                    <a:t> á¿¿ ø¿¿ãä. 17</a:t>
                  </a:r>
                  <a:r>
                    <a:rPr lang="en-US" sz="1800">
                      <a:solidFill>
                        <a:srgbClr val="000000"/>
                      </a:solidFill>
                      <a:latin typeface="Arial Mon" charset="0"/>
                    </a:rPr>
                    <a:t> </a:t>
                  </a:r>
                  <a:r>
                    <a:rPr lang="en-US" sz="1800" b="1">
                      <a:solidFill>
                        <a:srgbClr val="000000"/>
                      </a:solidFill>
                      <a:latin typeface="Arial Mon" charset="0"/>
                    </a:rPr>
                    <a:t>Ýäãýýð íü èðæ áóé þìñûí ñ¿¿äýð íü þì. Õàðèí áèå íü Õðèñòèéíõ þì.</a:t>
                  </a:r>
                  <a:r>
                    <a:rPr lang="en-US" sz="1800">
                      <a:solidFill>
                        <a:srgbClr val="000000"/>
                      </a:solidFill>
                      <a:latin typeface="Arial Mon" charset="0"/>
                    </a:rPr>
                    <a:t> </a:t>
                  </a:r>
                  <a:r>
                    <a:rPr lang="en-US" sz="1800" b="1">
                      <a:solidFill>
                        <a:srgbClr val="000000"/>
                      </a:solidFill>
                      <a:latin typeface="Arial Narrow" charset="0"/>
                    </a:rPr>
                    <a:t>” (</a:t>
                  </a:r>
                  <a:r>
                    <a:rPr lang="mn-MN" sz="1800" b="1">
                      <a:solidFill>
                        <a:srgbClr val="000000"/>
                      </a:solidFill>
                      <a:latin typeface="Arial Narrow" charset="0"/>
                    </a:rPr>
                    <a:t>Кол</a:t>
                  </a:r>
                  <a:r>
                    <a:rPr lang="en-US" sz="1800" b="1">
                      <a:solidFill>
                        <a:srgbClr val="000000"/>
                      </a:solidFill>
                      <a:latin typeface="Arial Narrow" charset="0"/>
                    </a:rPr>
                    <a:t>. 2:16-17; 0x).</a:t>
                  </a:r>
                </a:p>
              </p:txBody>
            </p:sp>
            <p:sp>
              <p:nvSpPr>
                <p:cNvPr id="471054" name="Rectangle 39"/>
                <p:cNvSpPr>
                  <a:spLocks noChangeArrowheads="1"/>
                </p:cNvSpPr>
                <p:nvPr/>
              </p:nvSpPr>
              <p:spPr bwMode="auto">
                <a:xfrm>
                  <a:off x="2947" y="763"/>
                  <a:ext cx="2811" cy="166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sp>
        <p:nvSpPr>
          <p:cNvPr id="67624" name="Oval 40"/>
          <p:cNvSpPr>
            <a:spLocks noChangeArrowheads="1"/>
          </p:cNvSpPr>
          <p:nvPr/>
        </p:nvSpPr>
        <p:spPr bwMode="auto">
          <a:xfrm>
            <a:off x="4572000" y="1447800"/>
            <a:ext cx="4572000" cy="762000"/>
          </a:xfrm>
          <a:prstGeom prst="ellipse">
            <a:avLst/>
          </a:prstGeom>
          <a:noFill/>
          <a:ln w="7632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7625" name="Text Box 41"/>
          <p:cNvSpPr txBox="1">
            <a:spLocks noChangeArrowheads="1"/>
          </p:cNvSpPr>
          <p:nvPr/>
        </p:nvSpPr>
        <p:spPr bwMode="auto">
          <a:xfrm>
            <a:off x="-228600" y="-138113"/>
            <a:ext cx="8458200" cy="811213"/>
          </a:xfrm>
          <a:prstGeom prst="rect">
            <a:avLst/>
          </a:prstGeom>
          <a:noFill/>
          <a:ln w="9525">
            <a:noFill/>
            <a:round/>
            <a:headEnd/>
            <a:tailEnd/>
          </a:ln>
          <a:effec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118000"/>
              </a:lnSpc>
            </a:pPr>
            <a:r>
              <a:rPr lang="mn-MN" sz="4000" b="1" i="1">
                <a:solidFill>
                  <a:srgbClr val="FF66FF"/>
                </a:solidFill>
                <a:effectLst>
                  <a:outerShdw blurRad="38100" dist="38100" dir="2700000" algn="tl">
                    <a:srgbClr val="000000"/>
                  </a:outerShdw>
                </a:effectLst>
                <a:latin typeface="Arial Black" charset="0"/>
              </a:rPr>
              <a:t>Арван хууль</a:t>
            </a:r>
            <a:r>
              <a:rPr lang="en-US" sz="4000" b="1" i="1">
                <a:solidFill>
                  <a:srgbClr val="FF66FF"/>
                </a:solidFill>
                <a:effectLst>
                  <a:outerShdw blurRad="38100" dist="38100" dir="2700000" algn="tl">
                    <a:srgbClr val="000000"/>
                  </a:outerShdw>
                </a:effectLst>
                <a:latin typeface="Arial Black" charset="0"/>
              </a:rPr>
              <a:t> </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grpId="0" nodeType="clickEffect">
                                  <p:stCondLst>
                                    <p:cond delay="0"/>
                                  </p:stCondLst>
                                  <p:childTnLst>
                                    <p:set>
                                      <p:cBhvr additive="repl">
                                        <p:cTn id="6" dur="1" fill="hold">
                                          <p:stCondLst>
                                            <p:cond delay="0"/>
                                          </p:stCondLst>
                                        </p:cTn>
                                        <p:tgtEl>
                                          <p:spTgt spid="67624"/>
                                        </p:tgtEl>
                                        <p:attrNameLst>
                                          <p:attrName>style.visibility</p:attrName>
                                        </p:attrNameLst>
                                      </p:cBhvr>
                                      <p:to>
                                        <p:strVal val="visible"/>
                                      </p:to>
                                    </p:set>
                                    <p:animEffect transition="in" filter="dissolve">
                                      <p:cBhvr additive="repl">
                                        <p:cTn id="7" dur="500"/>
                                        <p:tgtEl>
                                          <p:spTgt spid="67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Text Box 1"/>
          <p:cNvSpPr txBox="1">
            <a:spLocks noChangeArrowheads="1"/>
          </p:cNvSpPr>
          <p:nvPr/>
        </p:nvSpPr>
        <p:spPr bwMode="auto">
          <a:xfrm>
            <a:off x="68580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8F9B485B-D653-254D-A412-BF4A47B3E677}" type="slidenum">
              <a:rPr lang="en-US" sz="1400">
                <a:solidFill>
                  <a:srgbClr val="000000"/>
                </a:solidFill>
                <a:latin typeface="Arial" charset="0"/>
                <a:cs typeface="Arial Unicode MS" charset="0"/>
              </a:rPr>
              <a:pPr algn="r" eaLnBrk="1" hangingPunct="1">
                <a:lnSpc>
                  <a:spcPct val="93000"/>
                </a:lnSpc>
              </a:pPr>
              <a:t>33</a:t>
            </a:fld>
            <a:endParaRPr lang="en-US" sz="1400">
              <a:solidFill>
                <a:srgbClr val="000000"/>
              </a:solidFill>
              <a:latin typeface="Arial" charset="0"/>
              <a:cs typeface="Arial Unicode MS" charset="0"/>
            </a:endParaRPr>
          </a:p>
        </p:txBody>
      </p:sp>
      <p:sp>
        <p:nvSpPr>
          <p:cNvPr id="473091" name="Text Box 2"/>
          <p:cNvSpPr txBox="1">
            <a:spLocks noChangeArrowheads="1"/>
          </p:cNvSpPr>
          <p:nvPr/>
        </p:nvSpPr>
        <p:spPr bwMode="auto">
          <a:xfrm>
            <a:off x="228600" y="457200"/>
            <a:ext cx="84582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8568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r>
              <a:rPr lang="mn-MN" sz="4000" b="1">
                <a:solidFill>
                  <a:srgbClr val="00295B"/>
                </a:solidFill>
                <a:latin typeface="Arial" charset="0"/>
              </a:rPr>
              <a:t>Христэч амьдралаа тэнцвэртэй байлгах</a:t>
            </a:r>
          </a:p>
        </p:txBody>
      </p:sp>
      <p:sp>
        <p:nvSpPr>
          <p:cNvPr id="473092" name="Text Box 3"/>
          <p:cNvSpPr txBox="1">
            <a:spLocks noChangeArrowheads="1"/>
          </p:cNvSpPr>
          <p:nvPr/>
        </p:nvSpPr>
        <p:spPr bwMode="auto">
          <a:xfrm>
            <a:off x="2438400" y="6172200"/>
            <a:ext cx="64770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83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r>
              <a:rPr lang="en-US" sz="1800" b="1">
                <a:solidFill>
                  <a:srgbClr val="000000"/>
                </a:solidFill>
                <a:cs typeface="Arial Unicode MS" charset="0"/>
              </a:rPr>
              <a:t>“Paul &amp; His Epistles: Life and Teachings of Paul,” NT Survey (Moody Online Study Guide), p. 7 (emphasis mine)</a:t>
            </a:r>
          </a:p>
        </p:txBody>
      </p:sp>
      <p:sp>
        <p:nvSpPr>
          <p:cNvPr id="473093" name="Rectangle 4"/>
          <p:cNvSpPr>
            <a:spLocks noChangeArrowheads="1"/>
          </p:cNvSpPr>
          <p:nvPr/>
        </p:nvSpPr>
        <p:spPr bwMode="auto">
          <a:xfrm>
            <a:off x="304800" y="1981200"/>
            <a:ext cx="8458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6960" rIns="90000" bIns="46800"/>
          <a:lstStyle/>
          <a:p>
            <a:pPr algn="r">
              <a:lnSpc>
                <a:spcPct val="95000"/>
              </a:lnSpc>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3200" b="1">
                <a:solidFill>
                  <a:srgbClr val="000000"/>
                </a:solidFill>
                <a:latin typeface="Georgia" charset="0"/>
              </a:rPr>
              <a:t>Паул христэч амьдралыг “зөрчилгүйгээр ялалтанд хүрэх эсвэл  ялалтанд хүрэхгүй зөрчилдөөн биш харин ч зөрчилдөөний явцад ялалтанд хүрэх амьдрал юм” гэдгийн харж чаджээ.</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ext Box 1"/>
          <p:cNvSpPr txBox="1">
            <a:spLocks noChangeArrowheads="1"/>
          </p:cNvSpPr>
          <p:nvPr/>
        </p:nvSpPr>
        <p:spPr bwMode="auto">
          <a:xfrm>
            <a:off x="6553200" y="6248400"/>
            <a:ext cx="2130425" cy="454025"/>
          </a:xfrm>
          <a:prstGeom prst="rect">
            <a:avLst/>
          </a:prstGeom>
          <a:noFill/>
          <a:ln w="9525">
            <a:noFill/>
            <a:round/>
            <a:headEnd/>
            <a:tailEnd/>
          </a:ln>
          <a:effec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101000"/>
              </a:lnSpc>
            </a:pPr>
            <a:fld id="{21C41E2A-893D-8642-8DD5-D52ADC19E90A}" type="slidenum">
              <a:rPr lang="en-US" sz="1200">
                <a:solidFill>
                  <a:srgbClr val="FFFFFF"/>
                </a:solidFill>
                <a:effectLst>
                  <a:outerShdw blurRad="38100" dist="38100" dir="2700000" algn="tl">
                    <a:srgbClr val="000000"/>
                  </a:outerShdw>
                </a:effectLst>
                <a:latin typeface="Tahoma" charset="0"/>
                <a:cs typeface="Arial Unicode MS" charset="0"/>
              </a:rPr>
              <a:pPr algn="r" eaLnBrk="1" hangingPunct="1">
                <a:lnSpc>
                  <a:spcPct val="101000"/>
                </a:lnSpc>
              </a:pPr>
              <a:t>34</a:t>
            </a:fld>
            <a:endParaRPr lang="en-US" sz="1200">
              <a:solidFill>
                <a:srgbClr val="FFFFFF"/>
              </a:solidFill>
              <a:effectLst>
                <a:outerShdw blurRad="38100" dist="38100" dir="2700000" algn="tl">
                  <a:srgbClr val="000000"/>
                </a:outerShdw>
              </a:effectLst>
              <a:latin typeface="Tahoma" charset="0"/>
              <a:cs typeface="Arial Unicode MS" charset="0"/>
            </a:endParaRPr>
          </a:p>
        </p:txBody>
      </p:sp>
      <p:pic>
        <p:nvPicPr>
          <p:cNvPr id="4751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39238" cy="952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9635" name="Text Box 3"/>
          <p:cNvSpPr txBox="1">
            <a:spLocks noChangeArrowheads="1"/>
          </p:cNvSpPr>
          <p:nvPr/>
        </p:nvSpPr>
        <p:spPr bwMode="auto">
          <a:xfrm>
            <a:off x="457200" y="122238"/>
            <a:ext cx="8229600" cy="1447800"/>
          </a:xfrm>
          <a:prstGeom prst="rect">
            <a:avLst/>
          </a:prstGeom>
          <a:noFill/>
          <a:ln w="9525">
            <a:noFill/>
            <a:round/>
            <a:headEnd/>
            <a:tailEnd/>
          </a:ln>
          <a:effec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101000"/>
              </a:lnSpc>
            </a:pPr>
            <a:r>
              <a:rPr lang="mn-MN" sz="4400">
                <a:solidFill>
                  <a:srgbClr val="FFFFCC"/>
                </a:solidFill>
                <a:effectLst>
                  <a:outerShdw blurRad="38100" dist="38100" dir="2700000" algn="tl">
                    <a:srgbClr val="000000"/>
                  </a:outerShdw>
                </a:effectLst>
                <a:latin typeface="Tahoma" charset="0"/>
              </a:rPr>
              <a:t>Паул махан бие болоод сүнсний тэмцлийг харуулсан</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CB4A2BAC-04B3-8F46-B9B9-262791F5B618}" type="slidenum">
              <a:rPr lang="en-US" sz="1400">
                <a:solidFill>
                  <a:srgbClr val="000000"/>
                </a:solidFill>
                <a:cs typeface="Arial Unicode MS" charset="0"/>
              </a:rPr>
              <a:pPr algn="r" eaLnBrk="1" hangingPunct="1">
                <a:lnSpc>
                  <a:spcPct val="95000"/>
                </a:lnSpc>
              </a:pPr>
              <a:t>35</a:t>
            </a:fld>
            <a:endParaRPr lang="en-US" sz="1400">
              <a:solidFill>
                <a:srgbClr val="000000"/>
              </a:solidFill>
              <a:cs typeface="Arial Unicode MS" charset="0"/>
            </a:endParaRPr>
          </a:p>
        </p:txBody>
      </p:sp>
      <p:sp>
        <p:nvSpPr>
          <p:cNvPr id="477187" name="Text Box 2"/>
          <p:cNvSpPr txBox="1">
            <a:spLocks noChangeArrowheads="1"/>
          </p:cNvSpPr>
          <p:nvPr/>
        </p:nvSpPr>
        <p:spPr bwMode="auto">
          <a:xfrm>
            <a:off x="533400" y="1219200"/>
            <a:ext cx="3962400" cy="511175"/>
          </a:xfrm>
          <a:prstGeom prst="rect">
            <a:avLst/>
          </a:prstGeom>
          <a:solidFill>
            <a:srgbClr val="FCFCC6"/>
          </a:solidFill>
          <a:ln>
            <a:noFill/>
          </a:ln>
          <a:extLst>
            <a:ext uri="{91240B29-F687-4f45-9708-019B960494DF}">
              <a14:hiddenLine xmlns:a14="http://schemas.microsoft.com/office/drawing/2010/main" w="9525">
                <a:solidFill>
                  <a:srgbClr val="000000"/>
                </a:solidFill>
                <a:round/>
                <a:headEnd/>
                <a:tailEnd/>
              </a14:hiddenLine>
            </a:ext>
          </a:extLst>
        </p:spPr>
        <p:txBody>
          <a:bodyPr lIns="90000" tIns="925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87000"/>
              </a:lnSpc>
              <a:spcBef>
                <a:spcPts val="700"/>
              </a:spcBef>
            </a:pPr>
            <a:r>
              <a:rPr lang="mn-MN" sz="2800" b="1">
                <a:solidFill>
                  <a:srgbClr val="000000"/>
                </a:solidFill>
                <a:latin typeface="Arial Narrow" charset="0"/>
                <a:cs typeface="Arial Unicode MS" charset="0"/>
              </a:rPr>
              <a:t>Итгэхээс өмнө</a:t>
            </a:r>
          </a:p>
        </p:txBody>
      </p:sp>
      <p:sp>
        <p:nvSpPr>
          <p:cNvPr id="477188" name="Text Box 3"/>
          <p:cNvSpPr txBox="1">
            <a:spLocks noChangeArrowheads="1"/>
          </p:cNvSpPr>
          <p:nvPr/>
        </p:nvSpPr>
        <p:spPr bwMode="auto">
          <a:xfrm>
            <a:off x="5257800" y="1066800"/>
            <a:ext cx="3200400" cy="511175"/>
          </a:xfrm>
          <a:prstGeom prst="rect">
            <a:avLst/>
          </a:prstGeom>
          <a:solidFill>
            <a:srgbClr val="FCC6DD"/>
          </a:solidFill>
          <a:ln>
            <a:noFill/>
          </a:ln>
          <a:extLst>
            <a:ext uri="{91240B29-F687-4f45-9708-019B960494DF}">
              <a14:hiddenLine xmlns:a14="http://schemas.microsoft.com/office/drawing/2010/main" w="9525">
                <a:solidFill>
                  <a:srgbClr val="000000"/>
                </a:solidFill>
                <a:round/>
                <a:headEnd/>
                <a:tailEnd/>
              </a14:hiddenLine>
            </a:ext>
          </a:extLst>
        </p:spPr>
        <p:txBody>
          <a:bodyPr lIns="90000" tIns="925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87000"/>
              </a:lnSpc>
              <a:spcBef>
                <a:spcPts val="700"/>
              </a:spcBef>
            </a:pPr>
            <a:r>
              <a:rPr lang="mn-MN" sz="2800" b="1">
                <a:solidFill>
                  <a:srgbClr val="000000"/>
                </a:solidFill>
                <a:latin typeface="Arial Narrow" charset="0"/>
                <a:cs typeface="Arial Unicode MS" charset="0"/>
              </a:rPr>
              <a:t>Итгэсний дараа</a:t>
            </a:r>
          </a:p>
        </p:txBody>
      </p:sp>
      <p:sp>
        <p:nvSpPr>
          <p:cNvPr id="477189" name="Text Box 4"/>
          <p:cNvSpPr txBox="1">
            <a:spLocks noChangeArrowheads="1"/>
          </p:cNvSpPr>
          <p:nvPr/>
        </p:nvSpPr>
        <p:spPr bwMode="auto">
          <a:xfrm>
            <a:off x="838200" y="762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192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7000"/>
              </a:lnSpc>
            </a:pPr>
            <a:r>
              <a:rPr lang="mn-MN" sz="3200" b="1" i="1">
                <a:solidFill>
                  <a:srgbClr val="007572"/>
                </a:solidFill>
                <a:latin typeface="Arial Narrow" charset="0"/>
                <a:cs typeface="Times New Roman" charset="0"/>
              </a:rPr>
              <a:t>Гэм нүгэлтэй тэмцэх нь</a:t>
            </a:r>
            <a:r>
              <a:rPr lang="en-US" sz="3200" i="1">
                <a:solidFill>
                  <a:srgbClr val="007572"/>
                </a:solidFill>
                <a:latin typeface="Arial Narrow" charset="0"/>
                <a:cs typeface="Times New Roman" charset="0"/>
              </a:rPr>
              <a:t> </a:t>
            </a:r>
            <a:r>
              <a:rPr lang="en-US" sz="3200">
                <a:solidFill>
                  <a:srgbClr val="007572"/>
                </a:solidFill>
                <a:latin typeface="Arial Narrow" charset="0"/>
                <a:cs typeface="Times New Roman" charset="0"/>
              </a:rPr>
              <a:t>7:7-25</a:t>
            </a:r>
          </a:p>
        </p:txBody>
      </p:sp>
      <p:pic>
        <p:nvPicPr>
          <p:cNvPr id="47719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11113"/>
            <a:ext cx="1908175"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066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0663" name="Text Box 7"/>
          <p:cNvSpPr txBox="1">
            <a:spLocks noChangeArrowheads="1"/>
          </p:cNvSpPr>
          <p:nvPr/>
        </p:nvSpPr>
        <p:spPr bwMode="auto">
          <a:xfrm>
            <a:off x="8307388" y="0"/>
            <a:ext cx="806450" cy="457200"/>
          </a:xfrm>
          <a:prstGeom prst="rect">
            <a:avLst/>
          </a:prstGeom>
          <a:solidFill>
            <a:srgbClr val="000000"/>
          </a:solidFill>
          <a:ln w="9525">
            <a:noFill/>
            <a:round/>
            <a:headEnd/>
            <a:tailEnd/>
          </a:ln>
          <a:effectLst>
            <a:outerShdw blurRad="63500" dist="17819" dir="2700000" algn="ctr" rotWithShape="0">
              <a:srgbClr val="000000"/>
            </a:outerShdw>
          </a:effectLst>
        </p:spPr>
        <p:txBody>
          <a:bodyPr wrap="none"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5000"/>
              </a:lnSpc>
              <a:spcBef>
                <a:spcPts val="1500"/>
              </a:spcBef>
            </a:pPr>
            <a:r>
              <a:rPr lang="en-US" b="1">
                <a:solidFill>
                  <a:srgbClr val="FFFFFF"/>
                </a:solidFill>
                <a:cs typeface="Arial Unicode MS" charset="0"/>
              </a:rPr>
              <a:t>154b</a:t>
            </a:r>
          </a:p>
        </p:txBody>
      </p:sp>
      <p:sp>
        <p:nvSpPr>
          <p:cNvPr id="70664" name="Rectangle 8"/>
          <p:cNvSpPr>
            <a:spLocks noChangeArrowheads="1"/>
          </p:cNvSpPr>
          <p:nvPr/>
        </p:nvSpPr>
        <p:spPr bwMode="auto">
          <a:xfrm>
            <a:off x="0" y="1905000"/>
            <a:ext cx="4648200" cy="4953000"/>
          </a:xfrm>
          <a:prstGeom prst="rect">
            <a:avLst/>
          </a:prstGeom>
          <a:solidFill>
            <a:srgbClr val="F5CDDF"/>
          </a:solidFill>
          <a:ln>
            <a:noFill/>
          </a:ln>
          <a:extLst>
            <a:ext uri="{91240B29-F687-4f45-9708-019B960494DF}">
              <a14:hiddenLine xmlns:a14="http://schemas.microsoft.com/office/drawing/2010/main" w="9525">
                <a:solidFill>
                  <a:srgbClr val="000000"/>
                </a:solidFill>
                <a:round/>
                <a:headEnd/>
                <a:tailEnd/>
              </a14:hiddenLine>
            </a:ext>
          </a:extLst>
        </p:spPr>
        <p:txBody>
          <a:bodyPr lIns="90000" tIns="104760" rIns="90000" bIns="46800"/>
          <a:lstStyle/>
          <a:p>
            <a:pPr marL="528638" indent="-528638">
              <a:lnSpc>
                <a:spcPct val="77000"/>
              </a:lnSpc>
              <a:spcBef>
                <a:spcPts val="500"/>
              </a:spcBef>
              <a:buClr>
                <a:srgbClr val="333333"/>
              </a:buClr>
              <a:buFont typeface="Times New Roman" charset="0"/>
              <a:buAutoNum type="arabicPeriod"/>
              <a:tabLst>
                <a:tab pos="528638" algn="l"/>
                <a:tab pos="985838" algn="l"/>
                <a:tab pos="1443038" algn="l"/>
                <a:tab pos="1900238" algn="l"/>
                <a:tab pos="2357438" algn="l"/>
                <a:tab pos="2814638" algn="l"/>
                <a:tab pos="3271838" algn="l"/>
                <a:tab pos="3729038" algn="l"/>
                <a:tab pos="4186238" algn="l"/>
                <a:tab pos="4643438" algn="l"/>
                <a:tab pos="5100638" algn="l"/>
                <a:tab pos="5557838" algn="l"/>
                <a:tab pos="6015038" algn="l"/>
                <a:tab pos="6472238" algn="l"/>
                <a:tab pos="6929438" algn="l"/>
                <a:tab pos="7386638" algn="l"/>
                <a:tab pos="7843838" algn="l"/>
                <a:tab pos="8301038" algn="l"/>
                <a:tab pos="8758238" algn="l"/>
                <a:tab pos="9215438" algn="l"/>
                <a:tab pos="9672638" algn="l"/>
              </a:tabLst>
            </a:pPr>
            <a:r>
              <a:rPr lang="mn-MN" sz="1600" b="1">
                <a:solidFill>
                  <a:srgbClr val="333333"/>
                </a:solidFill>
                <a:latin typeface="Arial Narrow" charset="0"/>
                <a:cs typeface="Arial Unicode MS" charset="0"/>
              </a:rPr>
              <a:t>Би хэрхэн итгэгч гэж хэлж чадах билээ </a:t>
            </a:r>
            <a:r>
              <a:rPr lang="en-US" sz="1600" b="1">
                <a:solidFill>
                  <a:srgbClr val="333333"/>
                </a:solidFill>
                <a:latin typeface="Arial Narrow" charset="0"/>
                <a:cs typeface="Arial Unicode MS" charset="0"/>
              </a:rPr>
              <a:t>“</a:t>
            </a:r>
            <a:r>
              <a:rPr lang="mn-MN" sz="1600" b="1">
                <a:solidFill>
                  <a:srgbClr val="333333"/>
                </a:solidFill>
                <a:latin typeface="Arial Narrow" charset="0"/>
                <a:cs typeface="Arial Unicode MS" charset="0"/>
              </a:rPr>
              <a:t>Би чинь гэм нүглийн боол</a:t>
            </a:r>
            <a:r>
              <a:rPr lang="en-US" sz="1600" b="1">
                <a:solidFill>
                  <a:srgbClr val="333333"/>
                </a:solidFill>
                <a:latin typeface="Arial Narrow" charset="0"/>
                <a:cs typeface="Arial Unicode MS" charset="0"/>
              </a:rPr>
              <a:t>” (7:14):</a:t>
            </a:r>
          </a:p>
          <a:p>
            <a:pPr marL="528638" indent="-528638">
              <a:lnSpc>
                <a:spcPct val="77000"/>
              </a:lnSpc>
              <a:spcBef>
                <a:spcPts val="500"/>
              </a:spcBef>
              <a:buClrTx/>
              <a:buSzTx/>
              <a:buFontTx/>
              <a:buNone/>
              <a:tabLst>
                <a:tab pos="528638" algn="l"/>
                <a:tab pos="985838" algn="l"/>
                <a:tab pos="1443038" algn="l"/>
                <a:tab pos="1900238" algn="l"/>
                <a:tab pos="2357438" algn="l"/>
                <a:tab pos="2814638" algn="l"/>
                <a:tab pos="3271838" algn="l"/>
                <a:tab pos="3729038" algn="l"/>
                <a:tab pos="4186238" algn="l"/>
                <a:tab pos="4643438" algn="l"/>
                <a:tab pos="5100638" algn="l"/>
                <a:tab pos="5557838" algn="l"/>
                <a:tab pos="6015038" algn="l"/>
                <a:tab pos="6472238" algn="l"/>
                <a:tab pos="6929438" algn="l"/>
                <a:tab pos="7386638" algn="l"/>
                <a:tab pos="7843838" algn="l"/>
                <a:tab pos="8301038" algn="l"/>
                <a:tab pos="8758238" algn="l"/>
                <a:tab pos="9215438" algn="l"/>
                <a:tab pos="9672638" algn="l"/>
              </a:tabLst>
            </a:pPr>
            <a:r>
              <a:rPr lang="en-US" sz="1600" b="1">
                <a:solidFill>
                  <a:srgbClr val="333333"/>
                </a:solidFill>
                <a:latin typeface="Arial Narrow" charset="0"/>
                <a:cs typeface="Arial Unicode MS" charset="0"/>
              </a:rPr>
              <a:t>	</a:t>
            </a:r>
            <a:r>
              <a:rPr lang="mn-MN" sz="1600" b="1">
                <a:solidFill>
                  <a:srgbClr val="333333"/>
                </a:solidFill>
                <a:latin typeface="Arial Narrow" charset="0"/>
                <a:cs typeface="Arial Unicode MS" charset="0"/>
              </a:rPr>
              <a:t>Итгэгчдийн нөцлийг Паул эсрэгцүүлэн тодорхойлсон нь</a:t>
            </a:r>
            <a:r>
              <a:rPr lang="en-US" sz="1600" b="1">
                <a:solidFill>
                  <a:srgbClr val="333333"/>
                </a:solidFill>
                <a:latin typeface="Arial Narrow" charset="0"/>
                <a:cs typeface="Arial Unicode MS" charset="0"/>
              </a:rPr>
              <a:t>:</a:t>
            </a:r>
          </a:p>
          <a:p>
            <a:pPr marL="914400" lvl="1" indent="-457200">
              <a:lnSpc>
                <a:spcPct val="77000"/>
              </a:lnSpc>
              <a:spcBef>
                <a:spcPts val="500"/>
              </a:spcBef>
              <a:buClr>
                <a:srgbClr val="333333"/>
              </a:buClr>
              <a:buFont typeface="Times New Roman" charset="0"/>
              <a:buChar char="-"/>
              <a:tabLst>
                <a:tab pos="528638" algn="l"/>
                <a:tab pos="985838" algn="l"/>
                <a:tab pos="1443038" algn="l"/>
                <a:tab pos="1900238" algn="l"/>
                <a:tab pos="2357438" algn="l"/>
                <a:tab pos="2814638" algn="l"/>
                <a:tab pos="3271838" algn="l"/>
                <a:tab pos="3729038" algn="l"/>
                <a:tab pos="4186238" algn="l"/>
                <a:tab pos="4643438" algn="l"/>
                <a:tab pos="5100638" algn="l"/>
                <a:tab pos="5557838" algn="l"/>
                <a:tab pos="6015038" algn="l"/>
                <a:tab pos="6472238" algn="l"/>
                <a:tab pos="6929438" algn="l"/>
                <a:tab pos="7386638" algn="l"/>
                <a:tab pos="7843838" algn="l"/>
                <a:tab pos="8301038" algn="l"/>
                <a:tab pos="8758238" algn="l"/>
                <a:tab pos="9215438" algn="l"/>
                <a:tab pos="9672638" algn="l"/>
              </a:tabLst>
            </a:pPr>
            <a:r>
              <a:rPr lang="en-US" sz="1600" b="1">
                <a:solidFill>
                  <a:srgbClr val="333333"/>
                </a:solidFill>
                <a:latin typeface="Arial Narrow" charset="0"/>
                <a:cs typeface="Arial Unicode MS" charset="0"/>
              </a:rPr>
              <a:t>(6:6) “</a:t>
            </a:r>
            <a:r>
              <a:rPr lang="mn-MN" sz="1600" b="1">
                <a:solidFill>
                  <a:srgbClr val="333333"/>
                </a:solidFill>
                <a:latin typeface="Arial Narrow" charset="0"/>
                <a:cs typeface="Arial Unicode MS" charset="0"/>
              </a:rPr>
              <a:t>цаашид чи гэм нүгэлд боолчлогдохгүй</a:t>
            </a:r>
            <a:r>
              <a:rPr lang="en-US" sz="1600" b="1">
                <a:solidFill>
                  <a:srgbClr val="333333"/>
                </a:solidFill>
                <a:latin typeface="Arial Narrow" charset="0"/>
                <a:cs typeface="Arial Unicode MS" charset="0"/>
              </a:rPr>
              <a:t>”</a:t>
            </a:r>
          </a:p>
          <a:p>
            <a:pPr marL="914400" lvl="1" indent="-457200">
              <a:lnSpc>
                <a:spcPct val="77000"/>
              </a:lnSpc>
              <a:spcBef>
                <a:spcPts val="500"/>
              </a:spcBef>
              <a:buClr>
                <a:srgbClr val="333333"/>
              </a:buClr>
              <a:buFont typeface="Times New Roman" charset="0"/>
              <a:buChar char="-"/>
              <a:tabLst>
                <a:tab pos="528638" algn="l"/>
                <a:tab pos="985838" algn="l"/>
                <a:tab pos="1443038" algn="l"/>
                <a:tab pos="1900238" algn="l"/>
                <a:tab pos="2357438" algn="l"/>
                <a:tab pos="2814638" algn="l"/>
                <a:tab pos="3271838" algn="l"/>
                <a:tab pos="3729038" algn="l"/>
                <a:tab pos="4186238" algn="l"/>
                <a:tab pos="4643438" algn="l"/>
                <a:tab pos="5100638" algn="l"/>
                <a:tab pos="5557838" algn="l"/>
                <a:tab pos="6015038" algn="l"/>
                <a:tab pos="6472238" algn="l"/>
                <a:tab pos="6929438" algn="l"/>
                <a:tab pos="7386638" algn="l"/>
                <a:tab pos="7843838" algn="l"/>
                <a:tab pos="8301038" algn="l"/>
                <a:tab pos="8758238" algn="l"/>
                <a:tab pos="9215438" algn="l"/>
                <a:tab pos="9672638" algn="l"/>
              </a:tabLst>
            </a:pPr>
            <a:r>
              <a:rPr lang="en-US" sz="1600" b="1">
                <a:solidFill>
                  <a:srgbClr val="333333"/>
                </a:solidFill>
                <a:latin typeface="Arial Narrow" charset="0"/>
                <a:cs typeface="Arial Unicode MS" charset="0"/>
              </a:rPr>
              <a:t>(6:2) “</a:t>
            </a:r>
            <a:r>
              <a:rPr lang="mn-MN" sz="1600" b="1">
                <a:solidFill>
                  <a:srgbClr val="333333"/>
                </a:solidFill>
                <a:latin typeface="Arial Narrow" charset="0"/>
                <a:cs typeface="Arial Unicode MS" charset="0"/>
              </a:rPr>
              <a:t>гэмд үхэж, Бурханы боол болсон</a:t>
            </a:r>
            <a:r>
              <a:rPr lang="en-US" sz="1600" b="1">
                <a:solidFill>
                  <a:srgbClr val="333333"/>
                </a:solidFill>
                <a:latin typeface="Arial Narrow" charset="0"/>
                <a:cs typeface="Arial Unicode MS" charset="0"/>
              </a:rPr>
              <a:t>”</a:t>
            </a:r>
          </a:p>
          <a:p>
            <a:pPr marL="528638" indent="-528638">
              <a:lnSpc>
                <a:spcPct val="77000"/>
              </a:lnSpc>
              <a:spcBef>
                <a:spcPts val="500"/>
              </a:spcBef>
              <a:buClr>
                <a:srgbClr val="333333"/>
              </a:buClr>
              <a:buFont typeface="Arial Mon" charset="0"/>
              <a:buAutoNum type="arabicPeriod"/>
              <a:tabLst>
                <a:tab pos="528638" algn="l"/>
                <a:tab pos="985838" algn="l"/>
                <a:tab pos="1443038" algn="l"/>
                <a:tab pos="1900238" algn="l"/>
                <a:tab pos="2357438" algn="l"/>
                <a:tab pos="2814638" algn="l"/>
                <a:tab pos="3271838" algn="l"/>
                <a:tab pos="3729038" algn="l"/>
                <a:tab pos="4186238" algn="l"/>
                <a:tab pos="4643438" algn="l"/>
                <a:tab pos="5100638" algn="l"/>
                <a:tab pos="5557838" algn="l"/>
                <a:tab pos="6015038" algn="l"/>
                <a:tab pos="6472238" algn="l"/>
                <a:tab pos="6929438" algn="l"/>
                <a:tab pos="7386638" algn="l"/>
                <a:tab pos="7843838" algn="l"/>
                <a:tab pos="8301038" algn="l"/>
                <a:tab pos="8758238" algn="l"/>
                <a:tab pos="9215438" algn="l"/>
                <a:tab pos="9672638" algn="l"/>
              </a:tabLst>
            </a:pPr>
            <a:r>
              <a:rPr lang="en-US" sz="1600" b="1">
                <a:solidFill>
                  <a:srgbClr val="333333"/>
                </a:solidFill>
                <a:latin typeface="Arial Mon" charset="0"/>
                <a:cs typeface="Arial Unicode MS" charset="0"/>
              </a:rPr>
              <a:t>“</a:t>
            </a:r>
            <a:r>
              <a:rPr lang="en-US" sz="1600" b="1">
                <a:solidFill>
                  <a:srgbClr val="000000"/>
                </a:solidFill>
                <a:latin typeface="Arial Mon" charset="0"/>
              </a:rPr>
              <a:t>Ó</a:t>
            </a:r>
            <a:r>
              <a:rPr lang="mn-MN" sz="1600" b="1">
                <a:solidFill>
                  <a:srgbClr val="000000"/>
                </a:solidFill>
                <a:latin typeface="Arial Mon" charset="0"/>
              </a:rPr>
              <a:t>ч</a:t>
            </a:r>
            <a:r>
              <a:rPr lang="en-US" sz="1600" b="1">
                <a:solidFill>
                  <a:srgbClr val="000000"/>
                </a:solidFill>
                <a:latin typeface="Arial Mon" charset="0"/>
              </a:rPr>
              <a:t>èð íü áèäíèéã ìàõàí áèåèéí äîòîð áàéõàä Õóóëèàð ñýðãýýãäñýí í¿ãýëò õ¿ñýë òà÷ààëóóä ¿õýëä õ¿ðãýõ ¿ð æèìñ óðãóóëàõûí òóëä áèäíèé ýðõòí¿¿äýä àæèëëàæ áàéñàí.</a:t>
            </a:r>
            <a:r>
              <a:rPr lang="en-US" sz="1600">
                <a:solidFill>
                  <a:srgbClr val="FFFFFF"/>
                </a:solidFill>
                <a:latin typeface="Arial Mon" charset="0"/>
              </a:rPr>
              <a:t> </a:t>
            </a:r>
            <a:r>
              <a:rPr lang="en-US" sz="1600" b="1">
                <a:solidFill>
                  <a:srgbClr val="333333"/>
                </a:solidFill>
                <a:latin typeface="Arial Mon" charset="0"/>
                <a:cs typeface="Arial Unicode MS" charset="0"/>
              </a:rPr>
              <a:t>(</a:t>
            </a:r>
            <a:r>
              <a:rPr lang="en-US" sz="1600" b="1">
                <a:solidFill>
                  <a:srgbClr val="333333"/>
                </a:solidFill>
                <a:latin typeface="Arial Narrow" charset="0"/>
                <a:cs typeface="Arial Unicode MS" charset="0"/>
              </a:rPr>
              <a:t>7:5 ff.)</a:t>
            </a:r>
          </a:p>
          <a:p>
            <a:pPr marL="528638" indent="-528638">
              <a:lnSpc>
                <a:spcPct val="77000"/>
              </a:lnSpc>
              <a:spcBef>
                <a:spcPts val="500"/>
              </a:spcBef>
              <a:buClr>
                <a:srgbClr val="333333"/>
              </a:buClr>
              <a:buFont typeface="Arial Narrow" charset="0"/>
              <a:buAutoNum type="arabicPeriod"/>
              <a:tabLst>
                <a:tab pos="528638" algn="l"/>
                <a:tab pos="985838" algn="l"/>
                <a:tab pos="1443038" algn="l"/>
                <a:tab pos="1900238" algn="l"/>
                <a:tab pos="2357438" algn="l"/>
                <a:tab pos="2814638" algn="l"/>
                <a:tab pos="3271838" algn="l"/>
                <a:tab pos="3729038" algn="l"/>
                <a:tab pos="4186238" algn="l"/>
                <a:tab pos="4643438" algn="l"/>
                <a:tab pos="5100638" algn="l"/>
                <a:tab pos="5557838" algn="l"/>
                <a:tab pos="6015038" algn="l"/>
                <a:tab pos="6472238" algn="l"/>
                <a:tab pos="6929438" algn="l"/>
                <a:tab pos="7386638" algn="l"/>
                <a:tab pos="7843838" algn="l"/>
                <a:tab pos="8301038" algn="l"/>
                <a:tab pos="8758238" algn="l"/>
                <a:tab pos="9215438" algn="l"/>
                <a:tab pos="9672638" algn="l"/>
              </a:tabLst>
            </a:pPr>
            <a:r>
              <a:rPr lang="mn-MN" sz="1600">
                <a:solidFill>
                  <a:srgbClr val="333333"/>
                </a:solidFill>
                <a:latin typeface="Arial Narrow" charset="0"/>
                <a:cs typeface="Arial Unicode MS" charset="0"/>
              </a:rPr>
              <a:t>Маргааны бүтэц</a:t>
            </a:r>
          </a:p>
          <a:p>
            <a:pPr marL="914400" lvl="1" indent="-457200">
              <a:lnSpc>
                <a:spcPct val="77000"/>
              </a:lnSpc>
              <a:spcBef>
                <a:spcPts val="450"/>
              </a:spcBef>
              <a:buClr>
                <a:srgbClr val="333333"/>
              </a:buClr>
              <a:buFont typeface="Times New Roman" charset="0"/>
              <a:buChar char="-"/>
              <a:tabLst>
                <a:tab pos="528638" algn="l"/>
                <a:tab pos="985838" algn="l"/>
                <a:tab pos="1443038" algn="l"/>
                <a:tab pos="1900238" algn="l"/>
                <a:tab pos="2357438" algn="l"/>
                <a:tab pos="2814638" algn="l"/>
                <a:tab pos="3271838" algn="l"/>
                <a:tab pos="3729038" algn="l"/>
                <a:tab pos="4186238" algn="l"/>
                <a:tab pos="4643438" algn="l"/>
                <a:tab pos="5100638" algn="l"/>
                <a:tab pos="5557838" algn="l"/>
                <a:tab pos="6015038" algn="l"/>
                <a:tab pos="6472238" algn="l"/>
                <a:tab pos="6929438" algn="l"/>
                <a:tab pos="7386638" algn="l"/>
                <a:tab pos="7843838" algn="l"/>
                <a:tab pos="8301038" algn="l"/>
                <a:tab pos="8758238" algn="l"/>
                <a:tab pos="9215438" algn="l"/>
                <a:tab pos="9672638" algn="l"/>
              </a:tabLst>
            </a:pPr>
            <a:r>
              <a:rPr lang="en-US" sz="1600" b="1">
                <a:solidFill>
                  <a:srgbClr val="333333"/>
                </a:solidFill>
                <a:latin typeface="Arial Narrow" charset="0"/>
                <a:cs typeface="Arial Unicode MS" charset="0"/>
              </a:rPr>
              <a:t>7:7-25 interpret 7:5 (</a:t>
            </a:r>
            <a:r>
              <a:rPr lang="mn-MN" sz="1600" b="1">
                <a:solidFill>
                  <a:srgbClr val="333333"/>
                </a:solidFill>
                <a:latin typeface="Arial Narrow" charset="0"/>
                <a:cs typeface="Arial Unicode MS" charset="0"/>
              </a:rPr>
              <a:t>итгэхээс өмнө</a:t>
            </a:r>
            <a:r>
              <a:rPr lang="en-US" sz="1600" b="1">
                <a:solidFill>
                  <a:srgbClr val="333333"/>
                </a:solidFill>
                <a:latin typeface="Arial Narrow" charset="0"/>
                <a:cs typeface="Arial Unicode MS" charset="0"/>
              </a:rPr>
              <a:t>)</a:t>
            </a:r>
          </a:p>
          <a:p>
            <a:pPr marL="914400" lvl="1" indent="-457200">
              <a:lnSpc>
                <a:spcPct val="77000"/>
              </a:lnSpc>
              <a:spcBef>
                <a:spcPts val="450"/>
              </a:spcBef>
              <a:buClr>
                <a:srgbClr val="333333"/>
              </a:buClr>
              <a:buFont typeface="Times New Roman" charset="0"/>
              <a:buChar char="-"/>
              <a:tabLst>
                <a:tab pos="528638" algn="l"/>
                <a:tab pos="985838" algn="l"/>
                <a:tab pos="1443038" algn="l"/>
                <a:tab pos="1900238" algn="l"/>
                <a:tab pos="2357438" algn="l"/>
                <a:tab pos="2814638" algn="l"/>
                <a:tab pos="3271838" algn="l"/>
                <a:tab pos="3729038" algn="l"/>
                <a:tab pos="4186238" algn="l"/>
                <a:tab pos="4643438" algn="l"/>
                <a:tab pos="5100638" algn="l"/>
                <a:tab pos="5557838" algn="l"/>
                <a:tab pos="6015038" algn="l"/>
                <a:tab pos="6472238" algn="l"/>
                <a:tab pos="6929438" algn="l"/>
                <a:tab pos="7386638" algn="l"/>
                <a:tab pos="7843838" algn="l"/>
                <a:tab pos="8301038" algn="l"/>
                <a:tab pos="8758238" algn="l"/>
                <a:tab pos="9215438" algn="l"/>
                <a:tab pos="9672638" algn="l"/>
              </a:tabLst>
            </a:pPr>
            <a:r>
              <a:rPr lang="en-US" sz="1600" b="1">
                <a:solidFill>
                  <a:srgbClr val="333333"/>
                </a:solidFill>
                <a:latin typeface="Arial Narrow" charset="0"/>
                <a:cs typeface="Arial Unicode MS" charset="0"/>
              </a:rPr>
              <a:t>8:1-17 interpret 7:6 (</a:t>
            </a:r>
            <a:r>
              <a:rPr lang="mn-MN" sz="1600" b="1">
                <a:solidFill>
                  <a:srgbClr val="333333"/>
                </a:solidFill>
                <a:latin typeface="Arial Narrow" charset="0"/>
                <a:cs typeface="Arial Unicode MS" charset="0"/>
              </a:rPr>
              <a:t>итгэсний дараа</a:t>
            </a:r>
            <a:r>
              <a:rPr lang="en-US" sz="1600" b="1">
                <a:solidFill>
                  <a:srgbClr val="333333"/>
                </a:solidFill>
                <a:latin typeface="Arial Narrow" charset="0"/>
                <a:cs typeface="Arial Unicode MS" charset="0"/>
              </a:rPr>
              <a:t>)</a:t>
            </a:r>
          </a:p>
        </p:txBody>
      </p:sp>
      <p:sp>
        <p:nvSpPr>
          <p:cNvPr id="70665" name="Rectangle 9"/>
          <p:cNvSpPr>
            <a:spLocks noChangeArrowheads="1"/>
          </p:cNvSpPr>
          <p:nvPr/>
        </p:nvSpPr>
        <p:spPr bwMode="auto">
          <a:xfrm>
            <a:off x="4648200" y="1905000"/>
            <a:ext cx="4495800" cy="4953000"/>
          </a:xfrm>
          <a:prstGeom prst="rect">
            <a:avLst/>
          </a:prstGeom>
          <a:solidFill>
            <a:srgbClr val="FCFCC6"/>
          </a:solidFill>
          <a:ln>
            <a:noFill/>
          </a:ln>
          <a:extLst>
            <a:ext uri="{91240B29-F687-4f45-9708-019B960494DF}">
              <a14:hiddenLine xmlns:a14="http://schemas.microsoft.com/office/drawing/2010/main" w="9525">
                <a:solidFill>
                  <a:srgbClr val="000000"/>
                </a:solidFill>
                <a:round/>
                <a:headEnd/>
                <a:tailEnd/>
              </a14:hiddenLine>
            </a:ext>
          </a:extLst>
        </p:spPr>
        <p:txBody>
          <a:bodyPr lIns="90000" tIns="104760" rIns="90000" bIns="46800"/>
          <a:lstStyle/>
          <a:p>
            <a:pPr marL="528638" indent="-528638">
              <a:lnSpc>
                <a:spcPct val="77000"/>
              </a:lnSpc>
              <a:spcBef>
                <a:spcPts val="500"/>
              </a:spcBef>
              <a:buClr>
                <a:srgbClr val="333333"/>
              </a:buClr>
              <a:buFont typeface="Times New Roman" charset="0"/>
              <a:buAutoNum type="arabicPeriod"/>
              <a:tabLst>
                <a:tab pos="528638" algn="l"/>
                <a:tab pos="985838" algn="l"/>
                <a:tab pos="1443038" algn="l"/>
                <a:tab pos="1900238" algn="l"/>
                <a:tab pos="2357438" algn="l"/>
                <a:tab pos="2814638" algn="l"/>
                <a:tab pos="3271838" algn="l"/>
                <a:tab pos="3729038" algn="l"/>
                <a:tab pos="4186238" algn="l"/>
                <a:tab pos="4643438" algn="l"/>
                <a:tab pos="5100638" algn="l"/>
                <a:tab pos="5557838" algn="l"/>
                <a:tab pos="6015038" algn="l"/>
                <a:tab pos="6472238" algn="l"/>
                <a:tab pos="6929438" algn="l"/>
                <a:tab pos="7386638" algn="l"/>
                <a:tab pos="7843838" algn="l"/>
                <a:tab pos="8301038" algn="l"/>
                <a:tab pos="8758238" algn="l"/>
                <a:tab pos="9215438" algn="l"/>
                <a:tab pos="9672638" algn="l"/>
              </a:tabLst>
            </a:pPr>
            <a:r>
              <a:rPr lang="mn-MN" sz="1600">
                <a:solidFill>
                  <a:srgbClr val="333333"/>
                </a:solidFill>
                <a:latin typeface="Arial Narrow" charset="0"/>
                <a:cs typeface="Arial Unicode MS" charset="0"/>
              </a:rPr>
              <a:t>Паул хэлэхдээ</a:t>
            </a:r>
            <a:r>
              <a:rPr lang="en-US" sz="1600">
                <a:solidFill>
                  <a:srgbClr val="333333"/>
                </a:solidFill>
                <a:latin typeface="Arial Narrow" charset="0"/>
                <a:cs typeface="Arial Unicode MS" charset="0"/>
              </a:rPr>
              <a:t>:</a:t>
            </a:r>
          </a:p>
          <a:p>
            <a:pPr marL="914400" lvl="1" indent="-457200">
              <a:lnSpc>
                <a:spcPct val="77000"/>
              </a:lnSpc>
              <a:spcBef>
                <a:spcPts val="500"/>
              </a:spcBef>
              <a:buClr>
                <a:srgbClr val="333333"/>
              </a:buClr>
              <a:buFont typeface="Arial Narrow" charset="0"/>
              <a:buChar char="•"/>
              <a:tabLst>
                <a:tab pos="528638" algn="l"/>
                <a:tab pos="985838" algn="l"/>
                <a:tab pos="1443038" algn="l"/>
                <a:tab pos="1900238" algn="l"/>
                <a:tab pos="2357438" algn="l"/>
                <a:tab pos="2814638" algn="l"/>
                <a:tab pos="3271838" algn="l"/>
                <a:tab pos="3729038" algn="l"/>
                <a:tab pos="4186238" algn="l"/>
                <a:tab pos="4643438" algn="l"/>
                <a:tab pos="5100638" algn="l"/>
                <a:tab pos="5557838" algn="l"/>
                <a:tab pos="6015038" algn="l"/>
                <a:tab pos="6472238" algn="l"/>
                <a:tab pos="6929438" algn="l"/>
                <a:tab pos="7386638" algn="l"/>
                <a:tab pos="7843838" algn="l"/>
                <a:tab pos="8301038" algn="l"/>
                <a:tab pos="8758238" algn="l"/>
                <a:tab pos="9215438" algn="l"/>
                <a:tab pos="9672638" algn="l"/>
              </a:tabLst>
            </a:pPr>
            <a:r>
              <a:rPr lang="en-US" sz="1600" b="1">
                <a:solidFill>
                  <a:srgbClr val="333333"/>
                </a:solidFill>
                <a:latin typeface="Arial Mon" charset="0"/>
                <a:cs typeface="Arial Unicode MS" charset="0"/>
              </a:rPr>
              <a:t>“</a:t>
            </a:r>
            <a:r>
              <a:rPr lang="en-US" sz="1600" b="1">
                <a:solidFill>
                  <a:srgbClr val="000000"/>
                </a:solidFill>
                <a:latin typeface="Arial Mon" charset="0"/>
              </a:rPr>
              <a:t>Òèéìýýñ áèåèéíõýý òà</a:t>
            </a:r>
            <a:r>
              <a:rPr lang="mn-MN" sz="1600" b="1">
                <a:solidFill>
                  <a:srgbClr val="000000"/>
                </a:solidFill>
                <a:latin typeface="Arial Mon" charset="0"/>
              </a:rPr>
              <a:t>ч</a:t>
            </a:r>
            <a:r>
              <a:rPr lang="en-US" sz="1600" b="1">
                <a:solidFill>
                  <a:srgbClr val="000000"/>
                </a:solidFill>
                <a:latin typeface="Arial Mon" charset="0"/>
              </a:rPr>
              <a:t>ààíãóé õ¿ñë¿¿äýä äóóëãàâàðòàé áàéõ ¸ñòîé õýìýýäýã ¿õëèéí áèåä </a:t>
            </a:r>
            <a:r>
              <a:rPr lang="mn-MN" sz="1600" b="1">
                <a:solidFill>
                  <a:srgbClr val="000000"/>
                </a:solidFill>
                <a:latin typeface="Arial Mon" charset="0"/>
              </a:rPr>
              <a:t>ч</a:t>
            </a:r>
            <a:r>
              <a:rPr lang="en-US" sz="1600" b="1">
                <a:solidFill>
                  <a:srgbClr val="000000"/>
                </a:solidFill>
                <a:latin typeface="Arial Mon" charset="0"/>
              </a:rPr>
              <a:t>èíü í¿ãýë á¿¿ íî¸ðõîã</a:t>
            </a:r>
            <a:r>
              <a:rPr lang="en-US" sz="1600">
                <a:solidFill>
                  <a:srgbClr val="FFFFFF"/>
                </a:solidFill>
                <a:latin typeface="Arial Mon" charset="0"/>
              </a:rPr>
              <a:t> </a:t>
            </a:r>
            <a:r>
              <a:rPr lang="en-US" sz="1600" b="1">
                <a:solidFill>
                  <a:srgbClr val="333333"/>
                </a:solidFill>
                <a:latin typeface="Arial Narrow" charset="0"/>
                <a:cs typeface="Arial Unicode MS" charset="0"/>
              </a:rPr>
              <a:t>” (6:12)</a:t>
            </a:r>
          </a:p>
          <a:p>
            <a:pPr marL="528638" indent="-528638">
              <a:lnSpc>
                <a:spcPct val="77000"/>
              </a:lnSpc>
              <a:spcBef>
                <a:spcPts val="500"/>
              </a:spcBef>
              <a:buClr>
                <a:srgbClr val="333333"/>
              </a:buClr>
              <a:buFont typeface="Arial Narrow" charset="0"/>
              <a:buAutoNum type="arabicPeriod"/>
              <a:tabLst>
                <a:tab pos="528638" algn="l"/>
                <a:tab pos="985838" algn="l"/>
                <a:tab pos="1443038" algn="l"/>
                <a:tab pos="1900238" algn="l"/>
                <a:tab pos="2357438" algn="l"/>
                <a:tab pos="2814638" algn="l"/>
                <a:tab pos="3271838" algn="l"/>
                <a:tab pos="3729038" algn="l"/>
                <a:tab pos="4186238" algn="l"/>
                <a:tab pos="4643438" algn="l"/>
                <a:tab pos="5100638" algn="l"/>
                <a:tab pos="5557838" algn="l"/>
                <a:tab pos="6015038" algn="l"/>
                <a:tab pos="6472238" algn="l"/>
                <a:tab pos="6929438" algn="l"/>
                <a:tab pos="7386638" algn="l"/>
                <a:tab pos="7843838" algn="l"/>
                <a:tab pos="8301038" algn="l"/>
                <a:tab pos="8758238" algn="l"/>
                <a:tab pos="9215438" algn="l"/>
                <a:tab pos="9672638" algn="l"/>
              </a:tabLst>
            </a:pPr>
            <a:r>
              <a:rPr lang="mn-MN" sz="1600" b="1">
                <a:solidFill>
                  <a:srgbClr val="333333"/>
                </a:solidFill>
                <a:latin typeface="Arial Narrow" charset="0"/>
                <a:cs typeface="Arial Unicode MS" charset="0"/>
              </a:rPr>
              <a:t>Паул Христэд итгэхээс өмнө бид ямар байсныг тодорхойлсон</a:t>
            </a:r>
            <a:r>
              <a:rPr lang="en-US" sz="1600" b="1">
                <a:solidFill>
                  <a:srgbClr val="333333"/>
                </a:solidFill>
                <a:latin typeface="Arial Narrow" charset="0"/>
                <a:cs typeface="Arial Unicode MS" charset="0"/>
              </a:rPr>
              <a:t> (Gal. 1:14 and Phil. 3:5-6)</a:t>
            </a:r>
          </a:p>
          <a:p>
            <a:pPr marL="528638" indent="-528638">
              <a:lnSpc>
                <a:spcPct val="77000"/>
              </a:lnSpc>
              <a:spcBef>
                <a:spcPts val="500"/>
              </a:spcBef>
              <a:buClr>
                <a:srgbClr val="333333"/>
              </a:buClr>
              <a:buFont typeface="Arial Narrow" charset="0"/>
              <a:buAutoNum type="arabicPeriod"/>
              <a:tabLst>
                <a:tab pos="528638" algn="l"/>
                <a:tab pos="985838" algn="l"/>
                <a:tab pos="1443038" algn="l"/>
                <a:tab pos="1900238" algn="l"/>
                <a:tab pos="2357438" algn="l"/>
                <a:tab pos="2814638" algn="l"/>
                <a:tab pos="3271838" algn="l"/>
                <a:tab pos="3729038" algn="l"/>
                <a:tab pos="4186238" algn="l"/>
                <a:tab pos="4643438" algn="l"/>
                <a:tab pos="5100638" algn="l"/>
                <a:tab pos="5557838" algn="l"/>
                <a:tab pos="6015038" algn="l"/>
                <a:tab pos="6472238" algn="l"/>
                <a:tab pos="6929438" algn="l"/>
                <a:tab pos="7386638" algn="l"/>
                <a:tab pos="7843838" algn="l"/>
                <a:tab pos="8301038" algn="l"/>
                <a:tab pos="8758238" algn="l"/>
                <a:tab pos="9215438" algn="l"/>
                <a:tab pos="9672638" algn="l"/>
              </a:tabLst>
            </a:pPr>
            <a:r>
              <a:rPr lang="en-US" sz="1600" b="1">
                <a:solidFill>
                  <a:srgbClr val="333333"/>
                </a:solidFill>
                <a:latin typeface="Arial Narrow" charset="0"/>
                <a:cs typeface="Arial Unicode MS" charset="0"/>
              </a:rPr>
              <a:t>(7:14-25) </a:t>
            </a:r>
            <a:r>
              <a:rPr lang="mn-MN" sz="1600" b="1">
                <a:solidFill>
                  <a:srgbClr val="333333"/>
                </a:solidFill>
                <a:latin typeface="Arial Narrow" charset="0"/>
                <a:cs typeface="Arial Unicode MS" charset="0"/>
              </a:rPr>
              <a:t>–д одоо бидэнд тулгарч буй бэрхшээлйг хэлсэн</a:t>
            </a:r>
          </a:p>
          <a:p>
            <a:pPr marL="528638" indent="-528638">
              <a:lnSpc>
                <a:spcPct val="77000"/>
              </a:lnSpc>
              <a:spcBef>
                <a:spcPts val="500"/>
              </a:spcBef>
              <a:buClr>
                <a:srgbClr val="333333"/>
              </a:buClr>
              <a:buFont typeface="Arial Narrow" charset="0"/>
              <a:buAutoNum type="arabicPeriod"/>
              <a:tabLst>
                <a:tab pos="528638" algn="l"/>
                <a:tab pos="985838" algn="l"/>
                <a:tab pos="1443038" algn="l"/>
                <a:tab pos="1900238" algn="l"/>
                <a:tab pos="2357438" algn="l"/>
                <a:tab pos="2814638" algn="l"/>
                <a:tab pos="3271838" algn="l"/>
                <a:tab pos="3729038" algn="l"/>
                <a:tab pos="4186238" algn="l"/>
                <a:tab pos="4643438" algn="l"/>
                <a:tab pos="5100638" algn="l"/>
                <a:tab pos="5557838" algn="l"/>
                <a:tab pos="6015038" algn="l"/>
                <a:tab pos="6472238" algn="l"/>
                <a:tab pos="6929438" algn="l"/>
                <a:tab pos="7386638" algn="l"/>
                <a:tab pos="7843838" algn="l"/>
                <a:tab pos="8301038" algn="l"/>
                <a:tab pos="8758238" algn="l"/>
                <a:tab pos="9215438" algn="l"/>
                <a:tab pos="9672638" algn="l"/>
              </a:tabLst>
            </a:pPr>
            <a:r>
              <a:rPr lang="mn-MN" sz="1600" b="1">
                <a:solidFill>
                  <a:srgbClr val="333333"/>
                </a:solidFill>
                <a:latin typeface="Arial Narrow" charset="0"/>
                <a:cs typeface="Arial Unicode MS" charset="0"/>
              </a:rPr>
              <a:t>Бүлэг</a:t>
            </a:r>
            <a:r>
              <a:rPr lang="en-US" sz="1600" b="1">
                <a:solidFill>
                  <a:srgbClr val="333333"/>
                </a:solidFill>
                <a:latin typeface="Arial Narrow" charset="0"/>
                <a:cs typeface="Arial Unicode MS" charset="0"/>
              </a:rPr>
              <a:t> 6-8 </a:t>
            </a:r>
            <a:r>
              <a:rPr lang="mn-MN" sz="1600" b="1">
                <a:solidFill>
                  <a:srgbClr val="333333"/>
                </a:solidFill>
                <a:latin typeface="Arial Narrow" charset="0"/>
                <a:cs typeface="Arial Unicode MS" charset="0"/>
              </a:rPr>
              <a:t>–д ариусгалын тухай тодорхойлсон</a:t>
            </a:r>
          </a:p>
          <a:p>
            <a:pPr marL="528638" indent="-528638">
              <a:lnSpc>
                <a:spcPct val="77000"/>
              </a:lnSpc>
              <a:spcBef>
                <a:spcPts val="500"/>
              </a:spcBef>
              <a:buClr>
                <a:srgbClr val="333333"/>
              </a:buClr>
              <a:buFont typeface="Arial Narrow" charset="0"/>
              <a:buAutoNum type="arabicPeriod"/>
              <a:tabLst>
                <a:tab pos="528638" algn="l"/>
                <a:tab pos="985838" algn="l"/>
                <a:tab pos="1443038" algn="l"/>
                <a:tab pos="1900238" algn="l"/>
                <a:tab pos="2357438" algn="l"/>
                <a:tab pos="2814638" algn="l"/>
                <a:tab pos="3271838" algn="l"/>
                <a:tab pos="3729038" algn="l"/>
                <a:tab pos="4186238" algn="l"/>
                <a:tab pos="4643438" algn="l"/>
                <a:tab pos="5100638" algn="l"/>
                <a:tab pos="5557838" algn="l"/>
                <a:tab pos="6015038" algn="l"/>
                <a:tab pos="6472238" algn="l"/>
                <a:tab pos="6929438" algn="l"/>
                <a:tab pos="7386638" algn="l"/>
                <a:tab pos="7843838" algn="l"/>
                <a:tab pos="8301038" algn="l"/>
                <a:tab pos="8758238" algn="l"/>
                <a:tab pos="9215438" algn="l"/>
                <a:tab pos="9672638" algn="l"/>
              </a:tabLst>
            </a:pPr>
            <a:r>
              <a:rPr lang="mn-MN" sz="1600" b="1">
                <a:solidFill>
                  <a:srgbClr val="333333"/>
                </a:solidFill>
                <a:latin typeface="Arial Narrow" charset="0"/>
                <a:cs typeface="Arial Unicode MS" charset="0"/>
              </a:rPr>
              <a:t>Бодит байдал дээрХристэд итгэгчид гэм нүгэлтэй тэмцсээр байгаа</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70662"/>
                                        </p:tgtEl>
                                        <p:attrNameLst>
                                          <p:attrName>style.visibility</p:attrName>
                                        </p:attrNameLst>
                                      </p:cBhvr>
                                      <p:to>
                                        <p:strVal val="visible"/>
                                      </p:to>
                                    </p:set>
                                    <p:anim calcmode="lin" valueType="num">
                                      <p:cBhvr additive="repl">
                                        <p:cTn id="7" dur="500" fill="hold"/>
                                        <p:tgtEl>
                                          <p:spTgt spid="70662"/>
                                        </p:tgtEl>
                                        <p:attrNameLst>
                                          <p:attrName>ppt_x</p:attrName>
                                        </p:attrNameLst>
                                      </p:cBhvr>
                                      <p:tavLst>
                                        <p:tav>
                                          <p:val>
                                            <p:strVal val="0-#ppt_w/2"/>
                                          </p:val>
                                        </p:tav>
                                        <p:tav>
                                          <p:val>
                                            <p:strVal val="#ppt_x"/>
                                          </p:val>
                                        </p:tav>
                                      </p:tavLst>
                                    </p:anim>
                                    <p:anim calcmode="lin" valueType="num">
                                      <p:cBhvr additive="repl">
                                        <p:cTn id="8" dur="500" fill="hold"/>
                                        <p:tgtEl>
                                          <p:spTgt spid="70662"/>
                                        </p:tgtEl>
                                        <p:attrNameLst>
                                          <p:attrName>ppt_y</p:attrName>
                                        </p:attrNameLst>
                                      </p:cBhvr>
                                      <p:tavLst>
                                        <p:tav>
                                          <p:val>
                                            <p:strVal val="#ppt_y"/>
                                          </p:val>
                                        </p:tav>
                                        <p:tav>
                                          <p:val>
                                            <p:strVal val="#ppt_y"/>
                                          </p:val>
                                        </p:tav>
                                      </p:tavLst>
                                    </p:anim>
                                  </p:childTnLst>
                                </p:cTn>
                              </p:par>
                            </p:childTnLst>
                          </p:cTn>
                        </p:par>
                        <p:par>
                          <p:cTn id="9" fill="hold" nodeType="afterGroup">
                            <p:stCondLst>
                              <p:cond delay="500"/>
                            </p:stCondLst>
                          </p:cTn>
                        </p:par>
                      </p:childTnLst>
                    </p:cTn>
                  </p:par>
                  <p:par>
                    <p:cTn id="10" fill="hold" nodeType="clickPar">
                      <p:stCondLst>
                        <p:cond delay="indefinite"/>
                      </p:stCondLst>
                      <p:childTnLst>
                        <p:par>
                          <p:cTn id="11" fill="hold" nodeType="withGroup">
                            <p:stCondLst>
                              <p:cond delay="0"/>
                            </p:stCondLst>
                            <p:childTnLst>
                              <p:par>
                                <p:cTn id="12" presetID="1" presetClass="entr" fill="hold" nodeType="clickEffect">
                                  <p:stCondLst>
                                    <p:cond delay="0"/>
                                  </p:stCondLst>
                                  <p:childTnLst>
                                    <p:set>
                                      <p:cBhvr additive="repl">
                                        <p:cTn id="13" dur="1" fill="hold">
                                          <p:stCondLst>
                                            <p:cond delay="0"/>
                                          </p:stCondLst>
                                        </p:cTn>
                                        <p:tgtEl>
                                          <p:spTgt spid="70664">
                                            <p:txEl>
                                              <p:pRg st="0" end="0"/>
                                            </p:txEl>
                                          </p:spTgt>
                                        </p:tgtEl>
                                        <p:attrNameLst>
                                          <p:attrName>style.visibility</p:attrName>
                                        </p:attrNameLst>
                                      </p:cBhvr>
                                      <p:to>
                                        <p:strVal val="visible"/>
                                      </p:to>
                                    </p:set>
                                  </p:childTnLst>
                                </p:cTn>
                              </p:par>
                            </p:childTnLst>
                          </p:cTn>
                        </p:par>
                      </p:childTnLst>
                    </p:cTn>
                  </p:par>
                  <p:par>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70664">
                                            <p:txEl>
                                              <p:pRg st="1" end="1"/>
                                            </p:txEl>
                                          </p:spTgt>
                                        </p:tgtEl>
                                        <p:attrNameLst>
                                          <p:attrName>style.visibility</p:attrName>
                                        </p:attrNameLst>
                                      </p:cBhvr>
                                      <p:to>
                                        <p:strVal val="visible"/>
                                      </p:to>
                                    </p:set>
                                  </p:childTnLst>
                                </p:cTn>
                              </p:par>
                              <p:par>
                                <p:cTn id="19" presetID="1" presetClass="entr" fill="hold" nodeType="withEffect">
                                  <p:stCondLst>
                                    <p:cond delay="0"/>
                                  </p:stCondLst>
                                  <p:childTnLst>
                                    <p:set>
                                      <p:cBhvr additive="repl">
                                        <p:cTn id="20" dur="1" fill="hold">
                                          <p:stCondLst>
                                            <p:cond delay="0"/>
                                          </p:stCondLst>
                                        </p:cTn>
                                        <p:tgtEl>
                                          <p:spTgt spid="70664">
                                            <p:txEl>
                                              <p:pRg st="2" end="2"/>
                                            </p:txEl>
                                          </p:spTgt>
                                        </p:tgtEl>
                                        <p:attrNameLst>
                                          <p:attrName>style.visibility</p:attrName>
                                        </p:attrNameLst>
                                      </p:cBhvr>
                                      <p:to>
                                        <p:strVal val="visible"/>
                                      </p:to>
                                    </p:set>
                                  </p:childTnLst>
                                </p:cTn>
                              </p:par>
                              <p:par>
                                <p:cTn id="21" presetID="1" presetClass="entr" fill="hold" nodeType="withEffect">
                                  <p:stCondLst>
                                    <p:cond delay="0"/>
                                  </p:stCondLst>
                                  <p:childTnLst>
                                    <p:set>
                                      <p:cBhvr additive="repl">
                                        <p:cTn id="22" dur="1" fill="hold">
                                          <p:stCondLst>
                                            <p:cond delay="0"/>
                                          </p:stCondLst>
                                        </p:cTn>
                                        <p:tgtEl>
                                          <p:spTgt spid="70664">
                                            <p:txEl>
                                              <p:pRg st="3" end="3"/>
                                            </p:txEl>
                                          </p:spTgt>
                                        </p:tgtEl>
                                        <p:attrNameLst>
                                          <p:attrName>style.visibility</p:attrName>
                                        </p:attrNameLst>
                                      </p:cBhvr>
                                      <p:to>
                                        <p:strVal val="visible"/>
                                      </p:to>
                                    </p:set>
                                  </p:childTnLst>
                                </p:cTn>
                              </p:par>
                            </p:childTnLst>
                          </p:cTn>
                        </p:par>
                      </p:childTnLst>
                    </p:cTn>
                  </p:par>
                  <p:par>
                    <p:cTn/>
                  </p:par>
                  <p:par>
                    <p:cTn id="24" fill="hold" nodeType="clickPar">
                      <p:stCondLst>
                        <p:cond delay="indefinite"/>
                      </p:stCondLst>
                      <p:childTnLst>
                        <p:par>
                          <p:cTn id="25" fill="hold" nodeType="withGroup">
                            <p:stCondLst>
                              <p:cond delay="0"/>
                            </p:stCondLst>
                            <p:childTnLst>
                              <p:par>
                                <p:cTn id="26" presetID="1" presetClass="entr" fill="hold" nodeType="clickEffect">
                                  <p:stCondLst>
                                    <p:cond delay="0"/>
                                  </p:stCondLst>
                                  <p:childTnLst>
                                    <p:set>
                                      <p:cBhvr additive="repl">
                                        <p:cTn id="27" dur="1" fill="hold">
                                          <p:stCondLst>
                                            <p:cond delay="0"/>
                                          </p:stCondLst>
                                        </p:cTn>
                                        <p:tgtEl>
                                          <p:spTgt spid="70664">
                                            <p:txEl>
                                              <p:pRg st="4" end="4"/>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fill="hold" nodeType="clickEffect">
                                  <p:stCondLst>
                                    <p:cond delay="0"/>
                                  </p:stCondLst>
                                  <p:childTnLst>
                                    <p:set>
                                      <p:cBhvr additive="repl">
                                        <p:cTn id="31" dur="1" fill="hold">
                                          <p:stCondLst>
                                            <p:cond delay="0"/>
                                          </p:stCondLst>
                                        </p:cTn>
                                        <p:tgtEl>
                                          <p:spTgt spid="70664">
                                            <p:txEl>
                                              <p:pRg st="5" end="5"/>
                                            </p:txEl>
                                          </p:spTgt>
                                        </p:tgtEl>
                                        <p:attrNameLst>
                                          <p:attrName>style.visibility</p:attrName>
                                        </p:attrNameLst>
                                      </p:cBhvr>
                                      <p:to>
                                        <p:strVal val="visible"/>
                                      </p:to>
                                    </p:set>
                                  </p:childTnLst>
                                </p:cTn>
                              </p:par>
                            </p:childTnLst>
                          </p:cTn>
                        </p:par>
                      </p:childTnLst>
                    </p:cTn>
                  </p:par>
                  <p:par>
                    <p:cTn/>
                  </p:par>
                  <p:par>
                    <p:cTn id="33" fill="hold" nodeType="clickPar">
                      <p:stCondLst>
                        <p:cond delay="indefinite"/>
                      </p:stCondLst>
                      <p:childTnLst>
                        <p:par>
                          <p:cTn id="34" fill="hold" nodeType="withGroup">
                            <p:stCondLst>
                              <p:cond delay="0"/>
                            </p:stCondLst>
                            <p:childTnLst>
                              <p:par>
                                <p:cTn id="35" presetID="1" presetClass="entr" fill="hold" nodeType="withEffect">
                                  <p:stCondLst>
                                    <p:cond delay="0"/>
                                  </p:stCondLst>
                                  <p:childTnLst>
                                    <p:set>
                                      <p:cBhvr additive="repl">
                                        <p:cTn id="36" dur="1" fill="hold">
                                          <p:stCondLst>
                                            <p:cond delay="0"/>
                                          </p:stCondLst>
                                        </p:cTn>
                                        <p:tgtEl>
                                          <p:spTgt spid="70664">
                                            <p:txEl>
                                              <p:pRg st="6" end="6"/>
                                            </p:txEl>
                                          </p:spTgt>
                                        </p:tgtEl>
                                        <p:attrNameLst>
                                          <p:attrName>style.visibility</p:attrName>
                                        </p:attrNameLst>
                                      </p:cBhvr>
                                      <p:to>
                                        <p:strVal val="visible"/>
                                      </p:to>
                                    </p:set>
                                  </p:childTnLst>
                                </p:cTn>
                              </p:par>
                              <p:par>
                                <p:cTn id="37" presetID="1" presetClass="entr" fill="hold" nodeType="withEffect">
                                  <p:stCondLst>
                                    <p:cond delay="0"/>
                                  </p:stCondLst>
                                  <p:childTnLst>
                                    <p:set>
                                      <p:cBhvr additive="repl">
                                        <p:cTn id="38" dur="1" fill="hold">
                                          <p:stCondLst>
                                            <p:cond delay="0"/>
                                          </p:stCondLst>
                                        </p:cTn>
                                        <p:tgtEl>
                                          <p:spTgt spid="70664">
                                            <p:txEl>
                                              <p:pRg st="7" end="7"/>
                                            </p:txEl>
                                          </p:spTgt>
                                        </p:tgtEl>
                                        <p:attrNameLst>
                                          <p:attrName>style.visibility</p:attrName>
                                        </p:attrNameLst>
                                      </p:cBhvr>
                                      <p:to>
                                        <p:strVal val="visible"/>
                                      </p:to>
                                    </p:set>
                                  </p:childTnLst>
                                </p:cTn>
                              </p:par>
                            </p:childTnLst>
                          </p:cTn>
                        </p:par>
                      </p:childTnLst>
                    </p:cTn>
                  </p:par>
                  <p:par>
                    <p:cTn/>
                  </p:par>
                  <p:par>
                    <p:cTn id="40" fill="hold" nodeType="clickPar">
                      <p:stCondLst>
                        <p:cond delay="indefinite"/>
                      </p:stCondLst>
                      <p:childTnLst>
                        <p:par>
                          <p:cTn id="41" fill="hold" nodeType="withGroup">
                            <p:stCondLst>
                              <p:cond delay="0"/>
                            </p:stCondLst>
                            <p:childTnLst>
                              <p:par>
                                <p:cTn id="42" presetID="1" presetClass="entr" fill="hold" nodeType="clickEffect">
                                  <p:stCondLst>
                                    <p:cond delay="0"/>
                                  </p:stCondLst>
                                  <p:childTnLst>
                                    <p:set>
                                      <p:cBhvr additive="repl">
                                        <p:cTn id="43" dur="1" fill="hold">
                                          <p:stCondLst>
                                            <p:cond delay="0"/>
                                          </p:stCondLst>
                                        </p:cTn>
                                        <p:tgtEl>
                                          <p:spTgt spid="70665">
                                            <p:txEl>
                                              <p:pRg st="0" end="0"/>
                                            </p:txEl>
                                          </p:spTgt>
                                        </p:tgtEl>
                                        <p:attrNameLst>
                                          <p:attrName>style.visibility</p:attrName>
                                        </p:attrNameLst>
                                      </p:cBhvr>
                                      <p:to>
                                        <p:strVal val="visible"/>
                                      </p:to>
                                    </p:set>
                                  </p:childTnLst>
                                </p:cTn>
                              </p:par>
                              <p:par>
                                <p:cTn id="44" presetID="1" presetClass="entr" fill="hold" nodeType="withEffect">
                                  <p:stCondLst>
                                    <p:cond delay="0"/>
                                  </p:stCondLst>
                                  <p:childTnLst>
                                    <p:set>
                                      <p:cBhvr additive="repl">
                                        <p:cTn id="45" dur="1" fill="hold">
                                          <p:stCondLst>
                                            <p:cond delay="0"/>
                                          </p:stCondLst>
                                        </p:cTn>
                                        <p:tgtEl>
                                          <p:spTgt spid="70665">
                                            <p:txEl>
                                              <p:pRg st="1" end="1"/>
                                            </p:txEl>
                                          </p:spTgt>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fill="hold" nodeType="clickEffect">
                                  <p:stCondLst>
                                    <p:cond delay="0"/>
                                  </p:stCondLst>
                                  <p:childTnLst>
                                    <p:set>
                                      <p:cBhvr additive="repl">
                                        <p:cTn id="49" dur="1" fill="hold">
                                          <p:stCondLst>
                                            <p:cond delay="0"/>
                                          </p:stCondLst>
                                        </p:cTn>
                                        <p:tgtEl>
                                          <p:spTgt spid="70665">
                                            <p:txEl>
                                              <p:pRg st="2" end="2"/>
                                            </p:txEl>
                                          </p:spTgt>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fill="hold" nodeType="clickEffect">
                                  <p:stCondLst>
                                    <p:cond delay="0"/>
                                  </p:stCondLst>
                                  <p:childTnLst>
                                    <p:set>
                                      <p:cBhvr additive="repl">
                                        <p:cTn id="53" dur="1" fill="hold">
                                          <p:stCondLst>
                                            <p:cond delay="0"/>
                                          </p:stCondLst>
                                        </p:cTn>
                                        <p:tgtEl>
                                          <p:spTgt spid="70665">
                                            <p:txEl>
                                              <p:pRg st="3" end="3"/>
                                            </p:txEl>
                                          </p:spTgt>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fill="hold" nodeType="clickEffect">
                                  <p:stCondLst>
                                    <p:cond delay="0"/>
                                  </p:stCondLst>
                                  <p:childTnLst>
                                    <p:set>
                                      <p:cBhvr additive="repl">
                                        <p:cTn id="57" dur="1" fill="hold">
                                          <p:stCondLst>
                                            <p:cond delay="0"/>
                                          </p:stCondLst>
                                        </p:cTn>
                                        <p:tgtEl>
                                          <p:spTgt spid="70665">
                                            <p:txEl>
                                              <p:pRg st="4" end="4"/>
                                            </p:txEl>
                                          </p:spTgt>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fill="hold" nodeType="clickEffect">
                                  <p:stCondLst>
                                    <p:cond delay="0"/>
                                  </p:stCondLst>
                                  <p:childTnLst>
                                    <p:set>
                                      <p:cBhvr additive="repl">
                                        <p:cTn id="61" dur="1" fill="hold">
                                          <p:stCondLst>
                                            <p:cond delay="0"/>
                                          </p:stCondLst>
                                        </p:cTn>
                                        <p:tgtEl>
                                          <p:spTgt spid="7066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9234"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7874D99A-7189-464D-8266-B3D73F679A09}" type="slidenum">
              <a:rPr lang="en-US" sz="1400">
                <a:solidFill>
                  <a:srgbClr val="FFFFFF"/>
                </a:solidFill>
                <a:latin typeface="Arial" charset="0"/>
                <a:cs typeface="Arial Unicode MS" charset="0"/>
              </a:rPr>
              <a:pPr algn="r" eaLnBrk="1" hangingPunct="1">
                <a:lnSpc>
                  <a:spcPct val="93000"/>
                </a:lnSpc>
              </a:pPr>
              <a:t>36</a:t>
            </a:fld>
            <a:endParaRPr lang="en-US" sz="1400">
              <a:solidFill>
                <a:srgbClr val="FFFFFF"/>
              </a:solidFill>
              <a:latin typeface="Arial" charset="0"/>
              <a:cs typeface="Arial Unicode MS" charset="0"/>
            </a:endParaRPr>
          </a:p>
        </p:txBody>
      </p:sp>
      <p:sp>
        <p:nvSpPr>
          <p:cNvPr id="479235" name="Text Box 2"/>
          <p:cNvSpPr txBox="1">
            <a:spLocks noChangeArrowheads="1"/>
          </p:cNvSpPr>
          <p:nvPr/>
        </p:nvSpPr>
        <p:spPr bwMode="auto">
          <a:xfrm>
            <a:off x="685800" y="1447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8568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4400">
                <a:solidFill>
                  <a:srgbClr val="FFFFFF"/>
                </a:solidFill>
                <a:latin typeface="Arial" charset="0"/>
              </a:rPr>
              <a:t>Ром</a:t>
            </a:r>
            <a:r>
              <a:rPr lang="en-US" sz="4400">
                <a:solidFill>
                  <a:srgbClr val="FFFFFF"/>
                </a:solidFill>
                <a:latin typeface="Arial" charset="0"/>
              </a:rPr>
              <a:t> 8</a:t>
            </a:r>
          </a:p>
        </p:txBody>
      </p:sp>
      <p:sp>
        <p:nvSpPr>
          <p:cNvPr id="479236" name="Text Box 3"/>
          <p:cNvSpPr txBox="1">
            <a:spLocks noChangeArrowheads="1"/>
          </p:cNvSpPr>
          <p:nvPr/>
        </p:nvSpPr>
        <p:spPr bwMode="auto">
          <a:xfrm>
            <a:off x="1447800" y="28194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488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spcBef>
                <a:spcPts val="800"/>
              </a:spcBef>
            </a:pPr>
            <a:r>
              <a:rPr lang="mn-MN" sz="3200" b="1" i="1">
                <a:solidFill>
                  <a:srgbClr val="FFFFFF"/>
                </a:solidFill>
                <a:latin typeface="Arial" charset="0"/>
              </a:rPr>
              <a:t>Ариун Сүнсээр дамжин ирэх хүч чадал</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1"/>
          <p:cNvSpPr txBox="1">
            <a:spLocks noChangeArrowheads="1"/>
          </p:cNvSpPr>
          <p:nvPr/>
        </p:nvSpPr>
        <p:spPr bwMode="auto">
          <a:xfrm>
            <a:off x="6553200" y="6248400"/>
            <a:ext cx="2130425" cy="454025"/>
          </a:xfrm>
          <a:prstGeom prst="rect">
            <a:avLst/>
          </a:prstGeom>
          <a:noFill/>
          <a:ln w="9525">
            <a:noFill/>
            <a:round/>
            <a:headEnd/>
            <a:tailEnd/>
          </a:ln>
          <a:effec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101000"/>
              </a:lnSpc>
            </a:pPr>
            <a:fld id="{61FDECAE-0384-CC4C-A436-FBCB721A5035}" type="slidenum">
              <a:rPr lang="en-US" sz="1200">
                <a:solidFill>
                  <a:srgbClr val="FFFFFF"/>
                </a:solidFill>
                <a:effectLst>
                  <a:outerShdw blurRad="38100" dist="38100" dir="2700000" algn="tl">
                    <a:srgbClr val="000000"/>
                  </a:outerShdw>
                </a:effectLst>
                <a:latin typeface="Tahoma" charset="0"/>
                <a:cs typeface="Arial Unicode MS" charset="0"/>
              </a:rPr>
              <a:pPr algn="r" eaLnBrk="1" hangingPunct="1">
                <a:lnSpc>
                  <a:spcPct val="101000"/>
                </a:lnSpc>
              </a:pPr>
              <a:t>37</a:t>
            </a:fld>
            <a:endParaRPr lang="en-US" sz="1200">
              <a:solidFill>
                <a:srgbClr val="FFFFFF"/>
              </a:solidFill>
              <a:effectLst>
                <a:outerShdw blurRad="38100" dist="38100" dir="2700000" algn="tl">
                  <a:srgbClr val="000000"/>
                </a:outerShdw>
              </a:effectLst>
              <a:latin typeface="Tahoma" charset="0"/>
              <a:cs typeface="Arial Unicode MS" charset="0"/>
            </a:endParaRPr>
          </a:p>
        </p:txBody>
      </p:sp>
      <p:pic>
        <p:nvPicPr>
          <p:cNvPr id="4812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6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2707" name="Text Box 3"/>
          <p:cNvSpPr txBox="1">
            <a:spLocks noChangeArrowheads="1"/>
          </p:cNvSpPr>
          <p:nvPr/>
        </p:nvSpPr>
        <p:spPr bwMode="auto">
          <a:xfrm>
            <a:off x="152400" y="4572000"/>
            <a:ext cx="7391400" cy="2286000"/>
          </a:xfrm>
          <a:prstGeom prst="rect">
            <a:avLst/>
          </a:prstGeom>
          <a:noFill/>
          <a:ln w="9525">
            <a:noFill/>
            <a:round/>
            <a:headEnd/>
            <a:tailEnd/>
          </a:ln>
          <a:effectLst/>
        </p:spPr>
        <p:txBody>
          <a:bodyPr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101000"/>
              </a:lnSpc>
            </a:pPr>
            <a:r>
              <a:rPr lang="mn-MN" sz="4400" b="1">
                <a:solidFill>
                  <a:srgbClr val="FFFFCC"/>
                </a:solidFill>
                <a:effectLst>
                  <a:outerShdw blurRad="38100" dist="38100" dir="2700000" algn="tl">
                    <a:srgbClr val="000000"/>
                  </a:outerShdw>
                </a:effectLst>
                <a:latin typeface="Tahoma" charset="0"/>
              </a:rPr>
              <a:t>Үхлийг ялсан ялалт нь бас биднийх</a:t>
            </a:r>
            <a:r>
              <a:rPr lang="en-US" sz="4400" b="1">
                <a:solidFill>
                  <a:srgbClr val="FFFFCC"/>
                </a:solidFill>
                <a:effectLst>
                  <a:outerShdw blurRad="38100" dist="38100" dir="2700000" algn="tl">
                    <a:srgbClr val="000000"/>
                  </a:outerShdw>
                </a:effectLst>
                <a:latin typeface="Tahoma" charset="0"/>
              </a:rPr>
              <a:t> (8:1-13)</a:t>
            </a:r>
          </a:p>
        </p:txBody>
      </p:sp>
      <p:sp>
        <p:nvSpPr>
          <p:cNvPr id="72708" name="Text Box 4"/>
          <p:cNvSpPr txBox="1">
            <a:spLocks noChangeArrowheads="1"/>
          </p:cNvSpPr>
          <p:nvPr/>
        </p:nvSpPr>
        <p:spPr bwMode="auto">
          <a:xfrm>
            <a:off x="8307388" y="0"/>
            <a:ext cx="806450" cy="457200"/>
          </a:xfrm>
          <a:prstGeom prst="rect">
            <a:avLst/>
          </a:prstGeom>
          <a:solidFill>
            <a:srgbClr val="000000"/>
          </a:solidFill>
          <a:ln w="9525">
            <a:noFill/>
            <a:round/>
            <a:headEnd/>
            <a:tailEnd/>
          </a:ln>
          <a:effectLst>
            <a:outerShdw blurRad="63500" dist="17819" dir="2700000" algn="ctr" rotWithShape="0">
              <a:srgbClr val="000000"/>
            </a:outerShdw>
          </a:effectLst>
        </p:spPr>
        <p:txBody>
          <a:bodyPr wrap="none" lIns="90000" tIns="61920" rIns="90000" bIns="46800">
            <a:spAutoFit/>
          </a:bodyPr>
          <a:lstStyle/>
          <a:p>
            <a:pP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solidFill>
                  <a:srgbClr val="FFFFFF"/>
                </a:solidFill>
                <a:ea typeface="MS Gothic" pitchFamily="49" charset="-128"/>
                <a:cs typeface="MS Gothic" pitchFamily="49" charset="-128"/>
              </a:rPr>
              <a:t>154b</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ext Box 1"/>
          <p:cNvSpPr txBox="1">
            <a:spLocks noChangeArrowheads="1"/>
          </p:cNvSpPr>
          <p:nvPr/>
        </p:nvSpPr>
        <p:spPr bwMode="auto">
          <a:xfrm>
            <a:off x="6553200" y="6248400"/>
            <a:ext cx="2130425" cy="454025"/>
          </a:xfrm>
          <a:prstGeom prst="rect">
            <a:avLst/>
          </a:prstGeom>
          <a:noFill/>
          <a:ln w="9525">
            <a:noFill/>
            <a:round/>
            <a:headEnd/>
            <a:tailEnd/>
          </a:ln>
          <a:effec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101000"/>
              </a:lnSpc>
            </a:pPr>
            <a:fld id="{C7779504-6A18-A247-B045-CDAC6F26961A}" type="slidenum">
              <a:rPr lang="en-US" sz="1200">
                <a:solidFill>
                  <a:srgbClr val="FFFFFF"/>
                </a:solidFill>
                <a:effectLst>
                  <a:outerShdw blurRad="38100" dist="38100" dir="2700000" algn="tl">
                    <a:srgbClr val="000000"/>
                  </a:outerShdw>
                </a:effectLst>
                <a:latin typeface="Tahoma" charset="0"/>
                <a:cs typeface="Arial Unicode MS" charset="0"/>
              </a:rPr>
              <a:pPr algn="r" eaLnBrk="1" hangingPunct="1">
                <a:lnSpc>
                  <a:spcPct val="101000"/>
                </a:lnSpc>
              </a:pPr>
              <a:t>38</a:t>
            </a:fld>
            <a:endParaRPr lang="en-US" sz="1200">
              <a:solidFill>
                <a:srgbClr val="FFFFFF"/>
              </a:solidFill>
              <a:effectLst>
                <a:outerShdw blurRad="38100" dist="38100" dir="2700000" algn="tl">
                  <a:srgbClr val="000000"/>
                </a:outerShdw>
              </a:effectLst>
              <a:latin typeface="Tahoma" charset="0"/>
              <a:cs typeface="Arial Unicode MS" charset="0"/>
            </a:endParaRPr>
          </a:p>
        </p:txBody>
      </p:sp>
      <p:sp>
        <p:nvSpPr>
          <p:cNvPr id="73730" name="Text Box 2"/>
          <p:cNvSpPr txBox="1">
            <a:spLocks noChangeArrowheads="1"/>
          </p:cNvSpPr>
          <p:nvPr/>
        </p:nvSpPr>
        <p:spPr bwMode="auto">
          <a:xfrm>
            <a:off x="381000" y="61913"/>
            <a:ext cx="8229600" cy="1570037"/>
          </a:xfrm>
          <a:prstGeom prst="rect">
            <a:avLst/>
          </a:prstGeom>
          <a:noFill/>
          <a:ln w="9525">
            <a:noFill/>
            <a:round/>
            <a:headEnd/>
            <a:tailEnd/>
          </a:ln>
          <a:effec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101000"/>
              </a:lnSpc>
            </a:pPr>
            <a:r>
              <a:rPr lang="en-US" sz="4800" b="1">
                <a:solidFill>
                  <a:srgbClr val="FFFFCC"/>
                </a:solidFill>
                <a:effectLst>
                  <a:outerShdw blurRad="38100" dist="38100" dir="2700000" algn="tl">
                    <a:srgbClr val="000000"/>
                  </a:outerShdw>
                </a:effectLst>
                <a:latin typeface="Tahoma" charset="0"/>
              </a:rPr>
              <a:t>Jesus rose to give you new life!</a:t>
            </a:r>
          </a:p>
        </p:txBody>
      </p:sp>
      <p:sp>
        <p:nvSpPr>
          <p:cNvPr id="483332" name="Text Box 3"/>
          <p:cNvSpPr txBox="1">
            <a:spLocks noChangeArrowheads="1"/>
          </p:cNvSpPr>
          <p:nvPr/>
        </p:nvSpPr>
        <p:spPr bwMode="auto">
          <a:xfrm>
            <a:off x="381000" y="1600200"/>
            <a:ext cx="8229600" cy="468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pic>
        <p:nvPicPr>
          <p:cNvPr id="483333" name="Picture 4"/>
          <p:cNvPicPr>
            <a:picLocks noChangeAspect="1" noChangeArrowheads="1"/>
          </p:cNvPicPr>
          <p:nvPr/>
        </p:nvPicPr>
        <p:blipFill>
          <a:blip r:embed="rId3">
            <a:lum bright="-12000"/>
            <a:extLst>
              <a:ext uri="{28A0092B-C50C-407E-A947-70E740481C1C}">
                <a14:useLocalDpi xmlns:a14="http://schemas.microsoft.com/office/drawing/2010/main" val="0"/>
              </a:ext>
            </a:extLst>
          </a:blip>
          <a:srcRect r="1333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83334" name="Rectangle 5"/>
          <p:cNvSpPr>
            <a:spLocks noChangeArrowheads="1"/>
          </p:cNvSpPr>
          <p:nvPr/>
        </p:nvSpPr>
        <p:spPr bwMode="auto">
          <a:xfrm>
            <a:off x="0" y="304800"/>
            <a:ext cx="8991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algn="ctr">
              <a:lnSpc>
                <a:spcPct val="101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4000" b="1">
                <a:solidFill>
                  <a:srgbClr val="FFFFFF"/>
                </a:solidFill>
                <a:latin typeface="Tahoma" charset="0"/>
              </a:rPr>
              <a:t>Сүнсний үйлчлэлээр ирэх хүч чадлын тухай:</a:t>
            </a:r>
          </a:p>
        </p:txBody>
      </p:sp>
      <p:sp>
        <p:nvSpPr>
          <p:cNvPr id="73734" name="Rectangle 6"/>
          <p:cNvSpPr>
            <a:spLocks noChangeArrowheads="1"/>
          </p:cNvSpPr>
          <p:nvPr/>
        </p:nvSpPr>
        <p:spPr bwMode="auto">
          <a:xfrm>
            <a:off x="571500" y="2251075"/>
            <a:ext cx="784860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3735" name="Text Box 7"/>
          <p:cNvSpPr txBox="1">
            <a:spLocks noChangeArrowheads="1"/>
          </p:cNvSpPr>
          <p:nvPr/>
        </p:nvSpPr>
        <p:spPr bwMode="auto">
          <a:xfrm>
            <a:off x="-76200" y="2362200"/>
            <a:ext cx="9144000" cy="4114800"/>
          </a:xfrm>
          <a:prstGeom prst="rect">
            <a:avLst/>
          </a:prstGeom>
          <a:noFill/>
          <a:ln w="9525">
            <a:noFill/>
            <a:round/>
            <a:headEnd/>
            <a:tailEnd/>
          </a:ln>
          <a:effec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101000"/>
              </a:lnSpc>
            </a:pPr>
            <a:r>
              <a:rPr lang="mn-MN" sz="3600" b="1">
                <a:solidFill>
                  <a:srgbClr val="FFFFFF"/>
                </a:solidFill>
                <a:effectLst>
                  <a:outerShdw blurRad="38100" dist="38100" dir="2700000" algn="tl">
                    <a:srgbClr val="000000"/>
                  </a:outerShdw>
                </a:effectLst>
                <a:latin typeface="Tahoma" charset="0"/>
              </a:rPr>
              <a:t>Нүглээ ялах</a:t>
            </a:r>
            <a:r>
              <a:rPr lang="en-US" sz="3600" b="1">
                <a:solidFill>
                  <a:srgbClr val="FFFFFF"/>
                </a:solidFill>
                <a:effectLst>
                  <a:outerShdw blurRad="38100" dist="38100" dir="2700000" algn="tl">
                    <a:srgbClr val="000000"/>
                  </a:outerShdw>
                </a:effectLst>
                <a:latin typeface="Tahoma" charset="0"/>
              </a:rPr>
              <a:t> </a:t>
            </a:r>
            <a:br>
              <a:rPr lang="en-US" sz="3600" b="1">
                <a:solidFill>
                  <a:srgbClr val="FFFFFF"/>
                </a:solidFill>
                <a:effectLst>
                  <a:outerShdw blurRad="38100" dist="38100" dir="2700000" algn="tl">
                    <a:srgbClr val="000000"/>
                  </a:outerShdw>
                </a:effectLst>
                <a:latin typeface="Tahoma" charset="0"/>
              </a:rPr>
            </a:br>
            <a:r>
              <a:rPr lang="en-US" sz="3600" b="1">
                <a:solidFill>
                  <a:srgbClr val="FFFFFF"/>
                </a:solidFill>
                <a:effectLst>
                  <a:outerShdw blurRad="38100" dist="38100" dir="2700000" algn="tl">
                    <a:srgbClr val="000000"/>
                  </a:outerShdw>
                </a:effectLst>
                <a:latin typeface="Tahoma" charset="0"/>
              </a:rPr>
              <a:t>(8:1-13)</a:t>
            </a:r>
          </a:p>
          <a:p>
            <a:pPr algn="ctr" eaLnBrk="1" hangingPunct="1">
              <a:lnSpc>
                <a:spcPct val="101000"/>
              </a:lnSpc>
            </a:pPr>
            <a:r>
              <a:rPr lang="en-US" sz="3600" b="1">
                <a:solidFill>
                  <a:srgbClr val="FFFFFF"/>
                </a:solidFill>
                <a:effectLst>
                  <a:outerShdw blurRad="38100" dist="38100" dir="2700000" algn="tl">
                    <a:srgbClr val="000000"/>
                  </a:outerShdw>
                </a:effectLst>
                <a:latin typeface="Tahoma" charset="0"/>
              </a:rPr>
              <a:t>•</a:t>
            </a:r>
          </a:p>
          <a:p>
            <a:pPr algn="ctr" eaLnBrk="1" hangingPunct="1">
              <a:lnSpc>
                <a:spcPct val="101000"/>
              </a:lnSpc>
            </a:pPr>
            <a:r>
              <a:rPr lang="mn-MN" sz="3600" b="1">
                <a:solidFill>
                  <a:srgbClr val="FFFFFF"/>
                </a:solidFill>
                <a:effectLst>
                  <a:outerShdw blurRad="38100" dist="38100" dir="2700000" algn="tl">
                    <a:srgbClr val="000000"/>
                  </a:outerShdw>
                </a:effectLst>
                <a:latin typeface="Tahoma" charset="0"/>
              </a:rPr>
              <a:t>Бурханы гэр бүлд хүү нь болон очих</a:t>
            </a:r>
            <a:r>
              <a:rPr lang="en-US" sz="3600" b="1">
                <a:solidFill>
                  <a:srgbClr val="FFFFFF"/>
                </a:solidFill>
                <a:effectLst>
                  <a:outerShdw blurRad="38100" dist="38100" dir="2700000" algn="tl">
                    <a:srgbClr val="000000"/>
                  </a:outerShdw>
                </a:effectLst>
                <a:latin typeface="Tahoma" charset="0"/>
              </a:rPr>
              <a:t/>
            </a:r>
            <a:br>
              <a:rPr lang="en-US" sz="3600" b="1">
                <a:solidFill>
                  <a:srgbClr val="FFFFFF"/>
                </a:solidFill>
                <a:effectLst>
                  <a:outerShdw blurRad="38100" dist="38100" dir="2700000" algn="tl">
                    <a:srgbClr val="000000"/>
                  </a:outerShdw>
                </a:effectLst>
                <a:latin typeface="Tahoma" charset="0"/>
              </a:rPr>
            </a:br>
            <a:r>
              <a:rPr lang="en-US" sz="3600" b="1">
                <a:solidFill>
                  <a:srgbClr val="FFFFFF"/>
                </a:solidFill>
                <a:effectLst>
                  <a:outerShdw blurRad="38100" dist="38100" dir="2700000" algn="tl">
                    <a:srgbClr val="000000"/>
                  </a:outerShdw>
                </a:effectLst>
                <a:latin typeface="Tahoma" charset="0"/>
              </a:rPr>
              <a:t>(8:14-27)</a:t>
            </a:r>
          </a:p>
          <a:p>
            <a:pPr algn="ctr" eaLnBrk="1" hangingPunct="1">
              <a:lnSpc>
                <a:spcPct val="101000"/>
              </a:lnSpc>
            </a:pPr>
            <a:r>
              <a:rPr lang="en-US" sz="3600" b="1">
                <a:solidFill>
                  <a:srgbClr val="FFFFFF"/>
                </a:solidFill>
                <a:effectLst>
                  <a:outerShdw blurRad="38100" dist="38100" dir="2700000" algn="tl">
                    <a:srgbClr val="000000"/>
                  </a:outerShdw>
                </a:effectLst>
                <a:latin typeface="Tahoma" charset="0"/>
              </a:rPr>
              <a:t>•</a:t>
            </a:r>
          </a:p>
          <a:p>
            <a:pPr algn="ctr" eaLnBrk="1" hangingPunct="1">
              <a:lnSpc>
                <a:spcPct val="101000"/>
              </a:lnSpc>
            </a:pPr>
            <a:r>
              <a:rPr lang="mn-MN" sz="3600" b="1">
                <a:solidFill>
                  <a:srgbClr val="FFFFFF"/>
                </a:solidFill>
                <a:effectLst>
                  <a:outerShdw blurRad="38100" dist="38100" dir="2700000" algn="tl">
                    <a:srgbClr val="000000"/>
                  </a:outerShdw>
                </a:effectLst>
                <a:latin typeface="Tahoma" charset="0"/>
              </a:rPr>
              <a:t>Авралын баталгаа</a:t>
            </a:r>
            <a:r>
              <a:rPr lang="en-US" sz="3600" b="1">
                <a:solidFill>
                  <a:srgbClr val="FFFFFF"/>
                </a:solidFill>
                <a:effectLst>
                  <a:outerShdw blurRad="38100" dist="38100" dir="2700000" algn="tl">
                    <a:srgbClr val="000000"/>
                  </a:outerShdw>
                </a:effectLst>
                <a:latin typeface="Tahoma" charset="0"/>
              </a:rPr>
              <a:t> </a:t>
            </a:r>
            <a:br>
              <a:rPr lang="en-US" sz="3600" b="1">
                <a:solidFill>
                  <a:srgbClr val="FFFFFF"/>
                </a:solidFill>
                <a:effectLst>
                  <a:outerShdw blurRad="38100" dist="38100" dir="2700000" algn="tl">
                    <a:srgbClr val="000000"/>
                  </a:outerShdw>
                </a:effectLst>
                <a:latin typeface="Tahoma" charset="0"/>
              </a:rPr>
            </a:br>
            <a:r>
              <a:rPr lang="en-US" sz="3600" b="1">
                <a:solidFill>
                  <a:srgbClr val="FFFFFF"/>
                </a:solidFill>
                <a:effectLst>
                  <a:outerShdw blurRad="38100" dist="38100" dir="2700000" algn="tl">
                    <a:srgbClr val="000000"/>
                  </a:outerShdw>
                </a:effectLst>
                <a:latin typeface="Tahoma" charset="0"/>
              </a:rPr>
              <a:t>(8:28-39)</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additive="repl">
                                        <p:cTn id="6" dur="1" fill="hold">
                                          <p:stCondLst>
                                            <p:cond delay="0"/>
                                          </p:stCondLst>
                                        </p:cTn>
                                        <p:tgtEl>
                                          <p:spTgt spid="73734"/>
                                        </p:tgtEl>
                                        <p:attrNameLst>
                                          <p:attrName>style.visibility</p:attrName>
                                        </p:attrNameLst>
                                      </p:cBhvr>
                                      <p:to>
                                        <p:strVal val="visible"/>
                                      </p:to>
                                    </p:set>
                                    <p:animEffect transition="in" filter="wipe(down)">
                                      <p:cBhvr additive="repl">
                                        <p:cTn id="7" dur="500"/>
                                        <p:tgtEl>
                                          <p:spTgt spid="73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Text Box 1"/>
          <p:cNvSpPr txBox="1">
            <a:spLocks noChangeArrowheads="1"/>
          </p:cNvSpPr>
          <p:nvPr/>
        </p:nvSpPr>
        <p:spPr bwMode="auto">
          <a:xfrm>
            <a:off x="6553200" y="6248400"/>
            <a:ext cx="21304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07D2327C-FA7A-804B-9BFA-3BA8E91B2C54}" type="slidenum">
              <a:rPr lang="en-US" sz="1200">
                <a:solidFill>
                  <a:srgbClr val="FFFFFF"/>
                </a:solidFill>
                <a:latin typeface="Arial" charset="0"/>
                <a:cs typeface="Arial Unicode MS" charset="0"/>
              </a:rPr>
              <a:pPr algn="r" eaLnBrk="1" hangingPunct="1">
                <a:lnSpc>
                  <a:spcPct val="93000"/>
                </a:lnSpc>
              </a:pPr>
              <a:t>39</a:t>
            </a:fld>
            <a:endParaRPr lang="en-US" sz="1200">
              <a:solidFill>
                <a:srgbClr val="FFFFFF"/>
              </a:solidFill>
              <a:latin typeface="Arial" charset="0"/>
              <a:cs typeface="Arial Unicode MS" charset="0"/>
            </a:endParaRPr>
          </a:p>
        </p:txBody>
      </p:sp>
      <p:sp>
        <p:nvSpPr>
          <p:cNvPr id="485379" name="Text Box 2"/>
          <p:cNvSpPr txBox="1">
            <a:spLocks noChangeArrowheads="1"/>
          </p:cNvSpPr>
          <p:nvPr/>
        </p:nvSpPr>
        <p:spPr bwMode="auto">
          <a:xfrm>
            <a:off x="1524000" y="685800"/>
            <a:ext cx="7010400" cy="7620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0000" tIns="7848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3600" b="1">
                <a:solidFill>
                  <a:srgbClr val="000066"/>
                </a:solidFill>
                <a:latin typeface="Arial" charset="0"/>
                <a:cs typeface="Times New Roman" charset="0"/>
              </a:rPr>
              <a:t>Аврал 3 цаг дээр</a:t>
            </a:r>
            <a:r>
              <a:rPr lang="en-US" sz="3600" b="1">
                <a:solidFill>
                  <a:srgbClr val="000066"/>
                </a:solidFill>
                <a:latin typeface="Arial" charset="0"/>
                <a:cs typeface="Times New Roman" charset="0"/>
              </a:rPr>
              <a:t> </a:t>
            </a:r>
          </a:p>
        </p:txBody>
      </p:sp>
      <p:sp>
        <p:nvSpPr>
          <p:cNvPr id="485380" name="Rectangle 3"/>
          <p:cNvSpPr>
            <a:spLocks noChangeArrowheads="1"/>
          </p:cNvSpPr>
          <p:nvPr/>
        </p:nvSpPr>
        <p:spPr bwMode="auto">
          <a:xfrm>
            <a:off x="-890588" y="639763"/>
            <a:ext cx="104759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8320" rIns="90000" bIns="46800">
            <a:spAutoFit/>
          </a:bodyPr>
          <a:lstStyle/>
          <a:p>
            <a:pP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Lst>
            </a:pPr>
            <a:r>
              <a:rPr lang="en-US" sz="1800" b="1">
                <a:solidFill>
                  <a:srgbClr val="FFFFFF"/>
                </a:solidFill>
                <a:cs typeface="Times New Roman" charset="0"/>
              </a:rPr>
              <a:t> </a:t>
            </a:r>
          </a:p>
        </p:txBody>
      </p:sp>
      <p:grpSp>
        <p:nvGrpSpPr>
          <p:cNvPr id="485381" name="Group 4"/>
          <p:cNvGrpSpPr>
            <a:grpSpLocks/>
          </p:cNvGrpSpPr>
          <p:nvPr/>
        </p:nvGrpSpPr>
        <p:grpSpPr bwMode="auto">
          <a:xfrm>
            <a:off x="228600" y="1447800"/>
            <a:ext cx="7691438" cy="4724400"/>
            <a:chOff x="144" y="912"/>
            <a:chExt cx="4845" cy="2976"/>
          </a:xfrm>
        </p:grpSpPr>
        <p:grpSp>
          <p:nvGrpSpPr>
            <p:cNvPr id="485387" name="Group 5"/>
            <p:cNvGrpSpPr>
              <a:grpSpLocks/>
            </p:cNvGrpSpPr>
            <p:nvPr/>
          </p:nvGrpSpPr>
          <p:grpSpPr bwMode="auto">
            <a:xfrm>
              <a:off x="148" y="915"/>
              <a:ext cx="4835" cy="2967"/>
              <a:chOff x="148" y="915"/>
              <a:chExt cx="4835" cy="2967"/>
            </a:xfrm>
          </p:grpSpPr>
          <p:grpSp>
            <p:nvGrpSpPr>
              <p:cNvPr id="485389" name="Group 6"/>
              <p:cNvGrpSpPr>
                <a:grpSpLocks/>
              </p:cNvGrpSpPr>
              <p:nvPr/>
            </p:nvGrpSpPr>
            <p:grpSpPr bwMode="auto">
              <a:xfrm>
                <a:off x="148" y="915"/>
                <a:ext cx="751" cy="532"/>
                <a:chOff x="148" y="915"/>
                <a:chExt cx="751" cy="532"/>
              </a:xfrm>
            </p:grpSpPr>
            <p:sp>
              <p:nvSpPr>
                <p:cNvPr id="485447" name="Rectangle 7"/>
                <p:cNvSpPr>
                  <a:spLocks noChangeArrowheads="1"/>
                </p:cNvSpPr>
                <p:nvPr/>
              </p:nvSpPr>
              <p:spPr bwMode="auto">
                <a:xfrm>
                  <a:off x="203" y="915"/>
                  <a:ext cx="642" cy="533"/>
                </a:xfrm>
                <a:prstGeom prst="rect">
                  <a:avLst/>
                </a:prstGeom>
                <a:solidFill>
                  <a:srgbClr val="CC0099"/>
                </a:solidFill>
                <a:ln>
                  <a:noFill/>
                </a:ln>
                <a:extLst>
                  <a:ext uri="{91240B29-F687-4f45-9708-019B960494DF}">
                    <a14:hiddenLine xmlns:a14="http://schemas.microsoft.com/office/drawing/2010/main" w="9525">
                      <a:solidFill>
                        <a:srgbClr val="000000"/>
                      </a:solidFill>
                      <a:round/>
                      <a:headEnd/>
                      <a:tailEnd/>
                    </a14:hiddenLine>
                  </a:ext>
                </a:extLst>
              </p:spPr>
              <p:txBody>
                <a:bodyPr lIns="90000" tIns="58320" rIns="90000" bIns="46800"/>
                <a:lstStyle/>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cs typeface="Times New Roman" charset="0"/>
                    </a:rPr>
                    <a:t>Цаг</a:t>
                  </a:r>
                </a:p>
              </p:txBody>
            </p:sp>
            <p:sp>
              <p:nvSpPr>
                <p:cNvPr id="485448" name="Rectangle 8"/>
                <p:cNvSpPr>
                  <a:spLocks noChangeArrowheads="1"/>
                </p:cNvSpPr>
                <p:nvPr/>
              </p:nvSpPr>
              <p:spPr bwMode="auto">
                <a:xfrm>
                  <a:off x="148" y="915"/>
                  <a:ext cx="752" cy="533"/>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5390" name="Group 9"/>
              <p:cNvGrpSpPr>
                <a:grpSpLocks/>
              </p:cNvGrpSpPr>
              <p:nvPr/>
            </p:nvGrpSpPr>
            <p:grpSpPr bwMode="auto">
              <a:xfrm>
                <a:off x="902" y="915"/>
                <a:ext cx="751" cy="532"/>
                <a:chOff x="902" y="915"/>
                <a:chExt cx="751" cy="532"/>
              </a:xfrm>
            </p:grpSpPr>
            <p:sp>
              <p:nvSpPr>
                <p:cNvPr id="485445" name="Rectangle 10"/>
                <p:cNvSpPr>
                  <a:spLocks noChangeArrowheads="1"/>
                </p:cNvSpPr>
                <p:nvPr/>
              </p:nvSpPr>
              <p:spPr bwMode="auto">
                <a:xfrm>
                  <a:off x="956" y="915"/>
                  <a:ext cx="642" cy="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8320" rIns="90000" bIns="46800"/>
                <a:lstStyle/>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FFFF"/>
                      </a:solidFill>
                      <a:cs typeface="Times New Roman" charset="0"/>
                    </a:rPr>
                    <a:t> </a:t>
                  </a:r>
                </a:p>
              </p:txBody>
            </p:sp>
            <p:sp>
              <p:nvSpPr>
                <p:cNvPr id="485446" name="Rectangle 11"/>
                <p:cNvSpPr>
                  <a:spLocks noChangeArrowheads="1"/>
                </p:cNvSpPr>
                <p:nvPr/>
              </p:nvSpPr>
              <p:spPr bwMode="auto">
                <a:xfrm>
                  <a:off x="902" y="915"/>
                  <a:ext cx="752" cy="533"/>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5391" name="Group 12"/>
              <p:cNvGrpSpPr>
                <a:grpSpLocks/>
              </p:cNvGrpSpPr>
              <p:nvPr/>
            </p:nvGrpSpPr>
            <p:grpSpPr bwMode="auto">
              <a:xfrm>
                <a:off x="1655" y="915"/>
                <a:ext cx="1488" cy="532"/>
                <a:chOff x="1655" y="915"/>
                <a:chExt cx="1488" cy="532"/>
              </a:xfrm>
            </p:grpSpPr>
            <p:sp>
              <p:nvSpPr>
                <p:cNvPr id="485443" name="Rectangle 13"/>
                <p:cNvSpPr>
                  <a:spLocks noChangeArrowheads="1"/>
                </p:cNvSpPr>
                <p:nvPr/>
              </p:nvSpPr>
              <p:spPr bwMode="auto">
                <a:xfrm>
                  <a:off x="1710" y="915"/>
                  <a:ext cx="1379" cy="533"/>
                </a:xfrm>
                <a:prstGeom prst="rect">
                  <a:avLst/>
                </a:prstGeom>
                <a:solidFill>
                  <a:srgbClr val="CC0099"/>
                </a:solidFill>
                <a:ln>
                  <a:noFill/>
                </a:ln>
                <a:extLst>
                  <a:ext uri="{91240B29-F687-4f45-9708-019B960494DF}">
                    <a14:hiddenLine xmlns:a14="http://schemas.microsoft.com/office/drawing/2010/main" w="9525">
                      <a:solidFill>
                        <a:srgbClr val="000000"/>
                      </a:solidFill>
                      <a:round/>
                      <a:headEnd/>
                      <a:tailEnd/>
                    </a14:hiddenLine>
                  </a:ext>
                </a:extLst>
              </p:spPr>
              <p:txBody>
                <a:bodyPr lIns="90000" tIns="58320" rIns="90000" bIns="46800"/>
                <a:lstStyle/>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cs typeface="Times New Roman" charset="0"/>
                    </a:rPr>
                    <a:t>Гэмээс чөлөөлөгдсөн</a:t>
                  </a:r>
                </a:p>
              </p:txBody>
            </p:sp>
            <p:sp>
              <p:nvSpPr>
                <p:cNvPr id="485444" name="Rectangle 14"/>
                <p:cNvSpPr>
                  <a:spLocks noChangeArrowheads="1"/>
                </p:cNvSpPr>
                <p:nvPr/>
              </p:nvSpPr>
              <p:spPr bwMode="auto">
                <a:xfrm>
                  <a:off x="1655" y="915"/>
                  <a:ext cx="1489" cy="533"/>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5392" name="Group 15"/>
              <p:cNvGrpSpPr>
                <a:grpSpLocks/>
              </p:cNvGrpSpPr>
              <p:nvPr/>
            </p:nvGrpSpPr>
            <p:grpSpPr bwMode="auto">
              <a:xfrm>
                <a:off x="3146" y="915"/>
                <a:ext cx="751" cy="532"/>
                <a:chOff x="3146" y="915"/>
                <a:chExt cx="751" cy="532"/>
              </a:xfrm>
            </p:grpSpPr>
            <p:sp>
              <p:nvSpPr>
                <p:cNvPr id="485441" name="Rectangle 16"/>
                <p:cNvSpPr>
                  <a:spLocks noChangeArrowheads="1"/>
                </p:cNvSpPr>
                <p:nvPr/>
              </p:nvSpPr>
              <p:spPr bwMode="auto">
                <a:xfrm>
                  <a:off x="3201" y="915"/>
                  <a:ext cx="642" cy="533"/>
                </a:xfrm>
                <a:prstGeom prst="rect">
                  <a:avLst/>
                </a:prstGeom>
                <a:solidFill>
                  <a:srgbClr val="CC0099"/>
                </a:solidFill>
                <a:ln>
                  <a:noFill/>
                </a:ln>
                <a:extLst>
                  <a:ext uri="{91240B29-F687-4f45-9708-019B960494DF}">
                    <a14:hiddenLine xmlns:a14="http://schemas.microsoft.com/office/drawing/2010/main" w="9525">
                      <a:solidFill>
                        <a:srgbClr val="000000"/>
                      </a:solidFill>
                      <a:round/>
                      <a:headEnd/>
                      <a:tailEnd/>
                    </a14:hiddenLine>
                  </a:ext>
                </a:extLst>
              </p:spPr>
              <p:txBody>
                <a:bodyPr lIns="90000" tIns="58320" rIns="90000" bIns="46800"/>
                <a:lstStyle/>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cs typeface="Times New Roman" charset="0"/>
                    </a:rPr>
                    <a:t>Хэзээ</a:t>
                  </a:r>
                </a:p>
              </p:txBody>
            </p:sp>
            <p:sp>
              <p:nvSpPr>
                <p:cNvPr id="485442" name="Rectangle 17"/>
                <p:cNvSpPr>
                  <a:spLocks noChangeArrowheads="1"/>
                </p:cNvSpPr>
                <p:nvPr/>
              </p:nvSpPr>
              <p:spPr bwMode="auto">
                <a:xfrm>
                  <a:off x="3146" y="915"/>
                  <a:ext cx="752" cy="533"/>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5393" name="Group 18"/>
              <p:cNvGrpSpPr>
                <a:grpSpLocks/>
              </p:cNvGrpSpPr>
              <p:nvPr/>
            </p:nvGrpSpPr>
            <p:grpSpPr bwMode="auto">
              <a:xfrm>
                <a:off x="3901" y="915"/>
                <a:ext cx="1082" cy="532"/>
                <a:chOff x="3901" y="915"/>
                <a:chExt cx="1082" cy="532"/>
              </a:xfrm>
            </p:grpSpPr>
            <p:sp>
              <p:nvSpPr>
                <p:cNvPr id="485439" name="Rectangle 19"/>
                <p:cNvSpPr>
                  <a:spLocks noChangeArrowheads="1"/>
                </p:cNvSpPr>
                <p:nvPr/>
              </p:nvSpPr>
              <p:spPr bwMode="auto">
                <a:xfrm>
                  <a:off x="3955" y="915"/>
                  <a:ext cx="973" cy="533"/>
                </a:xfrm>
                <a:prstGeom prst="rect">
                  <a:avLst/>
                </a:prstGeom>
                <a:solidFill>
                  <a:srgbClr val="CC0099"/>
                </a:solidFill>
                <a:ln>
                  <a:noFill/>
                </a:ln>
                <a:extLst>
                  <a:ext uri="{91240B29-F687-4f45-9708-019B960494DF}">
                    <a14:hiddenLine xmlns:a14="http://schemas.microsoft.com/office/drawing/2010/main" w="9525">
                      <a:solidFill>
                        <a:srgbClr val="000000"/>
                      </a:solidFill>
                      <a:round/>
                      <a:headEnd/>
                      <a:tailEnd/>
                    </a14:hiddenLine>
                  </a:ext>
                </a:extLst>
              </p:spPr>
              <p:txBody>
                <a:bodyPr lIns="90000" tIns="58320" rIns="90000" bIns="46800"/>
                <a:lstStyle/>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cs typeface="Times New Roman" charset="0"/>
                    </a:rPr>
                    <a:t>Доктрин</a:t>
                  </a:r>
                  <a:r>
                    <a:rPr lang="en-US" sz="1400" b="1">
                      <a:solidFill>
                        <a:srgbClr val="FFFFFF"/>
                      </a:solidFill>
                      <a:cs typeface="Times New Roman" charset="0"/>
                    </a:rPr>
                    <a:t> . . .</a:t>
                  </a:r>
                </a:p>
              </p:txBody>
            </p:sp>
            <p:sp>
              <p:nvSpPr>
                <p:cNvPr id="485440" name="Rectangle 20"/>
                <p:cNvSpPr>
                  <a:spLocks noChangeArrowheads="1"/>
                </p:cNvSpPr>
                <p:nvPr/>
              </p:nvSpPr>
              <p:spPr bwMode="auto">
                <a:xfrm>
                  <a:off x="3901" y="915"/>
                  <a:ext cx="1083" cy="533"/>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5394" name="Group 21"/>
              <p:cNvGrpSpPr>
                <a:grpSpLocks/>
              </p:cNvGrpSpPr>
              <p:nvPr/>
            </p:nvGrpSpPr>
            <p:grpSpPr bwMode="auto">
              <a:xfrm>
                <a:off x="148" y="1449"/>
                <a:ext cx="751" cy="887"/>
                <a:chOff x="148" y="1449"/>
                <a:chExt cx="751" cy="887"/>
              </a:xfrm>
            </p:grpSpPr>
            <p:sp>
              <p:nvSpPr>
                <p:cNvPr id="485437" name="Rectangle 22"/>
                <p:cNvSpPr>
                  <a:spLocks noChangeArrowheads="1"/>
                </p:cNvSpPr>
                <p:nvPr/>
              </p:nvSpPr>
              <p:spPr bwMode="auto">
                <a:xfrm>
                  <a:off x="203" y="1449"/>
                  <a:ext cx="642"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8320" rIns="90000" bIns="46800"/>
                <a:lstStyle/>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FFFF"/>
                      </a:solidFill>
                      <a:cs typeface="Times New Roman" charset="0"/>
                    </a:rPr>
                    <a:t> </a:t>
                  </a:r>
                </a:p>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cs typeface="Times New Roman" charset="0"/>
                    </a:rPr>
                    <a:t>Өнгөр-сөн</a:t>
                  </a:r>
                </a:p>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mn-MN" sz="1400" b="1">
                    <a:solidFill>
                      <a:srgbClr val="FFFFFF"/>
                    </a:solidFill>
                    <a:cs typeface="Times New Roman" charset="0"/>
                  </a:endParaRPr>
                </a:p>
              </p:txBody>
            </p:sp>
            <p:sp>
              <p:nvSpPr>
                <p:cNvPr id="485438" name="Rectangle 23"/>
                <p:cNvSpPr>
                  <a:spLocks noChangeArrowheads="1"/>
                </p:cNvSpPr>
                <p:nvPr/>
              </p:nvSpPr>
              <p:spPr bwMode="auto">
                <a:xfrm>
                  <a:off x="148" y="1449"/>
                  <a:ext cx="752" cy="888"/>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5395" name="Group 24"/>
              <p:cNvGrpSpPr>
                <a:grpSpLocks/>
              </p:cNvGrpSpPr>
              <p:nvPr/>
            </p:nvGrpSpPr>
            <p:grpSpPr bwMode="auto">
              <a:xfrm>
                <a:off x="902" y="1449"/>
                <a:ext cx="751" cy="887"/>
                <a:chOff x="902" y="1449"/>
                <a:chExt cx="751" cy="887"/>
              </a:xfrm>
            </p:grpSpPr>
            <p:sp>
              <p:nvSpPr>
                <p:cNvPr id="485435" name="Rectangle 25"/>
                <p:cNvSpPr>
                  <a:spLocks noChangeArrowheads="1"/>
                </p:cNvSpPr>
                <p:nvPr/>
              </p:nvSpPr>
              <p:spPr bwMode="auto">
                <a:xfrm>
                  <a:off x="956" y="1449"/>
                  <a:ext cx="642"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8320" rIns="90000" bIns="46800"/>
                <a:lstStyle/>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FFFF"/>
                      </a:solidFill>
                      <a:cs typeface="Times New Roman" charset="0"/>
                    </a:rPr>
                    <a:t> </a:t>
                  </a:r>
                </a:p>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FFFF"/>
                      </a:solidFill>
                      <a:cs typeface="Times New Roman" charset="0"/>
                    </a:rPr>
                    <a:t> </a:t>
                  </a:r>
                  <a:r>
                    <a:rPr lang="mn-MN" sz="1400" b="1">
                      <a:solidFill>
                        <a:srgbClr val="FFFFFF"/>
                      </a:solidFill>
                      <a:cs typeface="Times New Roman" charset="0"/>
                    </a:rPr>
                    <a:t>Би аврагд-чихсан</a:t>
                  </a:r>
                </a:p>
              </p:txBody>
            </p:sp>
            <p:sp>
              <p:nvSpPr>
                <p:cNvPr id="485436" name="Rectangle 26"/>
                <p:cNvSpPr>
                  <a:spLocks noChangeArrowheads="1"/>
                </p:cNvSpPr>
                <p:nvPr/>
              </p:nvSpPr>
              <p:spPr bwMode="auto">
                <a:xfrm>
                  <a:off x="902" y="1449"/>
                  <a:ext cx="752" cy="888"/>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5396" name="Group 27"/>
              <p:cNvGrpSpPr>
                <a:grpSpLocks/>
              </p:cNvGrpSpPr>
              <p:nvPr/>
            </p:nvGrpSpPr>
            <p:grpSpPr bwMode="auto">
              <a:xfrm>
                <a:off x="1655" y="1449"/>
                <a:ext cx="1488" cy="887"/>
                <a:chOff x="1655" y="1449"/>
                <a:chExt cx="1488" cy="887"/>
              </a:xfrm>
            </p:grpSpPr>
            <p:sp>
              <p:nvSpPr>
                <p:cNvPr id="485433" name="Rectangle 28"/>
                <p:cNvSpPr>
                  <a:spLocks noChangeArrowheads="1"/>
                </p:cNvSpPr>
                <p:nvPr/>
              </p:nvSpPr>
              <p:spPr bwMode="auto">
                <a:xfrm>
                  <a:off x="1710" y="1449"/>
                  <a:ext cx="1379"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8320" rIns="90000" bIns="46800"/>
                <a:lstStyle/>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cs typeface="Times New Roman" charset="0"/>
                    </a:rPr>
                    <a:t>Шийтгэлээс-Түүний үхлээр</a:t>
                  </a:r>
                  <a:r>
                    <a:rPr lang="en-US" sz="1400" b="1">
                      <a:solidFill>
                        <a:srgbClr val="FFFFFF"/>
                      </a:solidFill>
                      <a:cs typeface="Times New Roman" charset="0"/>
                    </a:rPr>
                    <a:t> (3:21-24)</a:t>
                  </a:r>
                </a:p>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cs typeface="Times New Roman" charset="0"/>
                    </a:rPr>
                    <a:t>Хууль- миний үхлээр </a:t>
                  </a:r>
                  <a:r>
                    <a:rPr lang="en-US" sz="1400" b="1">
                      <a:solidFill>
                        <a:srgbClr val="FFFFFF"/>
                      </a:solidFill>
                      <a:cs typeface="Times New Roman" charset="0"/>
                    </a:rPr>
                    <a:t>(6:3-7)</a:t>
                  </a:r>
                </a:p>
              </p:txBody>
            </p:sp>
            <p:sp>
              <p:nvSpPr>
                <p:cNvPr id="485434" name="Rectangle 29"/>
                <p:cNvSpPr>
                  <a:spLocks noChangeArrowheads="1"/>
                </p:cNvSpPr>
                <p:nvPr/>
              </p:nvSpPr>
              <p:spPr bwMode="auto">
                <a:xfrm>
                  <a:off x="1655" y="1449"/>
                  <a:ext cx="1489" cy="888"/>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5397" name="Group 30"/>
              <p:cNvGrpSpPr>
                <a:grpSpLocks/>
              </p:cNvGrpSpPr>
              <p:nvPr/>
            </p:nvGrpSpPr>
            <p:grpSpPr bwMode="auto">
              <a:xfrm>
                <a:off x="3146" y="1449"/>
                <a:ext cx="751" cy="887"/>
                <a:chOff x="3146" y="1449"/>
                <a:chExt cx="751" cy="887"/>
              </a:xfrm>
            </p:grpSpPr>
            <p:sp>
              <p:nvSpPr>
                <p:cNvPr id="485431" name="Rectangle 31"/>
                <p:cNvSpPr>
                  <a:spLocks noChangeArrowheads="1"/>
                </p:cNvSpPr>
                <p:nvPr/>
              </p:nvSpPr>
              <p:spPr bwMode="auto">
                <a:xfrm>
                  <a:off x="3201" y="1449"/>
                  <a:ext cx="642"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8320" rIns="90000" bIns="46800"/>
                <a:lstStyle/>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FFFF"/>
                      </a:solidFill>
                      <a:cs typeface="Times New Roman" charset="0"/>
                    </a:rPr>
                    <a:t>  </a:t>
                  </a:r>
                  <a:r>
                    <a:rPr lang="mn-MN" sz="1400" b="1">
                      <a:solidFill>
                        <a:srgbClr val="FFFFFF"/>
                      </a:solidFill>
                      <a:cs typeface="Times New Roman" charset="0"/>
                    </a:rPr>
                    <a:t>Христ-ийг хүлээн авахад</a:t>
                  </a:r>
                </a:p>
              </p:txBody>
            </p:sp>
            <p:sp>
              <p:nvSpPr>
                <p:cNvPr id="485432" name="Rectangle 32"/>
                <p:cNvSpPr>
                  <a:spLocks noChangeArrowheads="1"/>
                </p:cNvSpPr>
                <p:nvPr/>
              </p:nvSpPr>
              <p:spPr bwMode="auto">
                <a:xfrm>
                  <a:off x="3146" y="1449"/>
                  <a:ext cx="752" cy="888"/>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5398" name="Group 33"/>
              <p:cNvGrpSpPr>
                <a:grpSpLocks/>
              </p:cNvGrpSpPr>
              <p:nvPr/>
            </p:nvGrpSpPr>
            <p:grpSpPr bwMode="auto">
              <a:xfrm>
                <a:off x="3901" y="1449"/>
                <a:ext cx="1082" cy="887"/>
                <a:chOff x="3901" y="1449"/>
                <a:chExt cx="1082" cy="887"/>
              </a:xfrm>
            </p:grpSpPr>
            <p:sp>
              <p:nvSpPr>
                <p:cNvPr id="485429" name="Rectangle 34"/>
                <p:cNvSpPr>
                  <a:spLocks noChangeArrowheads="1"/>
                </p:cNvSpPr>
                <p:nvPr/>
              </p:nvSpPr>
              <p:spPr bwMode="auto">
                <a:xfrm>
                  <a:off x="3955" y="1449"/>
                  <a:ext cx="973"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8320" rIns="90000" bIns="46800"/>
                <a:lstStyle/>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FFFF"/>
                      </a:solidFill>
                      <a:cs typeface="Times New Roman" charset="0"/>
                    </a:rPr>
                    <a:t> </a:t>
                  </a:r>
                </a:p>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FFFF"/>
                      </a:solidFill>
                      <a:cs typeface="Times New Roman" charset="0"/>
                    </a:rPr>
                    <a:t> </a:t>
                  </a:r>
                </a:p>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cs typeface="Times New Roman" charset="0"/>
                    </a:rPr>
                    <a:t>Зөвтгөл</a:t>
                  </a:r>
                </a:p>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mn-MN" sz="1400" b="1">
                    <a:solidFill>
                      <a:srgbClr val="FFFFFF"/>
                    </a:solidFill>
                    <a:cs typeface="Times New Roman" charset="0"/>
                  </a:endParaRPr>
                </a:p>
              </p:txBody>
            </p:sp>
            <p:sp>
              <p:nvSpPr>
                <p:cNvPr id="485430" name="Rectangle 35"/>
                <p:cNvSpPr>
                  <a:spLocks noChangeArrowheads="1"/>
                </p:cNvSpPr>
                <p:nvPr/>
              </p:nvSpPr>
              <p:spPr bwMode="auto">
                <a:xfrm>
                  <a:off x="3901" y="1449"/>
                  <a:ext cx="1083" cy="888"/>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5399" name="Group 36"/>
              <p:cNvGrpSpPr>
                <a:grpSpLocks/>
              </p:cNvGrpSpPr>
              <p:nvPr/>
            </p:nvGrpSpPr>
            <p:grpSpPr bwMode="auto">
              <a:xfrm>
                <a:off x="148" y="2341"/>
                <a:ext cx="751" cy="768"/>
                <a:chOff x="148" y="2341"/>
                <a:chExt cx="751" cy="768"/>
              </a:xfrm>
            </p:grpSpPr>
            <p:sp>
              <p:nvSpPr>
                <p:cNvPr id="485427" name="Rectangle 37"/>
                <p:cNvSpPr>
                  <a:spLocks noChangeArrowheads="1"/>
                </p:cNvSpPr>
                <p:nvPr/>
              </p:nvSpPr>
              <p:spPr bwMode="auto">
                <a:xfrm>
                  <a:off x="203" y="2341"/>
                  <a:ext cx="642" cy="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8320" rIns="90000" bIns="46800"/>
                <a:lstStyle/>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FFFF"/>
                      </a:solidFill>
                      <a:cs typeface="Times New Roman" charset="0"/>
                    </a:rPr>
                    <a:t> </a:t>
                  </a:r>
                </a:p>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cs typeface="Times New Roman" charset="0"/>
                    </a:rPr>
                    <a:t>Одоо</a:t>
                  </a:r>
                </a:p>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mn-MN" sz="1400" b="1">
                    <a:solidFill>
                      <a:srgbClr val="FFFFFF"/>
                    </a:solidFill>
                    <a:cs typeface="Times New Roman" charset="0"/>
                  </a:endParaRPr>
                </a:p>
              </p:txBody>
            </p:sp>
            <p:sp>
              <p:nvSpPr>
                <p:cNvPr id="485428" name="Rectangle 38"/>
                <p:cNvSpPr>
                  <a:spLocks noChangeArrowheads="1"/>
                </p:cNvSpPr>
                <p:nvPr/>
              </p:nvSpPr>
              <p:spPr bwMode="auto">
                <a:xfrm>
                  <a:off x="148" y="2341"/>
                  <a:ext cx="752" cy="76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5400" name="Group 39"/>
              <p:cNvGrpSpPr>
                <a:grpSpLocks/>
              </p:cNvGrpSpPr>
              <p:nvPr/>
            </p:nvGrpSpPr>
            <p:grpSpPr bwMode="auto">
              <a:xfrm>
                <a:off x="902" y="2341"/>
                <a:ext cx="751" cy="768"/>
                <a:chOff x="902" y="2341"/>
                <a:chExt cx="751" cy="768"/>
              </a:xfrm>
            </p:grpSpPr>
            <p:sp>
              <p:nvSpPr>
                <p:cNvPr id="485425" name="Rectangle 40"/>
                <p:cNvSpPr>
                  <a:spLocks noChangeArrowheads="1"/>
                </p:cNvSpPr>
                <p:nvPr/>
              </p:nvSpPr>
              <p:spPr bwMode="auto">
                <a:xfrm>
                  <a:off x="956" y="2341"/>
                  <a:ext cx="642" cy="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8320" rIns="90000" bIns="46800"/>
                <a:lstStyle/>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cs typeface="Times New Roman" charset="0"/>
                    </a:rPr>
                    <a:t>Би авраг-даж байгаа</a:t>
                  </a:r>
                </a:p>
              </p:txBody>
            </p:sp>
            <p:sp>
              <p:nvSpPr>
                <p:cNvPr id="485426" name="Rectangle 41"/>
                <p:cNvSpPr>
                  <a:spLocks noChangeArrowheads="1"/>
                </p:cNvSpPr>
                <p:nvPr/>
              </p:nvSpPr>
              <p:spPr bwMode="auto">
                <a:xfrm>
                  <a:off x="902" y="2341"/>
                  <a:ext cx="752" cy="76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5401" name="Group 42"/>
              <p:cNvGrpSpPr>
                <a:grpSpLocks/>
              </p:cNvGrpSpPr>
              <p:nvPr/>
            </p:nvGrpSpPr>
            <p:grpSpPr bwMode="auto">
              <a:xfrm>
                <a:off x="1655" y="2341"/>
                <a:ext cx="1488" cy="768"/>
                <a:chOff x="1655" y="2341"/>
                <a:chExt cx="1488" cy="768"/>
              </a:xfrm>
            </p:grpSpPr>
            <p:sp>
              <p:nvSpPr>
                <p:cNvPr id="485423" name="Rectangle 43"/>
                <p:cNvSpPr>
                  <a:spLocks noChangeArrowheads="1"/>
                </p:cNvSpPr>
                <p:nvPr/>
              </p:nvSpPr>
              <p:spPr bwMode="auto">
                <a:xfrm>
                  <a:off x="1710" y="2341"/>
                  <a:ext cx="1379" cy="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8320" rIns="90000" bIns="46800"/>
                <a:lstStyle/>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b="1">
                    <a:solidFill>
                      <a:srgbClr val="FFFFFF"/>
                    </a:solidFill>
                    <a:cs typeface="Times New Roman" charset="0"/>
                  </a:endParaRPr>
                </a:p>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cs typeface="Times New Roman" charset="0"/>
                    </a:rPr>
                    <a:t>Хүч-дотор оршигч Сүнсээр</a:t>
                  </a:r>
                </a:p>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FFFF"/>
                      </a:solidFill>
                      <a:cs typeface="Times New Roman" charset="0"/>
                    </a:rPr>
                    <a:t>(8:2-14)</a:t>
                  </a:r>
                </a:p>
              </p:txBody>
            </p:sp>
            <p:sp>
              <p:nvSpPr>
                <p:cNvPr id="485424" name="Rectangle 44"/>
                <p:cNvSpPr>
                  <a:spLocks noChangeArrowheads="1"/>
                </p:cNvSpPr>
                <p:nvPr/>
              </p:nvSpPr>
              <p:spPr bwMode="auto">
                <a:xfrm>
                  <a:off x="1655" y="2341"/>
                  <a:ext cx="1489" cy="76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5402" name="Group 45"/>
              <p:cNvGrpSpPr>
                <a:grpSpLocks/>
              </p:cNvGrpSpPr>
              <p:nvPr/>
            </p:nvGrpSpPr>
            <p:grpSpPr bwMode="auto">
              <a:xfrm>
                <a:off x="3146" y="2341"/>
                <a:ext cx="751" cy="768"/>
                <a:chOff x="3146" y="2341"/>
                <a:chExt cx="751" cy="768"/>
              </a:xfrm>
            </p:grpSpPr>
            <p:sp>
              <p:nvSpPr>
                <p:cNvPr id="485421" name="Rectangle 46"/>
                <p:cNvSpPr>
                  <a:spLocks noChangeArrowheads="1"/>
                </p:cNvSpPr>
                <p:nvPr/>
              </p:nvSpPr>
              <p:spPr bwMode="auto">
                <a:xfrm>
                  <a:off x="3201" y="2341"/>
                  <a:ext cx="642" cy="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8320" rIns="90000" bIns="46800"/>
                <a:lstStyle/>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cs typeface="Times New Roman" charset="0"/>
                    </a:rPr>
                    <a:t>Сүнсэн дотор алхсан-аар</a:t>
                  </a:r>
                </a:p>
              </p:txBody>
            </p:sp>
            <p:sp>
              <p:nvSpPr>
                <p:cNvPr id="485422" name="Rectangle 47"/>
                <p:cNvSpPr>
                  <a:spLocks noChangeArrowheads="1"/>
                </p:cNvSpPr>
                <p:nvPr/>
              </p:nvSpPr>
              <p:spPr bwMode="auto">
                <a:xfrm>
                  <a:off x="3146" y="2341"/>
                  <a:ext cx="752" cy="76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5403" name="Group 48"/>
              <p:cNvGrpSpPr>
                <a:grpSpLocks/>
              </p:cNvGrpSpPr>
              <p:nvPr/>
            </p:nvGrpSpPr>
            <p:grpSpPr bwMode="auto">
              <a:xfrm>
                <a:off x="3901" y="2341"/>
                <a:ext cx="1082" cy="768"/>
                <a:chOff x="3901" y="2341"/>
                <a:chExt cx="1082" cy="768"/>
              </a:xfrm>
            </p:grpSpPr>
            <p:sp>
              <p:nvSpPr>
                <p:cNvPr id="485419" name="Rectangle 49"/>
                <p:cNvSpPr>
                  <a:spLocks noChangeArrowheads="1"/>
                </p:cNvSpPr>
                <p:nvPr/>
              </p:nvSpPr>
              <p:spPr bwMode="auto">
                <a:xfrm>
                  <a:off x="3955" y="2341"/>
                  <a:ext cx="973" cy="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8320" rIns="90000" bIns="46800"/>
                <a:lstStyle/>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FFFF"/>
                      </a:solidFill>
                      <a:cs typeface="Times New Roman" charset="0"/>
                    </a:rPr>
                    <a:t> </a:t>
                  </a:r>
                </a:p>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FFFF"/>
                      </a:solidFill>
                      <a:cs typeface="Times New Roman" charset="0"/>
                    </a:rPr>
                    <a:t> </a:t>
                  </a:r>
                </a:p>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cs typeface="Times New Roman" charset="0"/>
                    </a:rPr>
                    <a:t>Ариусгал</a:t>
                  </a:r>
                </a:p>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mn-MN" sz="1400" b="1">
                    <a:solidFill>
                      <a:srgbClr val="FFFFFF"/>
                    </a:solidFill>
                    <a:cs typeface="Times New Roman" charset="0"/>
                  </a:endParaRPr>
                </a:p>
              </p:txBody>
            </p:sp>
            <p:sp>
              <p:nvSpPr>
                <p:cNvPr id="485420" name="Rectangle 50"/>
                <p:cNvSpPr>
                  <a:spLocks noChangeArrowheads="1"/>
                </p:cNvSpPr>
                <p:nvPr/>
              </p:nvSpPr>
              <p:spPr bwMode="auto">
                <a:xfrm>
                  <a:off x="3901" y="2341"/>
                  <a:ext cx="1083" cy="76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5404" name="Group 51"/>
              <p:cNvGrpSpPr>
                <a:grpSpLocks/>
              </p:cNvGrpSpPr>
              <p:nvPr/>
            </p:nvGrpSpPr>
            <p:grpSpPr bwMode="auto">
              <a:xfrm>
                <a:off x="148" y="3112"/>
                <a:ext cx="751" cy="769"/>
                <a:chOff x="148" y="3112"/>
                <a:chExt cx="751" cy="769"/>
              </a:xfrm>
            </p:grpSpPr>
            <p:sp>
              <p:nvSpPr>
                <p:cNvPr id="485417" name="Rectangle 52"/>
                <p:cNvSpPr>
                  <a:spLocks noChangeArrowheads="1"/>
                </p:cNvSpPr>
                <p:nvPr/>
              </p:nvSpPr>
              <p:spPr bwMode="auto">
                <a:xfrm>
                  <a:off x="203" y="3112"/>
                  <a:ext cx="642" cy="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8320" rIns="90000" bIns="46800"/>
                <a:lstStyle/>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FFFF"/>
                      </a:solidFill>
                      <a:cs typeface="Times New Roman" charset="0"/>
                    </a:rPr>
                    <a:t> </a:t>
                  </a:r>
                </a:p>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cs typeface="Times New Roman" charset="0"/>
                    </a:rPr>
                    <a:t>Ирээдүй</a:t>
                  </a:r>
                </a:p>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mn-MN" sz="1400" b="1">
                    <a:solidFill>
                      <a:srgbClr val="FFFFFF"/>
                    </a:solidFill>
                    <a:cs typeface="Times New Roman" charset="0"/>
                  </a:endParaRPr>
                </a:p>
              </p:txBody>
            </p:sp>
            <p:sp>
              <p:nvSpPr>
                <p:cNvPr id="485418" name="Rectangle 53"/>
                <p:cNvSpPr>
                  <a:spLocks noChangeArrowheads="1"/>
                </p:cNvSpPr>
                <p:nvPr/>
              </p:nvSpPr>
              <p:spPr bwMode="auto">
                <a:xfrm>
                  <a:off x="148" y="3112"/>
                  <a:ext cx="752" cy="77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5405" name="Group 54"/>
              <p:cNvGrpSpPr>
                <a:grpSpLocks/>
              </p:cNvGrpSpPr>
              <p:nvPr/>
            </p:nvGrpSpPr>
            <p:grpSpPr bwMode="auto">
              <a:xfrm>
                <a:off x="902" y="3112"/>
                <a:ext cx="751" cy="769"/>
                <a:chOff x="902" y="3112"/>
                <a:chExt cx="751" cy="769"/>
              </a:xfrm>
            </p:grpSpPr>
            <p:sp>
              <p:nvSpPr>
                <p:cNvPr id="485415" name="Rectangle 55"/>
                <p:cNvSpPr>
                  <a:spLocks noChangeArrowheads="1"/>
                </p:cNvSpPr>
                <p:nvPr/>
              </p:nvSpPr>
              <p:spPr bwMode="auto">
                <a:xfrm>
                  <a:off x="956" y="3112"/>
                  <a:ext cx="642" cy="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8320" rIns="90000" bIns="46800"/>
                <a:lstStyle/>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cs typeface="Times New Roman" charset="0"/>
                    </a:rPr>
                    <a:t>Би авраг-дах болно</a:t>
                  </a:r>
                </a:p>
              </p:txBody>
            </p:sp>
            <p:sp>
              <p:nvSpPr>
                <p:cNvPr id="485416" name="Rectangle 56"/>
                <p:cNvSpPr>
                  <a:spLocks noChangeArrowheads="1"/>
                </p:cNvSpPr>
                <p:nvPr/>
              </p:nvSpPr>
              <p:spPr bwMode="auto">
                <a:xfrm>
                  <a:off x="902" y="3112"/>
                  <a:ext cx="752" cy="77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5406" name="Group 57"/>
              <p:cNvGrpSpPr>
                <a:grpSpLocks/>
              </p:cNvGrpSpPr>
              <p:nvPr/>
            </p:nvGrpSpPr>
            <p:grpSpPr bwMode="auto">
              <a:xfrm>
                <a:off x="1655" y="3112"/>
                <a:ext cx="1488" cy="769"/>
                <a:chOff x="1655" y="3112"/>
                <a:chExt cx="1488" cy="769"/>
              </a:xfrm>
            </p:grpSpPr>
            <p:sp>
              <p:nvSpPr>
                <p:cNvPr id="485413" name="Rectangle 58"/>
                <p:cNvSpPr>
                  <a:spLocks noChangeArrowheads="1"/>
                </p:cNvSpPr>
                <p:nvPr/>
              </p:nvSpPr>
              <p:spPr bwMode="auto">
                <a:xfrm>
                  <a:off x="1710" y="3112"/>
                  <a:ext cx="1379" cy="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8320" rIns="90000" bIns="46800"/>
                <a:lstStyle/>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cs typeface="Times New Roman" charset="0"/>
                    </a:rPr>
                    <a:t>Оршихуй-миний биеийн золилт</a:t>
                  </a:r>
                </a:p>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FFFF"/>
                      </a:solidFill>
                      <a:cs typeface="Times New Roman" charset="0"/>
                    </a:rPr>
                    <a:t>(8:22-25)</a:t>
                  </a:r>
                </a:p>
              </p:txBody>
            </p:sp>
            <p:sp>
              <p:nvSpPr>
                <p:cNvPr id="485414" name="Rectangle 59"/>
                <p:cNvSpPr>
                  <a:spLocks noChangeArrowheads="1"/>
                </p:cNvSpPr>
                <p:nvPr/>
              </p:nvSpPr>
              <p:spPr bwMode="auto">
                <a:xfrm>
                  <a:off x="1655" y="3112"/>
                  <a:ext cx="1489" cy="77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5407" name="Group 60"/>
              <p:cNvGrpSpPr>
                <a:grpSpLocks/>
              </p:cNvGrpSpPr>
              <p:nvPr/>
            </p:nvGrpSpPr>
            <p:grpSpPr bwMode="auto">
              <a:xfrm>
                <a:off x="3146" y="3112"/>
                <a:ext cx="751" cy="769"/>
                <a:chOff x="3146" y="3112"/>
                <a:chExt cx="751" cy="769"/>
              </a:xfrm>
            </p:grpSpPr>
            <p:sp>
              <p:nvSpPr>
                <p:cNvPr id="485411" name="Rectangle 61"/>
                <p:cNvSpPr>
                  <a:spLocks noChangeArrowheads="1"/>
                </p:cNvSpPr>
                <p:nvPr/>
              </p:nvSpPr>
              <p:spPr bwMode="auto">
                <a:xfrm>
                  <a:off x="3201" y="3112"/>
                  <a:ext cx="642" cy="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8320" rIns="90000" bIns="46800"/>
                <a:lstStyle/>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FFFF"/>
                      </a:solidFill>
                      <a:cs typeface="Times New Roman" charset="0"/>
                    </a:rPr>
                    <a:t> </a:t>
                  </a:r>
                  <a:r>
                    <a:rPr lang="mn-MN" sz="1400" b="1">
                      <a:solidFill>
                        <a:srgbClr val="FFFFFF"/>
                      </a:solidFill>
                      <a:cs typeface="Times New Roman" charset="0"/>
                    </a:rPr>
                    <a:t>Би шинэ биетэй болоход</a:t>
                  </a:r>
                </a:p>
              </p:txBody>
            </p:sp>
            <p:sp>
              <p:nvSpPr>
                <p:cNvPr id="485412" name="Rectangle 62"/>
                <p:cNvSpPr>
                  <a:spLocks noChangeArrowheads="1"/>
                </p:cNvSpPr>
                <p:nvPr/>
              </p:nvSpPr>
              <p:spPr bwMode="auto">
                <a:xfrm>
                  <a:off x="3146" y="3112"/>
                  <a:ext cx="752" cy="77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5408" name="Group 63"/>
              <p:cNvGrpSpPr>
                <a:grpSpLocks/>
              </p:cNvGrpSpPr>
              <p:nvPr/>
            </p:nvGrpSpPr>
            <p:grpSpPr bwMode="auto">
              <a:xfrm>
                <a:off x="3901" y="3112"/>
                <a:ext cx="1082" cy="769"/>
                <a:chOff x="3901" y="3112"/>
                <a:chExt cx="1082" cy="769"/>
              </a:xfrm>
            </p:grpSpPr>
            <p:sp>
              <p:nvSpPr>
                <p:cNvPr id="485409" name="Rectangle 64"/>
                <p:cNvSpPr>
                  <a:spLocks noChangeArrowheads="1"/>
                </p:cNvSpPr>
                <p:nvPr/>
              </p:nvSpPr>
              <p:spPr bwMode="auto">
                <a:xfrm>
                  <a:off x="3955" y="3112"/>
                  <a:ext cx="973" cy="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8320" rIns="90000" bIns="46800"/>
                <a:lstStyle/>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FFFF"/>
                      </a:solidFill>
                      <a:cs typeface="Times New Roman" charset="0"/>
                    </a:rPr>
                    <a:t> </a:t>
                  </a:r>
                </a:p>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cs typeface="Times New Roman" charset="0"/>
                    </a:rPr>
                    <a:t>Алдаршуу-лал</a:t>
                  </a:r>
                </a:p>
                <a:p>
                  <a:pPr algn="ct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mn-MN" sz="1400" b="1">
                    <a:solidFill>
                      <a:srgbClr val="FFFFFF"/>
                    </a:solidFill>
                    <a:cs typeface="Times New Roman" charset="0"/>
                  </a:endParaRPr>
                </a:p>
              </p:txBody>
            </p:sp>
            <p:sp>
              <p:nvSpPr>
                <p:cNvPr id="485410" name="Rectangle 65"/>
                <p:cNvSpPr>
                  <a:spLocks noChangeArrowheads="1"/>
                </p:cNvSpPr>
                <p:nvPr/>
              </p:nvSpPr>
              <p:spPr bwMode="auto">
                <a:xfrm>
                  <a:off x="3901" y="3112"/>
                  <a:ext cx="1083" cy="77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485388" name="Rectangle 66"/>
            <p:cNvSpPr>
              <a:spLocks noChangeArrowheads="1"/>
            </p:cNvSpPr>
            <p:nvPr/>
          </p:nvSpPr>
          <p:spPr bwMode="auto">
            <a:xfrm>
              <a:off x="144" y="912"/>
              <a:ext cx="4846" cy="2977"/>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pic>
        <p:nvPicPr>
          <p:cNvPr id="485382" name="Picture 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3025" y="3886200"/>
            <a:ext cx="14509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85383" name="Picture 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5486400"/>
            <a:ext cx="9398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85384"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5137150"/>
            <a:ext cx="9525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85385" name="Picture 7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2133600"/>
            <a:ext cx="1185863"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85386" name="Text Box 71"/>
          <p:cNvSpPr txBox="1">
            <a:spLocks noChangeArrowheads="1"/>
          </p:cNvSpPr>
          <p:nvPr/>
        </p:nvSpPr>
        <p:spPr bwMode="auto">
          <a:xfrm>
            <a:off x="8275638" y="71438"/>
            <a:ext cx="857250" cy="455612"/>
          </a:xfrm>
          <a:prstGeom prst="rect">
            <a:avLst/>
          </a:prstGeom>
          <a:solidFill>
            <a:srgbClr val="000066"/>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680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en-US" b="1">
                <a:solidFill>
                  <a:srgbClr val="FFFFFF"/>
                </a:solidFill>
                <a:latin typeface="Arial" charset="0"/>
                <a:cs typeface="Arial Unicode MS" charset="0"/>
              </a:rPr>
              <a:t>155a</a:t>
            </a:r>
          </a:p>
        </p:txBody>
      </p:sp>
    </p:spTree>
  </p:cSld>
  <p:clrMapOvr>
    <a:masterClrMapping/>
  </p:clrMapOvr>
  <p:transition xmlns:p14="http://schemas.microsoft.com/office/powerpoint/2010/main">
    <p:blinds dir="vert"/>
  </p:transition>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AC91B9D3-499F-BE40-8DDC-375DB41BC1F2}" type="slidenum">
              <a:rPr lang="en-US" sz="1400" b="1">
                <a:solidFill>
                  <a:srgbClr val="000000"/>
                </a:solidFill>
                <a:cs typeface="Arial Unicode MS" charset="0"/>
              </a:rPr>
              <a:pPr algn="r" eaLnBrk="1" hangingPunct="1">
                <a:lnSpc>
                  <a:spcPct val="95000"/>
                </a:lnSpc>
              </a:pPr>
              <a:t>4</a:t>
            </a:fld>
            <a:endParaRPr lang="en-US" sz="1400" b="1">
              <a:solidFill>
                <a:srgbClr val="000000"/>
              </a:solidFill>
              <a:cs typeface="Arial Unicode MS" charset="0"/>
            </a:endParaRPr>
          </a:p>
        </p:txBody>
      </p:sp>
      <p:sp>
        <p:nvSpPr>
          <p:cNvPr id="413699" name="Text Box 2"/>
          <p:cNvSpPr txBox="1">
            <a:spLocks noChangeArrowheads="1"/>
          </p:cNvSpPr>
          <p:nvPr/>
        </p:nvSpPr>
        <p:spPr bwMode="auto">
          <a:xfrm>
            <a:off x="685800" y="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948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5000"/>
              </a:lnSpc>
            </a:pPr>
            <a:r>
              <a:rPr lang="mn-MN" sz="3600">
                <a:solidFill>
                  <a:srgbClr val="FFFFFF"/>
                </a:solidFill>
              </a:rPr>
              <a:t>Паулын 3 дахь аялал</a:t>
            </a:r>
          </a:p>
        </p:txBody>
      </p:sp>
      <p:pic>
        <p:nvPicPr>
          <p:cNvPr id="4137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838200"/>
            <a:ext cx="7620000" cy="571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828800"/>
            <a:ext cx="21669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89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2800350"/>
            <a:ext cx="47783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89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362200"/>
            <a:ext cx="47783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891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590800"/>
            <a:ext cx="47783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892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676400"/>
            <a:ext cx="47783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8921"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590800"/>
            <a:ext cx="47783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892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810000"/>
            <a:ext cx="47783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892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4495800"/>
            <a:ext cx="47783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8924" name="Oval 12"/>
          <p:cNvSpPr>
            <a:spLocks noChangeArrowheads="1"/>
          </p:cNvSpPr>
          <p:nvPr/>
        </p:nvSpPr>
        <p:spPr bwMode="auto">
          <a:xfrm>
            <a:off x="4267200" y="3048000"/>
            <a:ext cx="1066800" cy="685800"/>
          </a:xfrm>
          <a:prstGeom prst="ellipse">
            <a:avLst/>
          </a:prstGeom>
          <a:noFill/>
          <a:ln w="3816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3710" name="Text Box 13"/>
          <p:cNvSpPr txBox="1">
            <a:spLocks noChangeArrowheads="1"/>
          </p:cNvSpPr>
          <p:nvPr/>
        </p:nvSpPr>
        <p:spPr bwMode="auto">
          <a:xfrm>
            <a:off x="8428038" y="76200"/>
            <a:ext cx="638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5000"/>
              </a:lnSpc>
            </a:pPr>
            <a:r>
              <a:rPr lang="en-US" b="1">
                <a:solidFill>
                  <a:srgbClr val="FFFFFF"/>
                </a:solidFill>
                <a:cs typeface="Arial Unicode MS" charset="0"/>
              </a:rPr>
              <a:t>140</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8917"/>
                                        </p:tgtEl>
                                        <p:attrNameLst>
                                          <p:attrName>style.visibility</p:attrName>
                                        </p:attrNameLst>
                                      </p:cBhvr>
                                      <p:to>
                                        <p:strVal val="visible"/>
                                      </p:to>
                                    </p:set>
                                    <p:anim calcmode="lin" valueType="num">
                                      <p:cBhvr additive="repl">
                                        <p:cTn id="7" dur="500" fill="hold"/>
                                        <p:tgtEl>
                                          <p:spTgt spid="38917"/>
                                        </p:tgtEl>
                                        <p:attrNameLst>
                                          <p:attrName>ppt_x</p:attrName>
                                        </p:attrNameLst>
                                      </p:cBhvr>
                                      <p:tavLst>
                                        <p:tav>
                                          <p:val>
                                            <p:strVal val="0-#ppt_w/2"/>
                                          </p:val>
                                        </p:tav>
                                        <p:tav>
                                          <p:val>
                                            <p:strVal val="#ppt_x"/>
                                          </p:val>
                                        </p:tav>
                                      </p:tavLst>
                                    </p:anim>
                                    <p:anim calcmode="lin" valueType="num">
                                      <p:cBhvr additive="repl">
                                        <p:cTn id="8" dur="500" fill="hold"/>
                                        <p:tgtEl>
                                          <p:spTgt spid="38917"/>
                                        </p:tgtEl>
                                        <p:attrNameLst>
                                          <p:attrName>ppt_y</p:attrName>
                                        </p:attrNameLst>
                                      </p:cBhvr>
                                      <p:tavLst>
                                        <p:tav>
                                          <p:val>
                                            <p:strVal val="#ppt_y"/>
                                          </p:val>
                                        </p:tav>
                                        <p:tav>
                                          <p:val>
                                            <p:strVal val="#ppt_y"/>
                                          </p:val>
                                        </p:tav>
                                      </p:tavLst>
                                    </p:anim>
                                  </p:childTnLst>
                                </p:cTn>
                              </p:par>
                            </p:childTnLst>
                          </p:cTn>
                        </p:par>
                        <p:par>
                          <p:cTn id="9" fill="hold" nodeType="afterGroup">
                            <p:stCondLst>
                              <p:cond delay="2500"/>
                            </p:stCondLst>
                            <p:childTnLst>
                              <p:par>
                                <p:cTn id="10" presetID="2" presetClass="entr" presetSubtype="8" fill="hold" nodeType="afterEffect">
                                  <p:stCondLst>
                                    <p:cond delay="0"/>
                                  </p:stCondLst>
                                  <p:childTnLst>
                                    <p:set>
                                      <p:cBhvr additive="repl">
                                        <p:cTn id="11" dur="1" fill="hold">
                                          <p:stCondLst>
                                            <p:cond delay="0"/>
                                          </p:stCondLst>
                                        </p:cTn>
                                        <p:tgtEl>
                                          <p:spTgt spid="38918"/>
                                        </p:tgtEl>
                                        <p:attrNameLst>
                                          <p:attrName>style.visibility</p:attrName>
                                        </p:attrNameLst>
                                      </p:cBhvr>
                                      <p:to>
                                        <p:strVal val="visible"/>
                                      </p:to>
                                    </p:set>
                                    <p:anim calcmode="lin" valueType="num">
                                      <p:cBhvr additive="repl">
                                        <p:cTn id="12" dur="500" fill="hold"/>
                                        <p:tgtEl>
                                          <p:spTgt spid="38918"/>
                                        </p:tgtEl>
                                        <p:attrNameLst>
                                          <p:attrName>ppt_x</p:attrName>
                                        </p:attrNameLst>
                                      </p:cBhvr>
                                      <p:tavLst>
                                        <p:tav>
                                          <p:val>
                                            <p:strVal val="0-#ppt_w/2"/>
                                          </p:val>
                                        </p:tav>
                                        <p:tav>
                                          <p:val>
                                            <p:strVal val="#ppt_x"/>
                                          </p:val>
                                        </p:tav>
                                      </p:tavLst>
                                    </p:anim>
                                    <p:anim calcmode="lin" valueType="num">
                                      <p:cBhvr additive="repl">
                                        <p:cTn id="13" dur="500" fill="hold"/>
                                        <p:tgtEl>
                                          <p:spTgt spid="38918"/>
                                        </p:tgtEl>
                                        <p:attrNameLst>
                                          <p:attrName>ppt_y</p:attrName>
                                        </p:attrNameLst>
                                      </p:cBhvr>
                                      <p:tavLst>
                                        <p:tav>
                                          <p:val>
                                            <p:strVal val="#ppt_y"/>
                                          </p:val>
                                        </p:tav>
                                        <p:tav>
                                          <p:val>
                                            <p:strVal val="#ppt_y"/>
                                          </p:val>
                                        </p:tav>
                                      </p:tavLst>
                                    </p:anim>
                                  </p:childTnLst>
                                </p:cTn>
                              </p:par>
                            </p:childTnLst>
                          </p:cTn>
                        </p:par>
                        <p:par>
                          <p:cTn id="14" fill="hold" nodeType="afterGroup">
                            <p:stCondLst>
                              <p:cond delay="5000"/>
                            </p:stCondLst>
                            <p:childTnLst>
                              <p:par>
                                <p:cTn id="15" presetID="2" presetClass="entr" presetSubtype="8" fill="hold" nodeType="afterEffect">
                                  <p:stCondLst>
                                    <p:cond delay="0"/>
                                  </p:stCondLst>
                                  <p:childTnLst>
                                    <p:set>
                                      <p:cBhvr additive="repl">
                                        <p:cTn id="16" dur="1" fill="hold">
                                          <p:stCondLst>
                                            <p:cond delay="0"/>
                                          </p:stCondLst>
                                        </p:cTn>
                                        <p:tgtEl>
                                          <p:spTgt spid="38919"/>
                                        </p:tgtEl>
                                        <p:attrNameLst>
                                          <p:attrName>style.visibility</p:attrName>
                                        </p:attrNameLst>
                                      </p:cBhvr>
                                      <p:to>
                                        <p:strVal val="visible"/>
                                      </p:to>
                                    </p:set>
                                    <p:anim calcmode="lin" valueType="num">
                                      <p:cBhvr additive="repl">
                                        <p:cTn id="17" dur="500" fill="hold"/>
                                        <p:tgtEl>
                                          <p:spTgt spid="38919"/>
                                        </p:tgtEl>
                                        <p:attrNameLst>
                                          <p:attrName>ppt_x</p:attrName>
                                        </p:attrNameLst>
                                      </p:cBhvr>
                                      <p:tavLst>
                                        <p:tav>
                                          <p:val>
                                            <p:strVal val="0-#ppt_w/2"/>
                                          </p:val>
                                        </p:tav>
                                        <p:tav>
                                          <p:val>
                                            <p:strVal val="#ppt_x"/>
                                          </p:val>
                                        </p:tav>
                                      </p:tavLst>
                                    </p:anim>
                                    <p:anim calcmode="lin" valueType="num">
                                      <p:cBhvr additive="repl">
                                        <p:cTn id="18" dur="500" fill="hold"/>
                                        <p:tgtEl>
                                          <p:spTgt spid="38919"/>
                                        </p:tgtEl>
                                        <p:attrNameLst>
                                          <p:attrName>ppt_y</p:attrName>
                                        </p:attrNameLst>
                                      </p:cBhvr>
                                      <p:tavLst>
                                        <p:tav>
                                          <p:val>
                                            <p:strVal val="#ppt_y"/>
                                          </p:val>
                                        </p:tav>
                                        <p:tav>
                                          <p:val>
                                            <p:strVal val="#ppt_y"/>
                                          </p:val>
                                        </p:tav>
                                      </p:tavLst>
                                    </p:anim>
                                  </p:childTnLst>
                                </p:cTn>
                              </p:par>
                            </p:childTnLst>
                          </p:cTn>
                        </p:par>
                        <p:par>
                          <p:cTn id="19" fill="hold" nodeType="afterGroup">
                            <p:stCondLst>
                              <p:cond delay="7500"/>
                            </p:stCondLst>
                            <p:childTnLst>
                              <p:par>
                                <p:cTn id="20" presetID="2" presetClass="entr" presetSubtype="8" fill="hold" nodeType="afterEffect">
                                  <p:stCondLst>
                                    <p:cond delay="0"/>
                                  </p:stCondLst>
                                  <p:childTnLst>
                                    <p:set>
                                      <p:cBhvr additive="repl">
                                        <p:cTn id="21" dur="1" fill="hold">
                                          <p:stCondLst>
                                            <p:cond delay="0"/>
                                          </p:stCondLst>
                                        </p:cTn>
                                        <p:tgtEl>
                                          <p:spTgt spid="38920"/>
                                        </p:tgtEl>
                                        <p:attrNameLst>
                                          <p:attrName>style.visibility</p:attrName>
                                        </p:attrNameLst>
                                      </p:cBhvr>
                                      <p:to>
                                        <p:strVal val="visible"/>
                                      </p:to>
                                    </p:set>
                                    <p:anim calcmode="lin" valueType="num">
                                      <p:cBhvr additive="repl">
                                        <p:cTn id="22" dur="500" fill="hold"/>
                                        <p:tgtEl>
                                          <p:spTgt spid="38920"/>
                                        </p:tgtEl>
                                        <p:attrNameLst>
                                          <p:attrName>ppt_x</p:attrName>
                                        </p:attrNameLst>
                                      </p:cBhvr>
                                      <p:tavLst>
                                        <p:tav>
                                          <p:val>
                                            <p:strVal val="0-#ppt_w/2"/>
                                          </p:val>
                                        </p:tav>
                                        <p:tav>
                                          <p:val>
                                            <p:strVal val="#ppt_x"/>
                                          </p:val>
                                        </p:tav>
                                      </p:tavLst>
                                    </p:anim>
                                    <p:anim calcmode="lin" valueType="num">
                                      <p:cBhvr additive="repl">
                                        <p:cTn id="23" dur="500" fill="hold"/>
                                        <p:tgtEl>
                                          <p:spTgt spid="38920"/>
                                        </p:tgtEl>
                                        <p:attrNameLst>
                                          <p:attrName>ppt_y</p:attrName>
                                        </p:attrNameLst>
                                      </p:cBhvr>
                                      <p:tavLst>
                                        <p:tav>
                                          <p:val>
                                            <p:strVal val="#ppt_y"/>
                                          </p:val>
                                        </p:tav>
                                        <p:tav>
                                          <p:val>
                                            <p:strVal val="#ppt_y"/>
                                          </p:val>
                                        </p:tav>
                                      </p:tavLst>
                                    </p:anim>
                                  </p:childTnLst>
                                </p:cTn>
                              </p:par>
                            </p:childTnLst>
                          </p:cTn>
                        </p:par>
                        <p:par>
                          <p:cTn id="24" fill="hold" nodeType="afterGroup">
                            <p:stCondLst>
                              <p:cond delay="10000"/>
                            </p:stCondLst>
                            <p:childTnLst>
                              <p:par>
                                <p:cTn id="25" presetID="2" presetClass="entr" presetSubtype="8" fill="hold" nodeType="afterEffect">
                                  <p:stCondLst>
                                    <p:cond delay="0"/>
                                  </p:stCondLst>
                                  <p:childTnLst>
                                    <p:set>
                                      <p:cBhvr additive="repl">
                                        <p:cTn id="26" dur="1" fill="hold">
                                          <p:stCondLst>
                                            <p:cond delay="0"/>
                                          </p:stCondLst>
                                        </p:cTn>
                                        <p:tgtEl>
                                          <p:spTgt spid="38921"/>
                                        </p:tgtEl>
                                        <p:attrNameLst>
                                          <p:attrName>style.visibility</p:attrName>
                                        </p:attrNameLst>
                                      </p:cBhvr>
                                      <p:to>
                                        <p:strVal val="visible"/>
                                      </p:to>
                                    </p:set>
                                    <p:anim calcmode="lin" valueType="num">
                                      <p:cBhvr additive="repl">
                                        <p:cTn id="27" dur="500" fill="hold"/>
                                        <p:tgtEl>
                                          <p:spTgt spid="38921"/>
                                        </p:tgtEl>
                                        <p:attrNameLst>
                                          <p:attrName>ppt_x</p:attrName>
                                        </p:attrNameLst>
                                      </p:cBhvr>
                                      <p:tavLst>
                                        <p:tav>
                                          <p:val>
                                            <p:strVal val="0-#ppt_w/2"/>
                                          </p:val>
                                        </p:tav>
                                        <p:tav>
                                          <p:val>
                                            <p:strVal val="#ppt_x"/>
                                          </p:val>
                                        </p:tav>
                                      </p:tavLst>
                                    </p:anim>
                                    <p:anim calcmode="lin" valueType="num">
                                      <p:cBhvr additive="repl">
                                        <p:cTn id="28" dur="500" fill="hold"/>
                                        <p:tgtEl>
                                          <p:spTgt spid="38921"/>
                                        </p:tgtEl>
                                        <p:attrNameLst>
                                          <p:attrName>ppt_y</p:attrName>
                                        </p:attrNameLst>
                                      </p:cBhvr>
                                      <p:tavLst>
                                        <p:tav>
                                          <p:val>
                                            <p:strVal val="#ppt_y"/>
                                          </p:val>
                                        </p:tav>
                                        <p:tav>
                                          <p:val>
                                            <p:strVal val="#ppt_y"/>
                                          </p:val>
                                        </p:tav>
                                      </p:tavLst>
                                    </p:anim>
                                  </p:childTnLst>
                                </p:cTn>
                              </p:par>
                            </p:childTnLst>
                          </p:cTn>
                        </p:par>
                        <p:par>
                          <p:cTn id="29" fill="hold" nodeType="afterGroup">
                            <p:stCondLst>
                              <p:cond delay="12500"/>
                            </p:stCondLst>
                            <p:childTnLst>
                              <p:par>
                                <p:cTn id="30" presetID="9" presetClass="entr" fill="hold" grpId="0" nodeType="afterEffect">
                                  <p:stCondLst>
                                    <p:cond delay="3000"/>
                                  </p:stCondLst>
                                  <p:childTnLst>
                                    <p:set>
                                      <p:cBhvr additive="repl">
                                        <p:cTn id="31" dur="1" fill="hold">
                                          <p:stCondLst>
                                            <p:cond delay="0"/>
                                          </p:stCondLst>
                                        </p:cTn>
                                        <p:tgtEl>
                                          <p:spTgt spid="38924"/>
                                        </p:tgtEl>
                                        <p:attrNameLst>
                                          <p:attrName>style.visibility</p:attrName>
                                        </p:attrNameLst>
                                      </p:cBhvr>
                                      <p:to>
                                        <p:strVal val="visible"/>
                                      </p:to>
                                    </p:set>
                                    <p:animEffect transition="in" filter="dissolve">
                                      <p:cBhvr additive="repl">
                                        <p:cTn id="32" dur="500"/>
                                        <p:tgtEl>
                                          <p:spTgt spid="38924"/>
                                        </p:tgtEl>
                                      </p:cBhvr>
                                    </p:animEffect>
                                  </p:childTnLst>
                                </p:cTn>
                              </p:par>
                            </p:childTnLst>
                          </p:cTn>
                        </p:par>
                        <p:par>
                          <p:cTn id="33" fill="hold" nodeType="afterGroup">
                            <p:stCondLst>
                              <p:cond delay="16000"/>
                            </p:stCondLst>
                            <p:childTnLst>
                              <p:par>
                                <p:cTn id="34" presetID="2" presetClass="entr" presetSubtype="8" fill="hold" nodeType="afterEffect">
                                  <p:stCondLst>
                                    <p:cond delay="0"/>
                                  </p:stCondLst>
                                  <p:childTnLst>
                                    <p:set>
                                      <p:cBhvr additive="repl">
                                        <p:cTn id="35" dur="1" fill="hold">
                                          <p:stCondLst>
                                            <p:cond delay="0"/>
                                          </p:stCondLst>
                                        </p:cTn>
                                        <p:tgtEl>
                                          <p:spTgt spid="38922"/>
                                        </p:tgtEl>
                                        <p:attrNameLst>
                                          <p:attrName>style.visibility</p:attrName>
                                        </p:attrNameLst>
                                      </p:cBhvr>
                                      <p:to>
                                        <p:strVal val="visible"/>
                                      </p:to>
                                    </p:set>
                                    <p:anim calcmode="lin" valueType="num">
                                      <p:cBhvr additive="repl">
                                        <p:cTn id="36" dur="500" fill="hold"/>
                                        <p:tgtEl>
                                          <p:spTgt spid="38922"/>
                                        </p:tgtEl>
                                        <p:attrNameLst>
                                          <p:attrName>ppt_x</p:attrName>
                                        </p:attrNameLst>
                                      </p:cBhvr>
                                      <p:tavLst>
                                        <p:tav>
                                          <p:val>
                                            <p:strVal val="0-#ppt_w/2"/>
                                          </p:val>
                                        </p:tav>
                                        <p:tav>
                                          <p:val>
                                            <p:strVal val="#ppt_x"/>
                                          </p:val>
                                        </p:tav>
                                      </p:tavLst>
                                    </p:anim>
                                    <p:anim calcmode="lin" valueType="num">
                                      <p:cBhvr additive="repl">
                                        <p:cTn id="37" dur="500" fill="hold"/>
                                        <p:tgtEl>
                                          <p:spTgt spid="38922"/>
                                        </p:tgtEl>
                                        <p:attrNameLst>
                                          <p:attrName>ppt_y</p:attrName>
                                        </p:attrNameLst>
                                      </p:cBhvr>
                                      <p:tavLst>
                                        <p:tav>
                                          <p:val>
                                            <p:strVal val="#ppt_y"/>
                                          </p:val>
                                        </p:tav>
                                        <p:tav>
                                          <p:val>
                                            <p:strVal val="#ppt_y"/>
                                          </p:val>
                                        </p:tav>
                                      </p:tavLst>
                                    </p:anim>
                                  </p:childTnLst>
                                </p:cTn>
                              </p:par>
                            </p:childTnLst>
                          </p:cTn>
                        </p:par>
                        <p:par>
                          <p:cTn id="38" fill="hold" nodeType="afterGroup">
                            <p:stCondLst>
                              <p:cond delay="18500"/>
                            </p:stCondLst>
                            <p:childTnLst>
                              <p:par>
                                <p:cTn id="39" presetID="2" presetClass="entr" presetSubtype="8" fill="hold" nodeType="afterEffect">
                                  <p:stCondLst>
                                    <p:cond delay="0"/>
                                  </p:stCondLst>
                                  <p:childTnLst>
                                    <p:set>
                                      <p:cBhvr additive="repl">
                                        <p:cTn id="40" dur="1" fill="hold">
                                          <p:stCondLst>
                                            <p:cond delay="0"/>
                                          </p:stCondLst>
                                        </p:cTn>
                                        <p:tgtEl>
                                          <p:spTgt spid="38923"/>
                                        </p:tgtEl>
                                        <p:attrNameLst>
                                          <p:attrName>style.visibility</p:attrName>
                                        </p:attrNameLst>
                                      </p:cBhvr>
                                      <p:to>
                                        <p:strVal val="visible"/>
                                      </p:to>
                                    </p:set>
                                    <p:anim calcmode="lin" valueType="num">
                                      <p:cBhvr additive="repl">
                                        <p:cTn id="41" dur="500" fill="hold"/>
                                        <p:tgtEl>
                                          <p:spTgt spid="38923"/>
                                        </p:tgtEl>
                                        <p:attrNameLst>
                                          <p:attrName>ppt_x</p:attrName>
                                        </p:attrNameLst>
                                      </p:cBhvr>
                                      <p:tavLst>
                                        <p:tav>
                                          <p:val>
                                            <p:strVal val="0-#ppt_w/2"/>
                                          </p:val>
                                        </p:tav>
                                        <p:tav>
                                          <p:val>
                                            <p:strVal val="#ppt_x"/>
                                          </p:val>
                                        </p:tav>
                                      </p:tavLst>
                                    </p:anim>
                                    <p:anim calcmode="lin" valueType="num">
                                      <p:cBhvr additive="repl">
                                        <p:cTn id="42" dur="500" fill="hold"/>
                                        <p:tgtEl>
                                          <p:spTgt spid="38923"/>
                                        </p:tgtEl>
                                        <p:attrNameLst>
                                          <p:attrName>ppt_y</p:attrName>
                                        </p:attrNameLst>
                                      </p:cBhvr>
                                      <p:tavLst>
                                        <p:tav>
                                          <p:val>
                                            <p:strVal val="#ppt_y"/>
                                          </p:val>
                                        </p:tav>
                                        <p:tav>
                                          <p:val>
                                            <p:strVal val="#ppt_y"/>
                                          </p:val>
                                        </p:tav>
                                      </p:tavLst>
                                    </p:anim>
                                  </p:childTnLst>
                                </p:cTn>
                              </p:par>
                            </p:childTnLst>
                          </p:cTn>
                        </p:par>
                        <p:par>
                          <p:cTn id="43" fill="hold" nodeType="afterGroup">
                            <p:stCondLst>
                              <p:cond delay="21000"/>
                            </p:stCondLst>
                            <p:childTnLst>
                              <p:par>
                                <p:cTn id="44" presetID="9" presetClass="entr" fill="hold" nodeType="afterEffect">
                                  <p:stCondLst>
                                    <p:cond delay="3000"/>
                                  </p:stCondLst>
                                  <p:childTnLst>
                                    <p:set>
                                      <p:cBhvr additive="repl">
                                        <p:cTn id="45" dur="1" fill="hold">
                                          <p:stCondLst>
                                            <p:cond delay="0"/>
                                          </p:stCondLst>
                                        </p:cTn>
                                        <p:tgtEl>
                                          <p:spTgt spid="38916"/>
                                        </p:tgtEl>
                                        <p:attrNameLst>
                                          <p:attrName>style.visibility</p:attrName>
                                        </p:attrNameLst>
                                      </p:cBhvr>
                                      <p:to>
                                        <p:strVal val="visible"/>
                                      </p:to>
                                    </p:set>
                                    <p:animEffect transition="in" filter="dissolve">
                                      <p:cBhvr additive="repl">
                                        <p:cTn id="46" dur="500"/>
                                        <p:tgtEl>
                                          <p:spTgt spid="38916"/>
                                        </p:tgtEl>
                                      </p:cBhvr>
                                    </p:animEffect>
                                  </p:childTnLst>
                                </p:cTn>
                              </p:par>
                            </p:childTnLst>
                          </p:cTn>
                        </p:par>
                      </p:childTnLst>
                    </p:cTn>
                  </p:par>
                  <p:par>
                    <p:cTn/>
                  </p:par>
                </p:childTnLst>
              </p:cTn>
              <p:prevCondLst>
                <p:cond evt="onPrev" delay="0">
                  <p:tgtEl>
                    <p:sldTgt/>
                  </p:tgtEl>
                </p:cond>
              </p:prevCondLst>
              <p:nextCondLst>
                <p:cond evt="onNext" delay="0">
                  <p:tgtEl>
                    <p:sldTgt/>
                  </p:tgtEl>
                </p:cond>
              </p:nextCondLst>
            </p:seq>
          </p:childTnLst>
        </p:cTn>
      </p:par>
    </p:tnLst>
    <p:bldLst>
      <p:bldP spid="3892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1"/>
          <p:cNvSpPr txBox="1">
            <a:spLocks noChangeArrowheads="1"/>
          </p:cNvSpPr>
          <p:nvPr/>
        </p:nvSpPr>
        <p:spPr bwMode="auto">
          <a:xfrm>
            <a:off x="6553200" y="6248400"/>
            <a:ext cx="2130425" cy="454025"/>
          </a:xfrm>
          <a:prstGeom prst="rect">
            <a:avLst/>
          </a:prstGeom>
          <a:noFill/>
          <a:ln w="9525">
            <a:noFill/>
            <a:round/>
            <a:headEnd/>
            <a:tailEnd/>
          </a:ln>
          <a:effec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101000"/>
              </a:lnSpc>
            </a:pPr>
            <a:fld id="{300CB427-FB4F-C043-B3FB-D10E28EF4B70}" type="slidenum">
              <a:rPr lang="en-US" sz="1200">
                <a:solidFill>
                  <a:srgbClr val="FFFFFF"/>
                </a:solidFill>
                <a:effectLst>
                  <a:outerShdw blurRad="38100" dist="38100" dir="2700000" algn="tl">
                    <a:srgbClr val="000000"/>
                  </a:outerShdw>
                </a:effectLst>
                <a:latin typeface="Tahoma" charset="0"/>
                <a:cs typeface="Arial Unicode MS" charset="0"/>
              </a:rPr>
              <a:pPr algn="r" eaLnBrk="1" hangingPunct="1">
                <a:lnSpc>
                  <a:spcPct val="101000"/>
                </a:lnSpc>
              </a:pPr>
              <a:t>40</a:t>
            </a:fld>
            <a:endParaRPr lang="en-US" sz="1200">
              <a:solidFill>
                <a:srgbClr val="FFFFFF"/>
              </a:solidFill>
              <a:effectLst>
                <a:outerShdw blurRad="38100" dist="38100" dir="2700000" algn="tl">
                  <a:srgbClr val="000000"/>
                </a:outerShdw>
              </a:effectLst>
              <a:latin typeface="Tahoma" charset="0"/>
              <a:cs typeface="Arial Unicode MS" charset="0"/>
            </a:endParaRPr>
          </a:p>
        </p:txBody>
      </p:sp>
      <p:pic>
        <p:nvPicPr>
          <p:cNvPr id="4874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5779" name="Text Box 3"/>
          <p:cNvSpPr txBox="1">
            <a:spLocks noChangeArrowheads="1"/>
          </p:cNvSpPr>
          <p:nvPr/>
        </p:nvSpPr>
        <p:spPr bwMode="auto">
          <a:xfrm>
            <a:off x="0" y="304800"/>
            <a:ext cx="9144000" cy="1447800"/>
          </a:xfrm>
          <a:prstGeom prst="rect">
            <a:avLst/>
          </a:prstGeom>
          <a:noFill/>
          <a:ln w="9525">
            <a:noFill/>
            <a:round/>
            <a:headEnd/>
            <a:tailEnd/>
          </a:ln>
          <a:effec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101000"/>
              </a:lnSpc>
            </a:pPr>
            <a:r>
              <a:rPr lang="en-US" sz="4000">
                <a:solidFill>
                  <a:srgbClr val="FFFFCC"/>
                </a:solidFill>
                <a:effectLst>
                  <a:outerShdw blurRad="38100" dist="38100" dir="2700000" algn="tl">
                    <a:srgbClr val="000000"/>
                  </a:outerShdw>
                </a:effectLst>
                <a:latin typeface="Tahoma" charset="0"/>
              </a:rPr>
              <a:t>“</a:t>
            </a:r>
            <a:r>
              <a:rPr lang="mn-MN" sz="4000">
                <a:solidFill>
                  <a:srgbClr val="FFFFCC"/>
                </a:solidFill>
                <a:effectLst>
                  <a:outerShdw blurRad="38100" dist="38100" dir="2700000" algn="tl">
                    <a:srgbClr val="000000"/>
                  </a:outerShdw>
                </a:effectLst>
                <a:latin typeface="Tahoma" charset="0"/>
              </a:rPr>
              <a:t>Бурхан бүх юмыг сайны төлөө ажиллуулдаг</a:t>
            </a:r>
            <a:r>
              <a:rPr lang="en-US" sz="4000">
                <a:solidFill>
                  <a:srgbClr val="FFFFCC"/>
                </a:solidFill>
                <a:effectLst>
                  <a:outerShdw blurRad="38100" dist="38100" dir="2700000" algn="tl">
                    <a:srgbClr val="000000"/>
                  </a:outerShdw>
                </a:effectLst>
                <a:latin typeface="Tahoma" charset="0"/>
              </a:rPr>
              <a:t>…” (8:28-30)</a:t>
            </a:r>
          </a:p>
        </p:txBody>
      </p:sp>
      <p:sp>
        <p:nvSpPr>
          <p:cNvPr id="75780" name="Rectangle 4"/>
          <p:cNvSpPr>
            <a:spLocks noChangeArrowheads="1"/>
          </p:cNvSpPr>
          <p:nvPr/>
        </p:nvSpPr>
        <p:spPr bwMode="auto">
          <a:xfrm>
            <a:off x="1600200" y="4953000"/>
            <a:ext cx="44196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38138" indent="-338138">
              <a:lnSpc>
                <a:spcPct val="101000"/>
              </a:lnSpc>
              <a:spcBef>
                <a:spcPts val="800"/>
              </a:spcBef>
              <a:buClr>
                <a:srgbClr val="FFCC66"/>
              </a:buClr>
              <a:buFont typeface="Wingdings"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mn-MN" sz="3200" b="1">
                <a:solidFill>
                  <a:srgbClr val="FFFFFF"/>
                </a:solidFill>
                <a:latin typeface="Tahoma" charset="0"/>
                <a:cs typeface="Arial Unicode MS" charset="0"/>
              </a:rPr>
              <a:t>Урьдаас тогтоосон</a:t>
            </a:r>
          </a:p>
        </p:txBody>
      </p:sp>
      <p:sp>
        <p:nvSpPr>
          <p:cNvPr id="75781" name="Rectangle 5"/>
          <p:cNvSpPr>
            <a:spLocks noChangeArrowheads="1"/>
          </p:cNvSpPr>
          <p:nvPr/>
        </p:nvSpPr>
        <p:spPr bwMode="auto">
          <a:xfrm>
            <a:off x="2895600" y="4038600"/>
            <a:ext cx="32004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38138" indent="-338138">
              <a:lnSpc>
                <a:spcPct val="101000"/>
              </a:lnSpc>
              <a:spcBef>
                <a:spcPts val="800"/>
              </a:spcBef>
              <a:buClr>
                <a:srgbClr val="FFCC66"/>
              </a:buClr>
              <a:buFont typeface="Wingdings"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mn-MN" sz="3200" b="1">
                <a:solidFill>
                  <a:srgbClr val="FFFFFF"/>
                </a:solidFill>
                <a:latin typeface="Tahoma" charset="0"/>
                <a:cs typeface="Arial Unicode MS" charset="0"/>
              </a:rPr>
              <a:t>Дуудсан</a:t>
            </a:r>
          </a:p>
        </p:txBody>
      </p:sp>
      <p:sp>
        <p:nvSpPr>
          <p:cNvPr id="75782" name="Rectangle 6"/>
          <p:cNvSpPr>
            <a:spLocks noChangeArrowheads="1"/>
          </p:cNvSpPr>
          <p:nvPr/>
        </p:nvSpPr>
        <p:spPr bwMode="auto">
          <a:xfrm>
            <a:off x="4114800" y="3124200"/>
            <a:ext cx="32004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38138" indent="-338138">
              <a:lnSpc>
                <a:spcPct val="101000"/>
              </a:lnSpc>
              <a:spcBef>
                <a:spcPts val="800"/>
              </a:spcBef>
              <a:buClr>
                <a:srgbClr val="FFCC66"/>
              </a:buClr>
              <a:buFont typeface="Wingdings"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mn-MN" sz="3200" b="1">
                <a:solidFill>
                  <a:srgbClr val="FFFFFF"/>
                </a:solidFill>
                <a:latin typeface="Tahoma" charset="0"/>
                <a:cs typeface="Arial Unicode MS" charset="0"/>
              </a:rPr>
              <a:t>Зөвтгөсөн</a:t>
            </a:r>
          </a:p>
        </p:txBody>
      </p:sp>
      <p:sp>
        <p:nvSpPr>
          <p:cNvPr id="75783" name="Rectangle 7"/>
          <p:cNvSpPr>
            <a:spLocks noChangeArrowheads="1"/>
          </p:cNvSpPr>
          <p:nvPr/>
        </p:nvSpPr>
        <p:spPr bwMode="auto">
          <a:xfrm>
            <a:off x="5410200" y="2209800"/>
            <a:ext cx="34290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38138" indent="-338138">
              <a:lnSpc>
                <a:spcPct val="101000"/>
              </a:lnSpc>
              <a:spcBef>
                <a:spcPts val="800"/>
              </a:spcBef>
              <a:buClr>
                <a:srgbClr val="FFCC66"/>
              </a:buClr>
              <a:buFont typeface="Wingdings"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mn-MN" sz="2800" b="1">
                <a:solidFill>
                  <a:srgbClr val="FFFFFF"/>
                </a:solidFill>
                <a:latin typeface="Tahoma" charset="0"/>
                <a:cs typeface="Arial Unicode MS" charset="0"/>
              </a:rPr>
              <a:t>Алдаршуулсан</a:t>
            </a:r>
          </a:p>
        </p:txBody>
      </p:sp>
      <p:sp>
        <p:nvSpPr>
          <p:cNvPr id="75784" name="Rectangle 8"/>
          <p:cNvSpPr>
            <a:spLocks noChangeArrowheads="1"/>
          </p:cNvSpPr>
          <p:nvPr/>
        </p:nvSpPr>
        <p:spPr bwMode="auto">
          <a:xfrm>
            <a:off x="457200" y="5867400"/>
            <a:ext cx="37338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38138" indent="-338138">
              <a:lnSpc>
                <a:spcPct val="101000"/>
              </a:lnSpc>
              <a:spcBef>
                <a:spcPts val="800"/>
              </a:spcBef>
              <a:buClr>
                <a:srgbClr val="FFCC66"/>
              </a:buClr>
              <a:buFont typeface="Wingdings"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mn-MN" sz="3200" b="1">
                <a:solidFill>
                  <a:srgbClr val="FFFFFF"/>
                </a:solidFill>
                <a:latin typeface="Tahoma" charset="0"/>
                <a:cs typeface="Arial Unicode MS" charset="0"/>
              </a:rPr>
              <a:t>Урьдаас мэдсэн</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additive="repl">
                                        <p:cTn id="6" dur="1" fill="hold">
                                          <p:stCondLst>
                                            <p:cond delay="0"/>
                                          </p:stCondLst>
                                        </p:cTn>
                                        <p:tgtEl>
                                          <p:spTgt spid="75784">
                                            <p:txEl>
                                              <p:pRg st="0" end="0"/>
                                            </p:txEl>
                                          </p:spTgt>
                                        </p:tgtEl>
                                        <p:attrNameLst>
                                          <p:attrName>style.visibility</p:attrName>
                                        </p:attrNameLst>
                                      </p:cBhvr>
                                      <p:to>
                                        <p:strVal val="visible"/>
                                      </p:to>
                                    </p:set>
                                    <p:anim calcmode="lin" valueType="num">
                                      <p:cBhvr additive="repl">
                                        <p:cTn id="7" dur="500" fill="hold"/>
                                        <p:tgtEl>
                                          <p:spTgt spid="75784">
                                            <p:txEl>
                                              <p:pRg st="0" end="0"/>
                                            </p:txEl>
                                          </p:spTgt>
                                        </p:tgtEl>
                                        <p:attrNameLst>
                                          <p:attrName>ppt_w</p:attrName>
                                        </p:attrNameLst>
                                      </p:cBhvr>
                                      <p:tavLst>
                                        <p:tav>
                                          <p:val>
                                            <p:strVal val="0"/>
                                          </p:val>
                                        </p:tav>
                                        <p:tav>
                                          <p:val>
                                            <p:strVal val="#ppt_w"/>
                                          </p:val>
                                        </p:tav>
                                      </p:tavLst>
                                    </p:anim>
                                    <p:anim calcmode="lin" valueType="num">
                                      <p:cBhvr additive="repl">
                                        <p:cTn id="8" dur="500" fill="hold"/>
                                        <p:tgtEl>
                                          <p:spTgt spid="75784">
                                            <p:txEl>
                                              <p:pRg st="0" end="0"/>
                                            </p:txEl>
                                          </p:spTgt>
                                        </p:tgtEl>
                                        <p:attrNameLst>
                                          <p:attrName>ppt_h</p:attrName>
                                        </p:attrNameLst>
                                      </p:cBhvr>
                                      <p:tavLst>
                                        <p:tav>
                                          <p:val>
                                            <p:strVal val="#ppt_h"/>
                                          </p:val>
                                        </p:tav>
                                        <p:tav>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nodeType="clickEffect">
                                  <p:stCondLst>
                                    <p:cond delay="0"/>
                                  </p:stCondLst>
                                  <p:childTnLst>
                                    <p:set>
                                      <p:cBhvr additive="repl">
                                        <p:cTn id="12" dur="1" fill="hold">
                                          <p:stCondLst>
                                            <p:cond delay="0"/>
                                          </p:stCondLst>
                                        </p:cTn>
                                        <p:tgtEl>
                                          <p:spTgt spid="75780"/>
                                        </p:tgtEl>
                                        <p:attrNameLst>
                                          <p:attrName>style.visibility</p:attrName>
                                        </p:attrNameLst>
                                      </p:cBhvr>
                                      <p:to>
                                        <p:strVal val="visible"/>
                                      </p:to>
                                    </p:set>
                                    <p:anim calcmode="lin" valueType="num">
                                      <p:cBhvr additive="repl">
                                        <p:cTn id="13" dur="500" fill="hold"/>
                                        <p:tgtEl>
                                          <p:spTgt spid="75780"/>
                                        </p:tgtEl>
                                        <p:attrNameLst>
                                          <p:attrName>ppt_w</p:attrName>
                                        </p:attrNameLst>
                                      </p:cBhvr>
                                      <p:tavLst>
                                        <p:tav>
                                          <p:val>
                                            <p:strVal val="0"/>
                                          </p:val>
                                        </p:tav>
                                        <p:tav>
                                          <p:val>
                                            <p:strVal val="#ppt_w"/>
                                          </p:val>
                                        </p:tav>
                                      </p:tavLst>
                                    </p:anim>
                                    <p:anim calcmode="lin" valueType="num">
                                      <p:cBhvr additive="repl">
                                        <p:cTn id="14" dur="500" fill="hold"/>
                                        <p:tgtEl>
                                          <p:spTgt spid="75780"/>
                                        </p:tgtEl>
                                        <p:attrNameLst>
                                          <p:attrName>ppt_h</p:attrName>
                                        </p:attrNameLst>
                                      </p:cBhvr>
                                      <p:tavLst>
                                        <p:tav>
                                          <p:val>
                                            <p:strVal val="#ppt_h"/>
                                          </p:val>
                                        </p:tav>
                                        <p:tav>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nodeType="clickEffect">
                                  <p:stCondLst>
                                    <p:cond delay="0"/>
                                  </p:stCondLst>
                                  <p:childTnLst>
                                    <p:set>
                                      <p:cBhvr additive="repl">
                                        <p:cTn id="18" dur="1" fill="hold">
                                          <p:stCondLst>
                                            <p:cond delay="0"/>
                                          </p:stCondLst>
                                        </p:cTn>
                                        <p:tgtEl>
                                          <p:spTgt spid="75781"/>
                                        </p:tgtEl>
                                        <p:attrNameLst>
                                          <p:attrName>style.visibility</p:attrName>
                                        </p:attrNameLst>
                                      </p:cBhvr>
                                      <p:to>
                                        <p:strVal val="visible"/>
                                      </p:to>
                                    </p:set>
                                    <p:anim calcmode="lin" valueType="num">
                                      <p:cBhvr additive="repl">
                                        <p:cTn id="19" dur="500" fill="hold"/>
                                        <p:tgtEl>
                                          <p:spTgt spid="75781"/>
                                        </p:tgtEl>
                                        <p:attrNameLst>
                                          <p:attrName>ppt_w</p:attrName>
                                        </p:attrNameLst>
                                      </p:cBhvr>
                                      <p:tavLst>
                                        <p:tav>
                                          <p:val>
                                            <p:strVal val="0"/>
                                          </p:val>
                                        </p:tav>
                                        <p:tav>
                                          <p:val>
                                            <p:strVal val="#ppt_w"/>
                                          </p:val>
                                        </p:tav>
                                      </p:tavLst>
                                    </p:anim>
                                    <p:anim calcmode="lin" valueType="num">
                                      <p:cBhvr additive="repl">
                                        <p:cTn id="20" dur="500" fill="hold"/>
                                        <p:tgtEl>
                                          <p:spTgt spid="75781"/>
                                        </p:tgtEl>
                                        <p:attrNameLst>
                                          <p:attrName>ppt_h</p:attrName>
                                        </p:attrNameLst>
                                      </p:cBhvr>
                                      <p:tavLst>
                                        <p:tav>
                                          <p:val>
                                            <p:strVal val="#ppt_h"/>
                                          </p:val>
                                        </p:tav>
                                        <p:tav>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nodeType="clickEffect">
                                  <p:stCondLst>
                                    <p:cond delay="0"/>
                                  </p:stCondLst>
                                  <p:childTnLst>
                                    <p:set>
                                      <p:cBhvr additive="repl">
                                        <p:cTn id="24" dur="1" fill="hold">
                                          <p:stCondLst>
                                            <p:cond delay="0"/>
                                          </p:stCondLst>
                                        </p:cTn>
                                        <p:tgtEl>
                                          <p:spTgt spid="75782">
                                            <p:txEl>
                                              <p:pRg st="0" end="0"/>
                                            </p:txEl>
                                          </p:spTgt>
                                        </p:tgtEl>
                                        <p:attrNameLst>
                                          <p:attrName>style.visibility</p:attrName>
                                        </p:attrNameLst>
                                      </p:cBhvr>
                                      <p:to>
                                        <p:strVal val="visible"/>
                                      </p:to>
                                    </p:set>
                                    <p:anim calcmode="lin" valueType="num">
                                      <p:cBhvr additive="repl">
                                        <p:cTn id="25" dur="500" fill="hold"/>
                                        <p:tgtEl>
                                          <p:spTgt spid="75782">
                                            <p:txEl>
                                              <p:pRg st="0" end="0"/>
                                            </p:txEl>
                                          </p:spTgt>
                                        </p:tgtEl>
                                        <p:attrNameLst>
                                          <p:attrName>ppt_w</p:attrName>
                                        </p:attrNameLst>
                                      </p:cBhvr>
                                      <p:tavLst>
                                        <p:tav>
                                          <p:val>
                                            <p:strVal val="0"/>
                                          </p:val>
                                        </p:tav>
                                        <p:tav>
                                          <p:val>
                                            <p:strVal val="#ppt_w"/>
                                          </p:val>
                                        </p:tav>
                                      </p:tavLst>
                                    </p:anim>
                                    <p:anim calcmode="lin" valueType="num">
                                      <p:cBhvr additive="repl">
                                        <p:cTn id="26" dur="500" fill="hold"/>
                                        <p:tgtEl>
                                          <p:spTgt spid="75782">
                                            <p:txEl>
                                              <p:pRg st="0" end="0"/>
                                            </p:txEl>
                                          </p:spTgt>
                                        </p:tgtEl>
                                        <p:attrNameLst>
                                          <p:attrName>ppt_h</p:attrName>
                                        </p:attrNameLst>
                                      </p:cBhvr>
                                      <p:tavLst>
                                        <p:tav>
                                          <p:val>
                                            <p:strVal val="#ppt_h"/>
                                          </p:val>
                                        </p:tav>
                                        <p:tav>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nodeType="clickEffect">
                                  <p:stCondLst>
                                    <p:cond delay="0"/>
                                  </p:stCondLst>
                                  <p:childTnLst>
                                    <p:set>
                                      <p:cBhvr additive="repl">
                                        <p:cTn id="30" dur="1" fill="hold">
                                          <p:stCondLst>
                                            <p:cond delay="0"/>
                                          </p:stCondLst>
                                        </p:cTn>
                                        <p:tgtEl>
                                          <p:spTgt spid="75783"/>
                                        </p:tgtEl>
                                        <p:attrNameLst>
                                          <p:attrName>style.visibility</p:attrName>
                                        </p:attrNameLst>
                                      </p:cBhvr>
                                      <p:to>
                                        <p:strVal val="visible"/>
                                      </p:to>
                                    </p:set>
                                    <p:anim calcmode="lin" valueType="num">
                                      <p:cBhvr additive="repl">
                                        <p:cTn id="31" dur="500" fill="hold"/>
                                        <p:tgtEl>
                                          <p:spTgt spid="75783"/>
                                        </p:tgtEl>
                                        <p:attrNameLst>
                                          <p:attrName>ppt_w</p:attrName>
                                        </p:attrNameLst>
                                      </p:cBhvr>
                                      <p:tavLst>
                                        <p:tav>
                                          <p:val>
                                            <p:strVal val="0"/>
                                          </p:val>
                                        </p:tav>
                                        <p:tav>
                                          <p:val>
                                            <p:strVal val="#ppt_w"/>
                                          </p:val>
                                        </p:tav>
                                      </p:tavLst>
                                    </p:anim>
                                    <p:anim calcmode="lin" valueType="num">
                                      <p:cBhvr additive="repl">
                                        <p:cTn id="32" dur="500" fill="hold"/>
                                        <p:tgtEl>
                                          <p:spTgt spid="75783"/>
                                        </p:tgtEl>
                                        <p:attrNameLst>
                                          <p:attrName>ppt_h</p:attrName>
                                        </p:attrNameLst>
                                      </p:cBhvr>
                                      <p:tavLst>
                                        <p:tav>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Text Box 1"/>
          <p:cNvSpPr txBox="1">
            <a:spLocks noChangeArrowheads="1"/>
          </p:cNvSpPr>
          <p:nvPr/>
        </p:nvSpPr>
        <p:spPr bwMode="auto">
          <a:xfrm>
            <a:off x="6553200" y="6248400"/>
            <a:ext cx="21304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FE0A3083-46CD-2B44-A38A-9D3CA366D9CA}" type="slidenum">
              <a:rPr lang="en-US" sz="1200">
                <a:solidFill>
                  <a:srgbClr val="FFFFFF"/>
                </a:solidFill>
                <a:latin typeface="Arial" charset="0"/>
                <a:cs typeface="Arial Unicode MS" charset="0"/>
              </a:rPr>
              <a:pPr algn="r" eaLnBrk="1" hangingPunct="1">
                <a:lnSpc>
                  <a:spcPct val="93000"/>
                </a:lnSpc>
              </a:pPr>
              <a:t>41</a:t>
            </a:fld>
            <a:endParaRPr lang="en-US" sz="1200">
              <a:solidFill>
                <a:srgbClr val="FFFFFF"/>
              </a:solidFill>
              <a:latin typeface="Arial" charset="0"/>
              <a:cs typeface="Arial Unicode MS" charset="0"/>
            </a:endParaRPr>
          </a:p>
        </p:txBody>
      </p:sp>
      <p:grpSp>
        <p:nvGrpSpPr>
          <p:cNvPr id="2" name="Group 2"/>
          <p:cNvGrpSpPr>
            <a:grpSpLocks/>
          </p:cNvGrpSpPr>
          <p:nvPr/>
        </p:nvGrpSpPr>
        <p:grpSpPr bwMode="auto">
          <a:xfrm>
            <a:off x="460375" y="914400"/>
            <a:ext cx="8682038" cy="5270500"/>
            <a:chOff x="290" y="576"/>
            <a:chExt cx="5469" cy="3320"/>
          </a:xfrm>
        </p:grpSpPr>
        <p:grpSp>
          <p:nvGrpSpPr>
            <p:cNvPr id="489479" name="Group 3"/>
            <p:cNvGrpSpPr>
              <a:grpSpLocks/>
            </p:cNvGrpSpPr>
            <p:nvPr/>
          </p:nvGrpSpPr>
          <p:grpSpPr bwMode="auto">
            <a:xfrm>
              <a:off x="295" y="578"/>
              <a:ext cx="5456" cy="3311"/>
              <a:chOff x="295" y="578"/>
              <a:chExt cx="5456" cy="3311"/>
            </a:xfrm>
          </p:grpSpPr>
          <p:grpSp>
            <p:nvGrpSpPr>
              <p:cNvPr id="489481" name="Group 4"/>
              <p:cNvGrpSpPr>
                <a:grpSpLocks/>
              </p:cNvGrpSpPr>
              <p:nvPr/>
            </p:nvGrpSpPr>
            <p:grpSpPr bwMode="auto">
              <a:xfrm>
                <a:off x="295" y="578"/>
                <a:ext cx="5456" cy="375"/>
                <a:chOff x="295" y="578"/>
                <a:chExt cx="5456" cy="375"/>
              </a:xfrm>
            </p:grpSpPr>
            <p:sp>
              <p:nvSpPr>
                <p:cNvPr id="489536" name="Rectangle 5"/>
                <p:cNvSpPr>
                  <a:spLocks noChangeArrowheads="1"/>
                </p:cNvSpPr>
                <p:nvPr/>
              </p:nvSpPr>
              <p:spPr bwMode="auto">
                <a:xfrm>
                  <a:off x="295" y="578"/>
                  <a:ext cx="5457" cy="376"/>
                </a:xfrm>
                <a:prstGeom prst="rect">
                  <a:avLst/>
                </a:pr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489537" name="Group 6"/>
                <p:cNvGrpSpPr>
                  <a:grpSpLocks/>
                </p:cNvGrpSpPr>
                <p:nvPr/>
              </p:nvGrpSpPr>
              <p:grpSpPr bwMode="auto">
                <a:xfrm>
                  <a:off x="295" y="578"/>
                  <a:ext cx="5454" cy="373"/>
                  <a:chOff x="295" y="578"/>
                  <a:chExt cx="5454" cy="373"/>
                </a:xfrm>
              </p:grpSpPr>
              <p:sp>
                <p:nvSpPr>
                  <p:cNvPr id="489538" name="Rectangle 7"/>
                  <p:cNvSpPr>
                    <a:spLocks noChangeArrowheads="1"/>
                  </p:cNvSpPr>
                  <p:nvPr/>
                </p:nvSpPr>
                <p:spPr bwMode="auto">
                  <a:xfrm>
                    <a:off x="367" y="578"/>
                    <a:ext cx="5310" cy="374"/>
                  </a:xfrm>
                  <a:prstGeom prst="rect">
                    <a:avLst/>
                  </a:pr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71640" rIns="90000" bIns="46800"/>
                  <a:lstStyle/>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800" b="1">
                        <a:solidFill>
                          <a:srgbClr val="FFFFFF"/>
                        </a:solidFill>
                        <a:latin typeface="Arial" charset="0"/>
                        <a:cs typeface="Arial" charset="0"/>
                      </a:rPr>
                      <a:t>Ром номон дахь Теологийн үгс</a:t>
                    </a:r>
                  </a:p>
                </p:txBody>
              </p:sp>
              <p:sp>
                <p:nvSpPr>
                  <p:cNvPr id="489539" name="Rectangle 8"/>
                  <p:cNvSpPr>
                    <a:spLocks noChangeArrowheads="1"/>
                  </p:cNvSpPr>
                  <p:nvPr/>
                </p:nvSpPr>
                <p:spPr bwMode="auto">
                  <a:xfrm>
                    <a:off x="295" y="578"/>
                    <a:ext cx="5455" cy="374"/>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489482" name="Group 9"/>
              <p:cNvGrpSpPr>
                <a:grpSpLocks/>
              </p:cNvGrpSpPr>
              <p:nvPr/>
            </p:nvGrpSpPr>
            <p:grpSpPr bwMode="auto">
              <a:xfrm>
                <a:off x="295" y="956"/>
                <a:ext cx="1120" cy="428"/>
                <a:chOff x="295" y="956"/>
                <a:chExt cx="1120" cy="428"/>
              </a:xfrm>
            </p:grpSpPr>
            <p:sp>
              <p:nvSpPr>
                <p:cNvPr id="489534" name="Rectangle 10"/>
                <p:cNvSpPr>
                  <a:spLocks noChangeArrowheads="1"/>
                </p:cNvSpPr>
                <p:nvPr/>
              </p:nvSpPr>
              <p:spPr bwMode="auto">
                <a:xfrm>
                  <a:off x="367" y="956"/>
                  <a:ext cx="976"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latin typeface="Arial" charset="0"/>
                      <a:cs typeface="Arial" charset="0"/>
                    </a:rPr>
                    <a:t>Сонголт</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mn-MN" sz="1400" b="1">
                    <a:solidFill>
                      <a:srgbClr val="FFFFFF"/>
                    </a:solidFill>
                    <a:latin typeface="Arial" charset="0"/>
                    <a:cs typeface="Arial" charset="0"/>
                  </a:endParaRPr>
                </a:p>
              </p:txBody>
            </p:sp>
            <p:sp>
              <p:nvSpPr>
                <p:cNvPr id="489535" name="Rectangle 11"/>
                <p:cNvSpPr>
                  <a:spLocks noChangeArrowheads="1"/>
                </p:cNvSpPr>
                <p:nvPr/>
              </p:nvSpPr>
              <p:spPr bwMode="auto">
                <a:xfrm>
                  <a:off x="295" y="956"/>
                  <a:ext cx="1121" cy="42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9483" name="Group 12"/>
              <p:cNvGrpSpPr>
                <a:grpSpLocks/>
              </p:cNvGrpSpPr>
              <p:nvPr/>
            </p:nvGrpSpPr>
            <p:grpSpPr bwMode="auto">
              <a:xfrm>
                <a:off x="1418" y="956"/>
                <a:ext cx="1591" cy="428"/>
                <a:chOff x="1418" y="956"/>
                <a:chExt cx="1591" cy="428"/>
              </a:xfrm>
            </p:grpSpPr>
            <p:sp>
              <p:nvSpPr>
                <p:cNvPr id="489532" name="Rectangle 13"/>
                <p:cNvSpPr>
                  <a:spLocks noChangeArrowheads="1"/>
                </p:cNvSpPr>
                <p:nvPr/>
              </p:nvSpPr>
              <p:spPr bwMode="auto">
                <a:xfrm>
                  <a:off x="1488" y="956"/>
                  <a:ext cx="1447"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latin typeface="Arial" charset="0"/>
                      <a:cs typeface="Arial" charset="0"/>
                    </a:rPr>
                    <a:t>Ром</a:t>
                  </a:r>
                  <a:r>
                    <a:rPr lang="en-US" sz="1400" b="1">
                      <a:solidFill>
                        <a:srgbClr val="FFFFFF"/>
                      </a:solidFill>
                      <a:latin typeface="Arial" charset="0"/>
                      <a:cs typeface="Arial" charset="0"/>
                    </a:rPr>
                    <a:t> 9:10-13</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b="1">
                    <a:solidFill>
                      <a:srgbClr val="FFFFFF"/>
                    </a:solidFill>
                    <a:latin typeface="Arial" charset="0"/>
                    <a:cs typeface="Arial" charset="0"/>
                  </a:endParaRPr>
                </a:p>
              </p:txBody>
            </p:sp>
            <p:sp>
              <p:nvSpPr>
                <p:cNvPr id="489533" name="Rectangle 14"/>
                <p:cNvSpPr>
                  <a:spLocks noChangeArrowheads="1"/>
                </p:cNvSpPr>
                <p:nvPr/>
              </p:nvSpPr>
              <p:spPr bwMode="auto">
                <a:xfrm>
                  <a:off x="1418" y="956"/>
                  <a:ext cx="1592" cy="42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9484" name="Group 15"/>
              <p:cNvGrpSpPr>
                <a:grpSpLocks/>
              </p:cNvGrpSpPr>
              <p:nvPr/>
            </p:nvGrpSpPr>
            <p:grpSpPr bwMode="auto">
              <a:xfrm>
                <a:off x="3011" y="956"/>
                <a:ext cx="2738" cy="428"/>
                <a:chOff x="3011" y="956"/>
                <a:chExt cx="2738" cy="428"/>
              </a:xfrm>
            </p:grpSpPr>
            <p:sp>
              <p:nvSpPr>
                <p:cNvPr id="489530" name="Rectangle 16"/>
                <p:cNvSpPr>
                  <a:spLocks noChangeArrowheads="1"/>
                </p:cNvSpPr>
                <p:nvPr/>
              </p:nvSpPr>
              <p:spPr bwMode="auto">
                <a:xfrm>
                  <a:off x="3083" y="956"/>
                  <a:ext cx="2595"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latin typeface="Arial" charset="0"/>
                      <a:cs typeface="Arial" charset="0"/>
                    </a:rPr>
                    <a:t>Онцгой зорилго ба хувь тавилангын төлөөх Бурханы сонголт</a:t>
                  </a:r>
                </a:p>
              </p:txBody>
            </p:sp>
            <p:sp>
              <p:nvSpPr>
                <p:cNvPr id="489531" name="Rectangle 17"/>
                <p:cNvSpPr>
                  <a:spLocks noChangeArrowheads="1"/>
                </p:cNvSpPr>
                <p:nvPr/>
              </p:nvSpPr>
              <p:spPr bwMode="auto">
                <a:xfrm>
                  <a:off x="3011" y="956"/>
                  <a:ext cx="2739" cy="42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9485" name="Group 18"/>
              <p:cNvGrpSpPr>
                <a:grpSpLocks/>
              </p:cNvGrpSpPr>
              <p:nvPr/>
            </p:nvGrpSpPr>
            <p:grpSpPr bwMode="auto">
              <a:xfrm>
                <a:off x="295" y="1388"/>
                <a:ext cx="1120" cy="428"/>
                <a:chOff x="295" y="1388"/>
                <a:chExt cx="1120" cy="428"/>
              </a:xfrm>
            </p:grpSpPr>
            <p:sp>
              <p:nvSpPr>
                <p:cNvPr id="489528" name="Rectangle 19"/>
                <p:cNvSpPr>
                  <a:spLocks noChangeArrowheads="1"/>
                </p:cNvSpPr>
                <p:nvPr/>
              </p:nvSpPr>
              <p:spPr bwMode="auto">
                <a:xfrm>
                  <a:off x="367" y="1388"/>
                  <a:ext cx="976"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latin typeface="Arial" charset="0"/>
                      <a:cs typeface="Arial" charset="0"/>
                    </a:rPr>
                    <a:t>Зөвтгөл</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mn-MN" sz="1400" b="1">
                    <a:solidFill>
                      <a:srgbClr val="FFFFFF"/>
                    </a:solidFill>
                    <a:latin typeface="Arial" charset="0"/>
                    <a:cs typeface="Arial" charset="0"/>
                  </a:endParaRPr>
                </a:p>
              </p:txBody>
            </p:sp>
            <p:sp>
              <p:nvSpPr>
                <p:cNvPr id="489529" name="Rectangle 20"/>
                <p:cNvSpPr>
                  <a:spLocks noChangeArrowheads="1"/>
                </p:cNvSpPr>
                <p:nvPr/>
              </p:nvSpPr>
              <p:spPr bwMode="auto">
                <a:xfrm>
                  <a:off x="295" y="1388"/>
                  <a:ext cx="1121" cy="42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9486" name="Group 21"/>
              <p:cNvGrpSpPr>
                <a:grpSpLocks/>
              </p:cNvGrpSpPr>
              <p:nvPr/>
            </p:nvGrpSpPr>
            <p:grpSpPr bwMode="auto">
              <a:xfrm>
                <a:off x="1418" y="1388"/>
                <a:ext cx="1591" cy="428"/>
                <a:chOff x="1418" y="1388"/>
                <a:chExt cx="1591" cy="428"/>
              </a:xfrm>
            </p:grpSpPr>
            <p:sp>
              <p:nvSpPr>
                <p:cNvPr id="489526" name="Rectangle 22"/>
                <p:cNvSpPr>
                  <a:spLocks noChangeArrowheads="1"/>
                </p:cNvSpPr>
                <p:nvPr/>
              </p:nvSpPr>
              <p:spPr bwMode="auto">
                <a:xfrm>
                  <a:off x="1488" y="1388"/>
                  <a:ext cx="1447"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latin typeface="Arial" charset="0"/>
                      <a:cs typeface="Arial" charset="0"/>
                    </a:rPr>
                    <a:t>Ром</a:t>
                  </a:r>
                  <a:r>
                    <a:rPr lang="en-US" sz="1400" b="1">
                      <a:solidFill>
                        <a:srgbClr val="FFFFFF"/>
                      </a:solidFill>
                      <a:latin typeface="Arial" charset="0"/>
                      <a:cs typeface="Arial" charset="0"/>
                    </a:rPr>
                    <a:t> 4:25; 5:18</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b="1">
                    <a:solidFill>
                      <a:srgbClr val="FFFFFF"/>
                    </a:solidFill>
                    <a:latin typeface="Arial" charset="0"/>
                    <a:cs typeface="Arial" charset="0"/>
                  </a:endParaRPr>
                </a:p>
              </p:txBody>
            </p:sp>
            <p:sp>
              <p:nvSpPr>
                <p:cNvPr id="489527" name="Rectangle 23"/>
                <p:cNvSpPr>
                  <a:spLocks noChangeArrowheads="1"/>
                </p:cNvSpPr>
                <p:nvPr/>
              </p:nvSpPr>
              <p:spPr bwMode="auto">
                <a:xfrm>
                  <a:off x="1418" y="1388"/>
                  <a:ext cx="1592" cy="42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9487" name="Group 24"/>
              <p:cNvGrpSpPr>
                <a:grpSpLocks/>
              </p:cNvGrpSpPr>
              <p:nvPr/>
            </p:nvGrpSpPr>
            <p:grpSpPr bwMode="auto">
              <a:xfrm>
                <a:off x="3011" y="1388"/>
                <a:ext cx="2738" cy="428"/>
                <a:chOff x="3011" y="1388"/>
                <a:chExt cx="2738" cy="428"/>
              </a:xfrm>
            </p:grpSpPr>
            <p:sp>
              <p:nvSpPr>
                <p:cNvPr id="489524" name="Rectangle 25"/>
                <p:cNvSpPr>
                  <a:spLocks noChangeArrowheads="1"/>
                </p:cNvSpPr>
                <p:nvPr/>
              </p:nvSpPr>
              <p:spPr bwMode="auto">
                <a:xfrm>
                  <a:off x="3083" y="1388"/>
                  <a:ext cx="2595"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latin typeface="Arial" charset="0"/>
                      <a:cs typeface="Arial" charset="0"/>
                    </a:rPr>
                    <a:t>Бидний гэмийг “гэмтэн биш”, Түүнтэй хамт “зөвт” болгосон Брханы ажил</a:t>
                  </a:r>
                </a:p>
              </p:txBody>
            </p:sp>
            <p:sp>
              <p:nvSpPr>
                <p:cNvPr id="489525" name="Rectangle 26"/>
                <p:cNvSpPr>
                  <a:spLocks noChangeArrowheads="1"/>
                </p:cNvSpPr>
                <p:nvPr/>
              </p:nvSpPr>
              <p:spPr bwMode="auto">
                <a:xfrm>
                  <a:off x="3011" y="1388"/>
                  <a:ext cx="2739" cy="42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9488" name="Group 27"/>
              <p:cNvGrpSpPr>
                <a:grpSpLocks/>
              </p:cNvGrpSpPr>
              <p:nvPr/>
            </p:nvGrpSpPr>
            <p:grpSpPr bwMode="auto">
              <a:xfrm>
                <a:off x="295" y="1820"/>
                <a:ext cx="1120" cy="514"/>
                <a:chOff x="295" y="1820"/>
                <a:chExt cx="1120" cy="514"/>
              </a:xfrm>
            </p:grpSpPr>
            <p:sp>
              <p:nvSpPr>
                <p:cNvPr id="489522" name="Rectangle 28"/>
                <p:cNvSpPr>
                  <a:spLocks noChangeArrowheads="1"/>
                </p:cNvSpPr>
                <p:nvPr/>
              </p:nvSpPr>
              <p:spPr bwMode="auto">
                <a:xfrm>
                  <a:off x="367" y="1820"/>
                  <a:ext cx="976" cy="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latin typeface="Arial" charset="0"/>
                      <a:cs typeface="Arial" charset="0"/>
                    </a:rPr>
                    <a:t>Эвлэрүүлэл</a:t>
                  </a:r>
                </a:p>
              </p:txBody>
            </p:sp>
            <p:sp>
              <p:nvSpPr>
                <p:cNvPr id="489523" name="Rectangle 29"/>
                <p:cNvSpPr>
                  <a:spLocks noChangeArrowheads="1"/>
                </p:cNvSpPr>
                <p:nvPr/>
              </p:nvSpPr>
              <p:spPr bwMode="auto">
                <a:xfrm>
                  <a:off x="295" y="1820"/>
                  <a:ext cx="1121" cy="51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9489" name="Group 30"/>
              <p:cNvGrpSpPr>
                <a:grpSpLocks/>
              </p:cNvGrpSpPr>
              <p:nvPr/>
            </p:nvGrpSpPr>
            <p:grpSpPr bwMode="auto">
              <a:xfrm>
                <a:off x="1418" y="1820"/>
                <a:ext cx="1591" cy="514"/>
                <a:chOff x="1418" y="1820"/>
                <a:chExt cx="1591" cy="514"/>
              </a:xfrm>
            </p:grpSpPr>
            <p:sp>
              <p:nvSpPr>
                <p:cNvPr id="489520" name="Rectangle 31"/>
                <p:cNvSpPr>
                  <a:spLocks noChangeArrowheads="1"/>
                </p:cNvSpPr>
                <p:nvPr/>
              </p:nvSpPr>
              <p:spPr bwMode="auto">
                <a:xfrm>
                  <a:off x="1488" y="1820"/>
                  <a:ext cx="1447" cy="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latin typeface="Arial" charset="0"/>
                      <a:cs typeface="Arial" charset="0"/>
                    </a:rPr>
                    <a:t>Ром</a:t>
                  </a:r>
                  <a:r>
                    <a:rPr lang="en-US" sz="1400" b="1">
                      <a:solidFill>
                        <a:srgbClr val="FFFFFF"/>
                      </a:solidFill>
                      <a:latin typeface="Arial" charset="0"/>
                      <a:cs typeface="Arial" charset="0"/>
                    </a:rPr>
                    <a:t> 3:25</a:t>
                  </a:r>
                </a:p>
              </p:txBody>
            </p:sp>
            <p:sp>
              <p:nvSpPr>
                <p:cNvPr id="489521" name="Rectangle 32"/>
                <p:cNvSpPr>
                  <a:spLocks noChangeArrowheads="1"/>
                </p:cNvSpPr>
                <p:nvPr/>
              </p:nvSpPr>
              <p:spPr bwMode="auto">
                <a:xfrm>
                  <a:off x="1418" y="1820"/>
                  <a:ext cx="1592" cy="51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9490" name="Group 33"/>
              <p:cNvGrpSpPr>
                <a:grpSpLocks/>
              </p:cNvGrpSpPr>
              <p:nvPr/>
            </p:nvGrpSpPr>
            <p:grpSpPr bwMode="auto">
              <a:xfrm>
                <a:off x="3011" y="1820"/>
                <a:ext cx="2738" cy="514"/>
                <a:chOff x="3011" y="1820"/>
                <a:chExt cx="2738" cy="514"/>
              </a:xfrm>
            </p:grpSpPr>
            <p:sp>
              <p:nvSpPr>
                <p:cNvPr id="489518" name="Rectangle 34"/>
                <p:cNvSpPr>
                  <a:spLocks noChangeArrowheads="1"/>
                </p:cNvSpPr>
                <p:nvPr/>
              </p:nvSpPr>
              <p:spPr bwMode="auto">
                <a:xfrm>
                  <a:off x="3083" y="1820"/>
                  <a:ext cx="2595" cy="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latin typeface="Arial" charset="0"/>
                      <a:cs typeface="Arial" charset="0"/>
                    </a:rPr>
                    <a:t>Бурхан бидний гэмийн шийтгэлийг Есүс Христийн төгс өргөлөөр Бурханы уур хилэнгээс зайлуулагдсан</a:t>
                  </a:r>
                </a:p>
              </p:txBody>
            </p:sp>
            <p:sp>
              <p:nvSpPr>
                <p:cNvPr id="489519" name="Rectangle 35"/>
                <p:cNvSpPr>
                  <a:spLocks noChangeArrowheads="1"/>
                </p:cNvSpPr>
                <p:nvPr/>
              </p:nvSpPr>
              <p:spPr bwMode="auto">
                <a:xfrm>
                  <a:off x="3011" y="1820"/>
                  <a:ext cx="2739" cy="51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9491" name="Group 36"/>
              <p:cNvGrpSpPr>
                <a:grpSpLocks/>
              </p:cNvGrpSpPr>
              <p:nvPr/>
            </p:nvGrpSpPr>
            <p:grpSpPr bwMode="auto">
              <a:xfrm>
                <a:off x="295" y="2338"/>
                <a:ext cx="1120" cy="515"/>
                <a:chOff x="295" y="2338"/>
                <a:chExt cx="1120" cy="515"/>
              </a:xfrm>
            </p:grpSpPr>
            <p:sp>
              <p:nvSpPr>
                <p:cNvPr id="489516" name="Rectangle 37"/>
                <p:cNvSpPr>
                  <a:spLocks noChangeArrowheads="1"/>
                </p:cNvSpPr>
                <p:nvPr/>
              </p:nvSpPr>
              <p:spPr bwMode="auto">
                <a:xfrm>
                  <a:off x="367" y="2338"/>
                  <a:ext cx="976"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latin typeface="Arial" charset="0"/>
                      <a:cs typeface="Arial" charset="0"/>
                    </a:rPr>
                    <a:t>Золилт</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mn-MN" sz="1400" b="1">
                    <a:solidFill>
                      <a:srgbClr val="FFFFFF"/>
                    </a:solidFill>
                    <a:latin typeface="Arial" charset="0"/>
                    <a:cs typeface="Arial" charset="0"/>
                  </a:endParaRPr>
                </a:p>
              </p:txBody>
            </p:sp>
            <p:sp>
              <p:nvSpPr>
                <p:cNvPr id="489517" name="Rectangle 38"/>
                <p:cNvSpPr>
                  <a:spLocks noChangeArrowheads="1"/>
                </p:cNvSpPr>
                <p:nvPr/>
              </p:nvSpPr>
              <p:spPr bwMode="auto">
                <a:xfrm>
                  <a:off x="295" y="2338"/>
                  <a:ext cx="1121" cy="516"/>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9492" name="Group 39"/>
              <p:cNvGrpSpPr>
                <a:grpSpLocks/>
              </p:cNvGrpSpPr>
              <p:nvPr/>
            </p:nvGrpSpPr>
            <p:grpSpPr bwMode="auto">
              <a:xfrm>
                <a:off x="1418" y="2338"/>
                <a:ext cx="1591" cy="515"/>
                <a:chOff x="1418" y="2338"/>
                <a:chExt cx="1591" cy="515"/>
              </a:xfrm>
            </p:grpSpPr>
            <p:sp>
              <p:nvSpPr>
                <p:cNvPr id="489514" name="Rectangle 40"/>
                <p:cNvSpPr>
                  <a:spLocks noChangeArrowheads="1"/>
                </p:cNvSpPr>
                <p:nvPr/>
              </p:nvSpPr>
              <p:spPr bwMode="auto">
                <a:xfrm>
                  <a:off x="1488" y="2338"/>
                  <a:ext cx="1447"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latin typeface="Arial" charset="0"/>
                      <a:cs typeface="Arial" charset="0"/>
                    </a:rPr>
                    <a:t>Ром</a:t>
                  </a:r>
                  <a:r>
                    <a:rPr lang="en-US" sz="1400" b="1">
                      <a:solidFill>
                        <a:srgbClr val="FFFFFF"/>
                      </a:solidFill>
                      <a:latin typeface="Arial" charset="0"/>
                      <a:cs typeface="Arial" charset="0"/>
                    </a:rPr>
                    <a:t> 3:24; 8:23</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b="1">
                    <a:solidFill>
                      <a:srgbClr val="FFFFFF"/>
                    </a:solidFill>
                    <a:latin typeface="Arial" charset="0"/>
                    <a:cs typeface="Arial" charset="0"/>
                  </a:endParaRPr>
                </a:p>
              </p:txBody>
            </p:sp>
            <p:sp>
              <p:nvSpPr>
                <p:cNvPr id="489515" name="Rectangle 41"/>
                <p:cNvSpPr>
                  <a:spLocks noChangeArrowheads="1"/>
                </p:cNvSpPr>
                <p:nvPr/>
              </p:nvSpPr>
              <p:spPr bwMode="auto">
                <a:xfrm>
                  <a:off x="1418" y="2338"/>
                  <a:ext cx="1592" cy="516"/>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9493" name="Group 42"/>
              <p:cNvGrpSpPr>
                <a:grpSpLocks/>
              </p:cNvGrpSpPr>
              <p:nvPr/>
            </p:nvGrpSpPr>
            <p:grpSpPr bwMode="auto">
              <a:xfrm>
                <a:off x="3011" y="2338"/>
                <a:ext cx="2738" cy="515"/>
                <a:chOff x="3011" y="2338"/>
                <a:chExt cx="2738" cy="515"/>
              </a:xfrm>
            </p:grpSpPr>
            <p:sp>
              <p:nvSpPr>
                <p:cNvPr id="489512" name="Rectangle 43"/>
                <p:cNvSpPr>
                  <a:spLocks noChangeArrowheads="1"/>
                </p:cNvSpPr>
                <p:nvPr/>
              </p:nvSpPr>
              <p:spPr bwMode="auto">
                <a:xfrm>
                  <a:off x="3083" y="2338"/>
                  <a:ext cx="2595"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latin typeface="Arial" charset="0"/>
                      <a:cs typeface="Arial" charset="0"/>
                    </a:rPr>
                    <a:t>Есүс Христ бидний өмнөөс төлөөс төлчихсөн. Тэгснээр бид чөлөөлөгдсөн. </a:t>
                  </a:r>
                  <a:r>
                    <a:rPr lang="en-US" sz="1400" b="1">
                      <a:solidFill>
                        <a:srgbClr val="FFFFFF"/>
                      </a:solidFill>
                      <a:latin typeface="Arial" charset="0"/>
                      <a:cs typeface="Arial" charset="0"/>
                    </a:rPr>
                    <a:t> </a:t>
                  </a:r>
                  <a:r>
                    <a:rPr lang="mn-MN" sz="1400" b="1">
                      <a:solidFill>
                        <a:srgbClr val="FFFFFF"/>
                      </a:solidFill>
                      <a:latin typeface="Arial" charset="0"/>
                      <a:cs typeface="Arial" charset="0"/>
                    </a:rPr>
                    <a:t>Гэмийн төлөөс бол үхэл, үүнийг Есүс төлсөн</a:t>
                  </a:r>
                  <a:r>
                    <a:rPr lang="en-US" sz="1400" b="1">
                      <a:solidFill>
                        <a:srgbClr val="FFFFFF"/>
                      </a:solidFill>
                      <a:latin typeface="Arial" charset="0"/>
                      <a:cs typeface="Arial" charset="0"/>
                    </a:rPr>
                    <a:t>.</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b="1">
                    <a:solidFill>
                      <a:srgbClr val="FFFFFF"/>
                    </a:solidFill>
                    <a:latin typeface="Arial" charset="0"/>
                    <a:cs typeface="Arial" charset="0"/>
                  </a:endParaRPr>
                </a:p>
              </p:txBody>
            </p:sp>
            <p:sp>
              <p:nvSpPr>
                <p:cNvPr id="489513" name="Rectangle 44"/>
                <p:cNvSpPr>
                  <a:spLocks noChangeArrowheads="1"/>
                </p:cNvSpPr>
                <p:nvPr/>
              </p:nvSpPr>
              <p:spPr bwMode="auto">
                <a:xfrm>
                  <a:off x="3011" y="2338"/>
                  <a:ext cx="2739" cy="516"/>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9494" name="Group 45"/>
              <p:cNvGrpSpPr>
                <a:grpSpLocks/>
              </p:cNvGrpSpPr>
              <p:nvPr/>
            </p:nvGrpSpPr>
            <p:grpSpPr bwMode="auto">
              <a:xfrm>
                <a:off x="295" y="2855"/>
                <a:ext cx="1120" cy="514"/>
                <a:chOff x="295" y="2855"/>
                <a:chExt cx="1120" cy="514"/>
              </a:xfrm>
            </p:grpSpPr>
            <p:sp>
              <p:nvSpPr>
                <p:cNvPr id="489510" name="Rectangle 46"/>
                <p:cNvSpPr>
                  <a:spLocks noChangeArrowheads="1"/>
                </p:cNvSpPr>
                <p:nvPr/>
              </p:nvSpPr>
              <p:spPr bwMode="auto">
                <a:xfrm>
                  <a:off x="367" y="2855"/>
                  <a:ext cx="976" cy="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latin typeface="Arial" charset="0"/>
                      <a:cs typeface="Arial" charset="0"/>
                    </a:rPr>
                    <a:t>Ариусгал</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mn-MN" sz="1400" b="1">
                    <a:solidFill>
                      <a:srgbClr val="FFFFFF"/>
                    </a:solidFill>
                    <a:latin typeface="Arial" charset="0"/>
                    <a:cs typeface="Arial" charset="0"/>
                  </a:endParaRPr>
                </a:p>
              </p:txBody>
            </p:sp>
            <p:sp>
              <p:nvSpPr>
                <p:cNvPr id="489511" name="Rectangle 47"/>
                <p:cNvSpPr>
                  <a:spLocks noChangeArrowheads="1"/>
                </p:cNvSpPr>
                <p:nvPr/>
              </p:nvSpPr>
              <p:spPr bwMode="auto">
                <a:xfrm>
                  <a:off x="295" y="2855"/>
                  <a:ext cx="1121" cy="51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9495" name="Group 48"/>
              <p:cNvGrpSpPr>
                <a:grpSpLocks/>
              </p:cNvGrpSpPr>
              <p:nvPr/>
            </p:nvGrpSpPr>
            <p:grpSpPr bwMode="auto">
              <a:xfrm>
                <a:off x="1418" y="2855"/>
                <a:ext cx="1591" cy="514"/>
                <a:chOff x="1418" y="2855"/>
                <a:chExt cx="1591" cy="514"/>
              </a:xfrm>
            </p:grpSpPr>
            <p:sp>
              <p:nvSpPr>
                <p:cNvPr id="489508" name="Rectangle 49"/>
                <p:cNvSpPr>
                  <a:spLocks noChangeArrowheads="1"/>
                </p:cNvSpPr>
                <p:nvPr/>
              </p:nvSpPr>
              <p:spPr bwMode="auto">
                <a:xfrm>
                  <a:off x="1488" y="2855"/>
                  <a:ext cx="1447" cy="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latin typeface="Arial" charset="0"/>
                      <a:cs typeface="Arial" charset="0"/>
                    </a:rPr>
                    <a:t>Ром</a:t>
                  </a:r>
                  <a:r>
                    <a:rPr lang="en-US" sz="1400" b="1">
                      <a:solidFill>
                        <a:srgbClr val="FFFFFF"/>
                      </a:solidFill>
                      <a:latin typeface="Arial" charset="0"/>
                      <a:cs typeface="Arial" charset="0"/>
                    </a:rPr>
                    <a:t> 5:2; 15:16</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b="1">
                    <a:solidFill>
                      <a:srgbClr val="FFFFFF"/>
                    </a:solidFill>
                    <a:latin typeface="Arial" charset="0"/>
                    <a:cs typeface="Arial" charset="0"/>
                  </a:endParaRPr>
                </a:p>
              </p:txBody>
            </p:sp>
            <p:sp>
              <p:nvSpPr>
                <p:cNvPr id="489509" name="Rectangle 50"/>
                <p:cNvSpPr>
                  <a:spLocks noChangeArrowheads="1"/>
                </p:cNvSpPr>
                <p:nvPr/>
              </p:nvSpPr>
              <p:spPr bwMode="auto">
                <a:xfrm>
                  <a:off x="1418" y="2855"/>
                  <a:ext cx="1592" cy="51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9496" name="Group 51"/>
              <p:cNvGrpSpPr>
                <a:grpSpLocks/>
              </p:cNvGrpSpPr>
              <p:nvPr/>
            </p:nvGrpSpPr>
            <p:grpSpPr bwMode="auto">
              <a:xfrm>
                <a:off x="3011" y="2855"/>
                <a:ext cx="2738" cy="514"/>
                <a:chOff x="3011" y="2855"/>
                <a:chExt cx="2738" cy="514"/>
              </a:xfrm>
            </p:grpSpPr>
            <p:sp>
              <p:nvSpPr>
                <p:cNvPr id="489506" name="Rectangle 52"/>
                <p:cNvSpPr>
                  <a:spLocks noChangeArrowheads="1"/>
                </p:cNvSpPr>
                <p:nvPr/>
              </p:nvSpPr>
              <p:spPr bwMode="auto">
                <a:xfrm>
                  <a:off x="3083" y="2855"/>
                  <a:ext cx="2595" cy="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latin typeface="Arial" charset="0"/>
                      <a:cs typeface="Arial" charset="0"/>
                    </a:rPr>
                    <a:t>Ариун Сүнс ажилласнаар бид улам бүр Хрсит Есүстэй адил болно.</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mn-MN" sz="1400" b="1">
                    <a:solidFill>
                      <a:srgbClr val="FFFFFF"/>
                    </a:solidFill>
                    <a:latin typeface="Arial" charset="0"/>
                    <a:cs typeface="Arial" charset="0"/>
                  </a:endParaRPr>
                </a:p>
              </p:txBody>
            </p:sp>
            <p:sp>
              <p:nvSpPr>
                <p:cNvPr id="489507" name="Rectangle 53"/>
                <p:cNvSpPr>
                  <a:spLocks noChangeArrowheads="1"/>
                </p:cNvSpPr>
                <p:nvPr/>
              </p:nvSpPr>
              <p:spPr bwMode="auto">
                <a:xfrm>
                  <a:off x="3011" y="2855"/>
                  <a:ext cx="2739" cy="51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9497" name="Group 54"/>
              <p:cNvGrpSpPr>
                <a:grpSpLocks/>
              </p:cNvGrpSpPr>
              <p:nvPr/>
            </p:nvGrpSpPr>
            <p:grpSpPr bwMode="auto">
              <a:xfrm>
                <a:off x="295" y="3374"/>
                <a:ext cx="1120" cy="515"/>
                <a:chOff x="295" y="3374"/>
                <a:chExt cx="1120" cy="515"/>
              </a:xfrm>
            </p:grpSpPr>
            <p:sp>
              <p:nvSpPr>
                <p:cNvPr id="489504" name="Rectangle 55"/>
                <p:cNvSpPr>
                  <a:spLocks noChangeArrowheads="1"/>
                </p:cNvSpPr>
                <p:nvPr/>
              </p:nvSpPr>
              <p:spPr bwMode="auto">
                <a:xfrm>
                  <a:off x="367" y="3374"/>
                  <a:ext cx="976"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latin typeface="Arial" charset="0"/>
                      <a:cs typeface="Arial" charset="0"/>
                    </a:rPr>
                    <a:t>Алдаршуулал</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mn-MN" sz="1400" b="1">
                    <a:solidFill>
                      <a:srgbClr val="FFFFFF"/>
                    </a:solidFill>
                    <a:latin typeface="Arial" charset="0"/>
                    <a:cs typeface="Arial" charset="0"/>
                  </a:endParaRPr>
                </a:p>
              </p:txBody>
            </p:sp>
            <p:sp>
              <p:nvSpPr>
                <p:cNvPr id="489505" name="Rectangle 56"/>
                <p:cNvSpPr>
                  <a:spLocks noChangeArrowheads="1"/>
                </p:cNvSpPr>
                <p:nvPr/>
              </p:nvSpPr>
              <p:spPr bwMode="auto">
                <a:xfrm>
                  <a:off x="295" y="3374"/>
                  <a:ext cx="1121" cy="516"/>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9498" name="Group 57"/>
              <p:cNvGrpSpPr>
                <a:grpSpLocks/>
              </p:cNvGrpSpPr>
              <p:nvPr/>
            </p:nvGrpSpPr>
            <p:grpSpPr bwMode="auto">
              <a:xfrm>
                <a:off x="1418" y="3374"/>
                <a:ext cx="1591" cy="515"/>
                <a:chOff x="1418" y="3374"/>
                <a:chExt cx="1591" cy="515"/>
              </a:xfrm>
            </p:grpSpPr>
            <p:sp>
              <p:nvSpPr>
                <p:cNvPr id="489502" name="Rectangle 58"/>
                <p:cNvSpPr>
                  <a:spLocks noChangeArrowheads="1"/>
                </p:cNvSpPr>
                <p:nvPr/>
              </p:nvSpPr>
              <p:spPr bwMode="auto">
                <a:xfrm>
                  <a:off x="1488" y="3374"/>
                  <a:ext cx="1447"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latin typeface="Arial" charset="0"/>
                      <a:cs typeface="Arial" charset="0"/>
                    </a:rPr>
                    <a:t>Ром</a:t>
                  </a:r>
                  <a:r>
                    <a:rPr lang="en-US" sz="1400" b="1">
                      <a:solidFill>
                        <a:srgbClr val="FFFFFF"/>
                      </a:solidFill>
                      <a:latin typeface="Arial" charset="0"/>
                      <a:cs typeface="Arial" charset="0"/>
                    </a:rPr>
                    <a:t> 8:18, 19, 30</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b="1">
                    <a:solidFill>
                      <a:srgbClr val="FFFFFF"/>
                    </a:solidFill>
                    <a:latin typeface="Arial" charset="0"/>
                    <a:cs typeface="Arial" charset="0"/>
                  </a:endParaRPr>
                </a:p>
              </p:txBody>
            </p:sp>
            <p:sp>
              <p:nvSpPr>
                <p:cNvPr id="489503" name="Rectangle 59"/>
                <p:cNvSpPr>
                  <a:spLocks noChangeArrowheads="1"/>
                </p:cNvSpPr>
                <p:nvPr/>
              </p:nvSpPr>
              <p:spPr bwMode="auto">
                <a:xfrm>
                  <a:off x="1418" y="3374"/>
                  <a:ext cx="1592" cy="516"/>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89499" name="Group 60"/>
              <p:cNvGrpSpPr>
                <a:grpSpLocks/>
              </p:cNvGrpSpPr>
              <p:nvPr/>
            </p:nvGrpSpPr>
            <p:grpSpPr bwMode="auto">
              <a:xfrm>
                <a:off x="3011" y="3374"/>
                <a:ext cx="2738" cy="515"/>
                <a:chOff x="3011" y="3374"/>
                <a:chExt cx="2738" cy="515"/>
              </a:xfrm>
            </p:grpSpPr>
            <p:sp>
              <p:nvSpPr>
                <p:cNvPr id="489500" name="Rectangle 61"/>
                <p:cNvSpPr>
                  <a:spLocks noChangeArrowheads="1"/>
                </p:cNvSpPr>
                <p:nvPr/>
              </p:nvSpPr>
              <p:spPr bwMode="auto">
                <a:xfrm>
                  <a:off x="3083" y="3374"/>
                  <a:ext cx="2595"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latin typeface="Arial" charset="0"/>
                      <a:cs typeface="Arial" charset="0"/>
                    </a:rPr>
                    <a:t>Бид Түүнийг үзэгдэх үед бид Түүнтэй адил болно.</a:t>
                  </a:r>
                  <a:r>
                    <a:rPr lang="en-US" sz="1400" b="1">
                      <a:solidFill>
                        <a:srgbClr val="FFFFFF"/>
                      </a:solidFill>
                      <a:latin typeface="Arial" charset="0"/>
                      <a:cs typeface="Arial" charset="0"/>
                    </a:rPr>
                    <a:t> (1 John 3:2).</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b="1">
                    <a:solidFill>
                      <a:srgbClr val="FFFFFF"/>
                    </a:solidFill>
                    <a:latin typeface="Arial" charset="0"/>
                    <a:cs typeface="Arial" charset="0"/>
                  </a:endParaRPr>
                </a:p>
              </p:txBody>
            </p:sp>
            <p:sp>
              <p:nvSpPr>
                <p:cNvPr id="489501" name="Rectangle 62"/>
                <p:cNvSpPr>
                  <a:spLocks noChangeArrowheads="1"/>
                </p:cNvSpPr>
                <p:nvPr/>
              </p:nvSpPr>
              <p:spPr bwMode="auto">
                <a:xfrm>
                  <a:off x="3011" y="3374"/>
                  <a:ext cx="2739" cy="516"/>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489480" name="Rectangle 63"/>
            <p:cNvSpPr>
              <a:spLocks noChangeArrowheads="1"/>
            </p:cNvSpPr>
            <p:nvPr/>
          </p:nvSpPr>
          <p:spPr bwMode="auto">
            <a:xfrm>
              <a:off x="290" y="576"/>
              <a:ext cx="5470" cy="3321"/>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pic>
        <p:nvPicPr>
          <p:cNvPr id="489476" name="Picture 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18288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89477" name="Text Box 65"/>
          <p:cNvSpPr txBox="1">
            <a:spLocks noChangeArrowheads="1"/>
          </p:cNvSpPr>
          <p:nvPr/>
        </p:nvSpPr>
        <p:spPr bwMode="auto">
          <a:xfrm>
            <a:off x="1600200" y="228600"/>
            <a:ext cx="7010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416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en-US" sz="1400">
                <a:solidFill>
                  <a:srgbClr val="000066"/>
                </a:solidFill>
                <a:latin typeface="Arial" charset="0"/>
              </a:rPr>
              <a:t>Theological Words in Romans</a:t>
            </a:r>
          </a:p>
        </p:txBody>
      </p:sp>
      <p:sp>
        <p:nvSpPr>
          <p:cNvPr id="489478" name="Oval 66"/>
          <p:cNvSpPr>
            <a:spLocks noChangeArrowheads="1"/>
          </p:cNvSpPr>
          <p:nvPr/>
        </p:nvSpPr>
        <p:spPr bwMode="auto">
          <a:xfrm>
            <a:off x="76200" y="5029200"/>
            <a:ext cx="2133600" cy="1143000"/>
          </a:xfrm>
          <a:prstGeom prst="ellipse">
            <a:avLst/>
          </a:prstGeom>
          <a:noFill/>
          <a:ln w="76320">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par>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1522"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EEB61491-111A-8540-9354-95053FB7C1E2}" type="slidenum">
              <a:rPr lang="en-US" sz="1400">
                <a:solidFill>
                  <a:srgbClr val="FFFFFF"/>
                </a:solidFill>
                <a:latin typeface="Arial" charset="0"/>
                <a:cs typeface="Arial Unicode MS" charset="0"/>
              </a:rPr>
              <a:pPr algn="r" eaLnBrk="1" hangingPunct="1">
                <a:lnSpc>
                  <a:spcPct val="93000"/>
                </a:lnSpc>
              </a:pPr>
              <a:t>42</a:t>
            </a:fld>
            <a:endParaRPr lang="en-US" sz="1400">
              <a:solidFill>
                <a:srgbClr val="FFFFFF"/>
              </a:solidFill>
              <a:latin typeface="Arial" charset="0"/>
              <a:cs typeface="Arial Unicode MS" charset="0"/>
            </a:endParaRPr>
          </a:p>
        </p:txBody>
      </p:sp>
      <p:sp>
        <p:nvSpPr>
          <p:cNvPr id="491523" name="Text Box 2"/>
          <p:cNvSpPr txBox="1">
            <a:spLocks noChangeArrowheads="1"/>
          </p:cNvSpPr>
          <p:nvPr/>
        </p:nvSpPr>
        <p:spPr bwMode="auto">
          <a:xfrm>
            <a:off x="685800" y="2286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8568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4400">
                <a:solidFill>
                  <a:srgbClr val="FFFFFF"/>
                </a:solidFill>
                <a:latin typeface="Arial" charset="0"/>
              </a:rPr>
              <a:t>Ром</a:t>
            </a:r>
            <a:r>
              <a:rPr lang="en-US" sz="4400">
                <a:solidFill>
                  <a:srgbClr val="FFFFFF"/>
                </a:solidFill>
                <a:latin typeface="Arial" charset="0"/>
              </a:rPr>
              <a:t> 9</a:t>
            </a:r>
          </a:p>
        </p:txBody>
      </p:sp>
      <p:sp>
        <p:nvSpPr>
          <p:cNvPr id="491524" name="Text Box 3"/>
          <p:cNvSpPr txBox="1">
            <a:spLocks noChangeArrowheads="1"/>
          </p:cNvSpPr>
          <p:nvPr/>
        </p:nvSpPr>
        <p:spPr bwMode="auto">
          <a:xfrm>
            <a:off x="685800" y="3886200"/>
            <a:ext cx="7848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488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spcBef>
                <a:spcPts val="800"/>
              </a:spcBef>
            </a:pPr>
            <a:r>
              <a:rPr lang="mn-MN" sz="3200" b="1" i="1">
                <a:solidFill>
                  <a:srgbClr val="FFFFFF"/>
                </a:solidFill>
                <a:latin typeface="Arial" charset="0"/>
              </a:rPr>
              <a:t>Зөвт байдал нь Израйлыг сонгосон Эзэний эрх мэдэл дотор илчлэгдсэн</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5F8731E3-6D93-3E41-975D-D14FA3C7C9FF}" type="slidenum">
              <a:rPr lang="en-US" sz="1400">
                <a:solidFill>
                  <a:srgbClr val="000000"/>
                </a:solidFill>
                <a:cs typeface="Arial Unicode MS" charset="0"/>
              </a:rPr>
              <a:pPr algn="r" eaLnBrk="1" hangingPunct="1">
                <a:lnSpc>
                  <a:spcPct val="95000"/>
                </a:lnSpc>
              </a:pPr>
              <a:t>43</a:t>
            </a:fld>
            <a:endParaRPr lang="en-US" sz="1400">
              <a:solidFill>
                <a:srgbClr val="000000"/>
              </a:solidFill>
              <a:cs typeface="Arial Unicode MS" charset="0"/>
            </a:endParaRPr>
          </a:p>
        </p:txBody>
      </p:sp>
      <p:sp>
        <p:nvSpPr>
          <p:cNvPr id="78850" name="Rectangle 2"/>
          <p:cNvSpPr>
            <a:spLocks noChangeArrowheads="1"/>
          </p:cNvSpPr>
          <p:nvPr/>
        </p:nvSpPr>
        <p:spPr bwMode="auto">
          <a:xfrm>
            <a:off x="4343400" y="2895600"/>
            <a:ext cx="4648200" cy="3962400"/>
          </a:xfrm>
          <a:prstGeom prst="rect">
            <a:avLst/>
          </a:prstGeom>
          <a:solidFill>
            <a:srgbClr val="FCC6DD"/>
          </a:solidFill>
          <a:ln>
            <a:noFill/>
          </a:ln>
          <a:extLst>
            <a:ext uri="{91240B29-F687-4f45-9708-019B960494DF}">
              <a14:hiddenLine xmlns:a14="http://schemas.microsoft.com/office/drawing/2010/main" w="9525">
                <a:solidFill>
                  <a:srgbClr val="000000"/>
                </a:solidFill>
                <a:round/>
                <a:headEnd/>
                <a:tailEnd/>
              </a14:hiddenLine>
            </a:ext>
          </a:extLst>
        </p:spPr>
        <p:txBody>
          <a:bodyPr lIns="90000" tIns="54360" rIns="90000" bIns="46800"/>
          <a:lstStyle/>
          <a:p>
            <a:pPr marL="528638" indent="-469900" algn="ctr">
              <a:lnSpc>
                <a:spcPct val="97000"/>
              </a:lnSpc>
              <a:spcBef>
                <a:spcPts val="500"/>
              </a:spcBef>
              <a:tabLst>
                <a:tab pos="530225" algn="l"/>
                <a:tab pos="987425" algn="l"/>
                <a:tab pos="1444625" algn="l"/>
                <a:tab pos="1901825" algn="l"/>
                <a:tab pos="2359025" algn="l"/>
                <a:tab pos="2816225" algn="l"/>
                <a:tab pos="3273425" algn="l"/>
                <a:tab pos="3730625" algn="l"/>
                <a:tab pos="4187825" algn="l"/>
                <a:tab pos="4645025" algn="l"/>
                <a:tab pos="5102225" algn="l"/>
                <a:tab pos="5559425" algn="l"/>
                <a:tab pos="6016625" algn="l"/>
                <a:tab pos="6473825" algn="l"/>
                <a:tab pos="6931025" algn="l"/>
                <a:tab pos="7388225" algn="l"/>
                <a:tab pos="7845425" algn="l"/>
                <a:tab pos="8302625" algn="l"/>
                <a:tab pos="8759825" algn="l"/>
                <a:tab pos="9217025" algn="l"/>
                <a:tab pos="9674225" algn="l"/>
              </a:tabLst>
            </a:pPr>
            <a:r>
              <a:rPr lang="en-US" sz="2000" b="1">
                <a:solidFill>
                  <a:srgbClr val="333333"/>
                </a:solidFill>
                <a:latin typeface="Arial Narrow" charset="0"/>
                <a:cs typeface="Times New Roman" charset="0"/>
              </a:rPr>
              <a:t>This is a Hebrew way of stating: </a:t>
            </a:r>
          </a:p>
          <a:p>
            <a:pPr marL="528638" indent="-469900" algn="ctr">
              <a:lnSpc>
                <a:spcPct val="97000"/>
              </a:lnSpc>
              <a:spcBef>
                <a:spcPts val="500"/>
              </a:spcBef>
              <a:tabLst>
                <a:tab pos="530225" algn="l"/>
                <a:tab pos="987425" algn="l"/>
                <a:tab pos="1444625" algn="l"/>
                <a:tab pos="1901825" algn="l"/>
                <a:tab pos="2359025" algn="l"/>
                <a:tab pos="2816225" algn="l"/>
                <a:tab pos="3273425" algn="l"/>
                <a:tab pos="3730625" algn="l"/>
                <a:tab pos="4187825" algn="l"/>
                <a:tab pos="4645025" algn="l"/>
                <a:tab pos="5102225" algn="l"/>
                <a:tab pos="5559425" algn="l"/>
                <a:tab pos="6016625" algn="l"/>
                <a:tab pos="6473825" algn="l"/>
                <a:tab pos="6931025" algn="l"/>
                <a:tab pos="7388225" algn="l"/>
                <a:tab pos="7845425" algn="l"/>
                <a:tab pos="8302625" algn="l"/>
                <a:tab pos="8759825" algn="l"/>
                <a:tab pos="9217025" algn="l"/>
                <a:tab pos="9674225" algn="l"/>
              </a:tabLst>
            </a:pPr>
            <a:r>
              <a:rPr lang="en-US" sz="2000" b="1">
                <a:solidFill>
                  <a:srgbClr val="333333"/>
                </a:solidFill>
                <a:latin typeface="Arial Narrow" charset="0"/>
                <a:cs typeface="Times New Roman" charset="0"/>
              </a:rPr>
              <a:t>“I choose Jacob over Esau.”</a:t>
            </a:r>
          </a:p>
          <a:p>
            <a:pPr marL="528638" indent="-469900">
              <a:lnSpc>
                <a:spcPct val="97000"/>
              </a:lnSpc>
              <a:spcBef>
                <a:spcPts val="500"/>
              </a:spcBef>
              <a:tabLst>
                <a:tab pos="530225" algn="l"/>
                <a:tab pos="987425" algn="l"/>
                <a:tab pos="1444625" algn="l"/>
                <a:tab pos="1901825" algn="l"/>
                <a:tab pos="2359025" algn="l"/>
                <a:tab pos="2816225" algn="l"/>
                <a:tab pos="3273425" algn="l"/>
                <a:tab pos="3730625" algn="l"/>
                <a:tab pos="4187825" algn="l"/>
                <a:tab pos="4645025" algn="l"/>
                <a:tab pos="5102225" algn="l"/>
                <a:tab pos="5559425" algn="l"/>
                <a:tab pos="6016625" algn="l"/>
                <a:tab pos="6473825" algn="l"/>
                <a:tab pos="6931025" algn="l"/>
                <a:tab pos="7388225" algn="l"/>
                <a:tab pos="7845425" algn="l"/>
                <a:tab pos="8302625" algn="l"/>
                <a:tab pos="8759825" algn="l"/>
                <a:tab pos="9217025" algn="l"/>
                <a:tab pos="9674225" algn="l"/>
              </a:tabLst>
            </a:pPr>
            <a:r>
              <a:rPr lang="en-US" sz="2000" b="1">
                <a:solidFill>
                  <a:srgbClr val="333333"/>
                </a:solidFill>
                <a:latin typeface="Arial Narrow" charset="0"/>
                <a:cs typeface="Times New Roman" charset="0"/>
              </a:rPr>
              <a:t>This shows:	</a:t>
            </a:r>
          </a:p>
          <a:p>
            <a:pPr marL="528638" indent="-469900">
              <a:lnSpc>
                <a:spcPct val="97000"/>
              </a:lnSpc>
              <a:spcBef>
                <a:spcPts val="500"/>
              </a:spcBef>
              <a:buClr>
                <a:srgbClr val="333333"/>
              </a:buClr>
              <a:buFont typeface="Times New Roman" charset="0"/>
              <a:buAutoNum type="arabicPeriod"/>
              <a:tabLst>
                <a:tab pos="530225" algn="l"/>
                <a:tab pos="987425" algn="l"/>
                <a:tab pos="1444625" algn="l"/>
                <a:tab pos="1901825" algn="l"/>
                <a:tab pos="2359025" algn="l"/>
                <a:tab pos="2816225" algn="l"/>
                <a:tab pos="3273425" algn="l"/>
                <a:tab pos="3730625" algn="l"/>
                <a:tab pos="4187825" algn="l"/>
                <a:tab pos="4645025" algn="l"/>
                <a:tab pos="5102225" algn="l"/>
                <a:tab pos="5559425" algn="l"/>
                <a:tab pos="6016625" algn="l"/>
                <a:tab pos="6473825" algn="l"/>
                <a:tab pos="6931025" algn="l"/>
                <a:tab pos="7388225" algn="l"/>
                <a:tab pos="7845425" algn="l"/>
                <a:tab pos="8302625" algn="l"/>
                <a:tab pos="8759825" algn="l"/>
                <a:tab pos="9217025" algn="l"/>
                <a:tab pos="9674225" algn="l"/>
              </a:tabLst>
            </a:pPr>
            <a:r>
              <a:rPr lang="en-US" sz="2000" b="1">
                <a:solidFill>
                  <a:srgbClr val="333333"/>
                </a:solidFill>
                <a:latin typeface="Arial Narrow" charset="0"/>
                <a:cs typeface="Times New Roman" charset="0"/>
              </a:rPr>
              <a:t>God’s sovereignty 9:15-21</a:t>
            </a:r>
          </a:p>
          <a:p>
            <a:pPr marL="528638" indent="-469900">
              <a:lnSpc>
                <a:spcPct val="97000"/>
              </a:lnSpc>
              <a:spcBef>
                <a:spcPts val="500"/>
              </a:spcBef>
              <a:buClrTx/>
              <a:buSzTx/>
              <a:buFontTx/>
              <a:buNone/>
              <a:tabLst>
                <a:tab pos="530225" algn="l"/>
                <a:tab pos="987425" algn="l"/>
                <a:tab pos="1444625" algn="l"/>
                <a:tab pos="1901825" algn="l"/>
                <a:tab pos="2359025" algn="l"/>
                <a:tab pos="2816225" algn="l"/>
                <a:tab pos="3273425" algn="l"/>
                <a:tab pos="3730625" algn="l"/>
                <a:tab pos="4187825" algn="l"/>
                <a:tab pos="4645025" algn="l"/>
                <a:tab pos="5102225" algn="l"/>
                <a:tab pos="5559425" algn="l"/>
                <a:tab pos="6016625" algn="l"/>
                <a:tab pos="6473825" algn="l"/>
                <a:tab pos="6931025" algn="l"/>
                <a:tab pos="7388225" algn="l"/>
                <a:tab pos="7845425" algn="l"/>
                <a:tab pos="8302625" algn="l"/>
                <a:tab pos="8759825" algn="l"/>
                <a:tab pos="9217025" algn="l"/>
                <a:tab pos="9674225" algn="l"/>
              </a:tabLst>
            </a:pPr>
            <a:endParaRPr lang="en-US" sz="2000" b="1">
              <a:solidFill>
                <a:srgbClr val="333333"/>
              </a:solidFill>
              <a:latin typeface="Arial Narrow" charset="0"/>
              <a:cs typeface="Times New Roman" charset="0"/>
            </a:endParaRPr>
          </a:p>
          <a:p>
            <a:pPr marL="528638" indent="-469900">
              <a:lnSpc>
                <a:spcPct val="97000"/>
              </a:lnSpc>
              <a:spcBef>
                <a:spcPts val="500"/>
              </a:spcBef>
              <a:buClrTx/>
              <a:buSzTx/>
              <a:buFontTx/>
              <a:buNone/>
              <a:tabLst>
                <a:tab pos="530225" algn="l"/>
                <a:tab pos="987425" algn="l"/>
                <a:tab pos="1444625" algn="l"/>
                <a:tab pos="1901825" algn="l"/>
                <a:tab pos="2359025" algn="l"/>
                <a:tab pos="2816225" algn="l"/>
                <a:tab pos="3273425" algn="l"/>
                <a:tab pos="3730625" algn="l"/>
                <a:tab pos="4187825" algn="l"/>
                <a:tab pos="4645025" algn="l"/>
                <a:tab pos="5102225" algn="l"/>
                <a:tab pos="5559425" algn="l"/>
                <a:tab pos="6016625" algn="l"/>
                <a:tab pos="6473825" algn="l"/>
                <a:tab pos="6931025" algn="l"/>
                <a:tab pos="7388225" algn="l"/>
                <a:tab pos="7845425" algn="l"/>
                <a:tab pos="8302625" algn="l"/>
                <a:tab pos="8759825" algn="l"/>
                <a:tab pos="9217025" algn="l"/>
                <a:tab pos="9674225" algn="l"/>
              </a:tabLst>
            </a:pPr>
            <a:endParaRPr lang="en-US" sz="2000" b="1">
              <a:solidFill>
                <a:srgbClr val="333333"/>
              </a:solidFill>
              <a:latin typeface="Arial Narrow" charset="0"/>
              <a:cs typeface="Times New Roman" charset="0"/>
            </a:endParaRPr>
          </a:p>
          <a:p>
            <a:pPr marL="528638" indent="-469900">
              <a:lnSpc>
                <a:spcPct val="97000"/>
              </a:lnSpc>
              <a:spcBef>
                <a:spcPts val="500"/>
              </a:spcBef>
              <a:buClrTx/>
              <a:buSzTx/>
              <a:buFontTx/>
              <a:buNone/>
              <a:tabLst>
                <a:tab pos="530225" algn="l"/>
                <a:tab pos="987425" algn="l"/>
                <a:tab pos="1444625" algn="l"/>
                <a:tab pos="1901825" algn="l"/>
                <a:tab pos="2359025" algn="l"/>
                <a:tab pos="2816225" algn="l"/>
                <a:tab pos="3273425" algn="l"/>
                <a:tab pos="3730625" algn="l"/>
                <a:tab pos="4187825" algn="l"/>
                <a:tab pos="4645025" algn="l"/>
                <a:tab pos="5102225" algn="l"/>
                <a:tab pos="5559425" algn="l"/>
                <a:tab pos="6016625" algn="l"/>
                <a:tab pos="6473825" algn="l"/>
                <a:tab pos="6931025" algn="l"/>
                <a:tab pos="7388225" algn="l"/>
                <a:tab pos="7845425" algn="l"/>
                <a:tab pos="8302625" algn="l"/>
                <a:tab pos="8759825" algn="l"/>
                <a:tab pos="9217025" algn="l"/>
                <a:tab pos="9674225" algn="l"/>
              </a:tabLst>
            </a:pPr>
            <a:endParaRPr lang="en-US" sz="2000" b="1">
              <a:solidFill>
                <a:srgbClr val="333333"/>
              </a:solidFill>
              <a:latin typeface="Arial Narrow" charset="0"/>
              <a:cs typeface="Times New Roman" charset="0"/>
            </a:endParaRPr>
          </a:p>
          <a:p>
            <a:pPr marL="528638" indent="-469900">
              <a:lnSpc>
                <a:spcPct val="97000"/>
              </a:lnSpc>
              <a:spcBef>
                <a:spcPts val="500"/>
              </a:spcBef>
              <a:buClrTx/>
              <a:buSzTx/>
              <a:buFontTx/>
              <a:buNone/>
              <a:tabLst>
                <a:tab pos="530225" algn="l"/>
                <a:tab pos="987425" algn="l"/>
                <a:tab pos="1444625" algn="l"/>
                <a:tab pos="1901825" algn="l"/>
                <a:tab pos="2359025" algn="l"/>
                <a:tab pos="2816225" algn="l"/>
                <a:tab pos="3273425" algn="l"/>
                <a:tab pos="3730625" algn="l"/>
                <a:tab pos="4187825" algn="l"/>
                <a:tab pos="4645025" algn="l"/>
                <a:tab pos="5102225" algn="l"/>
                <a:tab pos="5559425" algn="l"/>
                <a:tab pos="6016625" algn="l"/>
                <a:tab pos="6473825" algn="l"/>
                <a:tab pos="6931025" algn="l"/>
                <a:tab pos="7388225" algn="l"/>
                <a:tab pos="7845425" algn="l"/>
                <a:tab pos="8302625" algn="l"/>
                <a:tab pos="8759825" algn="l"/>
                <a:tab pos="9217025" algn="l"/>
                <a:tab pos="9674225" algn="l"/>
              </a:tabLst>
            </a:pPr>
            <a:endParaRPr lang="en-US" sz="2000" b="1">
              <a:solidFill>
                <a:srgbClr val="333333"/>
              </a:solidFill>
              <a:latin typeface="Arial Narrow" charset="0"/>
              <a:cs typeface="Times New Roman" charset="0"/>
            </a:endParaRPr>
          </a:p>
          <a:p>
            <a:pPr marL="528638" indent="-469900">
              <a:lnSpc>
                <a:spcPct val="97000"/>
              </a:lnSpc>
              <a:spcBef>
                <a:spcPts val="500"/>
              </a:spcBef>
              <a:buClrTx/>
              <a:buSzTx/>
              <a:buFontTx/>
              <a:buNone/>
              <a:tabLst>
                <a:tab pos="530225" algn="l"/>
                <a:tab pos="987425" algn="l"/>
                <a:tab pos="1444625" algn="l"/>
                <a:tab pos="1901825" algn="l"/>
                <a:tab pos="2359025" algn="l"/>
                <a:tab pos="2816225" algn="l"/>
                <a:tab pos="3273425" algn="l"/>
                <a:tab pos="3730625" algn="l"/>
                <a:tab pos="4187825" algn="l"/>
                <a:tab pos="4645025" algn="l"/>
                <a:tab pos="5102225" algn="l"/>
                <a:tab pos="5559425" algn="l"/>
                <a:tab pos="6016625" algn="l"/>
                <a:tab pos="6473825" algn="l"/>
                <a:tab pos="6931025" algn="l"/>
                <a:tab pos="7388225" algn="l"/>
                <a:tab pos="7845425" algn="l"/>
                <a:tab pos="8302625" algn="l"/>
                <a:tab pos="8759825" algn="l"/>
                <a:tab pos="9217025" algn="l"/>
                <a:tab pos="9674225" algn="l"/>
              </a:tabLst>
            </a:pPr>
            <a:r>
              <a:rPr lang="en-US" sz="2000" b="1">
                <a:solidFill>
                  <a:srgbClr val="333333"/>
                </a:solidFill>
                <a:latin typeface="Arial Narrow" charset="0"/>
                <a:cs typeface="Times New Roman" charset="0"/>
              </a:rPr>
              <a:t>2.	</a:t>
            </a:r>
            <a:r>
              <a:rPr lang="mn-MN" sz="2000" b="1">
                <a:solidFill>
                  <a:srgbClr val="333333"/>
                </a:solidFill>
                <a:latin typeface="Arial Narrow" charset="0"/>
                <a:cs typeface="Times New Roman" charset="0"/>
              </a:rPr>
              <a:t>Бурханы тэвчээр</a:t>
            </a:r>
            <a:r>
              <a:rPr lang="en-US" sz="2000" b="1">
                <a:solidFill>
                  <a:srgbClr val="333333"/>
                </a:solidFill>
                <a:latin typeface="Arial Narrow" charset="0"/>
                <a:cs typeface="Times New Roman" charset="0"/>
              </a:rPr>
              <a:t> 9:22</a:t>
            </a:r>
          </a:p>
          <a:p>
            <a:pPr marL="528638" indent="-469900">
              <a:lnSpc>
                <a:spcPct val="97000"/>
              </a:lnSpc>
              <a:spcBef>
                <a:spcPts val="500"/>
              </a:spcBef>
              <a:buClrTx/>
              <a:buSzTx/>
              <a:buFontTx/>
              <a:buNone/>
              <a:tabLst>
                <a:tab pos="530225" algn="l"/>
                <a:tab pos="987425" algn="l"/>
                <a:tab pos="1444625" algn="l"/>
                <a:tab pos="1901825" algn="l"/>
                <a:tab pos="2359025" algn="l"/>
                <a:tab pos="2816225" algn="l"/>
                <a:tab pos="3273425" algn="l"/>
                <a:tab pos="3730625" algn="l"/>
                <a:tab pos="4187825" algn="l"/>
                <a:tab pos="4645025" algn="l"/>
                <a:tab pos="5102225" algn="l"/>
                <a:tab pos="5559425" algn="l"/>
                <a:tab pos="6016625" algn="l"/>
                <a:tab pos="6473825" algn="l"/>
                <a:tab pos="6931025" algn="l"/>
                <a:tab pos="7388225" algn="l"/>
                <a:tab pos="7845425" algn="l"/>
                <a:tab pos="8302625" algn="l"/>
                <a:tab pos="8759825" algn="l"/>
                <a:tab pos="9217025" algn="l"/>
                <a:tab pos="9674225" algn="l"/>
              </a:tabLst>
            </a:pPr>
            <a:r>
              <a:rPr lang="en-US" sz="2000" b="1">
                <a:solidFill>
                  <a:srgbClr val="333333"/>
                </a:solidFill>
                <a:latin typeface="Arial Narrow" charset="0"/>
                <a:cs typeface="Times New Roman" charset="0"/>
              </a:rPr>
              <a:t>3.	</a:t>
            </a:r>
            <a:r>
              <a:rPr lang="mn-MN" sz="2000" b="1">
                <a:solidFill>
                  <a:srgbClr val="333333"/>
                </a:solidFill>
                <a:latin typeface="Arial Narrow" charset="0"/>
                <a:cs typeface="Times New Roman" charset="0"/>
              </a:rPr>
              <a:t>Бурханы Алдар</a:t>
            </a:r>
            <a:r>
              <a:rPr lang="en-US" sz="2000" b="1">
                <a:solidFill>
                  <a:srgbClr val="333333"/>
                </a:solidFill>
                <a:latin typeface="Arial Narrow" charset="0"/>
                <a:cs typeface="Times New Roman" charset="0"/>
              </a:rPr>
              <a:t> 9:23</a:t>
            </a:r>
          </a:p>
        </p:txBody>
      </p:sp>
      <p:sp>
        <p:nvSpPr>
          <p:cNvPr id="78851" name="Rectangle 3"/>
          <p:cNvSpPr>
            <a:spLocks noChangeArrowheads="1"/>
          </p:cNvSpPr>
          <p:nvPr/>
        </p:nvSpPr>
        <p:spPr bwMode="auto">
          <a:xfrm>
            <a:off x="304800" y="2209800"/>
            <a:ext cx="4038600" cy="4343400"/>
          </a:xfrm>
          <a:prstGeom prst="rect">
            <a:avLst/>
          </a:prstGeom>
          <a:solidFill>
            <a:srgbClr val="C9C6FC"/>
          </a:solidFill>
          <a:ln>
            <a:noFill/>
          </a:ln>
          <a:extLst>
            <a:ext uri="{91240B29-F687-4f45-9708-019B960494DF}">
              <a14:hiddenLine xmlns:a14="http://schemas.microsoft.com/office/drawing/2010/main" w="9525">
                <a:solidFill>
                  <a:srgbClr val="000000"/>
                </a:solidFill>
                <a:round/>
                <a:headEnd/>
                <a:tailEnd/>
              </a14:hiddenLine>
            </a:ext>
          </a:extLst>
        </p:spPr>
        <p:txBody>
          <a:bodyPr lIns="90000" tIns="54360" rIns="90000" bIns="46800"/>
          <a:lstStyle/>
          <a:p>
            <a:pPr>
              <a:lnSpc>
                <a:spcPct val="97000"/>
              </a:lnSpc>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000000"/>
                </a:solidFill>
                <a:latin typeface="Arial Mon" charset="0"/>
                <a:cs typeface="Times New Roman" charset="0"/>
              </a:rPr>
              <a:t>9:11-13</a:t>
            </a:r>
          </a:p>
          <a:p>
            <a:pPr>
              <a:lnSpc>
                <a:spcPct val="97000"/>
              </a:lnSpc>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i="1">
                <a:solidFill>
                  <a:srgbClr val="000000"/>
                </a:solidFill>
                <a:latin typeface="Arial Mon" charset="0"/>
                <a:cs typeface="Times New Roman" charset="0"/>
              </a:rPr>
              <a:t>“</a:t>
            </a:r>
            <a:r>
              <a:rPr lang="en-US" sz="2000" b="1" i="1">
                <a:solidFill>
                  <a:srgbClr val="000000"/>
                </a:solidFill>
                <a:latin typeface="Arial Mon" charset="0"/>
              </a:rPr>
              <a:t>Õ¿¿õä¿¿äèéã õàðààõàí òºðººã¿é, ÿìàð ÷ ñàéí, ìóó ç¿éë ¿éëäýýã¿é áàéõàä íü Áóðõàíû çîðèëãî íü ñîíãîëòûí äàãóó ¿éëñýýð áóñ, õàðèí Äóóäàã÷èéí óëìààñ áàéõûí òóëä 12</a:t>
            </a:r>
            <a:r>
              <a:rPr lang="en-US" sz="2000" i="1">
                <a:solidFill>
                  <a:srgbClr val="000000"/>
                </a:solidFill>
                <a:latin typeface="Arial Mon" charset="0"/>
              </a:rPr>
              <a:t> </a:t>
            </a:r>
            <a:r>
              <a:rPr lang="en-US" sz="2000" b="1" i="1">
                <a:solidFill>
                  <a:srgbClr val="000000"/>
                </a:solidFill>
                <a:latin typeface="Arial Mon" charset="0"/>
              </a:rPr>
              <a:t>«Àõ íü ä¿¿äýý ¿éë÷èëíý» ãýæ ýõýä íü àéëäñàí àæýý. 13</a:t>
            </a:r>
            <a:r>
              <a:rPr lang="en-US" sz="2000" i="1">
                <a:solidFill>
                  <a:srgbClr val="000000"/>
                </a:solidFill>
                <a:latin typeface="Arial Mon" charset="0"/>
              </a:rPr>
              <a:t> </a:t>
            </a:r>
            <a:r>
              <a:rPr lang="en-US" sz="2000" b="1" i="1">
                <a:solidFill>
                  <a:srgbClr val="000000"/>
                </a:solidFill>
                <a:latin typeface="Arial Mon" charset="0"/>
              </a:rPr>
              <a:t>Ýíý íü «Áè Èàêîâûã õàéðëàñàí, õàðèí Åñàâûã ¿çýí ÿäñàí» ãýæ áè÷èãäñýí÷ëýí þì.</a:t>
            </a:r>
            <a:r>
              <a:rPr lang="en-US" sz="2000" b="1" i="1">
                <a:solidFill>
                  <a:srgbClr val="000000"/>
                </a:solidFill>
                <a:latin typeface="Arial Mon" charset="0"/>
                <a:cs typeface="Times New Roman" charset="0"/>
              </a:rPr>
              <a:t>”</a:t>
            </a:r>
          </a:p>
        </p:txBody>
      </p:sp>
      <p:sp>
        <p:nvSpPr>
          <p:cNvPr id="493573" name="WordArt 4"/>
          <p:cNvSpPr>
            <a:spLocks noChangeArrowheads="1" noChangeShapeType="1" noTextEdit="1"/>
          </p:cNvSpPr>
          <p:nvPr/>
        </p:nvSpPr>
        <p:spPr bwMode="auto">
          <a:xfrm>
            <a:off x="681038" y="762000"/>
            <a:ext cx="7781925" cy="1143000"/>
          </a:xfrm>
          <a:prstGeom prst="rect">
            <a:avLst/>
          </a:prstGeom>
        </p:spPr>
        <p:txBody>
          <a:bodyPr wrap="none" fromWordArt="1">
            <a:prstTxWarp prst="textPlain">
              <a:avLst>
                <a:gd name="adj" fmla="val 50000"/>
              </a:avLst>
            </a:prstTxWarp>
          </a:bodyPr>
          <a:lstStyle/>
          <a:p>
            <a:pPr algn="ctr"/>
            <a:r>
              <a:rPr lang="ru-RU"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“Иаковыг хайрлаж, Есавыг үзэн ядсан.” 9:1-29</a:t>
            </a:r>
          </a:p>
          <a:p>
            <a:pPr algn="ctr"/>
            <a:r>
              <a:rPr lang="ru-RU"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rPr>
              <a:t>Бурхан шударга бус уу?</a:t>
            </a:r>
            <a:endParaRPr lang="en-US" sz="3600" kern="10">
              <a:ln w="19080">
                <a:solidFill>
                  <a:srgbClr val="99CCFF"/>
                </a:solidFill>
                <a:miter lim="800000"/>
                <a:headEnd/>
                <a:tailEnd/>
              </a:ln>
              <a:solidFill>
                <a:srgbClr val="0066CC"/>
              </a:solidFill>
              <a:effectLst>
                <a:outerShdw blurRad="63500" dist="17819" dir="2700000" algn="ctr" rotWithShape="0">
                  <a:srgbClr val="990000"/>
                </a:outerShdw>
              </a:effectLst>
              <a:latin typeface="Impact"/>
              <a:ea typeface="Impact"/>
              <a:cs typeface="Impact"/>
            </a:endParaRPr>
          </a:p>
        </p:txBody>
      </p:sp>
      <p:pic>
        <p:nvPicPr>
          <p:cNvPr id="49357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314450"/>
            <a:ext cx="2411413"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8854" name="Text Box 6"/>
          <p:cNvSpPr txBox="1">
            <a:spLocks noChangeArrowheads="1"/>
          </p:cNvSpPr>
          <p:nvPr/>
        </p:nvSpPr>
        <p:spPr bwMode="auto">
          <a:xfrm>
            <a:off x="5105400" y="4267200"/>
            <a:ext cx="3505200" cy="1347788"/>
          </a:xfrm>
          <a:prstGeom prst="rect">
            <a:avLst/>
          </a:prstGeom>
          <a:solidFill>
            <a:srgbClr val="F5CDDF"/>
          </a:solidFill>
          <a:ln>
            <a:noFill/>
          </a:ln>
          <a:extLst>
            <a:ext uri="{91240B29-F687-4f45-9708-019B960494DF}">
              <a14:hiddenLine xmlns:a14="http://schemas.microsoft.com/office/drawing/2010/main" w="9525">
                <a:solidFill>
                  <a:srgbClr val="000000"/>
                </a:solidFill>
                <a:round/>
                <a:headEnd/>
                <a:tailEnd/>
              </a14:hiddenLine>
            </a:ext>
          </a:extLst>
        </p:spPr>
        <p:txBody>
          <a:bodyPr lIns="90000" tIns="54360" rIns="90000" bIns="46800">
            <a:spAutoFit/>
          </a:bodyPr>
          <a:lstStyle>
            <a:lvl1pPr marL="339725" indent="-339725" eaLnBrk="0" hangingPunc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Times New Roman" charset="0"/>
                <a:ea typeface="ＭＳ Ｐゴシック" charset="0"/>
                <a:cs typeface="MS Gothic" charset="0"/>
              </a:defRPr>
            </a:lvl1pPr>
            <a:lvl2pPr marL="37931725" indent="-37474525" eaLnBrk="0" hangingPunc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Times New Roman" charset="0"/>
                <a:ea typeface="MS Gothic" charset="0"/>
                <a:cs typeface="MS Gothic" charset="0"/>
              </a:defRPr>
            </a:lvl2pPr>
            <a:lvl3pPr eaLnBrk="0" hangingPunc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Times New Roman" charset="0"/>
                <a:ea typeface="MS Gothic" charset="0"/>
                <a:cs typeface="MS Gothic" charset="0"/>
              </a:defRPr>
            </a:lvl3pPr>
            <a:lvl4pPr eaLnBrk="0" hangingPunc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Times New Roman" charset="0"/>
                <a:ea typeface="MS Gothic" charset="0"/>
                <a:cs typeface="MS Gothic" charset="0"/>
              </a:defRPr>
            </a:lvl4pPr>
            <a:lvl5pPr eaLnBrk="0" hangingPunc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chemeClr val="bg1"/>
                </a:solidFill>
                <a:latin typeface="Times New Roman" charset="0"/>
                <a:ea typeface="MS Gothic" charset="0"/>
                <a:cs typeface="MS Gothic" charset="0"/>
              </a:defRPr>
            </a:lvl9pPr>
          </a:lstStyle>
          <a:p>
            <a:pPr eaLnBrk="1" hangingPunct="1">
              <a:lnSpc>
                <a:spcPct val="97000"/>
              </a:lnSpc>
              <a:spcBef>
                <a:spcPts val="500"/>
              </a:spcBef>
              <a:buClr>
                <a:srgbClr val="333333"/>
              </a:buClr>
              <a:buFont typeface="Arial Narrow" charset="0"/>
              <a:buChar char="•"/>
            </a:pPr>
            <a:r>
              <a:rPr lang="mn-MN" sz="2000" b="1">
                <a:solidFill>
                  <a:srgbClr val="000000"/>
                </a:solidFill>
                <a:latin typeface="Arial Narrow" charset="0"/>
                <a:cs typeface="Times New Roman" charset="0"/>
              </a:rPr>
              <a:t>Тэр хэнийг ч хүсснээрээ нигүүлсдэг</a:t>
            </a:r>
            <a:r>
              <a:rPr lang="en-US" sz="2000" b="1">
                <a:solidFill>
                  <a:srgbClr val="000000"/>
                </a:solidFill>
                <a:latin typeface="Arial Narrow" charset="0"/>
                <a:cs typeface="Times New Roman" charset="0"/>
              </a:rPr>
              <a:t> 9:15-18</a:t>
            </a:r>
          </a:p>
          <a:p>
            <a:pPr eaLnBrk="1" hangingPunct="1">
              <a:lnSpc>
                <a:spcPct val="97000"/>
              </a:lnSpc>
              <a:spcBef>
                <a:spcPts val="500"/>
              </a:spcBef>
              <a:buClr>
                <a:srgbClr val="333333"/>
              </a:buClr>
              <a:buFont typeface="Arial Narrow" charset="0"/>
              <a:buChar char="•"/>
            </a:pPr>
            <a:r>
              <a:rPr lang="mn-MN" sz="2000" b="1">
                <a:solidFill>
                  <a:srgbClr val="000000"/>
                </a:solidFill>
                <a:latin typeface="Arial Narrow" charset="0"/>
                <a:cs typeface="Times New Roman" charset="0"/>
              </a:rPr>
              <a:t>Тэр бол ваарчин, бид шавар</a:t>
            </a:r>
            <a:r>
              <a:rPr lang="en-US" sz="2000" b="1">
                <a:solidFill>
                  <a:srgbClr val="000000"/>
                </a:solidFill>
                <a:latin typeface="Arial Narrow" charset="0"/>
                <a:cs typeface="Times New Roman" charset="0"/>
              </a:rPr>
              <a:t> 9:19-21</a:t>
            </a:r>
          </a:p>
        </p:txBody>
      </p:sp>
      <p:sp>
        <p:nvSpPr>
          <p:cNvPr id="78855" name="Text Box 7"/>
          <p:cNvSpPr txBox="1">
            <a:spLocks noChangeArrowheads="1"/>
          </p:cNvSpPr>
          <p:nvPr/>
        </p:nvSpPr>
        <p:spPr bwMode="auto">
          <a:xfrm>
            <a:off x="914400" y="2209800"/>
            <a:ext cx="7543800" cy="2205038"/>
          </a:xfrm>
          <a:prstGeom prst="rect">
            <a:avLst/>
          </a:prstGeom>
          <a:blipFill dpi="0" rotWithShape="0">
            <a:blip r:embed="rId4"/>
            <a:srcRect/>
            <a:stretch>
              <a:fillRect/>
            </a:stretch>
          </a:blipFill>
          <a:ln w="9525">
            <a:noFill/>
            <a:round/>
            <a:headEnd/>
            <a:tailEnd/>
          </a:ln>
          <a:effectLst/>
        </p:spPr>
        <p:txBody>
          <a:bodyPr lIns="90000" tIns="1112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84000"/>
              </a:lnSpc>
              <a:spcBef>
                <a:spcPts val="800"/>
              </a:spcBef>
            </a:pPr>
            <a:r>
              <a:rPr lang="mn-MN" sz="3200" b="1">
                <a:solidFill>
                  <a:srgbClr val="FFFFFF"/>
                </a:solidFill>
                <a:effectLst>
                  <a:outerShdw blurRad="38100" dist="38100" dir="2700000" algn="tl">
                    <a:srgbClr val="DDDDDD"/>
                  </a:outerShdw>
                </a:effectLst>
                <a:latin typeface="Arial" charset="0"/>
                <a:cs typeface="Times New Roman" charset="0"/>
              </a:rPr>
              <a:t>Бурханы зөвт байдал гэмт нэгнийг цээрлүүлэхийг шаарддаг юм бол Тэр хэрхэн хүмүүст алдар суу, мөнх амьдралыг өгдөг юм бэ</a:t>
            </a:r>
            <a:r>
              <a:rPr lang="en-US" sz="3200" b="1">
                <a:solidFill>
                  <a:srgbClr val="FFFFFF"/>
                </a:solidFill>
                <a:effectLst>
                  <a:outerShdw blurRad="38100" dist="38100" dir="2700000" algn="tl">
                    <a:srgbClr val="DDDDDD"/>
                  </a:outerShdw>
                </a:effectLst>
                <a:latin typeface="Arial" charset="0"/>
                <a:cs typeface="Times New Roman" charset="0"/>
              </a:rPr>
              <a:t>?  </a:t>
            </a:r>
            <a:br>
              <a:rPr lang="en-US" sz="3200" b="1">
                <a:solidFill>
                  <a:srgbClr val="FFFFFF"/>
                </a:solidFill>
                <a:effectLst>
                  <a:outerShdw blurRad="38100" dist="38100" dir="2700000" algn="tl">
                    <a:srgbClr val="DDDDDD"/>
                  </a:outerShdw>
                </a:effectLst>
                <a:latin typeface="Arial" charset="0"/>
                <a:cs typeface="Times New Roman" charset="0"/>
              </a:rPr>
            </a:br>
            <a:r>
              <a:rPr lang="mn-MN" sz="3200" b="1">
                <a:solidFill>
                  <a:srgbClr val="FFFFFF"/>
                </a:solidFill>
                <a:effectLst>
                  <a:outerShdw blurRad="38100" dist="38100" dir="2700000" algn="tl">
                    <a:srgbClr val="DDDDDD"/>
                  </a:outerShdw>
                </a:effectLst>
                <a:latin typeface="Arial" charset="0"/>
                <a:cs typeface="Times New Roman" charset="0"/>
              </a:rPr>
              <a:t>Гайхалтай</a:t>
            </a:r>
            <a:r>
              <a:rPr lang="en-US" sz="3200" b="1">
                <a:solidFill>
                  <a:srgbClr val="FFFFFF"/>
                </a:solidFill>
                <a:effectLst>
                  <a:outerShdw blurRad="38100" dist="38100" dir="2700000" algn="tl">
                    <a:srgbClr val="DDDDDD"/>
                  </a:outerShdw>
                </a:effectLst>
                <a:latin typeface="Arial" charset="0"/>
                <a:cs typeface="Times New Roman" charset="0"/>
              </a:rPr>
              <a:t>!</a:t>
            </a:r>
          </a:p>
        </p:txBody>
      </p:sp>
      <p:sp>
        <p:nvSpPr>
          <p:cNvPr id="493577" name="Text Box 8"/>
          <p:cNvSpPr txBox="1">
            <a:spLocks noChangeArrowheads="1"/>
          </p:cNvSpPr>
          <p:nvPr/>
        </p:nvSpPr>
        <p:spPr bwMode="auto">
          <a:xfrm>
            <a:off x="0" y="-98425"/>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904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7000"/>
              </a:lnSpc>
            </a:pPr>
            <a:r>
              <a:rPr lang="mn-MN" sz="3200">
                <a:solidFill>
                  <a:srgbClr val="007572"/>
                </a:solidFill>
                <a:latin typeface="Arial Narrow" charset="0"/>
              </a:rPr>
              <a:t>Иаковыг сонгосон нь</a:t>
            </a:r>
            <a:r>
              <a:rPr lang="en-US" sz="3200">
                <a:solidFill>
                  <a:srgbClr val="007572"/>
                </a:solidFill>
                <a:latin typeface="Arial Narrow" charset="0"/>
              </a:rPr>
              <a:t> (9:10-23)</a:t>
            </a:r>
          </a:p>
        </p:txBody>
      </p:sp>
      <p:sp>
        <p:nvSpPr>
          <p:cNvPr id="78857" name="Text Box 9"/>
          <p:cNvSpPr txBox="1">
            <a:spLocks noChangeArrowheads="1"/>
          </p:cNvSpPr>
          <p:nvPr/>
        </p:nvSpPr>
        <p:spPr bwMode="auto">
          <a:xfrm>
            <a:off x="8369300" y="0"/>
            <a:ext cx="773113" cy="457200"/>
          </a:xfrm>
          <a:prstGeom prst="rect">
            <a:avLst/>
          </a:prstGeom>
          <a:solidFill>
            <a:srgbClr val="000000"/>
          </a:solidFill>
          <a:ln w="9525">
            <a:noFill/>
            <a:round/>
            <a:headEnd/>
            <a:tailEnd/>
          </a:ln>
          <a:effectLst>
            <a:outerShdw blurRad="63500" dist="17819" dir="2700000" algn="ctr" rotWithShape="0">
              <a:srgbClr val="000000"/>
            </a:outerShdw>
          </a:effectLst>
        </p:spPr>
        <p:txBody>
          <a:bodyPr wrap="none" lIns="90000" tIns="61920" rIns="90000" bIns="46800">
            <a:spAutoFit/>
          </a:bodyPr>
          <a:lstStyle/>
          <a:p>
            <a:pP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solidFill>
                  <a:srgbClr val="FFFFFF"/>
                </a:solidFill>
                <a:ea typeface="MS Gothic" pitchFamily="49" charset="-128"/>
                <a:cs typeface="MS Gothic" pitchFamily="49" charset="-128"/>
              </a:rPr>
              <a:t>154c</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Effect transition="in" filter="dissolve">
                                      <p:cBhvr additive="repl">
                                        <p:cTn id="7" dur="500"/>
                                        <p:tgtEl>
                                          <p:spTgt spid="788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78850">
                                            <p:txEl>
                                              <p:pRg st="0" end="0"/>
                                            </p:txEl>
                                          </p:spTgt>
                                        </p:tgtEl>
                                        <p:attrNameLst>
                                          <p:attrName>style.visibility</p:attrName>
                                        </p:attrNameLst>
                                      </p:cBhvr>
                                      <p:to>
                                        <p:strVal val="visible"/>
                                      </p:to>
                                    </p:set>
                                    <p:animEffect transition="in" filter="dissolve">
                                      <p:cBhvr additive="repl">
                                        <p:cTn id="12" dur="500"/>
                                        <p:tgtEl>
                                          <p:spTgt spid="7885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fill="hold" nodeType="clickEffect">
                                  <p:stCondLst>
                                    <p:cond delay="0"/>
                                  </p:stCondLst>
                                  <p:childTnLst>
                                    <p:set>
                                      <p:cBhvr additive="repl">
                                        <p:cTn id="16" dur="1" fill="hold">
                                          <p:stCondLst>
                                            <p:cond delay="0"/>
                                          </p:stCondLst>
                                        </p:cTn>
                                        <p:tgtEl>
                                          <p:spTgt spid="78850">
                                            <p:txEl>
                                              <p:pRg st="1" end="1"/>
                                            </p:txEl>
                                          </p:spTgt>
                                        </p:tgtEl>
                                        <p:attrNameLst>
                                          <p:attrName>style.visibility</p:attrName>
                                        </p:attrNameLst>
                                      </p:cBhvr>
                                      <p:to>
                                        <p:strVal val="visible"/>
                                      </p:to>
                                    </p:set>
                                    <p:animEffect transition="in" filter="dissolve">
                                      <p:cBhvr additive="repl">
                                        <p:cTn id="17" dur="500"/>
                                        <p:tgtEl>
                                          <p:spTgt spid="7885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fill="hold" nodeType="clickEffect">
                                  <p:stCondLst>
                                    <p:cond delay="0"/>
                                  </p:stCondLst>
                                  <p:childTnLst>
                                    <p:set>
                                      <p:cBhvr additive="repl">
                                        <p:cTn id="21" dur="1" fill="hold">
                                          <p:stCondLst>
                                            <p:cond delay="0"/>
                                          </p:stCondLst>
                                        </p:cTn>
                                        <p:tgtEl>
                                          <p:spTgt spid="78850">
                                            <p:txEl>
                                              <p:pRg st="2" end="2"/>
                                            </p:txEl>
                                          </p:spTgt>
                                        </p:tgtEl>
                                        <p:attrNameLst>
                                          <p:attrName>style.visibility</p:attrName>
                                        </p:attrNameLst>
                                      </p:cBhvr>
                                      <p:to>
                                        <p:strVal val="visible"/>
                                      </p:to>
                                    </p:set>
                                    <p:animEffect transition="in" filter="dissolve">
                                      <p:cBhvr additive="repl">
                                        <p:cTn id="22" dur="500"/>
                                        <p:tgtEl>
                                          <p:spTgt spid="7885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fill="hold" nodeType="clickEffect">
                                  <p:stCondLst>
                                    <p:cond delay="0"/>
                                  </p:stCondLst>
                                  <p:childTnLst>
                                    <p:set>
                                      <p:cBhvr additive="repl">
                                        <p:cTn id="26" dur="1" fill="hold">
                                          <p:stCondLst>
                                            <p:cond delay="0"/>
                                          </p:stCondLst>
                                        </p:cTn>
                                        <p:tgtEl>
                                          <p:spTgt spid="78850">
                                            <p:txEl>
                                              <p:pRg st="3" end="3"/>
                                            </p:txEl>
                                          </p:spTgt>
                                        </p:tgtEl>
                                        <p:attrNameLst>
                                          <p:attrName>style.visibility</p:attrName>
                                        </p:attrNameLst>
                                      </p:cBhvr>
                                      <p:to>
                                        <p:strVal val="visible"/>
                                      </p:to>
                                    </p:set>
                                    <p:animEffect transition="in" filter="dissolve">
                                      <p:cBhvr additive="repl">
                                        <p:cTn id="27" dur="500"/>
                                        <p:tgtEl>
                                          <p:spTgt spid="78850">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additive="repl">
                                        <p:cTn id="31" dur="1" fill="hold">
                                          <p:stCondLst>
                                            <p:cond delay="0"/>
                                          </p:stCondLst>
                                        </p:cTn>
                                        <p:tgtEl>
                                          <p:spTgt spid="78854"/>
                                        </p:tgtEl>
                                        <p:attrNameLst>
                                          <p:attrName>style.visibility</p:attrName>
                                        </p:attrNameLst>
                                      </p:cBhvr>
                                      <p:to>
                                        <p:strVal val="visible"/>
                                      </p:to>
                                    </p:set>
                                    <p:anim calcmode="lin" valueType="num">
                                      <p:cBhvr additive="repl">
                                        <p:cTn id="32" dur="500" fill="hold"/>
                                        <p:tgtEl>
                                          <p:spTgt spid="78854"/>
                                        </p:tgtEl>
                                        <p:attrNameLst>
                                          <p:attrName>ppt_x</p:attrName>
                                        </p:attrNameLst>
                                      </p:cBhvr>
                                      <p:tavLst>
                                        <p:tav>
                                          <p:val>
                                            <p:strVal val="#ppt_x"/>
                                          </p:val>
                                        </p:tav>
                                        <p:tav>
                                          <p:val>
                                            <p:strVal val="#ppt_x"/>
                                          </p:val>
                                        </p:tav>
                                      </p:tavLst>
                                    </p:anim>
                                    <p:anim calcmode="lin" valueType="num">
                                      <p:cBhvr additive="repl">
                                        <p:cTn id="33" dur="500" fill="hold"/>
                                        <p:tgtEl>
                                          <p:spTgt spid="78854"/>
                                        </p:tgtEl>
                                        <p:attrNameLst>
                                          <p:attrName>ppt_y</p:attrName>
                                        </p:attrNameLst>
                                      </p:cBhvr>
                                      <p:tavLst>
                                        <p:tav>
                                          <p:val>
                                            <p:strVal val="1+#ppt_h/2"/>
                                          </p:val>
                                        </p:tav>
                                        <p:tav>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fill="hold" nodeType="clickEffect">
                                  <p:stCondLst>
                                    <p:cond delay="0"/>
                                  </p:stCondLst>
                                  <p:childTnLst>
                                    <p:set>
                                      <p:cBhvr additive="repl">
                                        <p:cTn id="37" dur="1" fill="hold">
                                          <p:stCondLst>
                                            <p:cond delay="0"/>
                                          </p:stCondLst>
                                        </p:cTn>
                                        <p:tgtEl>
                                          <p:spTgt spid="78850">
                                            <p:txEl>
                                              <p:pRg st="8" end="8"/>
                                            </p:txEl>
                                          </p:spTgt>
                                        </p:tgtEl>
                                        <p:attrNameLst>
                                          <p:attrName>style.visibility</p:attrName>
                                        </p:attrNameLst>
                                      </p:cBhvr>
                                      <p:to>
                                        <p:strVal val="visible"/>
                                      </p:to>
                                    </p:set>
                                    <p:animEffect transition="in" filter="dissolve">
                                      <p:cBhvr additive="repl">
                                        <p:cTn id="38" dur="500"/>
                                        <p:tgtEl>
                                          <p:spTgt spid="78850">
                                            <p:txEl>
                                              <p:pRg st="8" end="8"/>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fill="hold" nodeType="clickEffect">
                                  <p:stCondLst>
                                    <p:cond delay="0"/>
                                  </p:stCondLst>
                                  <p:childTnLst>
                                    <p:set>
                                      <p:cBhvr additive="repl">
                                        <p:cTn id="42" dur="1" fill="hold">
                                          <p:stCondLst>
                                            <p:cond delay="0"/>
                                          </p:stCondLst>
                                        </p:cTn>
                                        <p:tgtEl>
                                          <p:spTgt spid="78850">
                                            <p:txEl>
                                              <p:pRg st="9" end="9"/>
                                            </p:txEl>
                                          </p:spTgt>
                                        </p:tgtEl>
                                        <p:attrNameLst>
                                          <p:attrName>style.visibility</p:attrName>
                                        </p:attrNameLst>
                                      </p:cBhvr>
                                      <p:to>
                                        <p:strVal val="visible"/>
                                      </p:to>
                                    </p:set>
                                    <p:animEffect transition="in" filter="dissolve">
                                      <p:cBhvr additive="repl">
                                        <p:cTn id="43" dur="500"/>
                                        <p:tgtEl>
                                          <p:spTgt spid="78850">
                                            <p:txEl>
                                              <p:pRg st="9" end="9"/>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fill="hold" nodeType="clickEffect">
                                  <p:stCondLst>
                                    <p:cond delay="0"/>
                                  </p:stCondLst>
                                  <p:childTnLst>
                                    <p:set>
                                      <p:cBhvr additive="repl">
                                        <p:cTn id="47" dur="1" fill="hold">
                                          <p:stCondLst>
                                            <p:cond delay="0"/>
                                          </p:stCondLst>
                                        </p:cTn>
                                        <p:tgtEl>
                                          <p:spTgt spid="78855"/>
                                        </p:tgtEl>
                                        <p:attrNameLst>
                                          <p:attrName>style.visibility</p:attrName>
                                        </p:attrNameLst>
                                      </p:cBhvr>
                                      <p:to>
                                        <p:strVal val="visible"/>
                                      </p:to>
                                    </p:set>
                                    <p:animEffect transition="in" filter="dissolve">
                                      <p:cBhvr additive="repl">
                                        <p:cTn id="48" dur="500"/>
                                        <p:tgtEl>
                                          <p:spTgt spid="78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Text Box 1"/>
          <p:cNvSpPr txBox="1">
            <a:spLocks noChangeArrowheads="1"/>
          </p:cNvSpPr>
          <p:nvPr/>
        </p:nvSpPr>
        <p:spPr bwMode="auto">
          <a:xfrm>
            <a:off x="3124200" y="6248400"/>
            <a:ext cx="28924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5000"/>
              </a:lnSpc>
            </a:pPr>
            <a:fld id="{6BE10805-DFFA-384D-9117-D22A204789A6}" type="slidenum">
              <a:rPr lang="en-US" sz="1400">
                <a:solidFill>
                  <a:srgbClr val="000000"/>
                </a:solidFill>
                <a:cs typeface="Arial Unicode MS" charset="0"/>
              </a:rPr>
              <a:pPr algn="ctr" eaLnBrk="1" hangingPunct="1">
                <a:lnSpc>
                  <a:spcPct val="95000"/>
                </a:lnSpc>
              </a:pPr>
              <a:t>44</a:t>
            </a:fld>
            <a:endParaRPr lang="en-US" sz="1400">
              <a:solidFill>
                <a:srgbClr val="000000"/>
              </a:solidFill>
              <a:cs typeface="Arial Unicode MS" charset="0"/>
            </a:endParaRPr>
          </a:p>
        </p:txBody>
      </p:sp>
      <p:grpSp>
        <p:nvGrpSpPr>
          <p:cNvPr id="2" name="Group 2"/>
          <p:cNvGrpSpPr>
            <a:grpSpLocks/>
          </p:cNvGrpSpPr>
          <p:nvPr/>
        </p:nvGrpSpPr>
        <p:grpSpPr bwMode="auto">
          <a:xfrm>
            <a:off x="460375" y="914400"/>
            <a:ext cx="8682038" cy="5270500"/>
            <a:chOff x="290" y="576"/>
            <a:chExt cx="5469" cy="3320"/>
          </a:xfrm>
        </p:grpSpPr>
        <p:grpSp>
          <p:nvGrpSpPr>
            <p:cNvPr id="495622" name="Group 3"/>
            <p:cNvGrpSpPr>
              <a:grpSpLocks/>
            </p:cNvGrpSpPr>
            <p:nvPr/>
          </p:nvGrpSpPr>
          <p:grpSpPr bwMode="auto">
            <a:xfrm>
              <a:off x="295" y="578"/>
              <a:ext cx="5456" cy="3311"/>
              <a:chOff x="295" y="578"/>
              <a:chExt cx="5456" cy="3311"/>
            </a:xfrm>
          </p:grpSpPr>
          <p:grpSp>
            <p:nvGrpSpPr>
              <p:cNvPr id="495624" name="Group 4"/>
              <p:cNvGrpSpPr>
                <a:grpSpLocks/>
              </p:cNvGrpSpPr>
              <p:nvPr/>
            </p:nvGrpSpPr>
            <p:grpSpPr bwMode="auto">
              <a:xfrm>
                <a:off x="295" y="578"/>
                <a:ext cx="5456" cy="375"/>
                <a:chOff x="295" y="578"/>
                <a:chExt cx="5456" cy="375"/>
              </a:xfrm>
            </p:grpSpPr>
            <p:sp>
              <p:nvSpPr>
                <p:cNvPr id="495679" name="Rectangle 5"/>
                <p:cNvSpPr>
                  <a:spLocks noChangeArrowheads="1"/>
                </p:cNvSpPr>
                <p:nvPr/>
              </p:nvSpPr>
              <p:spPr bwMode="auto">
                <a:xfrm>
                  <a:off x="295" y="578"/>
                  <a:ext cx="5457" cy="376"/>
                </a:xfrm>
                <a:prstGeom prst="rect">
                  <a:avLst/>
                </a:pr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495680" name="Group 6"/>
                <p:cNvGrpSpPr>
                  <a:grpSpLocks/>
                </p:cNvGrpSpPr>
                <p:nvPr/>
              </p:nvGrpSpPr>
              <p:grpSpPr bwMode="auto">
                <a:xfrm>
                  <a:off x="295" y="578"/>
                  <a:ext cx="5454" cy="373"/>
                  <a:chOff x="295" y="578"/>
                  <a:chExt cx="5454" cy="373"/>
                </a:xfrm>
              </p:grpSpPr>
              <p:sp>
                <p:nvSpPr>
                  <p:cNvPr id="495681" name="Rectangle 7"/>
                  <p:cNvSpPr>
                    <a:spLocks noChangeArrowheads="1"/>
                  </p:cNvSpPr>
                  <p:nvPr/>
                </p:nvSpPr>
                <p:spPr bwMode="auto">
                  <a:xfrm>
                    <a:off x="367" y="578"/>
                    <a:ext cx="5310" cy="374"/>
                  </a:xfrm>
                  <a:prstGeom prst="rect">
                    <a:avLst/>
                  </a:pr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71640" rIns="90000" bIns="46800"/>
                  <a:lstStyle/>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800" b="1">
                        <a:solidFill>
                          <a:srgbClr val="FFFFFF"/>
                        </a:solidFill>
                        <a:latin typeface="Arial" charset="0"/>
                        <a:cs typeface="Arial" charset="0"/>
                      </a:rPr>
                      <a:t>Ром номон дахь Теологийн үгс</a:t>
                    </a:r>
                  </a:p>
                </p:txBody>
              </p:sp>
              <p:sp>
                <p:nvSpPr>
                  <p:cNvPr id="495682" name="Rectangle 8"/>
                  <p:cNvSpPr>
                    <a:spLocks noChangeArrowheads="1"/>
                  </p:cNvSpPr>
                  <p:nvPr/>
                </p:nvSpPr>
                <p:spPr bwMode="auto">
                  <a:xfrm>
                    <a:off x="295" y="578"/>
                    <a:ext cx="5455" cy="374"/>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grpSp>
            <p:nvGrpSpPr>
              <p:cNvPr id="495625" name="Group 9"/>
              <p:cNvGrpSpPr>
                <a:grpSpLocks/>
              </p:cNvGrpSpPr>
              <p:nvPr/>
            </p:nvGrpSpPr>
            <p:grpSpPr bwMode="auto">
              <a:xfrm>
                <a:off x="295" y="956"/>
                <a:ext cx="1120" cy="428"/>
                <a:chOff x="295" y="956"/>
                <a:chExt cx="1120" cy="428"/>
              </a:xfrm>
            </p:grpSpPr>
            <p:sp>
              <p:nvSpPr>
                <p:cNvPr id="495677" name="Rectangle 10"/>
                <p:cNvSpPr>
                  <a:spLocks noChangeArrowheads="1"/>
                </p:cNvSpPr>
                <p:nvPr/>
              </p:nvSpPr>
              <p:spPr bwMode="auto">
                <a:xfrm>
                  <a:off x="367" y="956"/>
                  <a:ext cx="976"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000000"/>
                      </a:solidFill>
                      <a:latin typeface="Arial" charset="0"/>
                      <a:cs typeface="Arial" charset="0"/>
                    </a:rPr>
                    <a:t>Сонголт</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mn-MN" sz="1400" b="1">
                    <a:solidFill>
                      <a:srgbClr val="000000"/>
                    </a:solidFill>
                    <a:latin typeface="Arial" charset="0"/>
                    <a:cs typeface="Arial" charset="0"/>
                  </a:endParaRPr>
                </a:p>
              </p:txBody>
            </p:sp>
            <p:sp>
              <p:nvSpPr>
                <p:cNvPr id="495678" name="Rectangle 11"/>
                <p:cNvSpPr>
                  <a:spLocks noChangeArrowheads="1"/>
                </p:cNvSpPr>
                <p:nvPr/>
              </p:nvSpPr>
              <p:spPr bwMode="auto">
                <a:xfrm>
                  <a:off x="295" y="956"/>
                  <a:ext cx="1121" cy="42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95626" name="Group 12"/>
              <p:cNvGrpSpPr>
                <a:grpSpLocks/>
              </p:cNvGrpSpPr>
              <p:nvPr/>
            </p:nvGrpSpPr>
            <p:grpSpPr bwMode="auto">
              <a:xfrm>
                <a:off x="1418" y="956"/>
                <a:ext cx="1591" cy="428"/>
                <a:chOff x="1418" y="956"/>
                <a:chExt cx="1591" cy="428"/>
              </a:xfrm>
            </p:grpSpPr>
            <p:sp>
              <p:nvSpPr>
                <p:cNvPr id="495675" name="Rectangle 13"/>
                <p:cNvSpPr>
                  <a:spLocks noChangeArrowheads="1"/>
                </p:cNvSpPr>
                <p:nvPr/>
              </p:nvSpPr>
              <p:spPr bwMode="auto">
                <a:xfrm>
                  <a:off x="1488" y="956"/>
                  <a:ext cx="1447"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000000"/>
                      </a:solidFill>
                      <a:latin typeface="Arial" charset="0"/>
                      <a:cs typeface="Arial" charset="0"/>
                    </a:rPr>
                    <a:t>Ром</a:t>
                  </a:r>
                  <a:r>
                    <a:rPr lang="en-US" sz="1400" b="1">
                      <a:solidFill>
                        <a:srgbClr val="000000"/>
                      </a:solidFill>
                      <a:latin typeface="Arial" charset="0"/>
                      <a:cs typeface="Arial" charset="0"/>
                    </a:rPr>
                    <a:t> 9:10-13</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b="1">
                    <a:solidFill>
                      <a:srgbClr val="000000"/>
                    </a:solidFill>
                    <a:latin typeface="Arial" charset="0"/>
                    <a:cs typeface="Arial" charset="0"/>
                  </a:endParaRPr>
                </a:p>
              </p:txBody>
            </p:sp>
            <p:sp>
              <p:nvSpPr>
                <p:cNvPr id="495676" name="Rectangle 14"/>
                <p:cNvSpPr>
                  <a:spLocks noChangeArrowheads="1"/>
                </p:cNvSpPr>
                <p:nvPr/>
              </p:nvSpPr>
              <p:spPr bwMode="auto">
                <a:xfrm>
                  <a:off x="1418" y="956"/>
                  <a:ext cx="1592" cy="42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95627" name="Group 15"/>
              <p:cNvGrpSpPr>
                <a:grpSpLocks/>
              </p:cNvGrpSpPr>
              <p:nvPr/>
            </p:nvGrpSpPr>
            <p:grpSpPr bwMode="auto">
              <a:xfrm>
                <a:off x="3011" y="956"/>
                <a:ext cx="2738" cy="428"/>
                <a:chOff x="3011" y="956"/>
                <a:chExt cx="2738" cy="428"/>
              </a:xfrm>
            </p:grpSpPr>
            <p:sp>
              <p:nvSpPr>
                <p:cNvPr id="495673" name="Rectangle 16"/>
                <p:cNvSpPr>
                  <a:spLocks noChangeArrowheads="1"/>
                </p:cNvSpPr>
                <p:nvPr/>
              </p:nvSpPr>
              <p:spPr bwMode="auto">
                <a:xfrm>
                  <a:off x="3083" y="956"/>
                  <a:ext cx="2595"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000000"/>
                      </a:solidFill>
                      <a:latin typeface="Arial" charset="0"/>
                      <a:cs typeface="Arial" charset="0"/>
                    </a:rPr>
                    <a:t>Онцгой зорилго ба хувь тавилангын төлөөх Бурханы сонголт</a:t>
                  </a:r>
                </a:p>
              </p:txBody>
            </p:sp>
            <p:sp>
              <p:nvSpPr>
                <p:cNvPr id="495674" name="Rectangle 17"/>
                <p:cNvSpPr>
                  <a:spLocks noChangeArrowheads="1"/>
                </p:cNvSpPr>
                <p:nvPr/>
              </p:nvSpPr>
              <p:spPr bwMode="auto">
                <a:xfrm>
                  <a:off x="3011" y="956"/>
                  <a:ext cx="2739" cy="42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95628" name="Group 18"/>
              <p:cNvGrpSpPr>
                <a:grpSpLocks/>
              </p:cNvGrpSpPr>
              <p:nvPr/>
            </p:nvGrpSpPr>
            <p:grpSpPr bwMode="auto">
              <a:xfrm>
                <a:off x="295" y="1388"/>
                <a:ext cx="1120" cy="428"/>
                <a:chOff x="295" y="1388"/>
                <a:chExt cx="1120" cy="428"/>
              </a:xfrm>
            </p:grpSpPr>
            <p:sp>
              <p:nvSpPr>
                <p:cNvPr id="495671" name="Rectangle 19"/>
                <p:cNvSpPr>
                  <a:spLocks noChangeArrowheads="1"/>
                </p:cNvSpPr>
                <p:nvPr/>
              </p:nvSpPr>
              <p:spPr bwMode="auto">
                <a:xfrm>
                  <a:off x="367" y="1388"/>
                  <a:ext cx="976"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000000"/>
                      </a:solidFill>
                      <a:latin typeface="Arial" charset="0"/>
                      <a:cs typeface="Arial" charset="0"/>
                    </a:rPr>
                    <a:t>Зөвтгөл</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mn-MN" sz="1400" b="1">
                    <a:solidFill>
                      <a:srgbClr val="000000"/>
                    </a:solidFill>
                    <a:latin typeface="Arial" charset="0"/>
                    <a:cs typeface="Arial" charset="0"/>
                  </a:endParaRPr>
                </a:p>
              </p:txBody>
            </p:sp>
            <p:sp>
              <p:nvSpPr>
                <p:cNvPr id="495672" name="Rectangle 20"/>
                <p:cNvSpPr>
                  <a:spLocks noChangeArrowheads="1"/>
                </p:cNvSpPr>
                <p:nvPr/>
              </p:nvSpPr>
              <p:spPr bwMode="auto">
                <a:xfrm>
                  <a:off x="295" y="1388"/>
                  <a:ext cx="1121" cy="42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95629" name="Group 21"/>
              <p:cNvGrpSpPr>
                <a:grpSpLocks/>
              </p:cNvGrpSpPr>
              <p:nvPr/>
            </p:nvGrpSpPr>
            <p:grpSpPr bwMode="auto">
              <a:xfrm>
                <a:off x="1418" y="1388"/>
                <a:ext cx="1591" cy="428"/>
                <a:chOff x="1418" y="1388"/>
                <a:chExt cx="1591" cy="428"/>
              </a:xfrm>
            </p:grpSpPr>
            <p:sp>
              <p:nvSpPr>
                <p:cNvPr id="495669" name="Rectangle 22"/>
                <p:cNvSpPr>
                  <a:spLocks noChangeArrowheads="1"/>
                </p:cNvSpPr>
                <p:nvPr/>
              </p:nvSpPr>
              <p:spPr bwMode="auto">
                <a:xfrm>
                  <a:off x="1488" y="1388"/>
                  <a:ext cx="1447"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000000"/>
                      </a:solidFill>
                      <a:latin typeface="Arial" charset="0"/>
                      <a:cs typeface="Arial" charset="0"/>
                    </a:rPr>
                    <a:t>Ром</a:t>
                  </a:r>
                  <a:r>
                    <a:rPr lang="en-US" sz="1400" b="1">
                      <a:solidFill>
                        <a:srgbClr val="000000"/>
                      </a:solidFill>
                      <a:latin typeface="Arial" charset="0"/>
                      <a:cs typeface="Arial" charset="0"/>
                    </a:rPr>
                    <a:t> 4:25; 5:18</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b="1">
                    <a:solidFill>
                      <a:srgbClr val="000000"/>
                    </a:solidFill>
                    <a:latin typeface="Arial" charset="0"/>
                    <a:cs typeface="Arial" charset="0"/>
                  </a:endParaRPr>
                </a:p>
              </p:txBody>
            </p:sp>
            <p:sp>
              <p:nvSpPr>
                <p:cNvPr id="495670" name="Rectangle 23"/>
                <p:cNvSpPr>
                  <a:spLocks noChangeArrowheads="1"/>
                </p:cNvSpPr>
                <p:nvPr/>
              </p:nvSpPr>
              <p:spPr bwMode="auto">
                <a:xfrm>
                  <a:off x="1418" y="1388"/>
                  <a:ext cx="1592" cy="42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95630" name="Group 24"/>
              <p:cNvGrpSpPr>
                <a:grpSpLocks/>
              </p:cNvGrpSpPr>
              <p:nvPr/>
            </p:nvGrpSpPr>
            <p:grpSpPr bwMode="auto">
              <a:xfrm>
                <a:off x="3011" y="1388"/>
                <a:ext cx="2738" cy="428"/>
                <a:chOff x="3011" y="1388"/>
                <a:chExt cx="2738" cy="428"/>
              </a:xfrm>
            </p:grpSpPr>
            <p:sp>
              <p:nvSpPr>
                <p:cNvPr id="495667" name="Rectangle 25"/>
                <p:cNvSpPr>
                  <a:spLocks noChangeArrowheads="1"/>
                </p:cNvSpPr>
                <p:nvPr/>
              </p:nvSpPr>
              <p:spPr bwMode="auto">
                <a:xfrm>
                  <a:off x="3083" y="1388"/>
                  <a:ext cx="2595" cy="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000000"/>
                      </a:solidFill>
                      <a:latin typeface="Arial" charset="0"/>
                      <a:cs typeface="Arial" charset="0"/>
                    </a:rPr>
                    <a:t>Бидний гэмийг “гэмтэн биш”, Түүнтэй хамт “зөвт” болгосон Брханы ажил</a:t>
                  </a:r>
                </a:p>
              </p:txBody>
            </p:sp>
            <p:sp>
              <p:nvSpPr>
                <p:cNvPr id="495668" name="Rectangle 26"/>
                <p:cNvSpPr>
                  <a:spLocks noChangeArrowheads="1"/>
                </p:cNvSpPr>
                <p:nvPr/>
              </p:nvSpPr>
              <p:spPr bwMode="auto">
                <a:xfrm>
                  <a:off x="3011" y="1388"/>
                  <a:ext cx="2739" cy="429"/>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95631" name="Group 27"/>
              <p:cNvGrpSpPr>
                <a:grpSpLocks/>
              </p:cNvGrpSpPr>
              <p:nvPr/>
            </p:nvGrpSpPr>
            <p:grpSpPr bwMode="auto">
              <a:xfrm>
                <a:off x="295" y="1820"/>
                <a:ext cx="1120" cy="514"/>
                <a:chOff x="295" y="1820"/>
                <a:chExt cx="1120" cy="514"/>
              </a:xfrm>
            </p:grpSpPr>
            <p:sp>
              <p:nvSpPr>
                <p:cNvPr id="495665" name="Rectangle 28"/>
                <p:cNvSpPr>
                  <a:spLocks noChangeArrowheads="1"/>
                </p:cNvSpPr>
                <p:nvPr/>
              </p:nvSpPr>
              <p:spPr bwMode="auto">
                <a:xfrm>
                  <a:off x="367" y="1820"/>
                  <a:ext cx="976" cy="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000000"/>
                      </a:solidFill>
                      <a:latin typeface="Arial" charset="0"/>
                      <a:cs typeface="Arial" charset="0"/>
                    </a:rPr>
                    <a:t>Эвлэрүүлэл</a:t>
                  </a:r>
                </a:p>
              </p:txBody>
            </p:sp>
            <p:sp>
              <p:nvSpPr>
                <p:cNvPr id="495666" name="Rectangle 29"/>
                <p:cNvSpPr>
                  <a:spLocks noChangeArrowheads="1"/>
                </p:cNvSpPr>
                <p:nvPr/>
              </p:nvSpPr>
              <p:spPr bwMode="auto">
                <a:xfrm>
                  <a:off x="295" y="1820"/>
                  <a:ext cx="1121" cy="51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95632" name="Group 30"/>
              <p:cNvGrpSpPr>
                <a:grpSpLocks/>
              </p:cNvGrpSpPr>
              <p:nvPr/>
            </p:nvGrpSpPr>
            <p:grpSpPr bwMode="auto">
              <a:xfrm>
                <a:off x="1418" y="1820"/>
                <a:ext cx="1591" cy="514"/>
                <a:chOff x="1418" y="1820"/>
                <a:chExt cx="1591" cy="514"/>
              </a:xfrm>
            </p:grpSpPr>
            <p:sp>
              <p:nvSpPr>
                <p:cNvPr id="495663" name="Rectangle 31"/>
                <p:cNvSpPr>
                  <a:spLocks noChangeArrowheads="1"/>
                </p:cNvSpPr>
                <p:nvPr/>
              </p:nvSpPr>
              <p:spPr bwMode="auto">
                <a:xfrm>
                  <a:off x="1488" y="1820"/>
                  <a:ext cx="1447" cy="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000000"/>
                      </a:solidFill>
                      <a:latin typeface="Arial" charset="0"/>
                      <a:cs typeface="Arial" charset="0"/>
                    </a:rPr>
                    <a:t>Ром</a:t>
                  </a:r>
                  <a:r>
                    <a:rPr lang="en-US" sz="1400" b="1">
                      <a:solidFill>
                        <a:srgbClr val="000000"/>
                      </a:solidFill>
                      <a:latin typeface="Arial" charset="0"/>
                      <a:cs typeface="Arial" charset="0"/>
                    </a:rPr>
                    <a:t> 3:25</a:t>
                  </a:r>
                </a:p>
              </p:txBody>
            </p:sp>
            <p:sp>
              <p:nvSpPr>
                <p:cNvPr id="495664" name="Rectangle 32"/>
                <p:cNvSpPr>
                  <a:spLocks noChangeArrowheads="1"/>
                </p:cNvSpPr>
                <p:nvPr/>
              </p:nvSpPr>
              <p:spPr bwMode="auto">
                <a:xfrm>
                  <a:off x="1418" y="1820"/>
                  <a:ext cx="1592" cy="51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95633" name="Group 33"/>
              <p:cNvGrpSpPr>
                <a:grpSpLocks/>
              </p:cNvGrpSpPr>
              <p:nvPr/>
            </p:nvGrpSpPr>
            <p:grpSpPr bwMode="auto">
              <a:xfrm>
                <a:off x="3011" y="1820"/>
                <a:ext cx="2738" cy="514"/>
                <a:chOff x="3011" y="1820"/>
                <a:chExt cx="2738" cy="514"/>
              </a:xfrm>
            </p:grpSpPr>
            <p:sp>
              <p:nvSpPr>
                <p:cNvPr id="495661" name="Rectangle 34"/>
                <p:cNvSpPr>
                  <a:spLocks noChangeArrowheads="1"/>
                </p:cNvSpPr>
                <p:nvPr/>
              </p:nvSpPr>
              <p:spPr bwMode="auto">
                <a:xfrm>
                  <a:off x="3083" y="1820"/>
                  <a:ext cx="2595" cy="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000000"/>
                      </a:solidFill>
                      <a:latin typeface="Arial" charset="0"/>
                      <a:cs typeface="Arial" charset="0"/>
                    </a:rPr>
                    <a:t>Бурхан бидний гэмийн шийтгэлийг Есүс Христийн төгс өргөлөөр Бурханы уур хилэнгээс зайлуулагдсан</a:t>
                  </a:r>
                </a:p>
              </p:txBody>
            </p:sp>
            <p:sp>
              <p:nvSpPr>
                <p:cNvPr id="495662" name="Rectangle 35"/>
                <p:cNvSpPr>
                  <a:spLocks noChangeArrowheads="1"/>
                </p:cNvSpPr>
                <p:nvPr/>
              </p:nvSpPr>
              <p:spPr bwMode="auto">
                <a:xfrm>
                  <a:off x="3011" y="1820"/>
                  <a:ext cx="2739" cy="51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95634" name="Group 36"/>
              <p:cNvGrpSpPr>
                <a:grpSpLocks/>
              </p:cNvGrpSpPr>
              <p:nvPr/>
            </p:nvGrpSpPr>
            <p:grpSpPr bwMode="auto">
              <a:xfrm>
                <a:off x="295" y="2338"/>
                <a:ext cx="1120" cy="515"/>
                <a:chOff x="295" y="2338"/>
                <a:chExt cx="1120" cy="515"/>
              </a:xfrm>
            </p:grpSpPr>
            <p:sp>
              <p:nvSpPr>
                <p:cNvPr id="495659" name="Rectangle 37"/>
                <p:cNvSpPr>
                  <a:spLocks noChangeArrowheads="1"/>
                </p:cNvSpPr>
                <p:nvPr/>
              </p:nvSpPr>
              <p:spPr bwMode="auto">
                <a:xfrm>
                  <a:off x="367" y="2338"/>
                  <a:ext cx="976"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000000"/>
                      </a:solidFill>
                      <a:latin typeface="Arial" charset="0"/>
                      <a:cs typeface="Arial" charset="0"/>
                    </a:rPr>
                    <a:t>Золилт</a:t>
                  </a:r>
                </a:p>
              </p:txBody>
            </p:sp>
            <p:sp>
              <p:nvSpPr>
                <p:cNvPr id="495660" name="Rectangle 38"/>
                <p:cNvSpPr>
                  <a:spLocks noChangeArrowheads="1"/>
                </p:cNvSpPr>
                <p:nvPr/>
              </p:nvSpPr>
              <p:spPr bwMode="auto">
                <a:xfrm>
                  <a:off x="295" y="2338"/>
                  <a:ext cx="1121" cy="516"/>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95635" name="Group 39"/>
              <p:cNvGrpSpPr>
                <a:grpSpLocks/>
              </p:cNvGrpSpPr>
              <p:nvPr/>
            </p:nvGrpSpPr>
            <p:grpSpPr bwMode="auto">
              <a:xfrm>
                <a:off x="1418" y="2338"/>
                <a:ext cx="1591" cy="515"/>
                <a:chOff x="1418" y="2338"/>
                <a:chExt cx="1591" cy="515"/>
              </a:xfrm>
            </p:grpSpPr>
            <p:sp>
              <p:nvSpPr>
                <p:cNvPr id="495657" name="Rectangle 40"/>
                <p:cNvSpPr>
                  <a:spLocks noChangeArrowheads="1"/>
                </p:cNvSpPr>
                <p:nvPr/>
              </p:nvSpPr>
              <p:spPr bwMode="auto">
                <a:xfrm>
                  <a:off x="1488" y="2338"/>
                  <a:ext cx="1447"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000000"/>
                      </a:solidFill>
                      <a:latin typeface="Arial" charset="0"/>
                      <a:cs typeface="Arial" charset="0"/>
                    </a:rPr>
                    <a:t>Ром</a:t>
                  </a:r>
                  <a:r>
                    <a:rPr lang="en-US" sz="1400" b="1">
                      <a:solidFill>
                        <a:srgbClr val="000000"/>
                      </a:solidFill>
                      <a:latin typeface="Arial" charset="0"/>
                      <a:cs typeface="Arial" charset="0"/>
                    </a:rPr>
                    <a:t> 3:24; 8:23</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b="1">
                    <a:solidFill>
                      <a:srgbClr val="000000"/>
                    </a:solidFill>
                    <a:latin typeface="Arial" charset="0"/>
                    <a:cs typeface="Arial" charset="0"/>
                  </a:endParaRPr>
                </a:p>
              </p:txBody>
            </p:sp>
            <p:sp>
              <p:nvSpPr>
                <p:cNvPr id="495658" name="Rectangle 41"/>
                <p:cNvSpPr>
                  <a:spLocks noChangeArrowheads="1"/>
                </p:cNvSpPr>
                <p:nvPr/>
              </p:nvSpPr>
              <p:spPr bwMode="auto">
                <a:xfrm>
                  <a:off x="1418" y="2338"/>
                  <a:ext cx="1592" cy="516"/>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95636" name="Group 42"/>
              <p:cNvGrpSpPr>
                <a:grpSpLocks/>
              </p:cNvGrpSpPr>
              <p:nvPr/>
            </p:nvGrpSpPr>
            <p:grpSpPr bwMode="auto">
              <a:xfrm>
                <a:off x="3011" y="2338"/>
                <a:ext cx="2738" cy="515"/>
                <a:chOff x="3011" y="2338"/>
                <a:chExt cx="2738" cy="515"/>
              </a:xfrm>
            </p:grpSpPr>
            <p:sp>
              <p:nvSpPr>
                <p:cNvPr id="495655" name="Rectangle 43"/>
                <p:cNvSpPr>
                  <a:spLocks noChangeArrowheads="1"/>
                </p:cNvSpPr>
                <p:nvPr/>
              </p:nvSpPr>
              <p:spPr bwMode="auto">
                <a:xfrm>
                  <a:off x="3083" y="2338"/>
                  <a:ext cx="2595"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000000"/>
                      </a:solidFill>
                      <a:latin typeface="Arial" charset="0"/>
                      <a:cs typeface="Arial" charset="0"/>
                    </a:rPr>
                    <a:t>Есүс Христ бидний өмнөөс төлөөс төлчихсөн. Тэгснээр бид чөлөөлөгдсөн. </a:t>
                  </a:r>
                  <a:r>
                    <a:rPr lang="en-US" sz="1400" b="1">
                      <a:solidFill>
                        <a:srgbClr val="000000"/>
                      </a:solidFill>
                      <a:latin typeface="Arial" charset="0"/>
                      <a:cs typeface="Arial" charset="0"/>
                    </a:rPr>
                    <a:t> </a:t>
                  </a:r>
                  <a:r>
                    <a:rPr lang="mn-MN" sz="1400" b="1">
                      <a:solidFill>
                        <a:srgbClr val="000000"/>
                      </a:solidFill>
                      <a:latin typeface="Arial" charset="0"/>
                      <a:cs typeface="Arial" charset="0"/>
                    </a:rPr>
                    <a:t>Гэмийн төлөөс бол үхэл, үүнийг Есүс төлсөн</a:t>
                  </a:r>
                  <a:r>
                    <a:rPr lang="en-US" sz="1400" b="1">
                      <a:solidFill>
                        <a:srgbClr val="000000"/>
                      </a:solidFill>
                      <a:latin typeface="Arial" charset="0"/>
                      <a:cs typeface="Arial" charset="0"/>
                    </a:rPr>
                    <a:t>.</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b="1">
                    <a:solidFill>
                      <a:srgbClr val="000000"/>
                    </a:solidFill>
                    <a:latin typeface="Arial" charset="0"/>
                    <a:cs typeface="Arial" charset="0"/>
                  </a:endParaRPr>
                </a:p>
              </p:txBody>
            </p:sp>
            <p:sp>
              <p:nvSpPr>
                <p:cNvPr id="495656" name="Rectangle 44"/>
                <p:cNvSpPr>
                  <a:spLocks noChangeArrowheads="1"/>
                </p:cNvSpPr>
                <p:nvPr/>
              </p:nvSpPr>
              <p:spPr bwMode="auto">
                <a:xfrm>
                  <a:off x="3011" y="2338"/>
                  <a:ext cx="2739" cy="516"/>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95637" name="Group 45"/>
              <p:cNvGrpSpPr>
                <a:grpSpLocks/>
              </p:cNvGrpSpPr>
              <p:nvPr/>
            </p:nvGrpSpPr>
            <p:grpSpPr bwMode="auto">
              <a:xfrm>
                <a:off x="295" y="2855"/>
                <a:ext cx="1120" cy="514"/>
                <a:chOff x="295" y="2855"/>
                <a:chExt cx="1120" cy="514"/>
              </a:xfrm>
            </p:grpSpPr>
            <p:sp>
              <p:nvSpPr>
                <p:cNvPr id="495653" name="Rectangle 46"/>
                <p:cNvSpPr>
                  <a:spLocks noChangeArrowheads="1"/>
                </p:cNvSpPr>
                <p:nvPr/>
              </p:nvSpPr>
              <p:spPr bwMode="auto">
                <a:xfrm>
                  <a:off x="367" y="2855"/>
                  <a:ext cx="976" cy="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000000"/>
                      </a:solidFill>
                      <a:latin typeface="Arial" charset="0"/>
                      <a:cs typeface="Arial" charset="0"/>
                    </a:rPr>
                    <a:t>Ариусгал</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mn-MN" sz="1400" b="1">
                    <a:solidFill>
                      <a:srgbClr val="000000"/>
                    </a:solidFill>
                    <a:latin typeface="Arial" charset="0"/>
                    <a:cs typeface="Arial" charset="0"/>
                  </a:endParaRPr>
                </a:p>
              </p:txBody>
            </p:sp>
            <p:sp>
              <p:nvSpPr>
                <p:cNvPr id="495654" name="Rectangle 47"/>
                <p:cNvSpPr>
                  <a:spLocks noChangeArrowheads="1"/>
                </p:cNvSpPr>
                <p:nvPr/>
              </p:nvSpPr>
              <p:spPr bwMode="auto">
                <a:xfrm>
                  <a:off x="295" y="2855"/>
                  <a:ext cx="1121" cy="51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95638" name="Group 48"/>
              <p:cNvGrpSpPr>
                <a:grpSpLocks/>
              </p:cNvGrpSpPr>
              <p:nvPr/>
            </p:nvGrpSpPr>
            <p:grpSpPr bwMode="auto">
              <a:xfrm>
                <a:off x="1418" y="2855"/>
                <a:ext cx="1591" cy="514"/>
                <a:chOff x="1418" y="2855"/>
                <a:chExt cx="1591" cy="514"/>
              </a:xfrm>
            </p:grpSpPr>
            <p:sp>
              <p:nvSpPr>
                <p:cNvPr id="495651" name="Rectangle 49"/>
                <p:cNvSpPr>
                  <a:spLocks noChangeArrowheads="1"/>
                </p:cNvSpPr>
                <p:nvPr/>
              </p:nvSpPr>
              <p:spPr bwMode="auto">
                <a:xfrm>
                  <a:off x="1488" y="2855"/>
                  <a:ext cx="1447" cy="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000000"/>
                      </a:solidFill>
                      <a:latin typeface="Arial" charset="0"/>
                      <a:cs typeface="Arial" charset="0"/>
                    </a:rPr>
                    <a:t>Ром</a:t>
                  </a:r>
                  <a:r>
                    <a:rPr lang="en-US" sz="1400" b="1">
                      <a:solidFill>
                        <a:srgbClr val="000000"/>
                      </a:solidFill>
                      <a:latin typeface="Arial" charset="0"/>
                      <a:cs typeface="Arial" charset="0"/>
                    </a:rPr>
                    <a:t> 5:2; 15:16</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b="1">
                    <a:solidFill>
                      <a:srgbClr val="000000"/>
                    </a:solidFill>
                    <a:latin typeface="Arial" charset="0"/>
                    <a:cs typeface="Arial" charset="0"/>
                  </a:endParaRPr>
                </a:p>
              </p:txBody>
            </p:sp>
            <p:sp>
              <p:nvSpPr>
                <p:cNvPr id="495652" name="Rectangle 50"/>
                <p:cNvSpPr>
                  <a:spLocks noChangeArrowheads="1"/>
                </p:cNvSpPr>
                <p:nvPr/>
              </p:nvSpPr>
              <p:spPr bwMode="auto">
                <a:xfrm>
                  <a:off x="1418" y="2855"/>
                  <a:ext cx="1592" cy="51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95639" name="Group 51"/>
              <p:cNvGrpSpPr>
                <a:grpSpLocks/>
              </p:cNvGrpSpPr>
              <p:nvPr/>
            </p:nvGrpSpPr>
            <p:grpSpPr bwMode="auto">
              <a:xfrm>
                <a:off x="3011" y="2855"/>
                <a:ext cx="2738" cy="514"/>
                <a:chOff x="3011" y="2855"/>
                <a:chExt cx="2738" cy="514"/>
              </a:xfrm>
            </p:grpSpPr>
            <p:sp>
              <p:nvSpPr>
                <p:cNvPr id="495649" name="Rectangle 52"/>
                <p:cNvSpPr>
                  <a:spLocks noChangeArrowheads="1"/>
                </p:cNvSpPr>
                <p:nvPr/>
              </p:nvSpPr>
              <p:spPr bwMode="auto">
                <a:xfrm>
                  <a:off x="3083" y="2855"/>
                  <a:ext cx="2595" cy="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000000"/>
                      </a:solidFill>
                      <a:latin typeface="Arial" charset="0"/>
                      <a:cs typeface="Arial" charset="0"/>
                    </a:rPr>
                    <a:t>Ариун Сүнс ажилласнаар бид улам бүр Хрсит Есүстэй адил болно.</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mn-MN" sz="1400" b="1">
                    <a:solidFill>
                      <a:srgbClr val="000000"/>
                    </a:solidFill>
                    <a:latin typeface="Arial" charset="0"/>
                    <a:cs typeface="Arial" charset="0"/>
                  </a:endParaRPr>
                </a:p>
              </p:txBody>
            </p:sp>
            <p:sp>
              <p:nvSpPr>
                <p:cNvPr id="495650" name="Rectangle 53"/>
                <p:cNvSpPr>
                  <a:spLocks noChangeArrowheads="1"/>
                </p:cNvSpPr>
                <p:nvPr/>
              </p:nvSpPr>
              <p:spPr bwMode="auto">
                <a:xfrm>
                  <a:off x="3011" y="2855"/>
                  <a:ext cx="2739" cy="51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95640" name="Group 54"/>
              <p:cNvGrpSpPr>
                <a:grpSpLocks/>
              </p:cNvGrpSpPr>
              <p:nvPr/>
            </p:nvGrpSpPr>
            <p:grpSpPr bwMode="auto">
              <a:xfrm>
                <a:off x="295" y="3374"/>
                <a:ext cx="1120" cy="515"/>
                <a:chOff x="295" y="3374"/>
                <a:chExt cx="1120" cy="515"/>
              </a:xfrm>
            </p:grpSpPr>
            <p:sp>
              <p:nvSpPr>
                <p:cNvPr id="495647" name="Rectangle 55"/>
                <p:cNvSpPr>
                  <a:spLocks noChangeArrowheads="1"/>
                </p:cNvSpPr>
                <p:nvPr/>
              </p:nvSpPr>
              <p:spPr bwMode="auto">
                <a:xfrm>
                  <a:off x="367" y="3374"/>
                  <a:ext cx="976"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000000"/>
                      </a:solidFill>
                      <a:latin typeface="Arial" charset="0"/>
                      <a:cs typeface="Arial" charset="0"/>
                    </a:rPr>
                    <a:t>Алдаршуулал</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mn-MN" sz="1400" b="1">
                    <a:solidFill>
                      <a:srgbClr val="000000"/>
                    </a:solidFill>
                    <a:latin typeface="Arial" charset="0"/>
                    <a:cs typeface="Arial" charset="0"/>
                  </a:endParaRPr>
                </a:p>
              </p:txBody>
            </p:sp>
            <p:sp>
              <p:nvSpPr>
                <p:cNvPr id="495648" name="Rectangle 56"/>
                <p:cNvSpPr>
                  <a:spLocks noChangeArrowheads="1"/>
                </p:cNvSpPr>
                <p:nvPr/>
              </p:nvSpPr>
              <p:spPr bwMode="auto">
                <a:xfrm>
                  <a:off x="295" y="3374"/>
                  <a:ext cx="1121" cy="516"/>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95641" name="Group 57"/>
              <p:cNvGrpSpPr>
                <a:grpSpLocks/>
              </p:cNvGrpSpPr>
              <p:nvPr/>
            </p:nvGrpSpPr>
            <p:grpSpPr bwMode="auto">
              <a:xfrm>
                <a:off x="1418" y="3374"/>
                <a:ext cx="1591" cy="515"/>
                <a:chOff x="1418" y="3374"/>
                <a:chExt cx="1591" cy="515"/>
              </a:xfrm>
            </p:grpSpPr>
            <p:sp>
              <p:nvSpPr>
                <p:cNvPr id="495645" name="Rectangle 58"/>
                <p:cNvSpPr>
                  <a:spLocks noChangeArrowheads="1"/>
                </p:cNvSpPr>
                <p:nvPr/>
              </p:nvSpPr>
              <p:spPr bwMode="auto">
                <a:xfrm>
                  <a:off x="1488" y="3374"/>
                  <a:ext cx="1447"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000000"/>
                      </a:solidFill>
                      <a:latin typeface="Arial" charset="0"/>
                      <a:cs typeface="Arial" charset="0"/>
                    </a:rPr>
                    <a:t>Ром</a:t>
                  </a:r>
                  <a:r>
                    <a:rPr lang="en-US" sz="1400" b="1">
                      <a:solidFill>
                        <a:srgbClr val="000000"/>
                      </a:solidFill>
                      <a:latin typeface="Arial" charset="0"/>
                      <a:cs typeface="Arial" charset="0"/>
                    </a:rPr>
                    <a:t> 8:18, 19, 30</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b="1">
                    <a:solidFill>
                      <a:srgbClr val="000000"/>
                    </a:solidFill>
                    <a:latin typeface="Arial" charset="0"/>
                    <a:cs typeface="Arial" charset="0"/>
                  </a:endParaRPr>
                </a:p>
              </p:txBody>
            </p:sp>
            <p:sp>
              <p:nvSpPr>
                <p:cNvPr id="495646" name="Rectangle 59"/>
                <p:cNvSpPr>
                  <a:spLocks noChangeArrowheads="1"/>
                </p:cNvSpPr>
                <p:nvPr/>
              </p:nvSpPr>
              <p:spPr bwMode="auto">
                <a:xfrm>
                  <a:off x="1418" y="3374"/>
                  <a:ext cx="1592" cy="516"/>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95642" name="Group 60"/>
              <p:cNvGrpSpPr>
                <a:grpSpLocks/>
              </p:cNvGrpSpPr>
              <p:nvPr/>
            </p:nvGrpSpPr>
            <p:grpSpPr bwMode="auto">
              <a:xfrm>
                <a:off x="3011" y="3374"/>
                <a:ext cx="2738" cy="515"/>
                <a:chOff x="3011" y="3374"/>
                <a:chExt cx="2738" cy="515"/>
              </a:xfrm>
            </p:grpSpPr>
            <p:sp>
              <p:nvSpPr>
                <p:cNvPr id="495643" name="Rectangle 61"/>
                <p:cNvSpPr>
                  <a:spLocks noChangeArrowheads="1"/>
                </p:cNvSpPr>
                <p:nvPr/>
              </p:nvSpPr>
              <p:spPr bwMode="auto">
                <a:xfrm>
                  <a:off x="3083" y="3374"/>
                  <a:ext cx="2595"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000000"/>
                      </a:solidFill>
                      <a:latin typeface="Arial" charset="0"/>
                      <a:cs typeface="Arial" charset="0"/>
                    </a:rPr>
                    <a:t>Бид Түүнийг үзэгдэх үед бид Түүнтэй адил болно.</a:t>
                  </a:r>
                  <a:r>
                    <a:rPr lang="en-US" sz="1400" b="1">
                      <a:solidFill>
                        <a:srgbClr val="000000"/>
                      </a:solidFill>
                      <a:latin typeface="Arial" charset="0"/>
                      <a:cs typeface="Arial" charset="0"/>
                    </a:rPr>
                    <a:t> (1 John 3:2).</a:t>
                  </a:r>
                </a:p>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b="1">
                    <a:solidFill>
                      <a:srgbClr val="000000"/>
                    </a:solidFill>
                    <a:latin typeface="Arial" charset="0"/>
                    <a:cs typeface="Arial" charset="0"/>
                  </a:endParaRPr>
                </a:p>
              </p:txBody>
            </p:sp>
            <p:sp>
              <p:nvSpPr>
                <p:cNvPr id="495644" name="Rectangle 62"/>
                <p:cNvSpPr>
                  <a:spLocks noChangeArrowheads="1"/>
                </p:cNvSpPr>
                <p:nvPr/>
              </p:nvSpPr>
              <p:spPr bwMode="auto">
                <a:xfrm>
                  <a:off x="3011" y="3374"/>
                  <a:ext cx="2739" cy="516"/>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495623" name="Rectangle 63"/>
            <p:cNvSpPr>
              <a:spLocks noChangeArrowheads="1"/>
            </p:cNvSpPr>
            <p:nvPr/>
          </p:nvSpPr>
          <p:spPr bwMode="auto">
            <a:xfrm>
              <a:off x="290" y="576"/>
              <a:ext cx="5470" cy="3321"/>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pic>
        <p:nvPicPr>
          <p:cNvPr id="495620" name="Picture 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18288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95621" name="Oval 65"/>
          <p:cNvSpPr>
            <a:spLocks noChangeArrowheads="1"/>
          </p:cNvSpPr>
          <p:nvPr/>
        </p:nvSpPr>
        <p:spPr bwMode="auto">
          <a:xfrm>
            <a:off x="76200" y="5029200"/>
            <a:ext cx="2133600" cy="1143000"/>
          </a:xfrm>
          <a:prstGeom prst="ellipse">
            <a:avLst/>
          </a:prstGeom>
          <a:noFill/>
          <a:ln w="76320">
            <a:solidFill>
              <a:srgbClr val="FF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after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par>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7666"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425484EE-900E-CA47-AD51-17989E80DF09}" type="slidenum">
              <a:rPr lang="en-US" sz="1400">
                <a:solidFill>
                  <a:srgbClr val="FFFFFF"/>
                </a:solidFill>
                <a:latin typeface="Arial" charset="0"/>
                <a:cs typeface="Arial Unicode MS" charset="0"/>
              </a:rPr>
              <a:pPr algn="r" eaLnBrk="1" hangingPunct="1">
                <a:lnSpc>
                  <a:spcPct val="93000"/>
                </a:lnSpc>
              </a:pPr>
              <a:t>45</a:t>
            </a:fld>
            <a:endParaRPr lang="en-US" sz="1400">
              <a:solidFill>
                <a:srgbClr val="FFFFFF"/>
              </a:solidFill>
              <a:latin typeface="Arial" charset="0"/>
              <a:cs typeface="Arial Unicode MS" charset="0"/>
            </a:endParaRPr>
          </a:p>
        </p:txBody>
      </p:sp>
      <p:sp>
        <p:nvSpPr>
          <p:cNvPr id="497667" name="Text Box 2"/>
          <p:cNvSpPr txBox="1">
            <a:spLocks noChangeArrowheads="1"/>
          </p:cNvSpPr>
          <p:nvPr/>
        </p:nvSpPr>
        <p:spPr bwMode="auto">
          <a:xfrm>
            <a:off x="838200" y="1447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8568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en-US" sz="4400">
                <a:solidFill>
                  <a:srgbClr val="FFFFFF"/>
                </a:solidFill>
                <a:latin typeface="Arial" charset="0"/>
              </a:rPr>
              <a:t>Ром 10</a:t>
            </a:r>
          </a:p>
        </p:txBody>
      </p:sp>
      <p:sp>
        <p:nvSpPr>
          <p:cNvPr id="497668" name="Text Box 3"/>
          <p:cNvSpPr txBox="1">
            <a:spLocks noChangeArrowheads="1"/>
          </p:cNvSpPr>
          <p:nvPr/>
        </p:nvSpPr>
        <p:spPr bwMode="auto">
          <a:xfrm>
            <a:off x="1371600" y="30480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488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spcBef>
                <a:spcPts val="800"/>
              </a:spcBef>
            </a:pPr>
            <a:r>
              <a:rPr lang="mn-MN" sz="3200" b="1" i="1">
                <a:solidFill>
                  <a:srgbClr val="FFFFFF"/>
                </a:solidFill>
                <a:latin typeface="Arial" charset="0"/>
              </a:rPr>
              <a:t>Бурханыг үгүйсгэсэн Израйлчуудын дунд зөвт байдал илэрхийлэгдсэн. </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9714"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DEC43165-A922-FB4D-A48E-8441D31DD23A}" type="slidenum">
              <a:rPr lang="en-US" sz="1400">
                <a:solidFill>
                  <a:srgbClr val="000000"/>
                </a:solidFill>
                <a:latin typeface="Arial" charset="0"/>
                <a:cs typeface="Arial Unicode MS" charset="0"/>
              </a:rPr>
              <a:pPr algn="r" eaLnBrk="1" hangingPunct="1">
                <a:lnSpc>
                  <a:spcPct val="93000"/>
                </a:lnSpc>
              </a:pPr>
              <a:t>46</a:t>
            </a:fld>
            <a:endParaRPr lang="en-US" sz="1400">
              <a:solidFill>
                <a:srgbClr val="000000"/>
              </a:solidFill>
              <a:latin typeface="Arial" charset="0"/>
              <a:cs typeface="Arial Unicode MS" charset="0"/>
            </a:endParaRPr>
          </a:p>
        </p:txBody>
      </p:sp>
      <p:grpSp>
        <p:nvGrpSpPr>
          <p:cNvPr id="499715" name="Group 2"/>
          <p:cNvGrpSpPr>
            <a:grpSpLocks/>
          </p:cNvGrpSpPr>
          <p:nvPr/>
        </p:nvGrpSpPr>
        <p:grpSpPr bwMode="auto">
          <a:xfrm>
            <a:off x="1219200" y="139700"/>
            <a:ext cx="7840663" cy="6713538"/>
            <a:chOff x="768" y="88"/>
            <a:chExt cx="4939" cy="4229"/>
          </a:xfrm>
        </p:grpSpPr>
        <p:pic>
          <p:nvPicPr>
            <p:cNvPr id="49973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 y="88"/>
              <a:ext cx="4094" cy="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499734" name="Group 4"/>
            <p:cNvGrpSpPr>
              <a:grpSpLocks/>
            </p:cNvGrpSpPr>
            <p:nvPr/>
          </p:nvGrpSpPr>
          <p:grpSpPr bwMode="auto">
            <a:xfrm>
              <a:off x="2255" y="232"/>
              <a:ext cx="3452" cy="2491"/>
              <a:chOff x="2255" y="232"/>
              <a:chExt cx="3452" cy="2491"/>
            </a:xfrm>
          </p:grpSpPr>
          <p:sp>
            <p:nvSpPr>
              <p:cNvPr id="499735" name="Rectangle 5"/>
              <p:cNvSpPr>
                <a:spLocks noChangeArrowheads="1"/>
              </p:cNvSpPr>
              <p:nvPr/>
            </p:nvSpPr>
            <p:spPr bwMode="auto">
              <a:xfrm>
                <a:off x="2351" y="232"/>
                <a:ext cx="2494" cy="1582"/>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9736" name="Rectangle 6"/>
              <p:cNvSpPr>
                <a:spLocks noChangeArrowheads="1"/>
              </p:cNvSpPr>
              <p:nvPr/>
            </p:nvSpPr>
            <p:spPr bwMode="auto">
              <a:xfrm>
                <a:off x="2255" y="1766"/>
                <a:ext cx="2494" cy="95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9737" name="Rectangle 7"/>
              <p:cNvSpPr>
                <a:spLocks noChangeArrowheads="1"/>
              </p:cNvSpPr>
              <p:nvPr/>
            </p:nvSpPr>
            <p:spPr bwMode="auto">
              <a:xfrm>
                <a:off x="2495" y="1142"/>
                <a:ext cx="3214" cy="33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sp>
        <p:nvSpPr>
          <p:cNvPr id="81928" name="Rectangle 8"/>
          <p:cNvSpPr>
            <a:spLocks noChangeArrowheads="1"/>
          </p:cNvSpPr>
          <p:nvPr/>
        </p:nvSpPr>
        <p:spPr bwMode="auto">
          <a:xfrm>
            <a:off x="0" y="4495800"/>
            <a:ext cx="3962400" cy="23622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9717" name="Text Box 9"/>
          <p:cNvSpPr txBox="1">
            <a:spLocks noChangeArrowheads="1"/>
          </p:cNvSpPr>
          <p:nvPr/>
        </p:nvSpPr>
        <p:spPr bwMode="auto">
          <a:xfrm>
            <a:off x="4267200" y="5410200"/>
            <a:ext cx="4876800" cy="14478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0000" tIns="7848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3600" b="1">
                <a:solidFill>
                  <a:srgbClr val="333399"/>
                </a:solidFill>
                <a:latin typeface="Arial" charset="0"/>
              </a:rPr>
              <a:t>Харь үндэстнүүд залгагдана</a:t>
            </a:r>
          </a:p>
        </p:txBody>
      </p:sp>
      <p:sp>
        <p:nvSpPr>
          <p:cNvPr id="81930" name="Text Box 10"/>
          <p:cNvSpPr txBox="1">
            <a:spLocks noChangeArrowheads="1"/>
          </p:cNvSpPr>
          <p:nvPr/>
        </p:nvSpPr>
        <p:spPr bwMode="auto">
          <a:xfrm>
            <a:off x="8232775" y="76200"/>
            <a:ext cx="874713" cy="455613"/>
          </a:xfrm>
          <a:prstGeom prst="rect">
            <a:avLst/>
          </a:prstGeom>
          <a:solidFill>
            <a:srgbClr val="FFFFFF"/>
          </a:solidFill>
          <a:ln w="9525">
            <a:noFill/>
            <a:round/>
            <a:headEnd/>
            <a:tailEnd/>
          </a:ln>
          <a:effectLst>
            <a:outerShdw blurRad="63500" dist="17819" dir="2700000" algn="ctr" rotWithShape="0">
              <a:srgbClr val="FFFFFF"/>
            </a:outerShdw>
          </a:effectLst>
        </p:spPr>
        <p:txBody>
          <a:bodyPr wrap="none" lIns="90000" tIns="68040" rIns="90000" bIns="46800">
            <a:sp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solidFill>
                  <a:srgbClr val="333399"/>
                </a:solidFill>
                <a:latin typeface="Arial" charset="0"/>
                <a:ea typeface="MS Gothic" pitchFamily="49" charset="-128"/>
                <a:cs typeface="MS Gothic" pitchFamily="49" charset="-128"/>
              </a:rPr>
              <a:t>155q</a:t>
            </a:r>
          </a:p>
        </p:txBody>
      </p:sp>
      <p:sp>
        <p:nvSpPr>
          <p:cNvPr id="81931" name="Text Box 11"/>
          <p:cNvSpPr txBox="1">
            <a:spLocks noChangeArrowheads="1"/>
          </p:cNvSpPr>
          <p:nvPr/>
        </p:nvSpPr>
        <p:spPr bwMode="auto">
          <a:xfrm>
            <a:off x="3505200" y="3795713"/>
            <a:ext cx="3810000" cy="51593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5000"/>
              </a:lnSpc>
            </a:pPr>
            <a:r>
              <a:rPr lang="mn-MN" sz="2800" b="1" i="1">
                <a:solidFill>
                  <a:srgbClr val="000000"/>
                </a:solidFill>
                <a:cs typeface="Arial Unicode MS" charset="0"/>
              </a:rPr>
              <a:t>Үндэс</a:t>
            </a:r>
            <a:r>
              <a:rPr lang="en-US" sz="2800" b="1" i="1">
                <a:solidFill>
                  <a:srgbClr val="000000"/>
                </a:solidFill>
                <a:cs typeface="Arial Unicode MS" charset="0"/>
              </a:rPr>
              <a:t> (11:16-18)</a:t>
            </a:r>
          </a:p>
        </p:txBody>
      </p:sp>
      <p:sp>
        <p:nvSpPr>
          <p:cNvPr id="81932" name="Text Box 12"/>
          <p:cNvSpPr txBox="1">
            <a:spLocks noChangeArrowheads="1"/>
          </p:cNvSpPr>
          <p:nvPr/>
        </p:nvSpPr>
        <p:spPr bwMode="auto">
          <a:xfrm>
            <a:off x="3505200" y="3308350"/>
            <a:ext cx="3810000" cy="51593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5000"/>
              </a:lnSpc>
            </a:pPr>
            <a:r>
              <a:rPr lang="mn-MN" sz="2800" b="1" i="1">
                <a:solidFill>
                  <a:srgbClr val="000000"/>
                </a:solidFill>
                <a:cs typeface="Arial Unicode MS" charset="0"/>
              </a:rPr>
              <a:t>Шүүс</a:t>
            </a:r>
            <a:r>
              <a:rPr lang="en-US" sz="2800" b="1" i="1">
                <a:solidFill>
                  <a:srgbClr val="000000"/>
                </a:solidFill>
                <a:cs typeface="Arial Unicode MS" charset="0"/>
              </a:rPr>
              <a:t> (11:17b)</a:t>
            </a:r>
          </a:p>
        </p:txBody>
      </p:sp>
      <p:sp>
        <p:nvSpPr>
          <p:cNvPr id="81933" name="Text Box 13"/>
          <p:cNvSpPr txBox="1">
            <a:spLocks noChangeArrowheads="1"/>
          </p:cNvSpPr>
          <p:nvPr/>
        </p:nvSpPr>
        <p:spPr bwMode="auto">
          <a:xfrm>
            <a:off x="3505200" y="2819400"/>
            <a:ext cx="38100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5000"/>
              </a:lnSpc>
            </a:pPr>
            <a:r>
              <a:rPr lang="mn-MN" sz="2800" b="1" i="1">
                <a:solidFill>
                  <a:srgbClr val="000000"/>
                </a:solidFill>
                <a:cs typeface="Arial Unicode MS" charset="0"/>
              </a:rPr>
              <a:t>Их бие</a:t>
            </a:r>
            <a:r>
              <a:rPr lang="en-US" sz="2800" b="1" i="1">
                <a:solidFill>
                  <a:srgbClr val="000000"/>
                </a:solidFill>
                <a:cs typeface="Arial Unicode MS" charset="0"/>
              </a:rPr>
              <a:t> (11:24)</a:t>
            </a:r>
          </a:p>
        </p:txBody>
      </p:sp>
      <p:sp>
        <p:nvSpPr>
          <p:cNvPr id="81934" name="Text Box 14"/>
          <p:cNvSpPr txBox="1">
            <a:spLocks noChangeArrowheads="1"/>
          </p:cNvSpPr>
          <p:nvPr/>
        </p:nvSpPr>
        <p:spPr bwMode="auto">
          <a:xfrm>
            <a:off x="3505200" y="381000"/>
            <a:ext cx="3810000" cy="51593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5000"/>
              </a:lnSpc>
            </a:pPr>
            <a:r>
              <a:rPr lang="mn-MN" sz="2800" b="1" i="1">
                <a:solidFill>
                  <a:srgbClr val="000000"/>
                </a:solidFill>
                <a:cs typeface="Arial Unicode MS" charset="0"/>
              </a:rPr>
              <a:t>Мөчрүүд</a:t>
            </a:r>
            <a:r>
              <a:rPr lang="en-US" sz="2800" b="1" i="1">
                <a:solidFill>
                  <a:srgbClr val="000000"/>
                </a:solidFill>
                <a:cs typeface="Arial Unicode MS" charset="0"/>
              </a:rPr>
              <a:t> (11:17-21)</a:t>
            </a:r>
          </a:p>
        </p:txBody>
      </p:sp>
      <p:sp>
        <p:nvSpPr>
          <p:cNvPr id="81935" name="Text Box 15"/>
          <p:cNvSpPr txBox="1">
            <a:spLocks noChangeArrowheads="1"/>
          </p:cNvSpPr>
          <p:nvPr/>
        </p:nvSpPr>
        <p:spPr bwMode="auto">
          <a:xfrm>
            <a:off x="3962400" y="1143000"/>
            <a:ext cx="4648200" cy="36512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0000" tIns="583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5000"/>
              </a:lnSpc>
            </a:pPr>
            <a:r>
              <a:rPr lang="en-US" sz="1800" b="1">
                <a:solidFill>
                  <a:srgbClr val="000000"/>
                </a:solidFill>
                <a:cs typeface="Arial Unicode MS" charset="0"/>
              </a:rPr>
              <a:t>1) Remaining/Grafted = Believing (11:23-24)</a:t>
            </a:r>
          </a:p>
        </p:txBody>
      </p:sp>
      <p:sp>
        <p:nvSpPr>
          <p:cNvPr id="81936" name="Text Box 16"/>
          <p:cNvSpPr txBox="1">
            <a:spLocks noChangeArrowheads="1"/>
          </p:cNvSpPr>
          <p:nvPr/>
        </p:nvSpPr>
        <p:spPr bwMode="auto">
          <a:xfrm>
            <a:off x="3810000" y="762000"/>
            <a:ext cx="4343400" cy="80327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5000"/>
              </a:lnSpc>
            </a:pPr>
            <a:r>
              <a:rPr lang="en-US" b="1">
                <a:solidFill>
                  <a:srgbClr val="000000"/>
                </a:solidFill>
                <a:cs typeface="Arial Unicode MS" charset="0"/>
              </a:rPr>
              <a:t>a. </a:t>
            </a:r>
            <a:r>
              <a:rPr lang="mn-MN" b="1">
                <a:solidFill>
                  <a:srgbClr val="000000"/>
                </a:solidFill>
                <a:cs typeface="Arial Unicode MS" charset="0"/>
              </a:rPr>
              <a:t>Төрөлхийн</a:t>
            </a:r>
            <a:r>
              <a:rPr lang="en-US" b="1">
                <a:solidFill>
                  <a:srgbClr val="000000"/>
                </a:solidFill>
                <a:cs typeface="Arial Unicode MS" charset="0"/>
              </a:rPr>
              <a:t>: </a:t>
            </a:r>
            <a:r>
              <a:rPr lang="mn-MN" b="1">
                <a:solidFill>
                  <a:srgbClr val="000000"/>
                </a:solidFill>
                <a:cs typeface="Arial Unicode MS" charset="0"/>
              </a:rPr>
              <a:t>Израйль угсаа</a:t>
            </a:r>
            <a:r>
              <a:rPr lang="en-US" b="1">
                <a:solidFill>
                  <a:srgbClr val="000000"/>
                </a:solidFill>
                <a:cs typeface="Arial Unicode MS" charset="0"/>
              </a:rPr>
              <a:t> (9:4-5)</a:t>
            </a:r>
          </a:p>
        </p:txBody>
      </p:sp>
      <p:sp>
        <p:nvSpPr>
          <p:cNvPr id="81937" name="Text Box 17"/>
          <p:cNvSpPr txBox="1">
            <a:spLocks noChangeArrowheads="1"/>
          </p:cNvSpPr>
          <p:nvPr/>
        </p:nvSpPr>
        <p:spPr bwMode="auto">
          <a:xfrm>
            <a:off x="3962400" y="1447800"/>
            <a:ext cx="4325938" cy="36512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0000" tIns="583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5000"/>
              </a:lnSpc>
            </a:pPr>
            <a:r>
              <a:rPr lang="en-US" sz="1800" b="1">
                <a:solidFill>
                  <a:srgbClr val="000000"/>
                </a:solidFill>
                <a:cs typeface="Arial Unicode MS" charset="0"/>
              </a:rPr>
              <a:t>2) </a:t>
            </a:r>
            <a:r>
              <a:rPr lang="mn-MN" sz="1800" b="1">
                <a:solidFill>
                  <a:srgbClr val="000000"/>
                </a:solidFill>
                <a:cs typeface="Arial Unicode MS" charset="0"/>
              </a:rPr>
              <a:t>таслагдах</a:t>
            </a:r>
            <a:r>
              <a:rPr lang="en-US" sz="1800" b="1">
                <a:solidFill>
                  <a:srgbClr val="000000"/>
                </a:solidFill>
                <a:cs typeface="Arial Unicode MS" charset="0"/>
              </a:rPr>
              <a:t>=</a:t>
            </a:r>
            <a:r>
              <a:rPr lang="mn-MN" sz="1800" b="1">
                <a:solidFill>
                  <a:srgbClr val="000000"/>
                </a:solidFill>
                <a:cs typeface="Arial Unicode MS" charset="0"/>
              </a:rPr>
              <a:t>үл итгэх</a:t>
            </a:r>
            <a:r>
              <a:rPr lang="en-US" sz="1800" b="1">
                <a:solidFill>
                  <a:srgbClr val="000000"/>
                </a:solidFill>
                <a:cs typeface="Arial Unicode MS" charset="0"/>
              </a:rPr>
              <a:t>(11:19-21)</a:t>
            </a:r>
          </a:p>
        </p:txBody>
      </p:sp>
      <p:sp>
        <p:nvSpPr>
          <p:cNvPr id="81938" name="Text Box 18"/>
          <p:cNvSpPr txBox="1">
            <a:spLocks noChangeArrowheads="1"/>
          </p:cNvSpPr>
          <p:nvPr/>
        </p:nvSpPr>
        <p:spPr bwMode="auto">
          <a:xfrm>
            <a:off x="3962400" y="2209800"/>
            <a:ext cx="4648200" cy="36512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0000" tIns="583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5000"/>
              </a:lnSpc>
            </a:pPr>
            <a:r>
              <a:rPr lang="en-US" sz="1800" b="1">
                <a:solidFill>
                  <a:srgbClr val="000000"/>
                </a:solidFill>
                <a:cs typeface="Arial Unicode MS" charset="0"/>
              </a:rPr>
              <a:t>1) </a:t>
            </a:r>
            <a:r>
              <a:rPr lang="mn-MN" sz="1800" b="1">
                <a:solidFill>
                  <a:srgbClr val="000000"/>
                </a:solidFill>
                <a:cs typeface="Arial Unicode MS" charset="0"/>
              </a:rPr>
              <a:t>залгагдах</a:t>
            </a:r>
            <a:r>
              <a:rPr lang="en-US" sz="1800" b="1">
                <a:solidFill>
                  <a:srgbClr val="000000"/>
                </a:solidFill>
                <a:cs typeface="Arial Unicode MS" charset="0"/>
              </a:rPr>
              <a:t> = </a:t>
            </a:r>
            <a:r>
              <a:rPr lang="mn-MN" sz="1800" b="1">
                <a:solidFill>
                  <a:srgbClr val="000000"/>
                </a:solidFill>
                <a:cs typeface="Arial Unicode MS" charset="0"/>
              </a:rPr>
              <a:t>итгэх</a:t>
            </a:r>
            <a:r>
              <a:rPr lang="en-US" sz="1800" b="1">
                <a:solidFill>
                  <a:srgbClr val="000000"/>
                </a:solidFill>
                <a:cs typeface="Arial Unicode MS" charset="0"/>
              </a:rPr>
              <a:t>(11:17b, 22)</a:t>
            </a:r>
          </a:p>
        </p:txBody>
      </p:sp>
      <p:sp>
        <p:nvSpPr>
          <p:cNvPr id="81939" name="Text Box 19"/>
          <p:cNvSpPr txBox="1">
            <a:spLocks noChangeArrowheads="1"/>
          </p:cNvSpPr>
          <p:nvPr/>
        </p:nvSpPr>
        <p:spPr bwMode="auto">
          <a:xfrm>
            <a:off x="3962400" y="1828800"/>
            <a:ext cx="518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5000"/>
              </a:lnSpc>
            </a:pPr>
            <a:r>
              <a:rPr lang="en-US" b="1">
                <a:solidFill>
                  <a:srgbClr val="000000"/>
                </a:solidFill>
                <a:cs typeface="Arial Unicode MS" charset="0"/>
              </a:rPr>
              <a:t>b. </a:t>
            </a:r>
            <a:r>
              <a:rPr lang="mn-MN" b="1">
                <a:solidFill>
                  <a:srgbClr val="000000"/>
                </a:solidFill>
                <a:cs typeface="Arial Unicode MS" charset="0"/>
              </a:rPr>
              <a:t>Онгон байгаль</a:t>
            </a:r>
            <a:r>
              <a:rPr lang="en-US" b="1">
                <a:solidFill>
                  <a:srgbClr val="000000"/>
                </a:solidFill>
                <a:cs typeface="Arial Unicode MS" charset="0"/>
              </a:rPr>
              <a:t>: </a:t>
            </a:r>
            <a:r>
              <a:rPr lang="mn-MN" b="1">
                <a:solidFill>
                  <a:srgbClr val="000000"/>
                </a:solidFill>
                <a:cs typeface="Arial Unicode MS" charset="0"/>
              </a:rPr>
              <a:t>харь үндэстнүүд</a:t>
            </a:r>
          </a:p>
        </p:txBody>
      </p:sp>
      <p:sp>
        <p:nvSpPr>
          <p:cNvPr id="81940" name="Text Box 20"/>
          <p:cNvSpPr txBox="1">
            <a:spLocks noChangeArrowheads="1"/>
          </p:cNvSpPr>
          <p:nvPr/>
        </p:nvSpPr>
        <p:spPr bwMode="auto">
          <a:xfrm>
            <a:off x="3962400" y="2514600"/>
            <a:ext cx="4325938" cy="36512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0000" tIns="583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5000"/>
              </a:lnSpc>
            </a:pPr>
            <a:r>
              <a:rPr lang="mn-MN" sz="1800" b="1">
                <a:solidFill>
                  <a:srgbClr val="000000"/>
                </a:solidFill>
                <a:cs typeface="Arial Unicode MS" charset="0"/>
              </a:rPr>
              <a:t>таслагдах</a:t>
            </a:r>
            <a:r>
              <a:rPr lang="en-US" sz="1800" b="1">
                <a:solidFill>
                  <a:srgbClr val="000000"/>
                </a:solidFill>
                <a:cs typeface="Arial Unicode MS" charset="0"/>
              </a:rPr>
              <a:t>= </a:t>
            </a:r>
            <a:r>
              <a:rPr lang="mn-MN" sz="1800" b="1">
                <a:solidFill>
                  <a:srgbClr val="000000"/>
                </a:solidFill>
                <a:cs typeface="Arial Unicode MS" charset="0"/>
              </a:rPr>
              <a:t>үл итгэх</a:t>
            </a:r>
            <a:r>
              <a:rPr lang="en-US" sz="1800" b="1">
                <a:solidFill>
                  <a:srgbClr val="000000"/>
                </a:solidFill>
                <a:cs typeface="Arial Unicode MS" charset="0"/>
              </a:rPr>
              <a:t>(11:21b)</a:t>
            </a:r>
          </a:p>
        </p:txBody>
      </p:sp>
      <p:pic>
        <p:nvPicPr>
          <p:cNvPr id="81941" name="Picture 21"/>
          <p:cNvPicPr>
            <a:picLocks noChangeAspect="1" noChangeArrowheads="1"/>
          </p:cNvPicPr>
          <p:nvPr/>
        </p:nvPicPr>
        <p:blipFill>
          <a:blip r:embed="rId3">
            <a:extLst>
              <a:ext uri="{28A0092B-C50C-407E-A947-70E740481C1C}">
                <a14:useLocalDpi xmlns:a14="http://schemas.microsoft.com/office/drawing/2010/main" val="0"/>
              </a:ext>
            </a:extLst>
          </a:blip>
          <a:srcRect l="22278" t="72600" r="60144" b="9262"/>
          <a:stretch>
            <a:fillRect/>
          </a:stretch>
        </p:blipFill>
        <p:spPr bwMode="auto">
          <a:xfrm>
            <a:off x="6400800" y="3124200"/>
            <a:ext cx="1143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1942" name="AutoShape 22"/>
          <p:cNvSpPr>
            <a:spLocks noChangeArrowheads="1"/>
          </p:cNvSpPr>
          <p:nvPr/>
        </p:nvSpPr>
        <p:spPr bwMode="auto">
          <a:xfrm rot="-1200000">
            <a:off x="4191000" y="4727575"/>
            <a:ext cx="2362200" cy="762000"/>
          </a:xfrm>
          <a:prstGeom prst="rightArrow">
            <a:avLst>
              <a:gd name="adj1" fmla="val 50000"/>
              <a:gd name="adj2" fmla="val 77500"/>
            </a:avLst>
          </a:prstGeom>
          <a:solidFill>
            <a:srgbClr val="333399"/>
          </a:solidFill>
          <a:ln w="9360">
            <a:solidFill>
              <a:srgbClr val="000000"/>
            </a:solidFill>
            <a:miter lim="800000"/>
            <a:headEnd/>
            <a:tailEnd/>
          </a:ln>
        </p:spPr>
        <p:txBody>
          <a:bodyPr wrap="none" anchor="ctr"/>
          <a:lstStyle/>
          <a:p>
            <a:endParaRPr lang="en-US"/>
          </a:p>
        </p:txBody>
      </p:sp>
      <p:sp>
        <p:nvSpPr>
          <p:cNvPr id="81943" name="AutoShape 23"/>
          <p:cNvSpPr>
            <a:spLocks noChangeArrowheads="1"/>
          </p:cNvSpPr>
          <p:nvPr/>
        </p:nvSpPr>
        <p:spPr bwMode="auto">
          <a:xfrm rot="-9360000">
            <a:off x="3810000" y="2593975"/>
            <a:ext cx="2362200" cy="762000"/>
          </a:xfrm>
          <a:prstGeom prst="rightArrow">
            <a:avLst>
              <a:gd name="adj1" fmla="val 50000"/>
              <a:gd name="adj2" fmla="val 77500"/>
            </a:avLst>
          </a:prstGeom>
          <a:solidFill>
            <a:srgbClr val="333399"/>
          </a:solidFill>
          <a:ln w="9360">
            <a:solidFill>
              <a:srgbClr val="000000"/>
            </a:solidFill>
            <a:miter lim="800000"/>
            <a:headEnd/>
            <a:tailEnd/>
          </a:ln>
        </p:spPr>
        <p:txBody>
          <a:bodyPr wrap="none" anchor="ctr"/>
          <a:lstStyle/>
          <a:p>
            <a:endParaRPr lang="en-US"/>
          </a:p>
        </p:txBody>
      </p:sp>
      <p:pic>
        <p:nvPicPr>
          <p:cNvPr id="499732" name="Picture 24"/>
          <p:cNvPicPr>
            <a:picLocks noChangeAspect="1" noChangeArrowheads="1"/>
          </p:cNvPicPr>
          <p:nvPr/>
        </p:nvPicPr>
        <p:blipFill>
          <a:blip r:embed="rId3">
            <a:extLst>
              <a:ext uri="{28A0092B-C50C-407E-A947-70E740481C1C}">
                <a14:useLocalDpi xmlns:a14="http://schemas.microsoft.com/office/drawing/2010/main" val="0"/>
              </a:ext>
            </a:extLst>
          </a:blip>
          <a:srcRect l="22278" t="72600" r="60144" b="9262"/>
          <a:stretch>
            <a:fillRect/>
          </a:stretch>
        </p:blipFill>
        <p:spPr bwMode="auto">
          <a:xfrm>
            <a:off x="2895600" y="1600200"/>
            <a:ext cx="1143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81931"/>
                                        </p:tgtEl>
                                        <p:attrNameLst>
                                          <p:attrName>style.visibility</p:attrName>
                                        </p:attrNameLst>
                                      </p:cBhvr>
                                      <p:to>
                                        <p:strVal val="visible"/>
                                      </p:to>
                                    </p:set>
                                    <p:animEffect transition="in" filter="dissolve">
                                      <p:cBhvr additive="repl">
                                        <p:cTn id="7" dur="500"/>
                                        <p:tgtEl>
                                          <p:spTgt spid="819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81932"/>
                                        </p:tgtEl>
                                        <p:attrNameLst>
                                          <p:attrName>style.visibility</p:attrName>
                                        </p:attrNameLst>
                                      </p:cBhvr>
                                      <p:to>
                                        <p:strVal val="visible"/>
                                      </p:to>
                                    </p:set>
                                    <p:animEffect transition="in" filter="dissolve">
                                      <p:cBhvr additive="repl">
                                        <p:cTn id="12" dur="500"/>
                                        <p:tgtEl>
                                          <p:spTgt spid="819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fill="hold" nodeType="clickEffect">
                                  <p:stCondLst>
                                    <p:cond delay="0"/>
                                  </p:stCondLst>
                                  <p:childTnLst>
                                    <p:set>
                                      <p:cBhvr additive="repl">
                                        <p:cTn id="16" dur="1" fill="hold">
                                          <p:stCondLst>
                                            <p:cond delay="0"/>
                                          </p:stCondLst>
                                        </p:cTn>
                                        <p:tgtEl>
                                          <p:spTgt spid="81933"/>
                                        </p:tgtEl>
                                        <p:attrNameLst>
                                          <p:attrName>style.visibility</p:attrName>
                                        </p:attrNameLst>
                                      </p:cBhvr>
                                      <p:to>
                                        <p:strVal val="visible"/>
                                      </p:to>
                                    </p:set>
                                    <p:animEffect transition="in" filter="dissolve">
                                      <p:cBhvr additive="repl">
                                        <p:cTn id="17" dur="500"/>
                                        <p:tgtEl>
                                          <p:spTgt spid="8193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fill="hold" nodeType="clickEffect">
                                  <p:stCondLst>
                                    <p:cond delay="0"/>
                                  </p:stCondLst>
                                  <p:childTnLst>
                                    <p:set>
                                      <p:cBhvr additive="repl">
                                        <p:cTn id="21" dur="1" fill="hold">
                                          <p:stCondLst>
                                            <p:cond delay="0"/>
                                          </p:stCondLst>
                                        </p:cTn>
                                        <p:tgtEl>
                                          <p:spTgt spid="81934"/>
                                        </p:tgtEl>
                                        <p:attrNameLst>
                                          <p:attrName>style.visibility</p:attrName>
                                        </p:attrNameLst>
                                      </p:cBhvr>
                                      <p:to>
                                        <p:strVal val="visible"/>
                                      </p:to>
                                    </p:set>
                                    <p:animEffect transition="in" filter="dissolve">
                                      <p:cBhvr additive="repl">
                                        <p:cTn id="22" dur="500"/>
                                        <p:tgtEl>
                                          <p:spTgt spid="8193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fill="hold" nodeType="clickEffect">
                                  <p:stCondLst>
                                    <p:cond delay="0"/>
                                  </p:stCondLst>
                                  <p:childTnLst>
                                    <p:set>
                                      <p:cBhvr additive="repl">
                                        <p:cTn id="26" dur="1" fill="hold">
                                          <p:stCondLst>
                                            <p:cond delay="0"/>
                                          </p:stCondLst>
                                        </p:cTn>
                                        <p:tgtEl>
                                          <p:spTgt spid="81936"/>
                                        </p:tgtEl>
                                        <p:attrNameLst>
                                          <p:attrName>style.visibility</p:attrName>
                                        </p:attrNameLst>
                                      </p:cBhvr>
                                      <p:to>
                                        <p:strVal val="visible"/>
                                      </p:to>
                                    </p:set>
                                    <p:animEffect transition="in" filter="dissolve">
                                      <p:cBhvr additive="repl">
                                        <p:cTn id="27" dur="500"/>
                                        <p:tgtEl>
                                          <p:spTgt spid="8193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fill="hold" nodeType="clickEffect">
                                  <p:stCondLst>
                                    <p:cond delay="0"/>
                                  </p:stCondLst>
                                  <p:childTnLst>
                                    <p:set>
                                      <p:cBhvr additive="repl">
                                        <p:cTn id="31" dur="1" fill="hold">
                                          <p:stCondLst>
                                            <p:cond delay="0"/>
                                          </p:stCondLst>
                                        </p:cTn>
                                        <p:tgtEl>
                                          <p:spTgt spid="81935"/>
                                        </p:tgtEl>
                                        <p:attrNameLst>
                                          <p:attrName>style.visibility</p:attrName>
                                        </p:attrNameLst>
                                      </p:cBhvr>
                                      <p:to>
                                        <p:strVal val="visible"/>
                                      </p:to>
                                    </p:set>
                                    <p:animEffect transition="in" filter="dissolve">
                                      <p:cBhvr additive="repl">
                                        <p:cTn id="32" dur="500"/>
                                        <p:tgtEl>
                                          <p:spTgt spid="8193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fill="hold" nodeType="clickEffect">
                                  <p:stCondLst>
                                    <p:cond delay="0"/>
                                  </p:stCondLst>
                                  <p:childTnLst>
                                    <p:set>
                                      <p:cBhvr additive="repl">
                                        <p:cTn id="36" dur="1" fill="hold">
                                          <p:stCondLst>
                                            <p:cond delay="0"/>
                                          </p:stCondLst>
                                        </p:cTn>
                                        <p:tgtEl>
                                          <p:spTgt spid="81937"/>
                                        </p:tgtEl>
                                        <p:attrNameLst>
                                          <p:attrName>style.visibility</p:attrName>
                                        </p:attrNameLst>
                                      </p:cBhvr>
                                      <p:to>
                                        <p:strVal val="visible"/>
                                      </p:to>
                                    </p:set>
                                    <p:animEffect transition="in" filter="dissolve">
                                      <p:cBhvr additive="repl">
                                        <p:cTn id="37" dur="500"/>
                                        <p:tgtEl>
                                          <p:spTgt spid="8193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xit" presetSubtype="4" fill="hold" grpId="0" nodeType="clickEffect">
                                  <p:stCondLst>
                                    <p:cond delay="0"/>
                                  </p:stCondLst>
                                  <p:childTnLst>
                                    <p:animEffect transition="out" filter="wipe(down)">
                                      <p:cBhvr additive="repl">
                                        <p:cTn id="41" dur="500"/>
                                        <p:tgtEl>
                                          <p:spTgt spid="81928"/>
                                        </p:tgtEl>
                                      </p:cBhvr>
                                    </p:animEffect>
                                    <p:set>
                                      <p:cBhvr additive="repl">
                                        <p:cTn id="42" dur="1" fill="hold">
                                          <p:stCondLst>
                                            <p:cond delay="0"/>
                                          </p:stCondLst>
                                        </p:cTn>
                                        <p:tgtEl>
                                          <p:spTgt spid="81928"/>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fill="hold" nodeType="clickEffect">
                                  <p:stCondLst>
                                    <p:cond delay="0"/>
                                  </p:stCondLst>
                                  <p:childTnLst>
                                    <p:set>
                                      <p:cBhvr additive="repl">
                                        <p:cTn id="46" dur="1" fill="hold">
                                          <p:stCondLst>
                                            <p:cond delay="0"/>
                                          </p:stCondLst>
                                        </p:cTn>
                                        <p:tgtEl>
                                          <p:spTgt spid="81939"/>
                                        </p:tgtEl>
                                        <p:attrNameLst>
                                          <p:attrName>style.visibility</p:attrName>
                                        </p:attrNameLst>
                                      </p:cBhvr>
                                      <p:to>
                                        <p:strVal val="visible"/>
                                      </p:to>
                                    </p:set>
                                    <p:animEffect transition="in" filter="dissolve">
                                      <p:cBhvr additive="repl">
                                        <p:cTn id="47" dur="500"/>
                                        <p:tgtEl>
                                          <p:spTgt spid="8193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fill="hold" nodeType="clickEffect">
                                  <p:stCondLst>
                                    <p:cond delay="0"/>
                                  </p:stCondLst>
                                  <p:childTnLst>
                                    <p:set>
                                      <p:cBhvr additive="repl">
                                        <p:cTn id="51" dur="1" fill="hold">
                                          <p:stCondLst>
                                            <p:cond delay="0"/>
                                          </p:stCondLst>
                                        </p:cTn>
                                        <p:tgtEl>
                                          <p:spTgt spid="81938"/>
                                        </p:tgtEl>
                                        <p:attrNameLst>
                                          <p:attrName>style.visibility</p:attrName>
                                        </p:attrNameLst>
                                      </p:cBhvr>
                                      <p:to>
                                        <p:strVal val="visible"/>
                                      </p:to>
                                    </p:set>
                                    <p:animEffect transition="in" filter="dissolve">
                                      <p:cBhvr additive="repl">
                                        <p:cTn id="52" dur="500"/>
                                        <p:tgtEl>
                                          <p:spTgt spid="819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additive="repl">
                                        <p:cTn id="56" dur="1" fill="hold">
                                          <p:stCondLst>
                                            <p:cond delay="0"/>
                                          </p:stCondLst>
                                        </p:cTn>
                                        <p:tgtEl>
                                          <p:spTgt spid="81942"/>
                                        </p:tgtEl>
                                        <p:attrNameLst>
                                          <p:attrName>style.visibility</p:attrName>
                                        </p:attrNameLst>
                                      </p:cBhvr>
                                      <p:to>
                                        <p:strVal val="visible"/>
                                      </p:to>
                                    </p:set>
                                    <p:animEffect transition="in" filter="wipe(left)">
                                      <p:cBhvr additive="repl">
                                        <p:cTn id="57" dur="500"/>
                                        <p:tgtEl>
                                          <p:spTgt spid="8194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xit" presetSubtype="4" fill="hold" grpId="1" nodeType="clickEffect">
                                  <p:stCondLst>
                                    <p:cond delay="0"/>
                                  </p:stCondLst>
                                  <p:childTnLst>
                                    <p:animEffect transition="out" filter="wipe(down)">
                                      <p:cBhvr additive="repl">
                                        <p:cTn id="61" dur="500"/>
                                        <p:tgtEl>
                                          <p:spTgt spid="81942"/>
                                        </p:tgtEl>
                                      </p:cBhvr>
                                    </p:animEffect>
                                    <p:set>
                                      <p:cBhvr additive="repl">
                                        <p:cTn id="62" dur="1" fill="hold">
                                          <p:stCondLst>
                                            <p:cond delay="0"/>
                                          </p:stCondLst>
                                        </p:cTn>
                                        <p:tgtEl>
                                          <p:spTgt spid="81942"/>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fill="hold" nodeType="clickEffect">
                                  <p:stCondLst>
                                    <p:cond delay="0"/>
                                  </p:stCondLst>
                                  <p:childTnLst>
                                    <p:set>
                                      <p:cBhvr additive="repl">
                                        <p:cTn id="66" dur="1" fill="hold">
                                          <p:stCondLst>
                                            <p:cond delay="0"/>
                                          </p:stCondLst>
                                        </p:cTn>
                                        <p:tgtEl>
                                          <p:spTgt spid="81941"/>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xit" presetSubtype="4" fill="hold" nodeType="clickEffect">
                                  <p:stCondLst>
                                    <p:cond delay="0"/>
                                  </p:stCondLst>
                                  <p:childTnLst>
                                    <p:animEffect transition="out" filter="wipe(down)">
                                      <p:cBhvr additive="repl">
                                        <p:cTn id="70" dur="500"/>
                                        <p:tgtEl>
                                          <p:spTgt spid="81941"/>
                                        </p:tgtEl>
                                      </p:cBhvr>
                                    </p:animEffect>
                                    <p:set>
                                      <p:cBhvr additive="repl">
                                        <p:cTn id="71" dur="1" fill="hold">
                                          <p:stCondLst>
                                            <p:cond delay="0"/>
                                          </p:stCondLst>
                                        </p:cTn>
                                        <p:tgtEl>
                                          <p:spTgt spid="81941"/>
                                        </p:tgtEl>
                                        <p:attrNameLst>
                                          <p:attrName>style.visibility</p:attrName>
                                        </p:attrNameLst>
                                      </p:cBhvr>
                                      <p:to>
                                        <p:strVal val="hidden"/>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8" fill="hold" grpId="0" nodeType="clickEffect">
                                  <p:stCondLst>
                                    <p:cond delay="0"/>
                                  </p:stCondLst>
                                  <p:childTnLst>
                                    <p:set>
                                      <p:cBhvr additive="repl">
                                        <p:cTn id="75" dur="1" fill="hold">
                                          <p:stCondLst>
                                            <p:cond delay="0"/>
                                          </p:stCondLst>
                                        </p:cTn>
                                        <p:tgtEl>
                                          <p:spTgt spid="81943"/>
                                        </p:tgtEl>
                                        <p:attrNameLst>
                                          <p:attrName>style.visibility</p:attrName>
                                        </p:attrNameLst>
                                      </p:cBhvr>
                                      <p:to>
                                        <p:strVal val="visible"/>
                                      </p:to>
                                    </p:set>
                                    <p:animEffect transition="in" filter="wipe(left)">
                                      <p:cBhvr additive="repl">
                                        <p:cTn id="76" dur="500"/>
                                        <p:tgtEl>
                                          <p:spTgt spid="81943"/>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xit" presetSubtype="4" fill="hold" grpId="1" nodeType="clickEffect">
                                  <p:stCondLst>
                                    <p:cond delay="0"/>
                                  </p:stCondLst>
                                  <p:childTnLst>
                                    <p:animEffect transition="out" filter="wipe(down)">
                                      <p:cBhvr additive="repl">
                                        <p:cTn id="80" dur="500"/>
                                        <p:tgtEl>
                                          <p:spTgt spid="81943"/>
                                        </p:tgtEl>
                                      </p:cBhvr>
                                    </p:animEffect>
                                    <p:set>
                                      <p:cBhvr additive="repl">
                                        <p:cTn id="81" dur="1" fill="hold">
                                          <p:stCondLst>
                                            <p:cond delay="0"/>
                                          </p:stCondLst>
                                        </p:cTn>
                                        <p:tgtEl>
                                          <p:spTgt spid="81943"/>
                                        </p:tgtEl>
                                        <p:attrNameLst>
                                          <p:attrName>style.visibility</p:attrName>
                                        </p:attrNameLst>
                                      </p:cBhvr>
                                      <p:to>
                                        <p:strVal val="hidden"/>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9" presetClass="entr" fill="hold" nodeType="clickEffect">
                                  <p:stCondLst>
                                    <p:cond delay="0"/>
                                  </p:stCondLst>
                                  <p:childTnLst>
                                    <p:set>
                                      <p:cBhvr additive="repl">
                                        <p:cTn id="85" dur="1" fill="hold">
                                          <p:stCondLst>
                                            <p:cond delay="0"/>
                                          </p:stCondLst>
                                        </p:cTn>
                                        <p:tgtEl>
                                          <p:spTgt spid="81940"/>
                                        </p:tgtEl>
                                        <p:attrNameLst>
                                          <p:attrName>style.visibility</p:attrName>
                                        </p:attrNameLst>
                                      </p:cBhvr>
                                      <p:to>
                                        <p:strVal val="visible"/>
                                      </p:to>
                                    </p:set>
                                    <p:animEffect transition="in" filter="dissolve">
                                      <p:cBhvr additive="repl">
                                        <p:cTn id="86" dur="500"/>
                                        <p:tgtEl>
                                          <p:spTgt spid="81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8" grpId="0" animBg="1"/>
      <p:bldP spid="81942" grpId="0" animBg="1"/>
      <p:bldP spid="81942" grpId="1" animBg="1"/>
      <p:bldP spid="81943" grpId="0" animBg="1"/>
      <p:bldP spid="81943"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62"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995953B9-7B73-5443-8C0E-1F8E95CCA913}" type="slidenum">
              <a:rPr lang="en-US" sz="1400">
                <a:solidFill>
                  <a:srgbClr val="FFFFFF"/>
                </a:solidFill>
                <a:latin typeface="Arial" charset="0"/>
                <a:cs typeface="Arial Unicode MS" charset="0"/>
              </a:rPr>
              <a:pPr algn="r" eaLnBrk="1" hangingPunct="1">
                <a:lnSpc>
                  <a:spcPct val="93000"/>
                </a:lnSpc>
              </a:pPr>
              <a:t>47</a:t>
            </a:fld>
            <a:endParaRPr lang="en-US" sz="1400">
              <a:solidFill>
                <a:srgbClr val="FFFFFF"/>
              </a:solidFill>
              <a:latin typeface="Arial" charset="0"/>
              <a:cs typeface="Arial Unicode MS" charset="0"/>
            </a:endParaRPr>
          </a:p>
        </p:txBody>
      </p:sp>
      <p:sp>
        <p:nvSpPr>
          <p:cNvPr id="501763" name="Text Box 2"/>
          <p:cNvSpPr txBox="1">
            <a:spLocks noChangeArrowheads="1"/>
          </p:cNvSpPr>
          <p:nvPr/>
        </p:nvSpPr>
        <p:spPr bwMode="auto">
          <a:xfrm>
            <a:off x="685800" y="2286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8568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4400">
                <a:solidFill>
                  <a:srgbClr val="FFFFFF"/>
                </a:solidFill>
                <a:latin typeface="Arial" charset="0"/>
              </a:rPr>
              <a:t>Ром</a:t>
            </a:r>
            <a:r>
              <a:rPr lang="en-US" sz="4400">
                <a:solidFill>
                  <a:srgbClr val="FFFFFF"/>
                </a:solidFill>
                <a:latin typeface="Arial" charset="0"/>
              </a:rPr>
              <a:t> 11</a:t>
            </a:r>
          </a:p>
        </p:txBody>
      </p:sp>
      <p:sp>
        <p:nvSpPr>
          <p:cNvPr id="501764" name="Text Box 3"/>
          <p:cNvSpPr txBox="1">
            <a:spLocks noChangeArrowheads="1"/>
          </p:cNvSpPr>
          <p:nvPr/>
        </p:nvSpPr>
        <p:spPr bwMode="auto">
          <a:xfrm>
            <a:off x="1524000" y="34290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488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spcBef>
                <a:spcPts val="800"/>
              </a:spcBef>
            </a:pPr>
            <a:r>
              <a:rPr lang="mn-MN" sz="3200" b="1" i="1">
                <a:solidFill>
                  <a:srgbClr val="FFFFFF"/>
                </a:solidFill>
                <a:latin typeface="Arial" charset="0"/>
              </a:rPr>
              <a:t>Израйл сэргэхэд зөвт байдал илэрхийлэгдсэн</a:t>
            </a:r>
          </a:p>
        </p:txBody>
      </p:sp>
      <p:sp>
        <p:nvSpPr>
          <p:cNvPr id="82948" name="Text Box 4"/>
          <p:cNvSpPr txBox="1">
            <a:spLocks noChangeArrowheads="1"/>
          </p:cNvSpPr>
          <p:nvPr/>
        </p:nvSpPr>
        <p:spPr bwMode="auto">
          <a:xfrm>
            <a:off x="8307388" y="76200"/>
            <a:ext cx="814593" cy="463725"/>
          </a:xfrm>
          <a:prstGeom prst="rect">
            <a:avLst/>
          </a:prstGeom>
          <a:solidFill>
            <a:srgbClr val="000000"/>
          </a:solidFill>
          <a:ln w="9525">
            <a:noFill/>
            <a:round/>
            <a:headEnd/>
            <a:tailEnd/>
          </a:ln>
          <a:effectLst>
            <a:outerShdw blurRad="63500" dist="17819" dir="2700000" algn="ctr" rotWithShape="0">
              <a:srgbClr val="000000"/>
            </a:outerShdw>
          </a:effectLst>
        </p:spPr>
        <p:txBody>
          <a:bodyPr wrap="none" lIns="90000" tIns="61920" rIns="90000" bIns="46800">
            <a:spAutoFit/>
          </a:bodyPr>
          <a:lstStyle/>
          <a:p>
            <a:pP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solidFill>
                  <a:srgbClr val="FFFFFF"/>
                </a:solidFill>
                <a:ea typeface="MS Gothic" pitchFamily="49" charset="-128"/>
                <a:cs typeface="MS Gothic" pitchFamily="49" charset="-128"/>
              </a:rPr>
              <a:t>154d</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101000"/>
              </a:lnSpc>
            </a:pPr>
            <a:fld id="{3C91ECB1-D29B-D84A-95F3-6283A77DBF87}" type="slidenum">
              <a:rPr lang="en-US" sz="1400">
                <a:solidFill>
                  <a:srgbClr val="FFFFFF"/>
                </a:solidFill>
                <a:latin typeface="Tahoma" charset="0"/>
                <a:cs typeface="Arial Unicode MS" charset="0"/>
              </a:rPr>
              <a:pPr algn="r" eaLnBrk="1" hangingPunct="1">
                <a:lnSpc>
                  <a:spcPct val="101000"/>
                </a:lnSpc>
              </a:pPr>
              <a:t>48</a:t>
            </a:fld>
            <a:endParaRPr lang="en-US" sz="1400">
              <a:solidFill>
                <a:srgbClr val="FFFFFF"/>
              </a:solidFill>
              <a:latin typeface="Tahoma" charset="0"/>
              <a:cs typeface="Arial Unicode MS" charset="0"/>
            </a:endParaRPr>
          </a:p>
        </p:txBody>
      </p:sp>
      <p:sp>
        <p:nvSpPr>
          <p:cNvPr id="503811" name="Text Box 2"/>
          <p:cNvSpPr txBox="1">
            <a:spLocks noChangeArrowheads="1"/>
          </p:cNvSpPr>
          <p:nvPr/>
        </p:nvSpPr>
        <p:spPr bwMode="auto">
          <a:xfrm>
            <a:off x="0" y="304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101000"/>
              </a:lnSpc>
            </a:pPr>
            <a:r>
              <a:rPr lang="mn-MN" sz="3600" i="1">
                <a:solidFill>
                  <a:srgbClr val="FFFFFF"/>
                </a:solidFill>
                <a:latin typeface="Tahoma" charset="0"/>
              </a:rPr>
              <a:t>Израйл болоод Сүм яагаад ялгаатай вэ</a:t>
            </a:r>
            <a:r>
              <a:rPr lang="en-US" sz="3600" i="1">
                <a:solidFill>
                  <a:srgbClr val="FFFFFF"/>
                </a:solidFill>
                <a:latin typeface="Tahoma" charset="0"/>
              </a:rPr>
              <a:t>?</a:t>
            </a:r>
          </a:p>
        </p:txBody>
      </p:sp>
      <p:sp>
        <p:nvSpPr>
          <p:cNvPr id="503812" name="Rectangle 3"/>
          <p:cNvSpPr>
            <a:spLocks noChangeArrowheads="1"/>
          </p:cNvSpPr>
          <p:nvPr/>
        </p:nvSpPr>
        <p:spPr bwMode="auto">
          <a:xfrm>
            <a:off x="0" y="1524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lnSpc>
                <a:spcPct val="101000"/>
              </a:lnSpc>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i="1">
                <a:solidFill>
                  <a:srgbClr val="FFFFFF"/>
                </a:solidFill>
                <a:latin typeface="Tahoma" charset="0"/>
              </a:rPr>
              <a:t>(</a:t>
            </a:r>
            <a:r>
              <a:rPr lang="mn-MN" i="1">
                <a:solidFill>
                  <a:srgbClr val="FFFFFF"/>
                </a:solidFill>
                <a:latin typeface="Tahoma" charset="0"/>
              </a:rPr>
              <a:t>би сүмийг </a:t>
            </a:r>
            <a:r>
              <a:rPr lang="en-US" i="1">
                <a:solidFill>
                  <a:srgbClr val="FFFFFF"/>
                </a:solidFill>
                <a:latin typeface="Tahoma" charset="0"/>
              </a:rPr>
              <a:t> “</a:t>
            </a:r>
            <a:r>
              <a:rPr lang="mn-MN" i="1">
                <a:solidFill>
                  <a:srgbClr val="FFFFFF"/>
                </a:solidFill>
                <a:latin typeface="Tahoma" charset="0"/>
              </a:rPr>
              <a:t>шинэ Израйл</a:t>
            </a:r>
            <a:r>
              <a:rPr lang="en-US" i="1">
                <a:solidFill>
                  <a:srgbClr val="FFFFFF"/>
                </a:solidFill>
                <a:latin typeface="Tahoma" charset="0"/>
              </a:rPr>
              <a:t>”</a:t>
            </a:r>
            <a:r>
              <a:rPr lang="mn-MN" i="1">
                <a:solidFill>
                  <a:srgbClr val="FFFFFF"/>
                </a:solidFill>
                <a:latin typeface="Tahoma" charset="0"/>
              </a:rPr>
              <a:t> гэж дуудахгүй байгаа шалтгаанууд</a:t>
            </a:r>
            <a:r>
              <a:rPr lang="en-US" i="1">
                <a:solidFill>
                  <a:srgbClr val="FFFFFF"/>
                </a:solidFill>
                <a:latin typeface="Tahoma" charset="0"/>
              </a:rPr>
              <a:t>)</a:t>
            </a:r>
          </a:p>
        </p:txBody>
      </p:sp>
      <p:sp>
        <p:nvSpPr>
          <p:cNvPr id="503813" name="Text Box 4"/>
          <p:cNvSpPr txBox="1">
            <a:spLocks noChangeArrowheads="1"/>
          </p:cNvSpPr>
          <p:nvPr/>
        </p:nvSpPr>
        <p:spPr bwMode="auto">
          <a:xfrm>
            <a:off x="8207375" y="76200"/>
            <a:ext cx="797762" cy="46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80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en-US" b="1">
                <a:solidFill>
                  <a:srgbClr val="FFFFFF"/>
                </a:solidFill>
                <a:latin typeface="Arial" charset="0"/>
              </a:rPr>
              <a:t>155t</a:t>
            </a:r>
          </a:p>
        </p:txBody>
      </p:sp>
      <p:sp>
        <p:nvSpPr>
          <p:cNvPr id="503814" name="Rectangle 5"/>
          <p:cNvSpPr>
            <a:spLocks noChangeArrowheads="1"/>
          </p:cNvSpPr>
          <p:nvPr/>
        </p:nvSpPr>
        <p:spPr bwMode="auto">
          <a:xfrm>
            <a:off x="838200" y="2590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38138" indent="-338138">
              <a:lnSpc>
                <a:spcPct val="101000"/>
              </a:lnSpc>
              <a:spcBef>
                <a:spcPts val="800"/>
              </a:spcBef>
              <a:buClr>
                <a:srgbClr val="FFFFFF"/>
              </a:buClr>
              <a:buFont typeface="Wingdings"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mn-MN" sz="3200">
                <a:solidFill>
                  <a:srgbClr val="FFFFFF"/>
                </a:solidFill>
                <a:latin typeface="Tahoma" charset="0"/>
              </a:rPr>
              <a:t>Библийг бичигчид тусад нь авч үзсэн</a:t>
            </a:r>
          </a:p>
          <a:p>
            <a:pPr marL="738188" lvl="1" indent="-280988">
              <a:lnSpc>
                <a:spcPct val="101000"/>
              </a:lnSpc>
              <a:spcBef>
                <a:spcPts val="700"/>
              </a:spcBef>
              <a:buClr>
                <a:srgbClr val="FFFFFF"/>
              </a:buClr>
              <a:buFont typeface="Wingdings"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mn-MN" sz="2800">
                <a:solidFill>
                  <a:srgbClr val="FFFFFF"/>
                </a:solidFill>
                <a:latin typeface="Tahoma" charset="0"/>
              </a:rPr>
              <a:t>Лук</a:t>
            </a:r>
          </a:p>
          <a:p>
            <a:pPr marL="738188" lvl="1" indent="-280988">
              <a:lnSpc>
                <a:spcPct val="101000"/>
              </a:lnSpc>
              <a:spcBef>
                <a:spcPts val="700"/>
              </a:spcBef>
              <a:buClr>
                <a:srgbClr val="FFFFFF"/>
              </a:buClr>
              <a:buFont typeface="Wingdings"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mn-MN" sz="2800">
                <a:solidFill>
                  <a:srgbClr val="FFFFFF"/>
                </a:solidFill>
                <a:latin typeface="Tahoma" charset="0"/>
              </a:rPr>
              <a:t>Паул</a:t>
            </a:r>
          </a:p>
          <a:p>
            <a:pPr marL="738188" lvl="1" indent="-280988">
              <a:lnSpc>
                <a:spcPct val="101000"/>
              </a:lnSpc>
              <a:spcBef>
                <a:spcPts val="700"/>
              </a:spcBef>
              <a:buClr>
                <a:srgbClr val="FFFFFF"/>
              </a:buClr>
              <a:buFont typeface="Wingdings"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mn-MN" sz="2800">
                <a:solidFill>
                  <a:srgbClr val="FFFFFF"/>
                </a:solidFill>
                <a:latin typeface="Tahoma" charset="0"/>
              </a:rPr>
              <a:t>Иохан</a:t>
            </a:r>
          </a:p>
          <a:p>
            <a:pPr marL="738188" lvl="1" indent="-280988">
              <a:lnSpc>
                <a:spcPct val="101000"/>
              </a:lnSpc>
              <a:spcBef>
                <a:spcPts val="700"/>
              </a:spcBef>
              <a:buClr>
                <a:srgbClr val="FFFFFF"/>
              </a:buClr>
              <a:buFont typeface="Wingdings"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mn-MN" sz="2800">
                <a:solidFill>
                  <a:srgbClr val="FFFFFF"/>
                </a:solidFill>
                <a:latin typeface="Tahoma" charset="0"/>
              </a:rPr>
              <a:t>Матай</a:t>
            </a:r>
          </a:p>
          <a:p>
            <a:pPr marL="738188" lvl="1" indent="-280988">
              <a:lnSpc>
                <a:spcPct val="101000"/>
              </a:lnSpc>
              <a:spcBef>
                <a:spcPts val="700"/>
              </a:spcBef>
              <a:buClr>
                <a:srgbClr val="FFFFFF"/>
              </a:buClr>
              <a:buFont typeface="Wingdings"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mn-MN" sz="2800">
                <a:solidFill>
                  <a:srgbClr val="FFFFFF"/>
                </a:solidFill>
                <a:latin typeface="Tahoma" charset="0"/>
              </a:rPr>
              <a:t>Анхны чуулганы эцгүүд</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5858"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BE3DE5AF-1F7E-C64F-912A-51CA36DADD40}" type="slidenum">
              <a:rPr lang="en-US" sz="1400">
                <a:solidFill>
                  <a:srgbClr val="FFFFFF"/>
                </a:solidFill>
                <a:latin typeface="Arial" charset="0"/>
                <a:cs typeface="Arial Unicode MS" charset="0"/>
              </a:rPr>
              <a:pPr algn="r" eaLnBrk="1" hangingPunct="1">
                <a:lnSpc>
                  <a:spcPct val="93000"/>
                </a:lnSpc>
              </a:pPr>
              <a:t>49</a:t>
            </a:fld>
            <a:endParaRPr lang="en-US" sz="1400">
              <a:solidFill>
                <a:srgbClr val="FFFFFF"/>
              </a:solidFill>
              <a:latin typeface="Arial" charset="0"/>
              <a:cs typeface="Arial Unicode MS" charset="0"/>
            </a:endParaRPr>
          </a:p>
        </p:txBody>
      </p:sp>
      <p:sp>
        <p:nvSpPr>
          <p:cNvPr id="505859" name="Text Box 2"/>
          <p:cNvSpPr txBox="1">
            <a:spLocks noChangeArrowheads="1"/>
          </p:cNvSpPr>
          <p:nvPr/>
        </p:nvSpPr>
        <p:spPr bwMode="auto">
          <a:xfrm>
            <a:off x="685800" y="2286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8568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4400">
                <a:solidFill>
                  <a:srgbClr val="FFFFFF"/>
                </a:solidFill>
                <a:latin typeface="Arial" charset="0"/>
              </a:rPr>
              <a:t>Ром</a:t>
            </a:r>
            <a:r>
              <a:rPr lang="en-US" sz="4400">
                <a:solidFill>
                  <a:srgbClr val="FFFFFF"/>
                </a:solidFill>
                <a:latin typeface="Arial" charset="0"/>
              </a:rPr>
              <a:t> 12</a:t>
            </a:r>
          </a:p>
        </p:txBody>
      </p:sp>
      <p:sp>
        <p:nvSpPr>
          <p:cNvPr id="505860" name="Text Box 3"/>
          <p:cNvSpPr txBox="1">
            <a:spLocks noChangeArrowheads="1"/>
          </p:cNvSpPr>
          <p:nvPr/>
        </p:nvSpPr>
        <p:spPr bwMode="auto">
          <a:xfrm>
            <a:off x="1371600" y="35814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488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spcBef>
                <a:spcPts val="800"/>
              </a:spcBef>
            </a:pPr>
            <a:r>
              <a:rPr lang="mn-MN" sz="3200" b="1" i="1">
                <a:solidFill>
                  <a:srgbClr val="FFFFFF"/>
                </a:solidFill>
                <a:latin typeface="Arial" charset="0"/>
              </a:rPr>
              <a:t>Зөвт байдал нь өөрчлөгдсөн амьдралаар</a:t>
            </a:r>
          </a:p>
        </p:txBody>
      </p:sp>
      <p:sp>
        <p:nvSpPr>
          <p:cNvPr id="505861" name="Text Box 4"/>
          <p:cNvSpPr txBox="1">
            <a:spLocks noChangeArrowheads="1"/>
          </p:cNvSpPr>
          <p:nvPr/>
        </p:nvSpPr>
        <p:spPr bwMode="auto">
          <a:xfrm>
            <a:off x="8207375" y="76200"/>
            <a:ext cx="866440" cy="46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80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en-US" b="1">
                <a:solidFill>
                  <a:srgbClr val="FFFFFF"/>
                </a:solidFill>
                <a:latin typeface="Arial" charset="0"/>
              </a:rPr>
              <a:t>154e</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Text Box 1"/>
          <p:cNvSpPr txBox="1">
            <a:spLocks noChangeArrowheads="1"/>
          </p:cNvSpPr>
          <p:nvPr/>
        </p:nvSpPr>
        <p:spPr bwMode="auto">
          <a:xfrm>
            <a:off x="6553200" y="6248400"/>
            <a:ext cx="21304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9DBE7605-CFBB-464A-BC5A-4BF0805112A9}" type="slidenum">
              <a:rPr lang="en-US" sz="1200">
                <a:solidFill>
                  <a:srgbClr val="FFFFFF"/>
                </a:solidFill>
                <a:latin typeface="Arial" charset="0"/>
                <a:cs typeface="Arial Unicode MS" charset="0"/>
              </a:rPr>
              <a:pPr algn="r" eaLnBrk="1" hangingPunct="1">
                <a:lnSpc>
                  <a:spcPct val="93000"/>
                </a:lnSpc>
              </a:pPr>
              <a:t>5</a:t>
            </a:fld>
            <a:endParaRPr lang="en-US" sz="1200">
              <a:solidFill>
                <a:srgbClr val="FFFFFF"/>
              </a:solidFill>
              <a:latin typeface="Arial" charset="0"/>
              <a:cs typeface="Arial Unicode MS" charset="0"/>
            </a:endParaRPr>
          </a:p>
        </p:txBody>
      </p:sp>
      <p:pic>
        <p:nvPicPr>
          <p:cNvPr id="4157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9939" name="Rectangle 3"/>
          <p:cNvSpPr>
            <a:spLocks noChangeArrowheads="1"/>
          </p:cNvSpPr>
          <p:nvPr/>
        </p:nvSpPr>
        <p:spPr bwMode="auto">
          <a:xfrm>
            <a:off x="2819400" y="1066800"/>
            <a:ext cx="5486400" cy="3200400"/>
          </a:xfrm>
          <a:prstGeom prst="rect">
            <a:avLst/>
          </a:prstGeom>
          <a:solidFill>
            <a:srgbClr val="0078F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2640" rIns="90000" bIns="46800"/>
          <a:lstStyle/>
          <a:p>
            <a:pPr>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FFFFFF"/>
                </a:solidFill>
                <a:latin typeface="Arial" charset="0"/>
                <a:cs typeface="Times New Roman" charset="0"/>
              </a:rPr>
              <a:t>Энэхүү ном М.Э 57 оны өвөл бичигдсэн байх магадлалтай. </a:t>
            </a:r>
          </a:p>
          <a:p>
            <a:pPr>
              <a:lnSpc>
                <a:spcPct val="93000"/>
              </a:lnSpc>
              <a:spcBef>
                <a:spcPts val="2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800" b="1">
              <a:solidFill>
                <a:srgbClr val="FFFFFF"/>
              </a:solidFill>
              <a:latin typeface="Arial" charset="0"/>
              <a:cs typeface="Times New Roman" charset="0"/>
            </a:endParaRPr>
          </a:p>
          <a:p>
            <a:pPr>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b="1">
                <a:solidFill>
                  <a:srgbClr val="FFFFFF"/>
                </a:solidFill>
                <a:latin typeface="Arial" charset="0"/>
                <a:cs typeface="Times New Roman" charset="0"/>
              </a:rPr>
              <a:t>Энэ үе бол Паулын 3 дахь номлолын аяллаа дуусгаад, Ирусалим дахь сүмий</a:t>
            </a:r>
            <a:r>
              <a:rPr lang="mn-MN" sz="1800" b="1">
                <a:solidFill>
                  <a:srgbClr val="FFFFFF"/>
                </a:solidFill>
                <a:latin typeface="Arial" charset="0"/>
                <a:cs typeface="Times New Roman" charset="0"/>
              </a:rPr>
              <a:t>н</a:t>
            </a:r>
            <a:r>
              <a:rPr lang="en-US" sz="1800" b="1">
                <a:solidFill>
                  <a:srgbClr val="FFFFFF"/>
                </a:solidFill>
                <a:latin typeface="Arial" charset="0"/>
                <a:cs typeface="Times New Roman" charset="0"/>
              </a:rPr>
              <a:t>хний хүсэлтээр үгээгүй ядуу итгэгчдэд туслахаар буцахаар зэхэж байсан үе юм.  ( 15:25-27г үз). </a:t>
            </a:r>
          </a:p>
        </p:txBody>
      </p:sp>
      <p:sp>
        <p:nvSpPr>
          <p:cNvPr id="415749" name="Text Box 4"/>
          <p:cNvSpPr txBox="1">
            <a:spLocks noChangeArrowheads="1"/>
          </p:cNvSpPr>
          <p:nvPr/>
        </p:nvSpPr>
        <p:spPr bwMode="auto">
          <a:xfrm>
            <a:off x="3352800" y="0"/>
            <a:ext cx="4953000" cy="85407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984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en-US" sz="2600" b="1">
                <a:solidFill>
                  <a:srgbClr val="000066"/>
                </a:solidFill>
                <a:latin typeface="Arial" charset="0"/>
                <a:cs typeface="Times New Roman" charset="0"/>
              </a:rPr>
              <a:t>Бичигдсэн огноо болон байршил</a:t>
            </a:r>
          </a:p>
        </p:txBody>
      </p:sp>
      <p:pic>
        <p:nvPicPr>
          <p:cNvPr id="41575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114800"/>
            <a:ext cx="12112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9942" name="Text Box 6"/>
          <p:cNvSpPr txBox="1">
            <a:spLocks noChangeArrowheads="1"/>
          </p:cNvSpPr>
          <p:nvPr/>
        </p:nvSpPr>
        <p:spPr bwMode="auto">
          <a:xfrm>
            <a:off x="2819400" y="4267200"/>
            <a:ext cx="5486400" cy="1765300"/>
          </a:xfrm>
          <a:prstGeom prst="rect">
            <a:avLst/>
          </a:prstGeom>
          <a:gradFill rotWithShape="0">
            <a:gsLst>
              <a:gs pos="0">
                <a:srgbClr val="CC0099"/>
              </a:gs>
              <a:gs pos="100000">
                <a:srgbClr val="5E004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lIns="90000" tIns="8208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86000"/>
              </a:lnSpc>
              <a:spcBef>
                <a:spcPts val="500"/>
              </a:spcBef>
            </a:pPr>
            <a:r>
              <a:rPr lang="en-US" sz="2000" b="1">
                <a:solidFill>
                  <a:srgbClr val="FFFFFF"/>
                </a:solidFill>
                <a:cs typeface="Times New Roman" charset="0"/>
              </a:rPr>
              <a:t> Кенхрейн Фойбег (16:1),  Паулыг зочлогч Гай (16:23)</a:t>
            </a:r>
            <a:r>
              <a:rPr lang="mn-MN" sz="2000" b="1">
                <a:solidFill>
                  <a:srgbClr val="FFFFFF"/>
                </a:solidFill>
                <a:cs typeface="Times New Roman" charset="0"/>
              </a:rPr>
              <a:t> </a:t>
            </a:r>
            <a:r>
              <a:rPr lang="en-US" sz="2000" b="1">
                <a:solidFill>
                  <a:srgbClr val="FFFFFF"/>
                </a:solidFill>
                <a:cs typeface="Times New Roman" charset="0"/>
              </a:rPr>
              <a:t>зайлшгүй Коринт хүн (1 Кор 1:14) байсан зэргээс үзвэл тус номын бичигдсэн газрыг Коринт, Кенхрей аль алийг нь гэж болно.  </a:t>
            </a:r>
          </a:p>
          <a:p>
            <a:pPr algn="ctr" eaLnBrk="1" hangingPunct="1">
              <a:lnSpc>
                <a:spcPct val="86000"/>
              </a:lnSpc>
              <a:spcBef>
                <a:spcPts val="500"/>
              </a:spcBef>
            </a:pPr>
            <a:endParaRPr lang="en-US" sz="2000" b="1">
              <a:solidFill>
                <a:srgbClr val="FFFFFF"/>
              </a:solidFill>
              <a:cs typeface="Times New Roman" charset="0"/>
            </a:endParaRPr>
          </a:p>
        </p:txBody>
      </p:sp>
      <p:sp>
        <p:nvSpPr>
          <p:cNvPr id="39943" name="Oval 7"/>
          <p:cNvSpPr>
            <a:spLocks noChangeArrowheads="1"/>
          </p:cNvSpPr>
          <p:nvPr/>
        </p:nvSpPr>
        <p:spPr bwMode="auto">
          <a:xfrm>
            <a:off x="1600200" y="2438400"/>
            <a:ext cx="304800" cy="304800"/>
          </a:xfrm>
          <a:prstGeom prst="ellipse">
            <a:avLst/>
          </a:prstGeom>
          <a:solidFill>
            <a:srgbClr val="0078F0"/>
          </a:solidFill>
          <a:ln w="9360">
            <a:solidFill>
              <a:srgbClr val="FFFFFF"/>
            </a:solidFill>
            <a:miter lim="800000"/>
            <a:headEnd/>
            <a:tailEnd/>
          </a:ln>
        </p:spPr>
        <p:txBody>
          <a:bodyPr wrap="none" anchor="ctr"/>
          <a:lstStyle/>
          <a:p>
            <a:endParaRPr lang="en-US"/>
          </a:p>
        </p:txBody>
      </p:sp>
      <p:sp>
        <p:nvSpPr>
          <p:cNvPr id="39944" name="Oval 8"/>
          <p:cNvSpPr>
            <a:spLocks noChangeArrowheads="1"/>
          </p:cNvSpPr>
          <p:nvPr/>
        </p:nvSpPr>
        <p:spPr bwMode="auto">
          <a:xfrm>
            <a:off x="1752600" y="2514600"/>
            <a:ext cx="304800" cy="304800"/>
          </a:xfrm>
          <a:prstGeom prst="ellipse">
            <a:avLst/>
          </a:prstGeom>
          <a:solidFill>
            <a:srgbClr val="FF0000"/>
          </a:solidFill>
          <a:ln w="9360">
            <a:solidFill>
              <a:srgbClr val="FFFFFF"/>
            </a:solidFill>
            <a:miter lim="800000"/>
            <a:headEnd/>
            <a:tailEnd/>
          </a:ln>
        </p:spPr>
        <p:txBody>
          <a:bodyPr wrap="none" anchor="ctr"/>
          <a:lstStyle/>
          <a:p>
            <a:endParaRPr lang="en-US"/>
          </a:p>
        </p:txBody>
      </p:sp>
      <p:pic>
        <p:nvPicPr>
          <p:cNvPr id="41575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6324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xmlns:p14="http://schemas.microsoft.com/office/powerpoint/2010/main">
    <p:blinds dir="vert"/>
  </p:transition>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99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nodeType="clickEffect">
                                  <p:stCondLst>
                                    <p:cond delay="0"/>
                                  </p:stCondLst>
                                  <p:childTnLst>
                                    <p:set>
                                      <p:cBhvr additive="repl">
                                        <p:cTn id="10" dur="1" fill="hold">
                                          <p:stCondLst>
                                            <p:cond delay="0"/>
                                          </p:stCondLst>
                                        </p:cTn>
                                        <p:tgtEl>
                                          <p:spTgt spid="39942"/>
                                        </p:tgtEl>
                                        <p:attrNameLst>
                                          <p:attrName>style.visibility</p:attrName>
                                        </p:attrNameLst>
                                      </p:cBhvr>
                                      <p:to>
                                        <p:strVal val="visible"/>
                                      </p:to>
                                    </p:set>
                                    <p:anim calcmode="lin" valueType="num">
                                      <p:cBhvr additive="repl">
                                        <p:cTn id="11" dur="500" fill="hold"/>
                                        <p:tgtEl>
                                          <p:spTgt spid="39942"/>
                                        </p:tgtEl>
                                        <p:attrNameLst>
                                          <p:attrName>ppt_w</p:attrName>
                                        </p:attrNameLst>
                                      </p:cBhvr>
                                      <p:tavLst>
                                        <p:tav>
                                          <p:val>
                                            <p:strVal val="0"/>
                                          </p:val>
                                        </p:tav>
                                        <p:tav>
                                          <p:val>
                                            <p:strVal val="#ppt_w"/>
                                          </p:val>
                                        </p:tav>
                                      </p:tavLst>
                                    </p:anim>
                                    <p:anim calcmode="lin" valueType="num">
                                      <p:cBhvr additive="repl">
                                        <p:cTn id="12" dur="500" fill="hold"/>
                                        <p:tgtEl>
                                          <p:spTgt spid="39942"/>
                                        </p:tgtEl>
                                        <p:attrNameLst>
                                          <p:attrName>ppt_h</p:attrName>
                                        </p:attrNameLst>
                                      </p:cBhvr>
                                      <p:tavLst>
                                        <p:tav>
                                          <p:val>
                                            <p:strVal val="0"/>
                                          </p:val>
                                        </p:tav>
                                        <p:tav>
                                          <p:val>
                                            <p:strVal val="#ppt_h"/>
                                          </p:val>
                                        </p:tav>
                                      </p:tavLst>
                                    </p:anim>
                                  </p:childTnLst>
                                </p:cTn>
                              </p:par>
                            </p:childTnLst>
                          </p:cTn>
                        </p:par>
                      </p:childTnLst>
                    </p:cTn>
                  </p:par>
                  <p:par>
                    <p:cTn/>
                  </p:par>
                  <p:par>
                    <p:cTn id="14" fill="hold" nodeType="clickPar">
                      <p:stCondLst>
                        <p:cond delay="indefinite"/>
                      </p:stCondLst>
                      <p:childTnLst>
                        <p:par>
                          <p:cTn id="15" fill="hold" nodeType="withGroup">
                            <p:stCondLst>
                              <p:cond delay="0"/>
                            </p:stCondLst>
                            <p:childTnLst>
                              <p:par>
                                <p:cTn id="16" presetID="9" presetClass="entr" fill="hold" grpId="0" nodeType="clickEffect">
                                  <p:stCondLst>
                                    <p:cond delay="0"/>
                                  </p:stCondLst>
                                  <p:childTnLst>
                                    <p:set>
                                      <p:cBhvr additive="repl">
                                        <p:cTn id="17" dur="1" fill="hold">
                                          <p:stCondLst>
                                            <p:cond delay="0"/>
                                          </p:stCondLst>
                                        </p:cTn>
                                        <p:tgtEl>
                                          <p:spTgt spid="39943"/>
                                        </p:tgtEl>
                                        <p:attrNameLst>
                                          <p:attrName>style.visibility</p:attrName>
                                        </p:attrNameLst>
                                      </p:cBhvr>
                                      <p:to>
                                        <p:strVal val="visible"/>
                                      </p:to>
                                    </p:set>
                                    <p:animEffect transition="in" filter="dissolve">
                                      <p:cBhvr additive="repl">
                                        <p:cTn id="18" dur="500"/>
                                        <p:tgtEl>
                                          <p:spTgt spid="39943"/>
                                        </p:tgtEl>
                                      </p:cBhvr>
                                    </p:animEffect>
                                  </p:childTnLst>
                                </p:cTn>
                              </p:par>
                            </p:childTnLst>
                          </p:cTn>
                        </p:par>
                      </p:childTnLst>
                    </p:cTn>
                  </p:par>
                  <p:par>
                    <p:cTn/>
                  </p:par>
                  <p:par>
                    <p:cTn id="20" fill="hold" nodeType="clickPar">
                      <p:stCondLst>
                        <p:cond delay="indefinite"/>
                      </p:stCondLst>
                      <p:childTnLst>
                        <p:par>
                          <p:cTn id="21" fill="hold" nodeType="withGroup">
                            <p:stCondLst>
                              <p:cond delay="0"/>
                            </p:stCondLst>
                            <p:childTnLst>
                              <p:par>
                                <p:cTn id="22" presetID="9" presetClass="entr" fill="hold" grpId="0" nodeType="clickEffect">
                                  <p:stCondLst>
                                    <p:cond delay="0"/>
                                  </p:stCondLst>
                                  <p:childTnLst>
                                    <p:set>
                                      <p:cBhvr additive="repl">
                                        <p:cTn id="23" dur="1" fill="hold">
                                          <p:stCondLst>
                                            <p:cond delay="0"/>
                                          </p:stCondLst>
                                        </p:cTn>
                                        <p:tgtEl>
                                          <p:spTgt spid="39944"/>
                                        </p:tgtEl>
                                        <p:attrNameLst>
                                          <p:attrName>style.visibility</p:attrName>
                                        </p:attrNameLst>
                                      </p:cBhvr>
                                      <p:to>
                                        <p:strVal val="visible"/>
                                      </p:to>
                                    </p:set>
                                    <p:animEffect transition="in" filter="dissolve">
                                      <p:cBhvr additive="repl">
                                        <p:cTn id="24" dur="500"/>
                                        <p:tgtEl>
                                          <p:spTgt spid="39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3" grpId="0" animBg="1"/>
      <p:bldP spid="3994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sp>
        <p:nvSpPr>
          <p:cNvPr id="507906"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spcBef>
                <a:spcPts val="875"/>
              </a:spcBef>
            </a:pPr>
            <a:fld id="{D2C84EE3-9907-B34F-ADE3-0029A6AB4751}" type="slidenum">
              <a:rPr lang="en-US" sz="1400">
                <a:solidFill>
                  <a:srgbClr val="000000"/>
                </a:solidFill>
                <a:cs typeface="Arial Unicode MS" charset="0"/>
              </a:rPr>
              <a:pPr algn="r" eaLnBrk="1" hangingPunct="1">
                <a:lnSpc>
                  <a:spcPct val="95000"/>
                </a:lnSpc>
                <a:spcBef>
                  <a:spcPts val="875"/>
                </a:spcBef>
              </a:pPr>
              <a:t>50</a:t>
            </a:fld>
            <a:endParaRPr lang="en-US" sz="1400">
              <a:solidFill>
                <a:srgbClr val="000000"/>
              </a:solidFill>
              <a:cs typeface="Arial Unicode MS" charset="0"/>
            </a:endParaRPr>
          </a:p>
        </p:txBody>
      </p:sp>
      <p:pic>
        <p:nvPicPr>
          <p:cNvPr id="507907" name="Picture 2"/>
          <p:cNvPicPr>
            <a:picLocks noChangeAspect="1" noChangeArrowheads="1"/>
          </p:cNvPicPr>
          <p:nvPr/>
        </p:nvPicPr>
        <p:blipFill>
          <a:blip r:embed="rId3">
            <a:extLst>
              <a:ext uri="{28A0092B-C50C-407E-A947-70E740481C1C}">
                <a14:useLocalDpi xmlns:a14="http://schemas.microsoft.com/office/drawing/2010/main" val="0"/>
              </a:ext>
            </a:extLst>
          </a:blip>
          <a:srcRect r="3998"/>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07908" name="Text Box 3"/>
          <p:cNvSpPr txBox="1">
            <a:spLocks noChangeArrowheads="1"/>
          </p:cNvSpPr>
          <p:nvPr/>
        </p:nvSpPr>
        <p:spPr bwMode="auto">
          <a:xfrm>
            <a:off x="685800" y="-274638"/>
            <a:ext cx="77724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2160" tIns="46080" rIns="92160" bIns="4608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102000"/>
              </a:lnSpc>
            </a:pPr>
            <a:r>
              <a:rPr lang="mn-MN" sz="4400" b="1">
                <a:solidFill>
                  <a:srgbClr val="000000"/>
                </a:solidFill>
                <a:latin typeface="Impact" charset="0"/>
              </a:rPr>
              <a:t>Ром</a:t>
            </a:r>
            <a:r>
              <a:rPr lang="en-US" sz="4400" b="1">
                <a:solidFill>
                  <a:srgbClr val="000000"/>
                </a:solidFill>
                <a:latin typeface="Impact" charset="0"/>
              </a:rPr>
              <a:t> 12:1-2</a:t>
            </a:r>
          </a:p>
        </p:txBody>
      </p:sp>
      <p:sp>
        <p:nvSpPr>
          <p:cNvPr id="507909" name="Text Box 4"/>
          <p:cNvSpPr txBox="1">
            <a:spLocks noChangeArrowheads="1"/>
          </p:cNvSpPr>
          <p:nvPr/>
        </p:nvSpPr>
        <p:spPr bwMode="auto">
          <a:xfrm>
            <a:off x="8283575" y="-76200"/>
            <a:ext cx="857250" cy="455613"/>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680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en-US" b="1">
                <a:solidFill>
                  <a:srgbClr val="FFFFFF"/>
                </a:solidFill>
                <a:latin typeface="Arial" charset="0"/>
                <a:cs typeface="Arial Unicode MS" charset="0"/>
              </a:rPr>
              <a:t>154e</a:t>
            </a:r>
          </a:p>
        </p:txBody>
      </p:sp>
      <p:sp>
        <p:nvSpPr>
          <p:cNvPr id="86021" name="Text Box 5"/>
          <p:cNvSpPr txBox="1">
            <a:spLocks noChangeArrowheads="1"/>
          </p:cNvSpPr>
          <p:nvPr/>
        </p:nvSpPr>
        <p:spPr bwMode="auto">
          <a:xfrm>
            <a:off x="1676400" y="762000"/>
            <a:ext cx="6324600" cy="1606550"/>
          </a:xfrm>
          <a:prstGeom prst="rect">
            <a:avLst/>
          </a:prstGeom>
          <a:solidFill>
            <a:srgbClr val="FFFFFF"/>
          </a:solidFill>
          <a:ln w="9360">
            <a:solidFill>
              <a:srgbClr val="000000"/>
            </a:solidFill>
            <a:miter lim="800000"/>
            <a:headEnd/>
            <a:tailEnd/>
          </a:ln>
          <a:effectLst>
            <a:outerShdw blurRad="63500" dist="17819" dir="2700000" algn="ctr" rotWithShape="0">
              <a:srgbClr val="66FFCC"/>
            </a:outerShdw>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118000"/>
              </a:lnSpc>
            </a:pPr>
            <a:r>
              <a:rPr lang="en-US" sz="2800" b="1">
                <a:solidFill>
                  <a:srgbClr val="000000"/>
                </a:solidFill>
                <a:latin typeface="Arial Black" charset="0"/>
              </a:rPr>
              <a:t>“</a:t>
            </a:r>
            <a:r>
              <a:rPr lang="mn-MN" sz="2800" b="1">
                <a:solidFill>
                  <a:srgbClr val="000000"/>
                </a:solidFill>
                <a:latin typeface="Arial Black" charset="0"/>
              </a:rPr>
              <a:t>Өөрсдийн биеийг амьд ариун тахил болгон өргө</a:t>
            </a:r>
            <a:r>
              <a:rPr lang="en-US" sz="2800" b="1">
                <a:solidFill>
                  <a:srgbClr val="000000"/>
                </a:solidFill>
                <a:latin typeface="Arial Black" charset="0"/>
              </a:rPr>
              <a:t>…”</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Text Box 1"/>
          <p:cNvSpPr txBox="1">
            <a:spLocks noChangeArrowheads="1"/>
          </p:cNvSpPr>
          <p:nvPr/>
        </p:nvSpPr>
        <p:spPr bwMode="auto">
          <a:xfrm>
            <a:off x="6553200" y="6245225"/>
            <a:ext cx="213042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79005773-8A6E-F847-A44F-2C45DFD4C3F8}" type="slidenum">
              <a:rPr lang="en-US" sz="1400">
                <a:solidFill>
                  <a:srgbClr val="FFFFFF"/>
                </a:solidFill>
                <a:latin typeface="Arial" charset="0"/>
                <a:cs typeface="Arial Unicode MS" charset="0"/>
              </a:rPr>
              <a:pPr algn="r" eaLnBrk="1" hangingPunct="1">
                <a:lnSpc>
                  <a:spcPct val="93000"/>
                </a:lnSpc>
              </a:pPr>
              <a:t>51</a:t>
            </a:fld>
            <a:endParaRPr lang="en-US" sz="1400">
              <a:solidFill>
                <a:srgbClr val="FFFFFF"/>
              </a:solidFill>
              <a:latin typeface="Arial" charset="0"/>
              <a:cs typeface="Arial Unicode MS" charset="0"/>
            </a:endParaRPr>
          </a:p>
        </p:txBody>
      </p:sp>
      <p:graphicFrame>
        <p:nvGraphicFramePr>
          <p:cNvPr id="87042" name="Group 2"/>
          <p:cNvGraphicFramePr>
            <a:graphicFrameLocks noGrp="1"/>
          </p:cNvGraphicFramePr>
          <p:nvPr/>
        </p:nvGraphicFramePr>
        <p:xfrm>
          <a:off x="838200" y="1854200"/>
          <a:ext cx="7319963" cy="4624389"/>
        </p:xfrm>
        <a:graphic>
          <a:graphicData uri="http://schemas.openxmlformats.org/drawingml/2006/table">
            <a:tbl>
              <a:tblPr/>
              <a:tblGrid>
                <a:gridCol w="3662363"/>
                <a:gridCol w="3657600"/>
              </a:tblGrid>
              <a:tr h="917575">
                <a:tc>
                  <a:txBody>
                    <a:bodyPr/>
                    <a:lstStyle/>
                    <a:p>
                      <a:pPr marL="0" marR="0" lvl="0" indent="0" algn="r" defTabSz="457200" rtl="0" eaLnBrk="1" fontAlgn="base" latinLnBrk="0" hangingPunct="1">
                        <a:lnSpc>
                          <a:spcPct val="84000"/>
                        </a:lnSpc>
                        <a:spcBef>
                          <a:spcPts val="135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mn-MN" sz="2400" b="1" i="0" u="none" strike="noStrike" cap="none" normalizeH="0" baseline="0">
                          <a:ln>
                            <a:noFill/>
                          </a:ln>
                          <a:solidFill>
                            <a:srgbClr val="FFFFFF"/>
                          </a:solidFill>
                          <a:effectLst/>
                          <a:latin typeface="Arial" charset="0"/>
                          <a:ea typeface="ＭＳ Ｐゴシック" charset="0"/>
                          <a:cs typeface="Arial Unicode MS" charset="0"/>
                        </a:rPr>
                        <a:t>Ярих</a:t>
                      </a:r>
                    </a:p>
                  </a:txBody>
                  <a:tcPr marT="48384" anchor="ctr" horzOverflow="overflow">
                    <a:lnL w="2844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2844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p>
                      <a:pPr marL="0" marR="0" lvl="0" indent="0" algn="l" defTabSz="457200" rtl="0" eaLnBrk="1" fontAlgn="base" latinLnBrk="0" hangingPunct="1">
                        <a:lnSpc>
                          <a:spcPct val="84000"/>
                        </a:lnSpc>
                        <a:spcBef>
                          <a:spcPts val="135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mn-MN" sz="2400" b="1" i="0" u="none" strike="noStrike" cap="none" normalizeH="0" baseline="0">
                          <a:ln>
                            <a:noFill/>
                          </a:ln>
                          <a:solidFill>
                            <a:srgbClr val="FFFFFF"/>
                          </a:solidFill>
                          <a:effectLst/>
                          <a:latin typeface="Arial" charset="0"/>
                          <a:ea typeface="ＭＳ Ｐゴシック" charset="0"/>
                          <a:cs typeface="Arial Unicode MS" charset="0"/>
                        </a:rPr>
                        <a:t>Үйлчлэх</a:t>
                      </a:r>
                    </a:p>
                  </a:txBody>
                  <a:tcPr marT="48384" anchor="ctr" horzOverflow="overflow">
                    <a:lnL w="12600" cap="flat" cmpd="sng" algn="ctr">
                      <a:solidFill>
                        <a:srgbClr val="000000"/>
                      </a:solidFill>
                      <a:prstDash val="solid"/>
                      <a:round/>
                      <a:headEnd type="none" w="med" len="med"/>
                      <a:tailEnd type="none" w="med" len="med"/>
                    </a:lnL>
                    <a:lnR w="28440" cap="flat" cmpd="sng" algn="ctr">
                      <a:solidFill>
                        <a:srgbClr val="000000"/>
                      </a:solidFill>
                      <a:prstDash val="solid"/>
                      <a:round/>
                      <a:headEnd type="none" w="med" len="med"/>
                      <a:tailEnd type="none" w="med" len="med"/>
                    </a:lnR>
                    <a:lnT w="2844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solidFill>
                      <a:srgbClr val="333399"/>
                    </a:solidFill>
                  </a:tcPr>
                </a:tc>
              </a:tr>
              <a:tr h="738188">
                <a:tc>
                  <a:txBody>
                    <a:bodyPr/>
                    <a:lstStyle/>
                    <a:p>
                      <a:pPr marL="0" marR="0" lvl="0" indent="0" algn="r" defTabSz="457200" rtl="0" eaLnBrk="1" fontAlgn="base" latinLnBrk="0" hangingPunct="1">
                        <a:lnSpc>
                          <a:spcPct val="84000"/>
                        </a:lnSpc>
                        <a:spcBef>
                          <a:spcPts val="10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mn-MN" sz="2400" b="1" i="0" u="none" strike="noStrike" cap="none" normalizeH="0" baseline="0">
                          <a:ln>
                            <a:noFill/>
                          </a:ln>
                          <a:solidFill>
                            <a:srgbClr val="FFFA15"/>
                          </a:solidFill>
                          <a:effectLst/>
                          <a:latin typeface="Arial" charset="0"/>
                          <a:ea typeface="ＭＳ Ｐゴシック" charset="0"/>
                          <a:cs typeface="Arial Unicode MS" charset="0"/>
                        </a:rPr>
                        <a:t>Заах</a:t>
                      </a:r>
                    </a:p>
                  </a:txBody>
                  <a:tcPr marT="48384" anchor="ctr" horzOverflow="overflow">
                    <a:lnL w="2844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gradFill rotWithShape="0">
                      <a:gsLst>
                        <a:gs pos="0">
                          <a:srgbClr val="990099"/>
                        </a:gs>
                        <a:gs pos="100000">
                          <a:srgbClr val="460046"/>
                        </a:gs>
                      </a:gsLst>
                      <a:path path="shape">
                        <a:fillToRect l="50000" t="50000" r="50000" b="50000"/>
                      </a:path>
                    </a:gradFill>
                  </a:tcPr>
                </a:tc>
                <a:tc>
                  <a:txBody>
                    <a:bodyPr/>
                    <a:lstStyle/>
                    <a:p>
                      <a:pPr marL="0" marR="0" lvl="0" indent="0" algn="l" defTabSz="457200" rtl="0" eaLnBrk="1" fontAlgn="base" latinLnBrk="0" hangingPunct="1">
                        <a:lnSpc>
                          <a:spcPct val="84000"/>
                        </a:lnSpc>
                        <a:spcBef>
                          <a:spcPts val="10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mn-MN" sz="2400" b="1" i="0" u="none" strike="noStrike" cap="none" normalizeH="0" baseline="0">
                          <a:ln>
                            <a:noFill/>
                          </a:ln>
                          <a:solidFill>
                            <a:srgbClr val="FFFA15"/>
                          </a:solidFill>
                          <a:effectLst/>
                          <a:latin typeface="Arial" charset="0"/>
                          <a:ea typeface="ＭＳ Ｐゴシック" charset="0"/>
                          <a:cs typeface="Arial Unicode MS" charset="0"/>
                        </a:rPr>
                        <a:t>Удирдах</a:t>
                      </a:r>
                    </a:p>
                  </a:txBody>
                  <a:tcPr marT="48384" anchor="ctr" horzOverflow="overflow">
                    <a:lnL w="12600" cap="flat" cmpd="sng" algn="ctr">
                      <a:solidFill>
                        <a:srgbClr val="000000"/>
                      </a:solidFill>
                      <a:prstDash val="solid"/>
                      <a:round/>
                      <a:headEnd type="none" w="med" len="med"/>
                      <a:tailEnd type="none" w="med" len="med"/>
                    </a:lnL>
                    <a:lnR w="2844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gradFill rotWithShape="0">
                      <a:gsLst>
                        <a:gs pos="0">
                          <a:srgbClr val="990099"/>
                        </a:gs>
                        <a:gs pos="100000">
                          <a:srgbClr val="460046"/>
                        </a:gs>
                      </a:gsLst>
                      <a:path path="shape">
                        <a:fillToRect l="50000" t="50000" r="50000" b="50000"/>
                      </a:path>
                    </a:gradFill>
                  </a:tcPr>
                </a:tc>
              </a:tr>
              <a:tr h="736600">
                <a:tc>
                  <a:txBody>
                    <a:bodyPr/>
                    <a:lstStyle/>
                    <a:p>
                      <a:pPr marL="0" marR="0" lvl="0" indent="0" algn="r" defTabSz="457200" rtl="0" eaLnBrk="1" fontAlgn="base" latinLnBrk="0" hangingPunct="1">
                        <a:lnSpc>
                          <a:spcPct val="84000"/>
                        </a:lnSpc>
                        <a:spcBef>
                          <a:spcPts val="10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mn-MN" sz="2400" b="1" i="0" u="none" strike="noStrike" cap="none" normalizeH="0" baseline="0">
                          <a:ln>
                            <a:noFill/>
                          </a:ln>
                          <a:solidFill>
                            <a:srgbClr val="FFFFFF"/>
                          </a:solidFill>
                          <a:effectLst/>
                          <a:latin typeface="Arial" charset="0"/>
                          <a:ea typeface="ＭＳ Ｐゴシック" charset="0"/>
                          <a:cs typeface="Arial Unicode MS" charset="0"/>
                        </a:rPr>
                        <a:t>Сайн Мэдээ та раах</a:t>
                      </a:r>
                    </a:p>
                  </a:txBody>
                  <a:tcPr marT="48384" anchor="ctr" horzOverflow="overflow">
                    <a:lnL w="2844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gradFill rotWithShape="0">
                      <a:gsLst>
                        <a:gs pos="0">
                          <a:srgbClr val="990099"/>
                        </a:gs>
                        <a:gs pos="100000">
                          <a:srgbClr val="460046"/>
                        </a:gs>
                      </a:gsLst>
                      <a:path path="shape">
                        <a:fillToRect l="50000" t="50000" r="50000" b="50000"/>
                      </a:path>
                    </a:gradFill>
                  </a:tcPr>
                </a:tc>
                <a:tc>
                  <a:txBody>
                    <a:bodyPr/>
                    <a:lstStyle/>
                    <a:p>
                      <a:pPr marL="0" marR="0" lvl="0" indent="0" algn="l" defTabSz="457200" rtl="0" eaLnBrk="1" fontAlgn="base" latinLnBrk="0" hangingPunct="1">
                        <a:lnSpc>
                          <a:spcPct val="84000"/>
                        </a:lnSpc>
                        <a:spcBef>
                          <a:spcPts val="10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mn-MN" sz="2400" b="1" i="0" u="none" strike="noStrike" cap="none" normalizeH="0" baseline="0">
                          <a:ln>
                            <a:noFill/>
                          </a:ln>
                          <a:solidFill>
                            <a:srgbClr val="FFFFFF"/>
                          </a:solidFill>
                          <a:effectLst/>
                          <a:latin typeface="Arial" charset="0"/>
                          <a:ea typeface="ＭＳ Ｐゴシック" charset="0"/>
                          <a:cs typeface="Arial Unicode MS" charset="0"/>
                        </a:rPr>
                        <a:t>Итгэлийн</a:t>
                      </a:r>
                    </a:p>
                  </a:txBody>
                  <a:tcPr marT="48384" anchor="ctr" horzOverflow="overflow">
                    <a:lnL w="12600" cap="flat" cmpd="sng" algn="ctr">
                      <a:solidFill>
                        <a:srgbClr val="000000"/>
                      </a:solidFill>
                      <a:prstDash val="solid"/>
                      <a:round/>
                      <a:headEnd type="none" w="med" len="med"/>
                      <a:tailEnd type="none" w="med" len="med"/>
                    </a:lnL>
                    <a:lnR w="2844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gradFill rotWithShape="0">
                      <a:gsLst>
                        <a:gs pos="0">
                          <a:srgbClr val="990099"/>
                        </a:gs>
                        <a:gs pos="100000">
                          <a:srgbClr val="460046"/>
                        </a:gs>
                      </a:gsLst>
                      <a:path path="shape">
                        <a:fillToRect l="50000" t="50000" r="50000" b="50000"/>
                      </a:path>
                    </a:gradFill>
                  </a:tcPr>
                </a:tc>
              </a:tr>
              <a:tr h="758825">
                <a:tc>
                  <a:txBody>
                    <a:bodyPr/>
                    <a:lstStyle/>
                    <a:p>
                      <a:pPr marL="0" marR="0" lvl="0" indent="0" algn="r" defTabSz="457200" rtl="0" eaLnBrk="1" fontAlgn="base" latinLnBrk="0" hangingPunct="1">
                        <a:lnSpc>
                          <a:spcPct val="84000"/>
                        </a:lnSpc>
                        <a:spcBef>
                          <a:spcPts val="10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mn-MN" sz="2400" b="1" i="0" u="none" strike="noStrike" cap="none" normalizeH="0" baseline="0">
                          <a:ln>
                            <a:noFill/>
                          </a:ln>
                          <a:solidFill>
                            <a:srgbClr val="FFFFFF"/>
                          </a:solidFill>
                          <a:effectLst/>
                          <a:latin typeface="Arial" charset="0"/>
                          <a:ea typeface="ＭＳ Ｐゴシック" charset="0"/>
                          <a:cs typeface="Arial Unicode MS" charset="0"/>
                        </a:rPr>
                        <a:t>Пастор-багш</a:t>
                      </a:r>
                    </a:p>
                  </a:txBody>
                  <a:tcPr marT="48384" anchor="ctr" horzOverflow="overflow">
                    <a:lnL w="2844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gradFill rotWithShape="0">
                      <a:gsLst>
                        <a:gs pos="0">
                          <a:srgbClr val="990099"/>
                        </a:gs>
                        <a:gs pos="100000">
                          <a:srgbClr val="460046"/>
                        </a:gs>
                      </a:gsLst>
                      <a:path path="shape">
                        <a:fillToRect l="50000" t="50000" r="50000" b="50000"/>
                      </a:path>
                    </a:gradFill>
                  </a:tcPr>
                </a:tc>
                <a:tc>
                  <a:txBody>
                    <a:bodyPr/>
                    <a:lstStyle/>
                    <a:p>
                      <a:pPr marL="0" marR="0" lvl="0" indent="0" algn="l" defTabSz="457200" rtl="0" eaLnBrk="1" fontAlgn="base" latinLnBrk="0" hangingPunct="1">
                        <a:lnSpc>
                          <a:spcPct val="84000"/>
                        </a:lnSpc>
                        <a:spcBef>
                          <a:spcPts val="10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mn-MN" sz="2400" b="1" i="0" u="none" strike="noStrike" cap="none" normalizeH="0" baseline="0">
                          <a:ln>
                            <a:noFill/>
                          </a:ln>
                          <a:solidFill>
                            <a:srgbClr val="FFFA15"/>
                          </a:solidFill>
                          <a:effectLst/>
                          <a:latin typeface="Arial" charset="0"/>
                          <a:ea typeface="ＭＳ Ｐゴシック" charset="0"/>
                          <a:cs typeface="Arial Unicode MS" charset="0"/>
                        </a:rPr>
                        <a:t>Өгөх</a:t>
                      </a:r>
                    </a:p>
                  </a:txBody>
                  <a:tcPr marT="48384" anchor="ctr" horzOverflow="overflow">
                    <a:lnL w="12600" cap="flat" cmpd="sng" algn="ctr">
                      <a:solidFill>
                        <a:srgbClr val="000000"/>
                      </a:solidFill>
                      <a:prstDash val="solid"/>
                      <a:round/>
                      <a:headEnd type="none" w="med" len="med"/>
                      <a:tailEnd type="none" w="med" len="med"/>
                    </a:lnL>
                    <a:lnR w="2844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gradFill rotWithShape="0">
                      <a:gsLst>
                        <a:gs pos="0">
                          <a:srgbClr val="990099"/>
                        </a:gs>
                        <a:gs pos="100000">
                          <a:srgbClr val="460046"/>
                        </a:gs>
                      </a:gsLst>
                      <a:path path="shape">
                        <a:fillToRect l="50000" t="50000" r="50000" b="50000"/>
                      </a:path>
                    </a:gradFill>
                  </a:tcPr>
                </a:tc>
              </a:tr>
              <a:tr h="738188">
                <a:tc>
                  <a:txBody>
                    <a:bodyPr/>
                    <a:lstStyle/>
                    <a:p>
                      <a:pPr marL="0" marR="0" lvl="0" indent="0" algn="r" defTabSz="457200" rtl="0" eaLnBrk="1" fontAlgn="base" latinLnBrk="0" hangingPunct="1">
                        <a:lnSpc>
                          <a:spcPct val="84000"/>
                        </a:lnSpc>
                        <a:spcBef>
                          <a:spcPts val="10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mn-MN" sz="2400" b="1" i="0" u="none" strike="noStrike" cap="none" normalizeH="0" baseline="0">
                          <a:ln>
                            <a:noFill/>
                          </a:ln>
                          <a:solidFill>
                            <a:srgbClr val="FFFA15"/>
                          </a:solidFill>
                          <a:effectLst/>
                          <a:latin typeface="Arial" charset="0"/>
                          <a:ea typeface="ＭＳ Ｐゴシック" charset="0"/>
                          <a:cs typeface="Arial Unicode MS" charset="0"/>
                        </a:rPr>
                        <a:t>Урамшуулах</a:t>
                      </a:r>
                    </a:p>
                  </a:txBody>
                  <a:tcPr marT="48384" anchor="ctr" horzOverflow="overflow">
                    <a:lnL w="2844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gradFill rotWithShape="0">
                      <a:gsLst>
                        <a:gs pos="0">
                          <a:srgbClr val="990099"/>
                        </a:gs>
                        <a:gs pos="100000">
                          <a:srgbClr val="460046"/>
                        </a:gs>
                      </a:gsLst>
                      <a:path path="shape">
                        <a:fillToRect l="50000" t="50000" r="50000" b="50000"/>
                      </a:path>
                    </a:gradFill>
                  </a:tcPr>
                </a:tc>
                <a:tc>
                  <a:txBody>
                    <a:bodyPr/>
                    <a:lstStyle/>
                    <a:p>
                      <a:pPr marL="0" marR="0" lvl="0" indent="0" algn="l" defTabSz="457200" rtl="0" eaLnBrk="1" fontAlgn="base" latinLnBrk="0" hangingPunct="1">
                        <a:lnSpc>
                          <a:spcPct val="84000"/>
                        </a:lnSpc>
                        <a:spcBef>
                          <a:spcPts val="10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mn-MN" sz="2400" b="1" i="0" u="none" strike="noStrike" cap="none" normalizeH="0" baseline="0">
                          <a:ln>
                            <a:noFill/>
                          </a:ln>
                          <a:solidFill>
                            <a:srgbClr val="FFFA15"/>
                          </a:solidFill>
                          <a:effectLst/>
                          <a:latin typeface="Arial" charset="0"/>
                          <a:ea typeface="ＭＳ Ｐゴシック" charset="0"/>
                          <a:cs typeface="Arial Unicode MS" charset="0"/>
                        </a:rPr>
                        <a:t>Үйлчлэх</a:t>
                      </a:r>
                    </a:p>
                  </a:txBody>
                  <a:tcPr marT="48384" anchor="ctr" horzOverflow="overflow">
                    <a:lnL w="12600" cap="flat" cmpd="sng" algn="ctr">
                      <a:solidFill>
                        <a:srgbClr val="000000"/>
                      </a:solidFill>
                      <a:prstDash val="solid"/>
                      <a:round/>
                      <a:headEnd type="none" w="med" len="med"/>
                      <a:tailEnd type="none" w="med" len="med"/>
                    </a:lnL>
                    <a:lnR w="2844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12600" cap="flat" cmpd="sng" algn="ctr">
                      <a:solidFill>
                        <a:srgbClr val="000000"/>
                      </a:solidFill>
                      <a:prstDash val="solid"/>
                      <a:round/>
                      <a:headEnd type="none" w="med" len="med"/>
                      <a:tailEnd type="none" w="med" len="med"/>
                    </a:lnB>
                    <a:lnTlToBr>
                      <a:noFill/>
                    </a:lnTlToBr>
                    <a:lnBlToTr>
                      <a:noFill/>
                    </a:lnBlToTr>
                    <a:gradFill rotWithShape="0">
                      <a:gsLst>
                        <a:gs pos="0">
                          <a:srgbClr val="990099"/>
                        </a:gs>
                        <a:gs pos="100000">
                          <a:srgbClr val="460046"/>
                        </a:gs>
                      </a:gsLst>
                      <a:path path="shape">
                        <a:fillToRect l="50000" t="50000" r="50000" b="50000"/>
                      </a:path>
                    </a:gradFill>
                  </a:tcPr>
                </a:tc>
              </a:tr>
              <a:tr h="73501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MS Gothic" charset="0"/>
                      </a:endParaRPr>
                    </a:p>
                  </a:txBody>
                  <a:tcPr anchor="ctr" horzOverflow="overflow">
                    <a:lnL w="28440" cap="flat" cmpd="sng" algn="ctr">
                      <a:solidFill>
                        <a:srgbClr val="000000"/>
                      </a:solidFill>
                      <a:prstDash val="solid"/>
                      <a:round/>
                      <a:headEnd type="none" w="med" len="med"/>
                      <a:tailEnd type="none" w="med" len="med"/>
                    </a:lnL>
                    <a:lnR w="1260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28440" cap="flat" cmpd="sng" algn="ctr">
                      <a:solidFill>
                        <a:srgbClr val="000000"/>
                      </a:solidFill>
                      <a:prstDash val="solid"/>
                      <a:round/>
                      <a:headEnd type="none" w="med" len="med"/>
                      <a:tailEnd type="none" w="med" len="med"/>
                    </a:lnB>
                    <a:lnTlToBr>
                      <a:noFill/>
                    </a:lnTlToBr>
                    <a:lnBlToTr>
                      <a:noFill/>
                    </a:lnBlToTr>
                    <a:gradFill rotWithShape="0">
                      <a:gsLst>
                        <a:gs pos="0">
                          <a:srgbClr val="990099"/>
                        </a:gs>
                        <a:gs pos="100000">
                          <a:srgbClr val="460046"/>
                        </a:gs>
                      </a:gsLst>
                      <a:path path="shape">
                        <a:fillToRect l="50000" t="50000" r="50000" b="50000"/>
                      </a:path>
                    </a:gradFill>
                  </a:tcPr>
                </a:tc>
                <a:tc>
                  <a:txBody>
                    <a:bodyPr/>
                    <a:lstStyle/>
                    <a:p>
                      <a:pPr marL="0" marR="0" lvl="0" indent="0" algn="l" defTabSz="457200" rtl="0" eaLnBrk="1" fontAlgn="base" latinLnBrk="0" hangingPunct="1">
                        <a:lnSpc>
                          <a:spcPct val="84000"/>
                        </a:lnSpc>
                        <a:spcBef>
                          <a:spcPts val="10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mn-MN" sz="2400" b="1" i="0" u="none" strike="noStrike" cap="none" normalizeH="0" baseline="0">
                          <a:ln>
                            <a:noFill/>
                          </a:ln>
                          <a:solidFill>
                            <a:srgbClr val="FFFA15"/>
                          </a:solidFill>
                          <a:effectLst/>
                          <a:latin typeface="Arial" charset="0"/>
                          <a:ea typeface="ＭＳ Ｐゴシック" charset="0"/>
                          <a:cs typeface="Arial Unicode MS" charset="0"/>
                        </a:rPr>
                        <a:t>Нигүүлслийн</a:t>
                      </a:r>
                    </a:p>
                  </a:txBody>
                  <a:tcPr marT="48384" anchor="ctr" horzOverflow="overflow">
                    <a:lnL w="12600" cap="flat" cmpd="sng" algn="ctr">
                      <a:solidFill>
                        <a:srgbClr val="000000"/>
                      </a:solidFill>
                      <a:prstDash val="solid"/>
                      <a:round/>
                      <a:headEnd type="none" w="med" len="med"/>
                      <a:tailEnd type="none" w="med" len="med"/>
                    </a:lnL>
                    <a:lnR w="28440" cap="flat" cmpd="sng" algn="ctr">
                      <a:solidFill>
                        <a:srgbClr val="000000"/>
                      </a:solidFill>
                      <a:prstDash val="solid"/>
                      <a:round/>
                      <a:headEnd type="none" w="med" len="med"/>
                      <a:tailEnd type="none" w="med" len="med"/>
                    </a:lnR>
                    <a:lnT w="12600" cap="flat" cmpd="sng" algn="ctr">
                      <a:solidFill>
                        <a:srgbClr val="000000"/>
                      </a:solidFill>
                      <a:prstDash val="solid"/>
                      <a:round/>
                      <a:headEnd type="none" w="med" len="med"/>
                      <a:tailEnd type="none" w="med" len="med"/>
                    </a:lnT>
                    <a:lnB w="28440" cap="flat" cmpd="sng" algn="ctr">
                      <a:solidFill>
                        <a:srgbClr val="000000"/>
                      </a:solidFill>
                      <a:prstDash val="solid"/>
                      <a:round/>
                      <a:headEnd type="none" w="med" len="med"/>
                      <a:tailEnd type="none" w="med" len="med"/>
                    </a:lnB>
                    <a:lnTlToBr>
                      <a:noFill/>
                    </a:lnTlToBr>
                    <a:lnBlToTr>
                      <a:noFill/>
                    </a:lnBlToTr>
                    <a:gradFill rotWithShape="0">
                      <a:gsLst>
                        <a:gs pos="0">
                          <a:srgbClr val="990099"/>
                        </a:gs>
                        <a:gs pos="100000">
                          <a:srgbClr val="460046"/>
                        </a:gs>
                      </a:gsLst>
                      <a:path path="shape">
                        <a:fillToRect l="50000" t="50000" r="50000" b="50000"/>
                      </a:path>
                    </a:gradFill>
                  </a:tcPr>
                </a:tc>
              </a:tr>
            </a:tbl>
          </a:graphicData>
        </a:graphic>
      </p:graphicFrame>
      <p:sp>
        <p:nvSpPr>
          <p:cNvPr id="509978" name="Rectangle 47"/>
          <p:cNvSpPr>
            <a:spLocks noChangeArrowheads="1"/>
          </p:cNvSpPr>
          <p:nvPr/>
        </p:nvSpPr>
        <p:spPr bwMode="auto">
          <a:xfrm>
            <a:off x="8307388" y="76200"/>
            <a:ext cx="773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1920" rIns="90000" bIns="46800">
            <a:spAutoFit/>
          </a:bodyPr>
          <a:lstStyle/>
          <a:p>
            <a:pP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Arial Unicode MS" charset="0"/>
              </a:rPr>
              <a:t>154e</a:t>
            </a:r>
          </a:p>
        </p:txBody>
      </p:sp>
      <p:sp>
        <p:nvSpPr>
          <p:cNvPr id="509979" name="Text Box 48"/>
          <p:cNvSpPr txBox="1">
            <a:spLocks noChangeArrowheads="1"/>
          </p:cNvSpPr>
          <p:nvPr/>
        </p:nvSpPr>
        <p:spPr bwMode="auto">
          <a:xfrm>
            <a:off x="457200" y="152400"/>
            <a:ext cx="7772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8928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4800" b="1">
                <a:solidFill>
                  <a:srgbClr val="FFFFFF"/>
                </a:solidFill>
                <a:latin typeface="Arial" charset="0"/>
              </a:rPr>
              <a:t>Бэлэг авъяасын төрөл</a:t>
            </a:r>
            <a:r>
              <a:rPr lang="en-US" sz="4800" b="1">
                <a:solidFill>
                  <a:srgbClr val="FFFFFF"/>
                </a:solidFill>
                <a:latin typeface="Arial" charset="0"/>
              </a:rPr>
              <a:t> </a:t>
            </a:r>
            <a:br>
              <a:rPr lang="en-US" sz="4800" b="1">
                <a:solidFill>
                  <a:srgbClr val="FFFFFF"/>
                </a:solidFill>
                <a:latin typeface="Arial" charset="0"/>
              </a:rPr>
            </a:br>
            <a:r>
              <a:rPr lang="en-US" sz="3600" b="1">
                <a:solidFill>
                  <a:srgbClr val="FFFFFF"/>
                </a:solidFill>
                <a:latin typeface="Arial" charset="0"/>
              </a:rPr>
              <a:t>(1 </a:t>
            </a:r>
            <a:r>
              <a:rPr lang="mn-MN" sz="3600" b="1">
                <a:solidFill>
                  <a:srgbClr val="FFFFFF"/>
                </a:solidFill>
                <a:latin typeface="Arial" charset="0"/>
              </a:rPr>
              <a:t>Петр</a:t>
            </a:r>
            <a:r>
              <a:rPr lang="en-US" sz="3600" b="1">
                <a:solidFill>
                  <a:srgbClr val="FFFFFF"/>
                </a:solidFill>
                <a:latin typeface="Arial" charset="0"/>
              </a:rPr>
              <a:t> 4:11; </a:t>
            </a:r>
            <a:r>
              <a:rPr lang="mn-MN" sz="3600" b="1">
                <a:solidFill>
                  <a:srgbClr val="FFFA15"/>
                </a:solidFill>
                <a:latin typeface="Arial" charset="0"/>
              </a:rPr>
              <a:t>Ром</a:t>
            </a:r>
            <a:r>
              <a:rPr lang="en-US" sz="3600" b="1">
                <a:solidFill>
                  <a:srgbClr val="FFFA15"/>
                </a:solidFill>
                <a:latin typeface="Arial" charset="0"/>
              </a:rPr>
              <a:t>. 12:6-8</a:t>
            </a:r>
            <a:r>
              <a:rPr lang="en-US" sz="3600" b="1">
                <a:solidFill>
                  <a:srgbClr val="FFFFFF"/>
                </a:solidFill>
                <a:latin typeface="Arial" charset="0"/>
              </a:rPr>
              <a:t>)</a:t>
            </a:r>
          </a:p>
        </p:txBody>
      </p:sp>
      <p:sp>
        <p:nvSpPr>
          <p:cNvPr id="509980" name="Rectangle 49"/>
          <p:cNvSpPr>
            <a:spLocks noChangeArrowheads="1"/>
          </p:cNvSpPr>
          <p:nvPr/>
        </p:nvSpPr>
        <p:spPr bwMode="auto">
          <a:xfrm>
            <a:off x="4419600" y="1600200"/>
            <a:ext cx="152400" cy="5029200"/>
          </a:xfrm>
          <a:prstGeom prst="rect">
            <a:avLst/>
          </a:prstGeom>
          <a:solidFill>
            <a:srgbClr val="000000"/>
          </a:solidFill>
          <a:ln w="9360">
            <a:solidFill>
              <a:srgbClr val="000000"/>
            </a:solidFill>
            <a:miter lim="800000"/>
            <a:headEnd/>
            <a:tailEnd/>
          </a:ln>
        </p:spPr>
        <p:txBody>
          <a:bodyPr wrap="none" anchor="ctr"/>
          <a:lstStyle/>
          <a:p>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02"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8C9D357D-0741-8D42-9608-450CBB9CD5D4}" type="slidenum">
              <a:rPr lang="en-US" sz="1400">
                <a:solidFill>
                  <a:srgbClr val="FFFFFF"/>
                </a:solidFill>
                <a:latin typeface="Arial" charset="0"/>
                <a:cs typeface="Arial Unicode MS" charset="0"/>
              </a:rPr>
              <a:pPr algn="r" eaLnBrk="1" hangingPunct="1">
                <a:lnSpc>
                  <a:spcPct val="93000"/>
                </a:lnSpc>
              </a:pPr>
              <a:t>52</a:t>
            </a:fld>
            <a:endParaRPr lang="en-US" sz="1400">
              <a:solidFill>
                <a:srgbClr val="FFFFFF"/>
              </a:solidFill>
              <a:latin typeface="Arial" charset="0"/>
              <a:cs typeface="Arial Unicode MS" charset="0"/>
            </a:endParaRPr>
          </a:p>
        </p:txBody>
      </p:sp>
      <p:sp>
        <p:nvSpPr>
          <p:cNvPr id="512003" name="Text Box 2"/>
          <p:cNvSpPr txBox="1">
            <a:spLocks noChangeArrowheads="1"/>
          </p:cNvSpPr>
          <p:nvPr/>
        </p:nvSpPr>
        <p:spPr bwMode="auto">
          <a:xfrm>
            <a:off x="685800" y="1143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8568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4400">
                <a:solidFill>
                  <a:srgbClr val="FFFFFF"/>
                </a:solidFill>
                <a:latin typeface="Arial" charset="0"/>
              </a:rPr>
              <a:t>Ром</a:t>
            </a:r>
            <a:r>
              <a:rPr lang="en-US" sz="4400">
                <a:solidFill>
                  <a:srgbClr val="FFFFFF"/>
                </a:solidFill>
                <a:latin typeface="Arial" charset="0"/>
              </a:rPr>
              <a:t> 13</a:t>
            </a:r>
          </a:p>
        </p:txBody>
      </p:sp>
      <p:sp>
        <p:nvSpPr>
          <p:cNvPr id="512004" name="Rectangle 3"/>
          <p:cNvSpPr>
            <a:spLocks noChangeArrowheads="1"/>
          </p:cNvSpPr>
          <p:nvPr/>
        </p:nvSpPr>
        <p:spPr bwMode="auto">
          <a:xfrm>
            <a:off x="1524000" y="2971800"/>
            <a:ext cx="6400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4880" rIns="90000" bIns="46800"/>
          <a:lstStyle/>
          <a:p>
            <a:pPr algn="ctr">
              <a:lnSpc>
                <a:spcPct val="93000"/>
              </a:lnSpc>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3200" b="1" i="1">
                <a:solidFill>
                  <a:srgbClr val="FFFFFF"/>
                </a:solidFill>
                <a:latin typeface="Arial" charset="0"/>
              </a:rPr>
              <a:t>Зөвт байдал нь тахилчдын төлөө хайр дотор, засгийн газар болон эрх мэдэлтнүүдэд захирагдснаар</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Box 1"/>
          <p:cNvSpPr txBox="1">
            <a:spLocks noChangeArrowheads="1"/>
          </p:cNvSpPr>
          <p:nvPr/>
        </p:nvSpPr>
        <p:spPr bwMode="auto">
          <a:xfrm>
            <a:off x="6553200" y="6243638"/>
            <a:ext cx="2130425" cy="454025"/>
          </a:xfrm>
          <a:prstGeom prst="rect">
            <a:avLst/>
          </a:prstGeom>
          <a:noFill/>
          <a:ln w="9525">
            <a:noFill/>
            <a:round/>
            <a:headEnd/>
            <a:tailEnd/>
          </a:ln>
          <a:effec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98622E9C-9211-1548-98AD-83AB71213A7B}" type="slidenum">
              <a:rPr lang="en-US" sz="1200">
                <a:solidFill>
                  <a:srgbClr val="FFFFFF"/>
                </a:solidFill>
                <a:effectLst>
                  <a:outerShdw blurRad="38100" dist="38100" dir="2700000" algn="tl">
                    <a:srgbClr val="000000"/>
                  </a:outerShdw>
                </a:effectLst>
                <a:latin typeface="Arial" charset="0"/>
                <a:cs typeface="Arial Unicode MS" charset="0"/>
              </a:rPr>
              <a:pPr algn="r" eaLnBrk="1" hangingPunct="1">
                <a:lnSpc>
                  <a:spcPct val="93000"/>
                </a:lnSpc>
              </a:pPr>
              <a:t>53</a:t>
            </a:fld>
            <a:endParaRPr lang="en-US" sz="1200">
              <a:solidFill>
                <a:srgbClr val="FFFFFF"/>
              </a:solidFill>
              <a:effectLst>
                <a:outerShdw blurRad="38100" dist="38100" dir="2700000" algn="tl">
                  <a:srgbClr val="000000"/>
                </a:outerShdw>
              </a:effectLst>
              <a:latin typeface="Arial" charset="0"/>
              <a:cs typeface="Arial Unicode MS" charset="0"/>
            </a:endParaRPr>
          </a:p>
        </p:txBody>
      </p:sp>
      <p:sp>
        <p:nvSpPr>
          <p:cNvPr id="89090" name="Text Box 2"/>
          <p:cNvSpPr txBox="1">
            <a:spLocks noChangeArrowheads="1"/>
          </p:cNvSpPr>
          <p:nvPr/>
        </p:nvSpPr>
        <p:spPr bwMode="auto">
          <a:xfrm>
            <a:off x="228600" y="115888"/>
            <a:ext cx="3886200" cy="1266825"/>
          </a:xfrm>
          <a:prstGeom prst="rect">
            <a:avLst/>
          </a:prstGeom>
          <a:gradFill rotWithShape="0">
            <a:gsLst>
              <a:gs pos="0">
                <a:srgbClr val="172F75"/>
              </a:gs>
              <a:gs pos="50000">
                <a:srgbClr val="3366FF"/>
              </a:gs>
              <a:gs pos="100000">
                <a:srgbClr val="172F75"/>
              </a:gs>
            </a:gsLst>
            <a:lin ang="5400000" scaled="1"/>
          </a:gradFill>
          <a:ln w="9360">
            <a:solidFill>
              <a:srgbClr val="FFFFFF"/>
            </a:solidFill>
            <a:miter lim="800000"/>
            <a:headEnd/>
            <a:tailEnd/>
          </a:ln>
          <a:effectLst/>
        </p:spPr>
        <p:txBody>
          <a:bodyPr lIns="90000" tIns="8568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4400">
                <a:solidFill>
                  <a:srgbClr val="FFFFFF"/>
                </a:solidFill>
                <a:effectLst>
                  <a:outerShdw blurRad="38100" dist="38100" dir="2700000" algn="tl">
                    <a:srgbClr val="000000"/>
                  </a:outerShdw>
                </a:effectLst>
                <a:latin typeface="Arial" charset="0"/>
              </a:rPr>
              <a:t>Неро</a:t>
            </a:r>
            <a:r>
              <a:rPr lang="en-US" sz="3600">
                <a:solidFill>
                  <a:srgbClr val="FFFFFF"/>
                </a:solidFill>
                <a:effectLst>
                  <a:outerShdw blurRad="38100" dist="38100" dir="2700000" algn="tl">
                    <a:srgbClr val="000000"/>
                  </a:outerShdw>
                </a:effectLst>
                <a:latin typeface="Arial" charset="0"/>
              </a:rPr>
              <a:t> (</a:t>
            </a:r>
            <a:r>
              <a:rPr lang="mn-MN" sz="3600">
                <a:solidFill>
                  <a:srgbClr val="FFFFFF"/>
                </a:solidFill>
                <a:effectLst>
                  <a:outerShdw blurRad="38100" dist="38100" dir="2700000" algn="tl">
                    <a:srgbClr val="000000"/>
                  </a:outerShdw>
                </a:effectLst>
                <a:latin typeface="Arial" charset="0"/>
              </a:rPr>
              <a:t>МЭ</a:t>
            </a:r>
            <a:r>
              <a:rPr lang="en-US" sz="3600">
                <a:solidFill>
                  <a:srgbClr val="FFFFFF"/>
                </a:solidFill>
                <a:effectLst>
                  <a:outerShdw blurRad="38100" dist="38100" dir="2700000" algn="tl">
                    <a:srgbClr val="000000"/>
                  </a:outerShdw>
                </a:effectLst>
                <a:latin typeface="Arial" charset="0"/>
              </a:rPr>
              <a:t> 54-68)</a:t>
            </a:r>
          </a:p>
        </p:txBody>
      </p:sp>
      <p:pic>
        <p:nvPicPr>
          <p:cNvPr id="514052" name="Picture 3"/>
          <p:cNvPicPr>
            <a:picLocks noChangeAspect="1" noChangeArrowheads="1"/>
          </p:cNvPicPr>
          <p:nvPr/>
        </p:nvPicPr>
        <p:blipFill>
          <a:blip r:embed="rId3">
            <a:extLst>
              <a:ext uri="{28A0092B-C50C-407E-A947-70E740481C1C}">
                <a14:useLocalDpi xmlns:a14="http://schemas.microsoft.com/office/drawing/2010/main" val="0"/>
              </a:ext>
            </a:extLst>
          </a:blip>
          <a:srcRect t="3224"/>
          <a:stretch>
            <a:fillRect/>
          </a:stretch>
        </p:blipFill>
        <p:spPr bwMode="auto">
          <a:xfrm>
            <a:off x="4348163" y="0"/>
            <a:ext cx="4795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14053" name="Rectangle 4"/>
          <p:cNvSpPr>
            <a:spLocks noChangeArrowheads="1"/>
          </p:cNvSpPr>
          <p:nvPr/>
        </p:nvSpPr>
        <p:spPr bwMode="auto">
          <a:xfrm>
            <a:off x="0" y="1600200"/>
            <a:ext cx="4343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4880" rIns="90000" bIns="46800"/>
          <a:lstStyle/>
          <a:p>
            <a:pPr marL="338138" indent="-338138">
              <a:lnSpc>
                <a:spcPct val="93000"/>
              </a:lnSpc>
              <a:spcBef>
                <a:spcPts val="800"/>
              </a:spcBef>
              <a:buClr>
                <a:srgbClr val="FFFFFF"/>
              </a:buClr>
              <a:buFont typeface="Times New Roman" charset="0"/>
              <a:buBlip>
                <a:blip r:embed="rId4"/>
              </a:buBlip>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mn-MN" sz="2800">
                <a:solidFill>
                  <a:srgbClr val="FFFFFF"/>
                </a:solidFill>
                <a:latin typeface="Arial" charset="0"/>
                <a:cs typeface="Arial Unicode MS" charset="0"/>
              </a:rPr>
              <a:t>Тогтвортой</a:t>
            </a:r>
          </a:p>
          <a:p>
            <a:pPr marL="338138" indent="-338138">
              <a:lnSpc>
                <a:spcPct val="93000"/>
              </a:lnSpc>
              <a:spcBef>
                <a:spcPts val="800"/>
              </a:spcBef>
              <a:buClr>
                <a:srgbClr val="FFFFFF"/>
              </a:buClr>
              <a:buFont typeface="Times New Roman" charset="0"/>
              <a:buBlip>
                <a:blip r:embed="rId4"/>
              </a:buBlip>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mn-MN" sz="2800">
                <a:solidFill>
                  <a:srgbClr val="FFFFFF"/>
                </a:solidFill>
                <a:latin typeface="Arial" charset="0"/>
                <a:cs typeface="Arial Unicode MS" charset="0"/>
              </a:rPr>
              <a:t>Солиотой </a:t>
            </a:r>
          </a:p>
          <a:p>
            <a:pPr marL="338138" indent="-338138">
              <a:lnSpc>
                <a:spcPct val="93000"/>
              </a:lnSpc>
              <a:spcBef>
                <a:spcPts val="800"/>
              </a:spcBef>
              <a:buClr>
                <a:srgbClr val="FFFFFF"/>
              </a:buClr>
              <a:buFont typeface="Times New Roman" charset="0"/>
              <a:buBlip>
                <a:blip r:embed="rId4"/>
              </a:buBlip>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mn-MN" sz="2800">
                <a:solidFill>
                  <a:srgbClr val="FFFFFF"/>
                </a:solidFill>
                <a:latin typeface="Arial" charset="0"/>
                <a:cs typeface="Arial Unicode MS" charset="0"/>
              </a:rPr>
              <a:t>2 нүүртэй</a:t>
            </a:r>
          </a:p>
          <a:p>
            <a:pPr marL="338138" indent="-338138">
              <a:lnSpc>
                <a:spcPct val="93000"/>
              </a:lnSpc>
              <a:spcBef>
                <a:spcPts val="800"/>
              </a:spcBef>
              <a:buClr>
                <a:srgbClr val="FFFFFF"/>
              </a:buClr>
              <a:buFont typeface="Times New Roman" charset="0"/>
              <a:buBlip>
                <a:blip r:embed="rId4"/>
              </a:buBlip>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mn-MN" sz="2800">
                <a:solidFill>
                  <a:srgbClr val="FFFFFF"/>
                </a:solidFill>
                <a:latin typeface="Arial" charset="0"/>
                <a:cs typeface="Arial Unicode MS" charset="0"/>
              </a:rPr>
              <a:t>Хавчигч</a:t>
            </a:r>
          </a:p>
          <a:p>
            <a:pPr marL="338138" indent="-338138">
              <a:lnSpc>
                <a:spcPct val="93000"/>
              </a:lnSpc>
              <a:spcBef>
                <a:spcPts val="800"/>
              </a:spcBef>
              <a:buClr>
                <a:srgbClr val="FFFFFF"/>
              </a:buClr>
              <a:buFont typeface="Times New Roman" charset="0"/>
              <a:buBlip>
                <a:blip r:embed="rId4"/>
              </a:buBlip>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mn-MN" sz="2800">
                <a:solidFill>
                  <a:srgbClr val="FFFFFF"/>
                </a:solidFill>
                <a:latin typeface="Arial" charset="0"/>
                <a:cs typeface="Arial Unicode MS" charset="0"/>
              </a:rPr>
              <a:t>Иудей хүмүүсийг жигшигч</a:t>
            </a:r>
          </a:p>
          <a:p>
            <a:pPr marL="338138" indent="-338138">
              <a:lnSpc>
                <a:spcPct val="93000"/>
              </a:lnSpc>
              <a:spcBef>
                <a:spcPts val="800"/>
              </a:spcBef>
              <a:buClr>
                <a:srgbClr val="FFFFFF"/>
              </a:buClr>
              <a:buFont typeface="Times New Roman" charset="0"/>
              <a:buBlip>
                <a:blip r:embed="rId4"/>
              </a:buBlip>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mn-MN" sz="2800">
                <a:solidFill>
                  <a:srgbClr val="FFFFFF"/>
                </a:solidFill>
                <a:latin typeface="Arial" charset="0"/>
                <a:cs typeface="Arial Unicode MS" charset="0"/>
              </a:rPr>
              <a:t>Үхэл </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Text Box 1"/>
          <p:cNvSpPr txBox="1">
            <a:spLocks noChangeArrowheads="1"/>
          </p:cNvSpPr>
          <p:nvPr/>
        </p:nvSpPr>
        <p:spPr bwMode="auto">
          <a:xfrm>
            <a:off x="6553200" y="6270625"/>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D3771AA9-78A1-2142-B6FC-F7372502D06A}" type="slidenum">
              <a:rPr lang="en-US" sz="1400">
                <a:solidFill>
                  <a:srgbClr val="FFFFFF"/>
                </a:solidFill>
                <a:latin typeface="Arial" charset="0"/>
                <a:cs typeface="Arial Unicode MS" charset="0"/>
              </a:rPr>
              <a:pPr algn="r" eaLnBrk="1" hangingPunct="1">
                <a:lnSpc>
                  <a:spcPct val="93000"/>
                </a:lnSpc>
              </a:pPr>
              <a:t>54</a:t>
            </a:fld>
            <a:endParaRPr lang="en-US" sz="1400">
              <a:solidFill>
                <a:srgbClr val="FFFFFF"/>
              </a:solidFill>
              <a:latin typeface="Arial" charset="0"/>
              <a:cs typeface="Arial Unicode MS" charset="0"/>
            </a:endParaRPr>
          </a:p>
        </p:txBody>
      </p:sp>
      <p:sp>
        <p:nvSpPr>
          <p:cNvPr id="90114" name="Text Box 2"/>
          <p:cNvSpPr txBox="1">
            <a:spLocks noChangeArrowheads="1"/>
          </p:cNvSpPr>
          <p:nvPr/>
        </p:nvSpPr>
        <p:spPr bwMode="auto">
          <a:xfrm>
            <a:off x="0" y="457200"/>
            <a:ext cx="9144000" cy="1295400"/>
          </a:xfrm>
          <a:prstGeom prst="rect">
            <a:avLst/>
          </a:prstGeom>
          <a:solidFill>
            <a:srgbClr val="000000"/>
          </a:solidFill>
          <a:ln w="9525">
            <a:noFill/>
            <a:round/>
            <a:headEnd/>
            <a:tailEnd/>
          </a:ln>
          <a:effectLst>
            <a:outerShdw blurRad="63500" dist="36147" dir="2700000" algn="ctr" rotWithShape="0">
              <a:srgbClr val="000000"/>
            </a:outerShdw>
          </a:effectLst>
        </p:spPr>
        <p:txBody>
          <a:bodyPr lIns="90000" tIns="89280" rIns="90000" bIns="46800" anchor="ctr"/>
          <a:lstStyle/>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mn-MN" sz="4800">
                <a:solidFill>
                  <a:srgbClr val="FFFFFF"/>
                </a:solidFill>
                <a:latin typeface="Arial" charset="0"/>
                <a:ea typeface="MS Gothic" pitchFamily="49" charset="-128"/>
                <a:cs typeface="MS Gothic" pitchFamily="49" charset="-128"/>
              </a:rPr>
              <a:t>Засгийн газарт захирагдах</a:t>
            </a:r>
            <a:r>
              <a:rPr lang="en-US" sz="4800">
                <a:solidFill>
                  <a:srgbClr val="FFFFFF"/>
                </a:solidFill>
                <a:latin typeface="Arial" charset="0"/>
                <a:ea typeface="MS Gothic" pitchFamily="49" charset="-128"/>
                <a:cs typeface="MS Gothic" pitchFamily="49" charset="-128"/>
              </a:rPr>
              <a:t> (13:1-7)</a:t>
            </a:r>
          </a:p>
        </p:txBody>
      </p:sp>
      <p:sp>
        <p:nvSpPr>
          <p:cNvPr id="90115" name="Text Box 3"/>
          <p:cNvSpPr txBox="1">
            <a:spLocks noChangeArrowheads="1"/>
          </p:cNvSpPr>
          <p:nvPr/>
        </p:nvSpPr>
        <p:spPr bwMode="auto">
          <a:xfrm>
            <a:off x="609600" y="2300288"/>
            <a:ext cx="7848600"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6960" rIns="90000" bIns="46800">
            <a:spAutoFit/>
          </a:bodyPr>
          <a:lstStyle>
            <a:lvl1pPr marL="512763" indent="-512763" eaLnBrk="0" hangingPunct="0">
              <a:tabLst>
                <a:tab pos="512763" algn="l"/>
                <a:tab pos="969963" algn="l"/>
                <a:tab pos="1427163" algn="l"/>
                <a:tab pos="1884363" algn="l"/>
                <a:tab pos="2341563" algn="l"/>
                <a:tab pos="2798763" algn="l"/>
                <a:tab pos="3255963" algn="l"/>
                <a:tab pos="3713163" algn="l"/>
                <a:tab pos="4170363" algn="l"/>
                <a:tab pos="4627563" algn="l"/>
                <a:tab pos="5084763" algn="l"/>
                <a:tab pos="5541963" algn="l"/>
                <a:tab pos="5999163" algn="l"/>
                <a:tab pos="6456363" algn="l"/>
                <a:tab pos="6913563" algn="l"/>
                <a:tab pos="7370763" algn="l"/>
                <a:tab pos="7827963" algn="l"/>
                <a:tab pos="8285163" algn="l"/>
                <a:tab pos="8742363" algn="l"/>
                <a:tab pos="9199563" algn="l"/>
                <a:tab pos="9656763" algn="l"/>
              </a:tabLst>
              <a:defRPr sz="2400">
                <a:solidFill>
                  <a:schemeClr val="bg1"/>
                </a:solidFill>
                <a:latin typeface="Times New Roman" charset="0"/>
                <a:ea typeface="ＭＳ Ｐゴシック" charset="0"/>
                <a:cs typeface="MS Gothic" charset="0"/>
              </a:defRPr>
            </a:lvl1pPr>
            <a:lvl2pPr marL="37931725" indent="-37474525" eaLnBrk="0" hangingPunct="0">
              <a:tabLst>
                <a:tab pos="512763" algn="l"/>
                <a:tab pos="969963" algn="l"/>
                <a:tab pos="1427163" algn="l"/>
                <a:tab pos="1884363" algn="l"/>
                <a:tab pos="2341563" algn="l"/>
                <a:tab pos="2798763" algn="l"/>
                <a:tab pos="3255963" algn="l"/>
                <a:tab pos="3713163" algn="l"/>
                <a:tab pos="4170363" algn="l"/>
                <a:tab pos="4627563" algn="l"/>
                <a:tab pos="5084763" algn="l"/>
                <a:tab pos="5541963" algn="l"/>
                <a:tab pos="5999163" algn="l"/>
                <a:tab pos="6456363" algn="l"/>
                <a:tab pos="6913563" algn="l"/>
                <a:tab pos="7370763" algn="l"/>
                <a:tab pos="7827963" algn="l"/>
                <a:tab pos="8285163" algn="l"/>
                <a:tab pos="8742363" algn="l"/>
                <a:tab pos="9199563" algn="l"/>
                <a:tab pos="9656763" algn="l"/>
              </a:tabLst>
              <a:defRPr sz="2400">
                <a:solidFill>
                  <a:schemeClr val="bg1"/>
                </a:solidFill>
                <a:latin typeface="Times New Roman" charset="0"/>
                <a:ea typeface="MS Gothic" charset="0"/>
                <a:cs typeface="MS Gothic" charset="0"/>
              </a:defRPr>
            </a:lvl2pPr>
            <a:lvl3pPr eaLnBrk="0" hangingPunct="0">
              <a:tabLst>
                <a:tab pos="512763" algn="l"/>
                <a:tab pos="969963" algn="l"/>
                <a:tab pos="1427163" algn="l"/>
                <a:tab pos="1884363" algn="l"/>
                <a:tab pos="2341563" algn="l"/>
                <a:tab pos="2798763" algn="l"/>
                <a:tab pos="3255963" algn="l"/>
                <a:tab pos="3713163" algn="l"/>
                <a:tab pos="4170363" algn="l"/>
                <a:tab pos="4627563" algn="l"/>
                <a:tab pos="5084763" algn="l"/>
                <a:tab pos="5541963" algn="l"/>
                <a:tab pos="5999163" algn="l"/>
                <a:tab pos="6456363" algn="l"/>
                <a:tab pos="6913563" algn="l"/>
                <a:tab pos="7370763" algn="l"/>
                <a:tab pos="7827963" algn="l"/>
                <a:tab pos="8285163" algn="l"/>
                <a:tab pos="8742363" algn="l"/>
                <a:tab pos="9199563" algn="l"/>
                <a:tab pos="9656763" algn="l"/>
              </a:tabLst>
              <a:defRPr sz="2400">
                <a:solidFill>
                  <a:schemeClr val="bg1"/>
                </a:solidFill>
                <a:latin typeface="Times New Roman" charset="0"/>
                <a:ea typeface="MS Gothic" charset="0"/>
                <a:cs typeface="MS Gothic" charset="0"/>
              </a:defRPr>
            </a:lvl3pPr>
            <a:lvl4pPr eaLnBrk="0" hangingPunct="0">
              <a:tabLst>
                <a:tab pos="512763" algn="l"/>
                <a:tab pos="969963" algn="l"/>
                <a:tab pos="1427163" algn="l"/>
                <a:tab pos="1884363" algn="l"/>
                <a:tab pos="2341563" algn="l"/>
                <a:tab pos="2798763" algn="l"/>
                <a:tab pos="3255963" algn="l"/>
                <a:tab pos="3713163" algn="l"/>
                <a:tab pos="4170363" algn="l"/>
                <a:tab pos="4627563" algn="l"/>
                <a:tab pos="5084763" algn="l"/>
                <a:tab pos="5541963" algn="l"/>
                <a:tab pos="5999163" algn="l"/>
                <a:tab pos="6456363" algn="l"/>
                <a:tab pos="6913563" algn="l"/>
                <a:tab pos="7370763" algn="l"/>
                <a:tab pos="7827963" algn="l"/>
                <a:tab pos="8285163" algn="l"/>
                <a:tab pos="8742363" algn="l"/>
                <a:tab pos="9199563" algn="l"/>
                <a:tab pos="9656763" algn="l"/>
              </a:tabLst>
              <a:defRPr sz="2400">
                <a:solidFill>
                  <a:schemeClr val="bg1"/>
                </a:solidFill>
                <a:latin typeface="Times New Roman" charset="0"/>
                <a:ea typeface="MS Gothic" charset="0"/>
                <a:cs typeface="MS Gothic" charset="0"/>
              </a:defRPr>
            </a:lvl4pPr>
            <a:lvl5pPr eaLnBrk="0" hangingPunct="0">
              <a:tabLst>
                <a:tab pos="512763" algn="l"/>
                <a:tab pos="969963" algn="l"/>
                <a:tab pos="1427163" algn="l"/>
                <a:tab pos="1884363" algn="l"/>
                <a:tab pos="2341563" algn="l"/>
                <a:tab pos="2798763" algn="l"/>
                <a:tab pos="3255963" algn="l"/>
                <a:tab pos="3713163" algn="l"/>
                <a:tab pos="4170363" algn="l"/>
                <a:tab pos="4627563" algn="l"/>
                <a:tab pos="5084763" algn="l"/>
                <a:tab pos="5541963" algn="l"/>
                <a:tab pos="5999163" algn="l"/>
                <a:tab pos="6456363" algn="l"/>
                <a:tab pos="6913563" algn="l"/>
                <a:tab pos="7370763" algn="l"/>
                <a:tab pos="7827963" algn="l"/>
                <a:tab pos="8285163" algn="l"/>
                <a:tab pos="8742363" algn="l"/>
                <a:tab pos="9199563" algn="l"/>
                <a:tab pos="9656763"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512763" algn="l"/>
                <a:tab pos="969963" algn="l"/>
                <a:tab pos="1427163" algn="l"/>
                <a:tab pos="1884363" algn="l"/>
                <a:tab pos="2341563" algn="l"/>
                <a:tab pos="2798763" algn="l"/>
                <a:tab pos="3255963" algn="l"/>
                <a:tab pos="3713163" algn="l"/>
                <a:tab pos="4170363" algn="l"/>
                <a:tab pos="4627563" algn="l"/>
                <a:tab pos="5084763" algn="l"/>
                <a:tab pos="5541963" algn="l"/>
                <a:tab pos="5999163" algn="l"/>
                <a:tab pos="6456363" algn="l"/>
                <a:tab pos="6913563" algn="l"/>
                <a:tab pos="7370763" algn="l"/>
                <a:tab pos="7827963" algn="l"/>
                <a:tab pos="8285163" algn="l"/>
                <a:tab pos="8742363" algn="l"/>
                <a:tab pos="9199563" algn="l"/>
                <a:tab pos="9656763"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512763" algn="l"/>
                <a:tab pos="969963" algn="l"/>
                <a:tab pos="1427163" algn="l"/>
                <a:tab pos="1884363" algn="l"/>
                <a:tab pos="2341563" algn="l"/>
                <a:tab pos="2798763" algn="l"/>
                <a:tab pos="3255963" algn="l"/>
                <a:tab pos="3713163" algn="l"/>
                <a:tab pos="4170363" algn="l"/>
                <a:tab pos="4627563" algn="l"/>
                <a:tab pos="5084763" algn="l"/>
                <a:tab pos="5541963" algn="l"/>
                <a:tab pos="5999163" algn="l"/>
                <a:tab pos="6456363" algn="l"/>
                <a:tab pos="6913563" algn="l"/>
                <a:tab pos="7370763" algn="l"/>
                <a:tab pos="7827963" algn="l"/>
                <a:tab pos="8285163" algn="l"/>
                <a:tab pos="8742363" algn="l"/>
                <a:tab pos="9199563" algn="l"/>
                <a:tab pos="9656763"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512763" algn="l"/>
                <a:tab pos="969963" algn="l"/>
                <a:tab pos="1427163" algn="l"/>
                <a:tab pos="1884363" algn="l"/>
                <a:tab pos="2341563" algn="l"/>
                <a:tab pos="2798763" algn="l"/>
                <a:tab pos="3255963" algn="l"/>
                <a:tab pos="3713163" algn="l"/>
                <a:tab pos="4170363" algn="l"/>
                <a:tab pos="4627563" algn="l"/>
                <a:tab pos="5084763" algn="l"/>
                <a:tab pos="5541963" algn="l"/>
                <a:tab pos="5999163" algn="l"/>
                <a:tab pos="6456363" algn="l"/>
                <a:tab pos="6913563" algn="l"/>
                <a:tab pos="7370763" algn="l"/>
                <a:tab pos="7827963" algn="l"/>
                <a:tab pos="8285163" algn="l"/>
                <a:tab pos="8742363" algn="l"/>
                <a:tab pos="9199563" algn="l"/>
                <a:tab pos="9656763"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512763" algn="l"/>
                <a:tab pos="969963" algn="l"/>
                <a:tab pos="1427163" algn="l"/>
                <a:tab pos="1884363" algn="l"/>
                <a:tab pos="2341563" algn="l"/>
                <a:tab pos="2798763" algn="l"/>
                <a:tab pos="3255963" algn="l"/>
                <a:tab pos="3713163" algn="l"/>
                <a:tab pos="4170363" algn="l"/>
                <a:tab pos="4627563" algn="l"/>
                <a:tab pos="5084763" algn="l"/>
                <a:tab pos="5541963" algn="l"/>
                <a:tab pos="5999163" algn="l"/>
                <a:tab pos="6456363" algn="l"/>
                <a:tab pos="6913563" algn="l"/>
                <a:tab pos="7370763" algn="l"/>
                <a:tab pos="7827963" algn="l"/>
                <a:tab pos="8285163" algn="l"/>
                <a:tab pos="8742363" algn="l"/>
                <a:tab pos="9199563" algn="l"/>
                <a:tab pos="9656763" algn="l"/>
              </a:tabLst>
              <a:defRPr sz="2400">
                <a:solidFill>
                  <a:schemeClr val="bg1"/>
                </a:solidFill>
                <a:latin typeface="Times New Roman" charset="0"/>
                <a:ea typeface="MS Gothic" charset="0"/>
                <a:cs typeface="MS Gothic" charset="0"/>
              </a:defRPr>
            </a:lvl9pPr>
          </a:lstStyle>
          <a:p>
            <a:pPr eaLnBrk="1" hangingPunct="1">
              <a:lnSpc>
                <a:spcPct val="95000"/>
              </a:lnSpc>
              <a:spcBef>
                <a:spcPts val="2000"/>
              </a:spcBef>
              <a:buClr>
                <a:srgbClr val="FFFF00"/>
              </a:buClr>
              <a:buFont typeface="Times New Roman" charset="0"/>
              <a:buAutoNum type="arabicPeriod"/>
            </a:pPr>
            <a:r>
              <a:rPr lang="mn-MN" sz="3200" b="1">
                <a:solidFill>
                  <a:srgbClr val="FFFF00"/>
                </a:solidFill>
                <a:latin typeface="Georgia" charset="0"/>
                <a:cs typeface="Arial Unicode MS" charset="0"/>
              </a:rPr>
              <a:t>Дээд эрх мэдлийг хүндэлж үзэх шалтгаанууд</a:t>
            </a:r>
            <a:r>
              <a:rPr lang="en-US" sz="3200" b="1">
                <a:solidFill>
                  <a:srgbClr val="FFFF00"/>
                </a:solidFill>
                <a:latin typeface="Georgia" charset="0"/>
                <a:cs typeface="Arial Unicode MS" charset="0"/>
              </a:rPr>
              <a:t> (1-5)</a:t>
            </a:r>
          </a:p>
          <a:p>
            <a:pPr eaLnBrk="1" hangingPunct="1">
              <a:lnSpc>
                <a:spcPct val="95000"/>
              </a:lnSpc>
              <a:spcBef>
                <a:spcPts val="2000"/>
              </a:spcBef>
              <a:buClr>
                <a:srgbClr val="FFFF00"/>
              </a:buClr>
              <a:buFont typeface="Times New Roman" charset="0"/>
              <a:buAutoNum type="arabicPeriod"/>
            </a:pPr>
            <a:r>
              <a:rPr lang="mn-MN" sz="3200" b="1">
                <a:solidFill>
                  <a:srgbClr val="FFFF00"/>
                </a:solidFill>
                <a:latin typeface="Georgia" charset="0"/>
                <a:cs typeface="Arial Unicode MS" charset="0"/>
              </a:rPr>
              <a:t>Татвар төлдөг шалтгаанууд</a:t>
            </a:r>
            <a:r>
              <a:rPr lang="en-US" sz="3200" b="1">
                <a:solidFill>
                  <a:srgbClr val="FFFF00"/>
                </a:solidFill>
                <a:latin typeface="Georgia" charset="0"/>
                <a:cs typeface="Arial Unicode MS" charset="0"/>
              </a:rPr>
              <a:t> (6-7)</a:t>
            </a:r>
          </a:p>
        </p:txBody>
      </p:sp>
      <p:sp>
        <p:nvSpPr>
          <p:cNvPr id="516101" name="Text Box 4"/>
          <p:cNvSpPr txBox="1">
            <a:spLocks noChangeArrowheads="1"/>
          </p:cNvSpPr>
          <p:nvPr/>
        </p:nvSpPr>
        <p:spPr bwMode="auto">
          <a:xfrm>
            <a:off x="8207375" y="76200"/>
            <a:ext cx="8572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80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en-US" b="1">
                <a:solidFill>
                  <a:srgbClr val="FFFFFF"/>
                </a:solidFill>
                <a:latin typeface="Arial" charset="0"/>
              </a:rPr>
              <a:t>154e</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90115">
                                            <p:txEl>
                                              <p:pRg st="0" end="0"/>
                                            </p:txEl>
                                          </p:spTgt>
                                        </p:tgtEl>
                                        <p:attrNameLst>
                                          <p:attrName>style.visibility</p:attrName>
                                        </p:attrNameLst>
                                      </p:cBhvr>
                                      <p:to>
                                        <p:strVal val="visible"/>
                                      </p:to>
                                    </p:set>
                                    <p:anim calcmode="lin" valueType="num">
                                      <p:cBhvr additive="repl">
                                        <p:cTn id="7" dur="500" fill="hold"/>
                                        <p:tgtEl>
                                          <p:spTgt spid="90115">
                                            <p:txEl>
                                              <p:pRg st="0" end="0"/>
                                            </p:txEl>
                                          </p:spTgt>
                                        </p:tgtEl>
                                        <p:attrNameLst>
                                          <p:attrName>ppt_x</p:attrName>
                                        </p:attrNameLst>
                                      </p:cBhvr>
                                      <p:tavLst>
                                        <p:tav>
                                          <p:val>
                                            <p:strVal val="#ppt_x"/>
                                          </p:val>
                                        </p:tav>
                                        <p:tav>
                                          <p:val>
                                            <p:strVal val="#ppt_x"/>
                                          </p:val>
                                        </p:tav>
                                      </p:tavLst>
                                    </p:anim>
                                    <p:anim calcmode="lin" valueType="num">
                                      <p:cBhvr additive="repl">
                                        <p:cTn id="8" dur="500" fill="hold"/>
                                        <p:tgtEl>
                                          <p:spTgt spid="90115">
                                            <p:txEl>
                                              <p:pRg st="0" end="0"/>
                                            </p:txEl>
                                          </p:spTgt>
                                        </p:tgtEl>
                                        <p:attrNameLst>
                                          <p:attrName>ppt_y</p:attrName>
                                        </p:attrNameLst>
                                      </p:cBhvr>
                                      <p:tavLst>
                                        <p:tav>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90115">
                                            <p:txEl>
                                              <p:pRg st="1" end="1"/>
                                            </p:txEl>
                                          </p:spTgt>
                                        </p:tgtEl>
                                        <p:attrNameLst>
                                          <p:attrName>style.visibility</p:attrName>
                                        </p:attrNameLst>
                                      </p:cBhvr>
                                      <p:to>
                                        <p:strVal val="visible"/>
                                      </p:to>
                                    </p:set>
                                    <p:anim calcmode="lin" valueType="num">
                                      <p:cBhvr additive="repl">
                                        <p:cTn id="13" dur="500" fill="hold"/>
                                        <p:tgtEl>
                                          <p:spTgt spid="90115">
                                            <p:txEl>
                                              <p:pRg st="1" end="1"/>
                                            </p:txEl>
                                          </p:spTgt>
                                        </p:tgtEl>
                                        <p:attrNameLst>
                                          <p:attrName>ppt_x</p:attrName>
                                        </p:attrNameLst>
                                      </p:cBhvr>
                                      <p:tavLst>
                                        <p:tav>
                                          <p:val>
                                            <p:strVal val="#ppt_x"/>
                                          </p:val>
                                        </p:tav>
                                        <p:tav>
                                          <p:val>
                                            <p:strVal val="#ppt_x"/>
                                          </p:val>
                                        </p:tav>
                                      </p:tavLst>
                                    </p:anim>
                                    <p:anim calcmode="lin" valueType="num">
                                      <p:cBhvr additive="repl">
                                        <p:cTn id="14" dur="500" fill="hold"/>
                                        <p:tgtEl>
                                          <p:spTgt spid="90115">
                                            <p:txEl>
                                              <p:pRg st="1" end="1"/>
                                            </p:txEl>
                                          </p:spTgt>
                                        </p:tgtEl>
                                        <p:attrNameLst>
                                          <p:attrName>ppt_y</p:attrName>
                                        </p:attrNameLst>
                                      </p:cBhvr>
                                      <p:tavLst>
                                        <p:tav>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 Box 1"/>
          <p:cNvSpPr txBox="1">
            <a:spLocks noChangeArrowheads="1"/>
          </p:cNvSpPr>
          <p:nvPr/>
        </p:nvSpPr>
        <p:spPr bwMode="auto">
          <a:xfrm>
            <a:off x="6553200" y="6248400"/>
            <a:ext cx="2282825" cy="454025"/>
          </a:xfrm>
          <a:prstGeom prst="rect">
            <a:avLst/>
          </a:prstGeom>
          <a:noFill/>
          <a:ln w="9525">
            <a:noFill/>
            <a:round/>
            <a:headEnd/>
            <a:tailEnd/>
          </a:ln>
          <a:effec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101000"/>
              </a:lnSpc>
            </a:pPr>
            <a:fld id="{B581B527-2E82-A246-BA11-8739DC5EE11D}" type="slidenum">
              <a:rPr lang="en-US" sz="1000">
                <a:solidFill>
                  <a:srgbClr val="000000"/>
                </a:solidFill>
                <a:effectLst>
                  <a:outerShdw blurRad="38100" dist="38100" dir="2700000" algn="tl">
                    <a:srgbClr val="FFFFFF"/>
                  </a:outerShdw>
                </a:effectLst>
                <a:latin typeface="Tahoma" charset="0"/>
                <a:cs typeface="Arial Unicode MS" charset="0"/>
              </a:rPr>
              <a:pPr algn="r" eaLnBrk="1" hangingPunct="1">
                <a:lnSpc>
                  <a:spcPct val="101000"/>
                </a:lnSpc>
              </a:pPr>
              <a:t>55</a:t>
            </a:fld>
            <a:endParaRPr lang="en-US" sz="1000">
              <a:solidFill>
                <a:srgbClr val="000000"/>
              </a:solidFill>
              <a:effectLst>
                <a:outerShdw blurRad="38100" dist="38100" dir="2700000" algn="tl">
                  <a:srgbClr val="FFFFFF"/>
                </a:outerShdw>
              </a:effectLst>
              <a:latin typeface="Tahoma" charset="0"/>
              <a:cs typeface="Arial Unicode MS" charset="0"/>
            </a:endParaRPr>
          </a:p>
        </p:txBody>
      </p:sp>
      <p:pic>
        <p:nvPicPr>
          <p:cNvPr id="518147" name="Picture 2"/>
          <p:cNvPicPr>
            <a:picLocks noChangeAspect="1" noChangeArrowheads="1"/>
          </p:cNvPicPr>
          <p:nvPr/>
        </p:nvPicPr>
        <p:blipFill>
          <a:blip r:embed="rId3">
            <a:extLst>
              <a:ext uri="{28A0092B-C50C-407E-A947-70E740481C1C}">
                <a14:useLocalDpi xmlns:a14="http://schemas.microsoft.com/office/drawing/2010/main" val="0"/>
              </a:ext>
            </a:extLst>
          </a:blip>
          <a:srcRect t="3220" r="3226" b="8032"/>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1139" name="Text Box 3"/>
          <p:cNvSpPr txBox="1">
            <a:spLocks noChangeArrowheads="1"/>
          </p:cNvSpPr>
          <p:nvPr/>
        </p:nvSpPr>
        <p:spPr bwMode="auto">
          <a:xfrm>
            <a:off x="0" y="-2314575"/>
            <a:ext cx="9144000" cy="4524375"/>
          </a:xfrm>
          <a:prstGeom prst="rect">
            <a:avLst/>
          </a:prstGeom>
          <a:noFill/>
          <a:ln w="9525">
            <a:noFill/>
            <a:round/>
            <a:headEnd/>
            <a:tailEnd/>
          </a:ln>
          <a:effectLst/>
        </p:spPr>
        <p:txBody>
          <a:bodyPr lIns="90000" tIns="46800" rIns="90000" bIns="46800" anchor="b" anchorCtr="1"/>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101000"/>
              </a:lnSpc>
            </a:pPr>
            <a:r>
              <a:rPr lang="mn-MN" sz="4800" b="1">
                <a:solidFill>
                  <a:srgbClr val="000000"/>
                </a:solidFill>
                <a:effectLst>
                  <a:outerShdw blurRad="38100" dist="38100" dir="2700000" algn="tl">
                    <a:srgbClr val="FFFFFF"/>
                  </a:outerShdw>
                </a:effectLst>
                <a:latin typeface="Tahoma" charset="0"/>
              </a:rPr>
              <a:t/>
            </a:r>
            <a:br>
              <a:rPr lang="mn-MN" sz="4800" b="1">
                <a:solidFill>
                  <a:srgbClr val="000000"/>
                </a:solidFill>
                <a:effectLst>
                  <a:outerShdw blurRad="38100" dist="38100" dir="2700000" algn="tl">
                    <a:srgbClr val="FFFFFF"/>
                  </a:outerShdw>
                </a:effectLst>
                <a:latin typeface="Tahoma" charset="0"/>
              </a:rPr>
            </a:br>
            <a:r>
              <a:rPr lang="mn-MN" sz="4800" b="1">
                <a:solidFill>
                  <a:srgbClr val="000000"/>
                </a:solidFill>
                <a:effectLst>
                  <a:outerShdw blurRad="38100" dist="38100" dir="2700000" algn="tl">
                    <a:srgbClr val="FFFFFF"/>
                  </a:outerShdw>
                </a:effectLst>
                <a:latin typeface="Tahoma" charset="0"/>
              </a:rPr>
              <a:t/>
            </a:r>
            <a:br>
              <a:rPr lang="mn-MN" sz="4800" b="1">
                <a:solidFill>
                  <a:srgbClr val="000000"/>
                </a:solidFill>
                <a:effectLst>
                  <a:outerShdw blurRad="38100" dist="38100" dir="2700000" algn="tl">
                    <a:srgbClr val="FFFFFF"/>
                  </a:outerShdw>
                </a:effectLst>
                <a:latin typeface="Tahoma" charset="0"/>
              </a:rPr>
            </a:br>
            <a:r>
              <a:rPr lang="mn-MN" sz="4800" b="1">
                <a:solidFill>
                  <a:srgbClr val="000000"/>
                </a:solidFill>
                <a:effectLst>
                  <a:outerShdw blurRad="38100" dist="38100" dir="2700000" algn="tl">
                    <a:srgbClr val="FFFFFF"/>
                  </a:outerShdw>
                </a:effectLst>
                <a:latin typeface="Tahoma" charset="0"/>
              </a:rPr>
              <a:t/>
            </a:r>
            <a:br>
              <a:rPr lang="mn-MN" sz="4800" b="1">
                <a:solidFill>
                  <a:srgbClr val="000000"/>
                </a:solidFill>
                <a:effectLst>
                  <a:outerShdw blurRad="38100" dist="38100" dir="2700000" algn="tl">
                    <a:srgbClr val="FFFFFF"/>
                  </a:outerShdw>
                </a:effectLst>
                <a:latin typeface="Tahoma" charset="0"/>
              </a:rPr>
            </a:br>
            <a:r>
              <a:rPr lang="mn-MN" sz="4800" b="1">
                <a:solidFill>
                  <a:srgbClr val="000000"/>
                </a:solidFill>
                <a:effectLst>
                  <a:outerShdw blurRad="38100" dist="38100" dir="2700000" algn="tl">
                    <a:srgbClr val="FFFFFF"/>
                  </a:outerShdw>
                </a:effectLst>
                <a:latin typeface="Tahoma" charset="0"/>
              </a:rPr>
              <a:t>Эзэн хааны бүлгийнхэн Христэд итгэгчдийг шийтгэв</a:t>
            </a:r>
          </a:p>
        </p:txBody>
      </p:sp>
      <p:sp>
        <p:nvSpPr>
          <p:cNvPr id="518149" name="Rectangle 4"/>
          <p:cNvSpPr>
            <a:spLocks noChangeArrowheads="1"/>
          </p:cNvSpPr>
          <p:nvPr/>
        </p:nvSpPr>
        <p:spPr bwMode="auto">
          <a:xfrm>
            <a:off x="1752600" y="6019800"/>
            <a:ext cx="7391400" cy="1066800"/>
          </a:xfrm>
          <a:prstGeom prst="rect">
            <a:avLst/>
          </a:prstGeom>
          <a:solidFill>
            <a:srgbClr val="000000"/>
          </a:solidFill>
          <a:ln>
            <a:noFill/>
          </a:ln>
        </p:spPr>
        <p:txBody>
          <a:bodyPr lIns="90000" tIns="104400" rIns="90000" bIns="46800"/>
          <a:lstStyle/>
          <a:p>
            <a:pPr algn="ctr">
              <a:lnSpc>
                <a:spcPct val="81000"/>
              </a:lnSpc>
              <a:spcBef>
                <a:spcPts val="6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i="1">
                <a:solidFill>
                  <a:srgbClr val="FFFFFF"/>
                </a:solidFill>
                <a:latin typeface="Tahoma" charset="0"/>
                <a:cs typeface="Arial Unicode MS" charset="0"/>
              </a:rPr>
              <a:t>Антиохын хамба Игнатиусыг зэрлэг амьтдад хаяж өгөх ялаар шийтгэж Ром руу авчирчээ. Тэрээр замдаа 7 захиа бичсэн байна.</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1"/>
          <p:cNvSpPr txBox="1">
            <a:spLocks noChangeArrowheads="1"/>
          </p:cNvSpPr>
          <p:nvPr/>
        </p:nvSpPr>
        <p:spPr bwMode="auto">
          <a:xfrm>
            <a:off x="6553200" y="6248400"/>
            <a:ext cx="2282825" cy="454025"/>
          </a:xfrm>
          <a:prstGeom prst="rect">
            <a:avLst/>
          </a:prstGeom>
          <a:noFill/>
          <a:ln w="9525">
            <a:noFill/>
            <a:round/>
            <a:headEnd/>
            <a:tailEnd/>
          </a:ln>
          <a:effec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101000"/>
              </a:lnSpc>
            </a:pPr>
            <a:fld id="{1969C4E1-81EC-8840-91D9-91C7AB2F3E9D}" type="slidenum">
              <a:rPr lang="en-US" sz="1000">
                <a:solidFill>
                  <a:srgbClr val="000000"/>
                </a:solidFill>
                <a:effectLst>
                  <a:outerShdw blurRad="38100" dist="38100" dir="2700000" algn="tl">
                    <a:srgbClr val="FFFFFF"/>
                  </a:outerShdw>
                </a:effectLst>
                <a:latin typeface="Tahoma" charset="0"/>
                <a:cs typeface="Arial Unicode MS" charset="0"/>
              </a:rPr>
              <a:pPr algn="r" eaLnBrk="1" hangingPunct="1">
                <a:lnSpc>
                  <a:spcPct val="101000"/>
                </a:lnSpc>
              </a:pPr>
              <a:t>56</a:t>
            </a:fld>
            <a:endParaRPr lang="en-US" sz="1000">
              <a:solidFill>
                <a:srgbClr val="000000"/>
              </a:solidFill>
              <a:effectLst>
                <a:outerShdw blurRad="38100" dist="38100" dir="2700000" algn="tl">
                  <a:srgbClr val="FFFFFF"/>
                </a:outerShdw>
              </a:effectLst>
              <a:latin typeface="Tahoma" charset="0"/>
              <a:cs typeface="Arial Unicode MS" charset="0"/>
            </a:endParaRPr>
          </a:p>
        </p:txBody>
      </p:sp>
      <p:sp>
        <p:nvSpPr>
          <p:cNvPr id="92162" name="Text Box 2"/>
          <p:cNvSpPr txBox="1">
            <a:spLocks noChangeArrowheads="1"/>
          </p:cNvSpPr>
          <p:nvPr/>
        </p:nvSpPr>
        <p:spPr bwMode="auto">
          <a:xfrm>
            <a:off x="152400" y="244475"/>
            <a:ext cx="8458200" cy="1203325"/>
          </a:xfrm>
          <a:prstGeom prst="rect">
            <a:avLst/>
          </a:prstGeom>
          <a:noFill/>
          <a:ln w="9525">
            <a:noFill/>
            <a:round/>
            <a:headEnd/>
            <a:tailEnd/>
          </a:ln>
          <a:effectLst/>
        </p:spPr>
        <p:txBody>
          <a:bodyPr lIns="90000" tIns="46800" rIns="90000" bIns="46800" anchor="b" anchorCtr="1"/>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101000"/>
              </a:lnSpc>
            </a:pPr>
            <a:r>
              <a:rPr lang="mn-MN" sz="4800">
                <a:solidFill>
                  <a:srgbClr val="FFFFCC"/>
                </a:solidFill>
                <a:effectLst>
                  <a:outerShdw blurRad="38100" dist="38100" dir="2700000" algn="tl">
                    <a:srgbClr val="000000"/>
                  </a:outerShdw>
                </a:effectLst>
                <a:latin typeface="Tahoma" charset="0"/>
              </a:rPr>
              <a:t>Эртний сүмийн зовлон</a:t>
            </a:r>
          </a:p>
        </p:txBody>
      </p:sp>
      <p:sp>
        <p:nvSpPr>
          <p:cNvPr id="520196" name="Text Box 3"/>
          <p:cNvSpPr txBox="1">
            <a:spLocks noChangeArrowheads="1"/>
          </p:cNvSpPr>
          <p:nvPr/>
        </p:nvSpPr>
        <p:spPr bwMode="auto">
          <a:xfrm>
            <a:off x="8231188" y="76200"/>
            <a:ext cx="806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19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5000"/>
              </a:lnSpc>
            </a:pPr>
            <a:r>
              <a:rPr lang="en-US" b="1">
                <a:solidFill>
                  <a:srgbClr val="FFFFFF"/>
                </a:solidFill>
                <a:cs typeface="Arial Unicode MS" charset="0"/>
              </a:rPr>
              <a:t>281b</a:t>
            </a:r>
          </a:p>
        </p:txBody>
      </p:sp>
      <p:sp>
        <p:nvSpPr>
          <p:cNvPr id="520197" name="Text Box 4"/>
          <p:cNvSpPr txBox="1">
            <a:spLocks noChangeArrowheads="1"/>
          </p:cNvSpPr>
          <p:nvPr/>
        </p:nvSpPr>
        <p:spPr bwMode="auto">
          <a:xfrm>
            <a:off x="5599113" y="5791200"/>
            <a:ext cx="323850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5000"/>
              </a:lnSpc>
            </a:pPr>
            <a:r>
              <a:rPr lang="en-US" sz="2800">
                <a:solidFill>
                  <a:srgbClr val="FFFF00"/>
                </a:solidFill>
                <a:latin typeface="Georgia" charset="0"/>
                <a:cs typeface="Arial Unicode MS" charset="0"/>
              </a:rPr>
              <a:t>Pliny, </a:t>
            </a:r>
            <a:r>
              <a:rPr lang="en-US" sz="2800" i="1">
                <a:solidFill>
                  <a:srgbClr val="FFFF00"/>
                </a:solidFill>
                <a:latin typeface="Georgia" charset="0"/>
                <a:cs typeface="Arial Unicode MS" charset="0"/>
              </a:rPr>
              <a:t>Letters</a:t>
            </a:r>
            <a:r>
              <a:rPr lang="en-US" sz="2800">
                <a:solidFill>
                  <a:srgbClr val="FFFF00"/>
                </a:solidFill>
                <a:latin typeface="Georgia" charset="0"/>
                <a:cs typeface="Arial Unicode MS" charset="0"/>
              </a:rPr>
              <a:t> 10.96</a:t>
            </a:r>
          </a:p>
        </p:txBody>
      </p:sp>
      <p:sp>
        <p:nvSpPr>
          <p:cNvPr id="520198" name="Text Box 5"/>
          <p:cNvSpPr txBox="1">
            <a:spLocks noChangeArrowheads="1"/>
          </p:cNvSpPr>
          <p:nvPr/>
        </p:nvSpPr>
        <p:spPr bwMode="auto">
          <a:xfrm>
            <a:off x="522288" y="6477000"/>
            <a:ext cx="8258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590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en-US" sz="1400">
                <a:solidFill>
                  <a:srgbClr val="000000"/>
                </a:solidFill>
                <a:latin typeface="Arial" charset="0"/>
                <a:cs typeface="Arial Unicode MS" charset="0"/>
              </a:rPr>
              <a:t>(c)Paul Halsall Mar 1996. halsall@murray.fordham.edu </a:t>
            </a:r>
            <a:r>
              <a:rPr lang="en-US" sz="1400">
                <a:solidFill>
                  <a:srgbClr val="000000"/>
                </a:solidFill>
                <a:cs typeface="Arial Unicode MS" charset="0"/>
              </a:rPr>
              <a:t>http://www.fordham.edu/halsall/source/pliny1.html</a:t>
            </a:r>
          </a:p>
        </p:txBody>
      </p:sp>
      <p:sp>
        <p:nvSpPr>
          <p:cNvPr id="520199" name="Rectangle 6"/>
          <p:cNvSpPr>
            <a:spLocks noChangeArrowheads="1"/>
          </p:cNvSpPr>
          <p:nvPr/>
        </p:nvSpPr>
        <p:spPr bwMode="auto">
          <a:xfrm>
            <a:off x="609600" y="1447800"/>
            <a:ext cx="8229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1640" rIns="90000" bIns="46800"/>
          <a:lstStyle/>
          <a:p>
            <a:pPr>
              <a:lnSpc>
                <a:spcPct val="93000"/>
              </a:lnSpc>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800" b="1" u="sng" dirty="0">
                <a:solidFill>
                  <a:srgbClr val="FFFFFF"/>
                </a:solidFill>
                <a:latin typeface="Arial" charset="0"/>
                <a:cs typeface="Arial Unicode MS" charset="0"/>
              </a:rPr>
              <a:t>Захирагч Плинийн Эзэн хаан Траяанд илгээсэн захидлаас</a:t>
            </a:r>
            <a:r>
              <a:rPr lang="en-US" sz="2800" b="1" u="sng" dirty="0">
                <a:solidFill>
                  <a:srgbClr val="FFFFFF"/>
                </a:solidFill>
                <a:latin typeface="Arial" charset="0"/>
                <a:cs typeface="Arial Unicode MS" charset="0"/>
              </a:rPr>
              <a:t> (</a:t>
            </a:r>
            <a:r>
              <a:rPr lang="mn-MN" sz="2800" b="1" u="sng" dirty="0">
                <a:solidFill>
                  <a:srgbClr val="FFFFFF"/>
                </a:solidFill>
                <a:latin typeface="Arial" charset="0"/>
                <a:cs typeface="Arial Unicode MS" charset="0"/>
              </a:rPr>
              <a:t>МЭ</a:t>
            </a:r>
            <a:r>
              <a:rPr lang="en-US" sz="2800" b="1" u="sng" dirty="0">
                <a:solidFill>
                  <a:srgbClr val="FFFFFF"/>
                </a:solidFill>
                <a:latin typeface="Arial" charset="0"/>
                <a:cs typeface="Arial Unicode MS" charset="0"/>
              </a:rPr>
              <a:t> 111):</a:t>
            </a:r>
          </a:p>
          <a:p>
            <a:pPr>
              <a:lnSpc>
                <a:spcPct val="93000"/>
              </a:lnSpc>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800" b="1" dirty="0">
              <a:solidFill>
                <a:srgbClr val="FFFFFF"/>
              </a:solidFill>
              <a:latin typeface="Arial" charset="0"/>
              <a:cs typeface="Arial Unicode MS" charset="0"/>
            </a:endParaRPr>
          </a:p>
          <a:p>
            <a:pPr>
              <a:lnSpc>
                <a:spcPct val="93000"/>
              </a:lnSpc>
              <a:spcBef>
                <a:spcPts val="7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800" b="1" dirty="0">
                <a:solidFill>
                  <a:srgbClr val="FFFFFF"/>
                </a:solidFill>
                <a:latin typeface="Arial" charset="0"/>
                <a:cs typeface="Arial Unicode MS" charset="0"/>
              </a:rPr>
              <a:t>Христ итгэлтэн гэдгээ хүлээн зөвшөөрсөн хүмүүсийг хоёр, гурван удаа байцаагаад цээрлүүлж харин эцсээ хүртэл хүлээгээгүй заримыг нь цаазлахыг тушаав</a:t>
            </a:r>
            <a:r>
              <a:rPr lang="en-US" sz="2800" b="1" dirty="0">
                <a:solidFill>
                  <a:srgbClr val="FFFFFF"/>
                </a:solidFill>
                <a:latin typeface="Arial" charset="0"/>
                <a:cs typeface="Arial Unicode MS" charset="0"/>
              </a:rPr>
              <a:t>…</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42"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7E1830E5-218A-8B44-8894-8E60A6C56766}" type="slidenum">
              <a:rPr lang="en-US" sz="1400">
                <a:solidFill>
                  <a:srgbClr val="FFFFFF"/>
                </a:solidFill>
                <a:latin typeface="Arial" charset="0"/>
                <a:cs typeface="Arial Unicode MS" charset="0"/>
              </a:rPr>
              <a:pPr algn="r" eaLnBrk="1" hangingPunct="1">
                <a:lnSpc>
                  <a:spcPct val="93000"/>
                </a:lnSpc>
              </a:pPr>
              <a:t>57</a:t>
            </a:fld>
            <a:endParaRPr lang="en-US" sz="1400">
              <a:solidFill>
                <a:srgbClr val="FFFFFF"/>
              </a:solidFill>
              <a:latin typeface="Arial" charset="0"/>
              <a:cs typeface="Arial Unicode MS" charset="0"/>
            </a:endParaRPr>
          </a:p>
        </p:txBody>
      </p:sp>
      <p:sp>
        <p:nvSpPr>
          <p:cNvPr id="522243" name="Text Box 2"/>
          <p:cNvSpPr txBox="1">
            <a:spLocks noChangeArrowheads="1"/>
          </p:cNvSpPr>
          <p:nvPr/>
        </p:nvSpPr>
        <p:spPr bwMode="auto">
          <a:xfrm>
            <a:off x="685800" y="1371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8568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4400">
                <a:solidFill>
                  <a:srgbClr val="FFFFFF"/>
                </a:solidFill>
                <a:latin typeface="Arial" charset="0"/>
              </a:rPr>
              <a:t>Ром</a:t>
            </a:r>
            <a:r>
              <a:rPr lang="en-US" sz="4400">
                <a:solidFill>
                  <a:srgbClr val="FFFFFF"/>
                </a:solidFill>
                <a:latin typeface="Arial" charset="0"/>
              </a:rPr>
              <a:t> 14:1–15:13</a:t>
            </a:r>
          </a:p>
        </p:txBody>
      </p:sp>
      <p:sp>
        <p:nvSpPr>
          <p:cNvPr id="522244" name="Text Box 3"/>
          <p:cNvSpPr txBox="1">
            <a:spLocks noChangeArrowheads="1"/>
          </p:cNvSpPr>
          <p:nvPr/>
        </p:nvSpPr>
        <p:spPr bwMode="auto">
          <a:xfrm>
            <a:off x="1371600" y="3200400"/>
            <a:ext cx="6400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488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spcBef>
                <a:spcPts val="800"/>
              </a:spcBef>
            </a:pPr>
            <a:r>
              <a:rPr lang="mn-MN" sz="3200" b="1" i="1">
                <a:solidFill>
                  <a:srgbClr val="FFFFFF"/>
                </a:solidFill>
                <a:latin typeface="Arial" charset="0"/>
              </a:rPr>
              <a:t>Зөвт байдал нь янз бүрийн итгэл үнэмшил өөрчлөгдөх замаар</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367DCF28-95D4-BD46-8BDF-5F0AB1F5685E}" type="slidenum">
              <a:rPr lang="en-US" sz="1400">
                <a:solidFill>
                  <a:srgbClr val="000000"/>
                </a:solidFill>
                <a:cs typeface="Arial Unicode MS" charset="0"/>
              </a:rPr>
              <a:pPr algn="r" eaLnBrk="1" hangingPunct="1">
                <a:lnSpc>
                  <a:spcPct val="95000"/>
                </a:lnSpc>
              </a:pPr>
              <a:t>58</a:t>
            </a:fld>
            <a:endParaRPr lang="en-US" sz="1400">
              <a:solidFill>
                <a:srgbClr val="000000"/>
              </a:solidFill>
              <a:cs typeface="Arial Unicode MS" charset="0"/>
            </a:endParaRPr>
          </a:p>
        </p:txBody>
      </p:sp>
      <p:sp>
        <p:nvSpPr>
          <p:cNvPr id="524291" name="Rectangle 2"/>
          <p:cNvSpPr>
            <a:spLocks noChangeArrowheads="1"/>
          </p:cNvSpPr>
          <p:nvPr/>
        </p:nvSpPr>
        <p:spPr bwMode="auto">
          <a:xfrm>
            <a:off x="381000" y="1219200"/>
            <a:ext cx="4191000" cy="5181600"/>
          </a:xfrm>
          <a:prstGeom prst="rect">
            <a:avLst/>
          </a:prstGeom>
          <a:solidFill>
            <a:srgbClr val="F5CDDF"/>
          </a:solidFill>
          <a:ln>
            <a:noFill/>
          </a:ln>
          <a:extLst>
            <a:ext uri="{91240B29-F687-4f45-9708-019B960494DF}">
              <a14:hiddenLine xmlns:a14="http://schemas.microsoft.com/office/drawing/2010/main" w="9525">
                <a:solidFill>
                  <a:srgbClr val="000000"/>
                </a:solidFill>
                <a:round/>
                <a:headEnd/>
                <a:tailEnd/>
              </a14:hiddenLine>
            </a:ext>
          </a:extLst>
        </p:spPr>
        <p:txBody>
          <a:bodyPr lIns="90000" tIns="99360" rIns="90000" bIns="46800"/>
          <a:lstStyle/>
          <a:p>
            <a:pPr marL="338138" indent="-338138" algn="ctr">
              <a:lnSpc>
                <a:spcPct val="87000"/>
              </a:lnSpc>
              <a:spcBef>
                <a:spcPts val="800"/>
              </a:spcBef>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mn-MN" sz="3200" b="1">
                <a:solidFill>
                  <a:srgbClr val="000000"/>
                </a:solidFill>
                <a:latin typeface="Arial Narrow" charset="0"/>
                <a:cs typeface="Arial Unicode MS" charset="0"/>
              </a:rPr>
              <a:t>Сул дорой</a:t>
            </a:r>
          </a:p>
          <a:p>
            <a:pPr marL="338138" indent="-338138">
              <a:lnSpc>
                <a:spcPct val="87000"/>
              </a:lnSpc>
              <a:spcBef>
                <a:spcPts val="450"/>
              </a:spcBef>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n-US" sz="1800" b="1">
              <a:solidFill>
                <a:srgbClr val="000000"/>
              </a:solidFill>
              <a:latin typeface="Arial Narrow" charset="0"/>
              <a:cs typeface="Arial Unicode MS" charset="0"/>
            </a:endParaRPr>
          </a:p>
          <a:p>
            <a:pPr marL="338138" indent="-338138">
              <a:lnSpc>
                <a:spcPct val="87000"/>
              </a:lnSpc>
              <a:spcBef>
                <a:spcPts val="650"/>
              </a:spcBef>
              <a:buFont typeface="Arial Narrow"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mn-MN" sz="2600" b="1">
                <a:solidFill>
                  <a:srgbClr val="000000"/>
                </a:solidFill>
                <a:latin typeface="Arial Narrow" charset="0"/>
                <a:cs typeface="Arial Unicode MS" charset="0"/>
              </a:rPr>
              <a:t>Еврейн цөөнх</a:t>
            </a:r>
          </a:p>
          <a:p>
            <a:pPr marL="338138" indent="-338138">
              <a:lnSpc>
                <a:spcPct val="87000"/>
              </a:lnSpc>
              <a:spcBef>
                <a:spcPts val="650"/>
              </a:spcBef>
              <a:buFont typeface="Arial Narrow"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mn-MN" sz="2600" b="1">
                <a:solidFill>
                  <a:srgbClr val="000000"/>
                </a:solidFill>
                <a:latin typeface="Arial Narrow" charset="0"/>
                <a:cs typeface="Arial Unicode MS" charset="0"/>
              </a:rPr>
              <a:t>Амархан гомддог</a:t>
            </a:r>
          </a:p>
          <a:p>
            <a:pPr marL="338138" indent="-338138">
              <a:lnSpc>
                <a:spcPct val="87000"/>
              </a:lnSpc>
              <a:spcBef>
                <a:spcPts val="650"/>
              </a:spcBef>
              <a:buFont typeface="Arial Narrow"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mn-MN" sz="2600" b="1">
                <a:solidFill>
                  <a:srgbClr val="000000"/>
                </a:solidFill>
                <a:latin typeface="Arial Narrow" charset="0"/>
                <a:cs typeface="Arial Unicode MS" charset="0"/>
              </a:rPr>
              <a:t>Хязгаарлагдмал ойрыг хардаг</a:t>
            </a:r>
          </a:p>
          <a:p>
            <a:pPr marL="338138" indent="-338138">
              <a:lnSpc>
                <a:spcPct val="87000"/>
              </a:lnSpc>
              <a:spcBef>
                <a:spcPts val="650"/>
              </a:spcBef>
              <a:buFont typeface="Arial Narrow"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mn-MN" sz="2600" b="1">
                <a:solidFill>
                  <a:srgbClr val="000000"/>
                </a:solidFill>
                <a:latin typeface="Arial Narrow" charset="0"/>
                <a:cs typeface="Arial Unicode MS" charset="0"/>
              </a:rPr>
              <a:t>Ногоо иддэг</a:t>
            </a:r>
            <a:r>
              <a:rPr lang="en-US" sz="2600" b="1">
                <a:solidFill>
                  <a:srgbClr val="000000"/>
                </a:solidFill>
                <a:latin typeface="Arial Narrow" charset="0"/>
                <a:cs typeface="Arial Unicode MS" charset="0"/>
              </a:rPr>
              <a:t> (14:2b)</a:t>
            </a:r>
          </a:p>
          <a:p>
            <a:pPr marL="338138" indent="-338138">
              <a:lnSpc>
                <a:spcPct val="87000"/>
              </a:lnSpc>
              <a:spcBef>
                <a:spcPts val="650"/>
              </a:spcBef>
              <a:buFont typeface="Arial Narrow"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mn-MN" sz="2600" b="1">
                <a:solidFill>
                  <a:srgbClr val="000000"/>
                </a:solidFill>
                <a:latin typeface="Arial Narrow" charset="0"/>
                <a:cs typeface="Arial Unicode MS" charset="0"/>
              </a:rPr>
              <a:t>Амралтын өдрийг хүндэтгэдэг</a:t>
            </a:r>
            <a:r>
              <a:rPr lang="en-US" sz="2600" b="1">
                <a:solidFill>
                  <a:srgbClr val="000000"/>
                </a:solidFill>
                <a:latin typeface="Arial Narrow" charset="0"/>
                <a:cs typeface="Arial Unicode MS" charset="0"/>
              </a:rPr>
              <a:t> (14:5a)</a:t>
            </a:r>
          </a:p>
          <a:p>
            <a:pPr marL="338138" indent="-338138">
              <a:lnSpc>
                <a:spcPct val="87000"/>
              </a:lnSpc>
              <a:spcBef>
                <a:spcPts val="650"/>
              </a:spcBef>
              <a:buFont typeface="Arial Narrow"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mn-MN" sz="2600" b="1">
                <a:solidFill>
                  <a:srgbClr val="000000"/>
                </a:solidFill>
                <a:latin typeface="Arial Narrow" charset="0"/>
                <a:cs typeface="Arial Unicode MS" charset="0"/>
              </a:rPr>
              <a:t>Төлөвшил тааруу</a:t>
            </a:r>
          </a:p>
          <a:p>
            <a:pPr marL="338138" indent="-338138">
              <a:lnSpc>
                <a:spcPct val="87000"/>
              </a:lnSpc>
              <a:spcBef>
                <a:spcPts val="650"/>
              </a:spcBef>
              <a:buFont typeface="Arial Narrow"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mn-MN" sz="2600" b="1">
                <a:solidFill>
                  <a:srgbClr val="000000"/>
                </a:solidFill>
                <a:latin typeface="Arial Narrow" charset="0"/>
                <a:cs typeface="Arial Unicode MS" charset="0"/>
              </a:rPr>
              <a:t>Дээрх зүйлд итгэх итгэл</a:t>
            </a:r>
          </a:p>
          <a:p>
            <a:pPr marL="338138" indent="-338138">
              <a:lnSpc>
                <a:spcPct val="87000"/>
              </a:lnSpc>
              <a:spcBef>
                <a:spcPts val="650"/>
              </a:spcBef>
              <a:buFont typeface="Arial Narrow"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mn-MN" sz="2600" b="1">
                <a:solidFill>
                  <a:srgbClr val="000000"/>
                </a:solidFill>
                <a:latin typeface="Arial Narrow" charset="0"/>
                <a:cs typeface="Arial Unicode MS" charset="0"/>
              </a:rPr>
              <a:t>Итгэлээ хөсөрдүүлэхгүй байхыг тушаадаг</a:t>
            </a:r>
            <a:r>
              <a:rPr lang="en-US" sz="2600" b="1">
                <a:solidFill>
                  <a:srgbClr val="000000"/>
                </a:solidFill>
                <a:latin typeface="Arial Narrow" charset="0"/>
                <a:cs typeface="Arial Unicode MS" charset="0"/>
              </a:rPr>
              <a:t> (14:5b, 23)</a:t>
            </a:r>
          </a:p>
        </p:txBody>
      </p:sp>
      <p:sp>
        <p:nvSpPr>
          <p:cNvPr id="524292" name="Rectangle 3"/>
          <p:cNvSpPr>
            <a:spLocks noChangeArrowheads="1"/>
          </p:cNvSpPr>
          <p:nvPr/>
        </p:nvSpPr>
        <p:spPr bwMode="auto">
          <a:xfrm>
            <a:off x="4419600" y="1219200"/>
            <a:ext cx="4495800" cy="5486400"/>
          </a:xfrm>
          <a:prstGeom prst="rect">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99360" rIns="90000" bIns="46800"/>
          <a:lstStyle/>
          <a:p>
            <a:pPr marL="338138" indent="-338138" algn="ctr">
              <a:lnSpc>
                <a:spcPct val="87000"/>
              </a:lnSpc>
              <a:spcBef>
                <a:spcPts val="800"/>
              </a:spcBef>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mn-MN" sz="3200" b="1">
                <a:solidFill>
                  <a:srgbClr val="000000"/>
                </a:solidFill>
                <a:latin typeface="Arial Narrow" charset="0"/>
                <a:cs typeface="Arial Unicode MS" charset="0"/>
              </a:rPr>
              <a:t>Хүчтэй</a:t>
            </a:r>
          </a:p>
          <a:p>
            <a:pPr marL="338138" indent="-338138" algn="ctr">
              <a:lnSpc>
                <a:spcPct val="87000"/>
              </a:lnSpc>
              <a:spcBef>
                <a:spcPts val="500"/>
              </a:spcBef>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endParaRPr lang="en-US" sz="2000" b="1">
              <a:solidFill>
                <a:srgbClr val="000000"/>
              </a:solidFill>
              <a:latin typeface="Arial Narrow" charset="0"/>
              <a:cs typeface="Arial Unicode MS" charset="0"/>
            </a:endParaRPr>
          </a:p>
          <a:p>
            <a:pPr marL="338138" indent="-338138">
              <a:lnSpc>
                <a:spcPct val="87000"/>
              </a:lnSpc>
              <a:spcBef>
                <a:spcPts val="650"/>
              </a:spcBef>
              <a:buFont typeface="Arial Narrow"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mn-MN" sz="2600" b="1">
                <a:solidFill>
                  <a:srgbClr val="000000"/>
                </a:solidFill>
                <a:latin typeface="Arial Narrow" charset="0"/>
                <a:cs typeface="Arial Unicode MS" charset="0"/>
              </a:rPr>
              <a:t>Харь үндэстнүүд олонх</a:t>
            </a:r>
          </a:p>
          <a:p>
            <a:pPr marL="338138" indent="-338138">
              <a:lnSpc>
                <a:spcPct val="87000"/>
              </a:lnSpc>
              <a:spcBef>
                <a:spcPts val="650"/>
              </a:spcBef>
              <a:buFont typeface="Arial Narrow"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mn-MN" sz="2600" b="1">
                <a:solidFill>
                  <a:srgbClr val="000000"/>
                </a:solidFill>
                <a:latin typeface="Arial Narrow" charset="0"/>
                <a:cs typeface="Arial Unicode MS" charset="0"/>
              </a:rPr>
              <a:t>Амархан гомддоггүй</a:t>
            </a:r>
          </a:p>
          <a:p>
            <a:pPr marL="338138" indent="-338138">
              <a:lnSpc>
                <a:spcPct val="87000"/>
              </a:lnSpc>
              <a:spcBef>
                <a:spcPts val="650"/>
              </a:spcBef>
              <a:buFont typeface="Arial Narrow"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mn-MN" sz="2600" b="1">
                <a:solidFill>
                  <a:srgbClr val="000000"/>
                </a:solidFill>
                <a:latin typeface="Arial Narrow" charset="0"/>
                <a:cs typeface="Arial Unicode MS" charset="0"/>
              </a:rPr>
              <a:t>Алсыг, өргөн хардаг</a:t>
            </a:r>
          </a:p>
          <a:p>
            <a:pPr marL="338138" indent="-338138">
              <a:lnSpc>
                <a:spcPct val="87000"/>
              </a:lnSpc>
              <a:spcBef>
                <a:spcPts val="650"/>
              </a:spcBef>
              <a:buFont typeface="Arial Narrow"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mn-MN" sz="2600" b="1">
                <a:solidFill>
                  <a:srgbClr val="000000"/>
                </a:solidFill>
                <a:latin typeface="Arial Narrow" charset="0"/>
                <a:cs typeface="Arial Unicode MS" charset="0"/>
              </a:rPr>
              <a:t>Бүгдийг иддэг</a:t>
            </a:r>
            <a:r>
              <a:rPr lang="en-US" sz="2600" b="1">
                <a:solidFill>
                  <a:srgbClr val="000000"/>
                </a:solidFill>
                <a:latin typeface="Arial Narrow" charset="0"/>
                <a:cs typeface="Arial Unicode MS" charset="0"/>
              </a:rPr>
              <a:t> (14:2a)</a:t>
            </a:r>
          </a:p>
          <a:p>
            <a:pPr marL="338138" indent="-338138">
              <a:lnSpc>
                <a:spcPct val="87000"/>
              </a:lnSpc>
              <a:spcBef>
                <a:spcPts val="650"/>
              </a:spcBef>
              <a:buFont typeface="Arial Narrow"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mn-MN" sz="2600" b="1">
                <a:solidFill>
                  <a:srgbClr val="000000"/>
                </a:solidFill>
                <a:latin typeface="Arial Narrow" charset="0"/>
                <a:cs typeface="Arial Unicode MS" charset="0"/>
              </a:rPr>
              <a:t>Ямар ч өдөр хүндэтгэдэг</a:t>
            </a:r>
            <a:r>
              <a:rPr lang="en-US" sz="2600" b="1">
                <a:solidFill>
                  <a:srgbClr val="000000"/>
                </a:solidFill>
                <a:latin typeface="Arial Narrow" charset="0"/>
                <a:cs typeface="Arial Unicode MS" charset="0"/>
              </a:rPr>
              <a:t> (14:5b)</a:t>
            </a:r>
          </a:p>
          <a:p>
            <a:pPr marL="338138" indent="-338138">
              <a:lnSpc>
                <a:spcPct val="87000"/>
              </a:lnSpc>
              <a:spcBef>
                <a:spcPts val="650"/>
              </a:spcBef>
              <a:buFont typeface="Arial Narrow"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mn-MN" sz="2600" b="1">
                <a:solidFill>
                  <a:srgbClr val="000000"/>
                </a:solidFill>
                <a:latin typeface="Arial Narrow" charset="0"/>
                <a:cs typeface="Arial Unicode MS" charset="0"/>
              </a:rPr>
              <a:t>Илүү төлөвшсөн</a:t>
            </a:r>
          </a:p>
          <a:p>
            <a:pPr marL="338138" indent="-338138">
              <a:lnSpc>
                <a:spcPct val="87000"/>
              </a:lnSpc>
              <a:spcBef>
                <a:spcPts val="650"/>
              </a:spcBef>
              <a:buFont typeface="Arial Narrow"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mn-MN" sz="2600" b="1">
                <a:solidFill>
                  <a:srgbClr val="000000"/>
                </a:solidFill>
                <a:latin typeface="Arial Narrow" charset="0"/>
                <a:cs typeface="Arial Unicode MS" charset="0"/>
              </a:rPr>
              <a:t>Дээрх зүйлсд хоёрдмол</a:t>
            </a:r>
          </a:p>
          <a:p>
            <a:pPr marL="338138" indent="-338138">
              <a:lnSpc>
                <a:spcPct val="87000"/>
              </a:lnSpc>
              <a:spcBef>
                <a:spcPts val="650"/>
              </a:spcBef>
              <a:buFont typeface="Arial Narrow" charset="0"/>
              <a:buChar cha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mn-MN" sz="2600" b="1">
                <a:solidFill>
                  <a:srgbClr val="000000"/>
                </a:solidFill>
                <a:latin typeface="Arial Narrow" charset="0"/>
                <a:cs typeface="Arial Unicode MS" charset="0"/>
              </a:rPr>
              <a:t>Итгэлээр сул нэгнээ хүлээн авахыг тушаадаг</a:t>
            </a:r>
            <a:r>
              <a:rPr lang="en-US" sz="2600" b="1">
                <a:solidFill>
                  <a:srgbClr val="000000"/>
                </a:solidFill>
                <a:latin typeface="Arial Narrow" charset="0"/>
                <a:cs typeface="Arial Unicode MS" charset="0"/>
              </a:rPr>
              <a:t> (14:1, 15, 20, 21; 15:1)</a:t>
            </a:r>
          </a:p>
        </p:txBody>
      </p:sp>
      <p:pic>
        <p:nvPicPr>
          <p:cNvPr id="942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752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2429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752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2429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620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2429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3300" y="1371600"/>
            <a:ext cx="1714500"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2429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815975"/>
            <a:ext cx="1325563"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2429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2400" y="4267200"/>
            <a:ext cx="1371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24299"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5318125"/>
            <a:ext cx="10414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4219" name="Text Box 11"/>
          <p:cNvSpPr txBox="1">
            <a:spLocks noChangeArrowheads="1"/>
          </p:cNvSpPr>
          <p:nvPr/>
        </p:nvSpPr>
        <p:spPr bwMode="auto">
          <a:xfrm>
            <a:off x="609600" y="1676400"/>
            <a:ext cx="7620000" cy="4125913"/>
          </a:xfrm>
          <a:prstGeom prst="rect">
            <a:avLst/>
          </a:prstGeom>
          <a:blipFill dpi="0" rotWithShape="0">
            <a:blip r:embed="rId9"/>
            <a:srcRect/>
            <a:stretch>
              <a:fillRect/>
            </a:stretch>
          </a:blipFill>
          <a:ln w="9525">
            <a:noFill/>
            <a:round/>
            <a:headEnd/>
            <a:tailEnd/>
          </a:ln>
          <a:effectLst>
            <a:outerShdw blurRad="63500" dist="17819" dir="2700000" algn="ctr" rotWithShape="0">
              <a:srgbClr val="000000"/>
            </a:outerShdw>
          </a:effectLst>
        </p:spPr>
        <p:txBody>
          <a:bodyPr lIns="90000" tIns="68040" rIns="90000" bIns="46800">
            <a:spAutoFit/>
          </a:bodyPr>
          <a:lstStyle>
            <a:lvl1pPr marL="457200" indent="-457200"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charset="0"/>
                <a:ea typeface="MS Gothic" charset="0"/>
                <a:cs typeface="MS Gothic" charset="0"/>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charset="0"/>
                <a:ea typeface="MS Gothic" charset="0"/>
                <a:cs typeface="MS Gothic" charset="0"/>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charset="0"/>
                <a:ea typeface="MS Gothic" charset="0"/>
                <a:cs typeface="MS Gothic" charset="0"/>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sz="2400">
                <a:solidFill>
                  <a:schemeClr val="bg1"/>
                </a:solidFill>
                <a:latin typeface="Times New Roman" charset="0"/>
                <a:ea typeface="MS Gothic" charset="0"/>
                <a:cs typeface="MS Gothic" charset="0"/>
              </a:defRPr>
            </a:lvl9pPr>
          </a:lstStyle>
          <a:p>
            <a:pPr eaLnBrk="1" hangingPunct="1">
              <a:lnSpc>
                <a:spcPct val="93000"/>
              </a:lnSpc>
              <a:spcBef>
                <a:spcPts val="1500"/>
              </a:spcBef>
            </a:pPr>
            <a:r>
              <a:rPr lang="mn-MN" b="1">
                <a:solidFill>
                  <a:srgbClr val="FFFFFF"/>
                </a:solidFill>
                <a:effectLst>
                  <a:outerShdw blurRad="38100" dist="38100" dir="2700000" algn="tl">
                    <a:srgbClr val="DDDDDD"/>
                  </a:outerShdw>
                </a:effectLst>
                <a:latin typeface="Arial" charset="0"/>
                <a:cs typeface="Arial Unicode MS" charset="0"/>
              </a:rPr>
              <a:t>Хоёуланд хамаатай зарчмууд</a:t>
            </a:r>
          </a:p>
          <a:p>
            <a:pPr eaLnBrk="1" hangingPunct="1">
              <a:lnSpc>
                <a:spcPct val="93000"/>
              </a:lnSpc>
              <a:spcBef>
                <a:spcPts val="1500"/>
              </a:spcBef>
              <a:buClr>
                <a:srgbClr val="FFFFFF"/>
              </a:buClr>
              <a:buFont typeface="Times New Roman" charset="0"/>
              <a:buAutoNum type="arabicPeriod"/>
            </a:pPr>
            <a:r>
              <a:rPr lang="mn-MN" b="1">
                <a:solidFill>
                  <a:srgbClr val="FFFFFF"/>
                </a:solidFill>
                <a:effectLst>
                  <a:outerShdw blurRad="38100" dist="38100" dir="2700000" algn="tl">
                    <a:srgbClr val="DDDDDD"/>
                  </a:outerShdw>
                </a:effectLst>
                <a:latin typeface="Arial" charset="0"/>
                <a:cs typeface="Arial Unicode MS" charset="0"/>
              </a:rPr>
              <a:t>Өөрийн бодолдоо бат итгэлтэй бай</a:t>
            </a:r>
            <a:r>
              <a:rPr lang="en-US" b="1">
                <a:solidFill>
                  <a:srgbClr val="FFFFFF"/>
                </a:solidFill>
                <a:effectLst>
                  <a:outerShdw blurRad="38100" dist="38100" dir="2700000" algn="tl">
                    <a:srgbClr val="DDDDDD"/>
                  </a:outerShdw>
                </a:effectLst>
                <a:latin typeface="Arial" charset="0"/>
                <a:cs typeface="Arial Unicode MS" charset="0"/>
              </a:rPr>
              <a:t>(14:5b)</a:t>
            </a:r>
          </a:p>
          <a:p>
            <a:pPr eaLnBrk="1" hangingPunct="1">
              <a:lnSpc>
                <a:spcPct val="93000"/>
              </a:lnSpc>
              <a:spcBef>
                <a:spcPts val="1500"/>
              </a:spcBef>
              <a:buClr>
                <a:srgbClr val="FFFFFF"/>
              </a:buClr>
              <a:buFont typeface="Times New Roman" charset="0"/>
              <a:buAutoNum type="arabicPeriod"/>
            </a:pPr>
            <a:r>
              <a:rPr lang="mn-MN" b="1">
                <a:solidFill>
                  <a:srgbClr val="FFFFFF"/>
                </a:solidFill>
                <a:effectLst>
                  <a:outerShdw blurRad="38100" dist="38100" dir="2700000" algn="tl">
                    <a:srgbClr val="DDDDDD"/>
                  </a:outerShdw>
                </a:effectLst>
                <a:latin typeface="Arial" charset="0"/>
                <a:cs typeface="Arial Unicode MS" charset="0"/>
              </a:rPr>
              <a:t>Нэг нэгнийхээ итгэлийг хүлээн зөвшөөр</a:t>
            </a:r>
            <a:r>
              <a:rPr lang="en-US" b="1">
                <a:solidFill>
                  <a:srgbClr val="FFFFFF"/>
                </a:solidFill>
                <a:effectLst>
                  <a:outerShdw blurRad="38100" dist="38100" dir="2700000" algn="tl">
                    <a:srgbClr val="DDDDDD"/>
                  </a:outerShdw>
                </a:effectLst>
                <a:latin typeface="Arial" charset="0"/>
                <a:cs typeface="Arial Unicode MS" charset="0"/>
              </a:rPr>
              <a:t>(14:13; 15:7)</a:t>
            </a:r>
          </a:p>
          <a:p>
            <a:pPr eaLnBrk="1" hangingPunct="1">
              <a:lnSpc>
                <a:spcPct val="93000"/>
              </a:lnSpc>
              <a:spcBef>
                <a:spcPts val="1500"/>
              </a:spcBef>
              <a:buClr>
                <a:srgbClr val="FFFFFF"/>
              </a:buClr>
              <a:buFont typeface="Times New Roman" charset="0"/>
              <a:buAutoNum type="arabicPeriod"/>
            </a:pPr>
            <a:r>
              <a:rPr lang="mn-MN" b="1">
                <a:solidFill>
                  <a:srgbClr val="FFFFFF"/>
                </a:solidFill>
                <a:effectLst>
                  <a:outerShdw blurRad="38100" dist="38100" dir="2700000" algn="tl">
                    <a:srgbClr val="DDDDDD"/>
                  </a:outerShdw>
                </a:effectLst>
                <a:latin typeface="Arial" charset="0"/>
                <a:cs typeface="Arial Unicode MS" charset="0"/>
              </a:rPr>
              <a:t>Нэг нэгнээ босгон байгуулахыг мөшгө</a:t>
            </a:r>
            <a:r>
              <a:rPr lang="en-US" b="1">
                <a:solidFill>
                  <a:srgbClr val="FFFFFF"/>
                </a:solidFill>
                <a:effectLst>
                  <a:outerShdw blurRad="38100" dist="38100" dir="2700000" algn="tl">
                    <a:srgbClr val="DDDDDD"/>
                  </a:outerShdw>
                </a:effectLst>
                <a:latin typeface="Arial" charset="0"/>
                <a:cs typeface="Arial Unicode MS" charset="0"/>
              </a:rPr>
              <a:t> (14:19)</a:t>
            </a:r>
          </a:p>
          <a:p>
            <a:pPr eaLnBrk="1" hangingPunct="1">
              <a:lnSpc>
                <a:spcPct val="93000"/>
              </a:lnSpc>
              <a:spcBef>
                <a:spcPts val="1500"/>
              </a:spcBef>
              <a:buClr>
                <a:srgbClr val="FFFFFF"/>
              </a:buClr>
              <a:buFont typeface="Times New Roman" charset="0"/>
              <a:buAutoNum type="arabicPeriod"/>
            </a:pPr>
            <a:r>
              <a:rPr lang="mn-MN" b="1">
                <a:solidFill>
                  <a:srgbClr val="FFFFFF"/>
                </a:solidFill>
                <a:effectLst>
                  <a:outerShdw blurRad="38100" dist="38100" dir="2700000" algn="tl">
                    <a:srgbClr val="DDDDDD"/>
                  </a:outerShdw>
                </a:effectLst>
                <a:latin typeface="Arial" charset="0"/>
                <a:cs typeface="Arial Unicode MS" charset="0"/>
              </a:rPr>
              <a:t>Хүн бүр Бурханд тайлагнана гэдгээ сана</a:t>
            </a:r>
            <a:r>
              <a:rPr lang="en-US" b="1">
                <a:solidFill>
                  <a:srgbClr val="FFFFFF"/>
                </a:solidFill>
                <a:effectLst>
                  <a:outerShdw blurRad="38100" dist="38100" dir="2700000" algn="tl">
                    <a:srgbClr val="DDDDDD"/>
                  </a:outerShdw>
                </a:effectLst>
                <a:latin typeface="Arial" charset="0"/>
                <a:cs typeface="Arial Unicode MS" charset="0"/>
              </a:rPr>
              <a:t> (14:12)</a:t>
            </a:r>
          </a:p>
          <a:p>
            <a:pPr eaLnBrk="1" hangingPunct="1">
              <a:lnSpc>
                <a:spcPct val="93000"/>
              </a:lnSpc>
              <a:spcBef>
                <a:spcPts val="1500"/>
              </a:spcBef>
              <a:buClr>
                <a:srgbClr val="FFFFFF"/>
              </a:buClr>
              <a:buFont typeface="Times New Roman" charset="0"/>
              <a:buAutoNum type="arabicPeriod"/>
            </a:pPr>
            <a:r>
              <a:rPr lang="mn-MN" b="1">
                <a:solidFill>
                  <a:srgbClr val="FFFFFF"/>
                </a:solidFill>
                <a:effectLst>
                  <a:outerShdw blurRad="38100" dist="38100" dir="2700000" algn="tl">
                    <a:srgbClr val="DDDDDD"/>
                  </a:outerShdw>
                </a:effectLst>
                <a:latin typeface="Arial" charset="0"/>
                <a:cs typeface="Arial Unicode MS" charset="0"/>
              </a:rPr>
              <a:t>Өөртөө байгаа итгэлээ Бурханы өмнө өөрийнхөө хувьд л байлга</a:t>
            </a:r>
            <a:r>
              <a:rPr lang="en-US" b="1">
                <a:solidFill>
                  <a:srgbClr val="FFFFFF"/>
                </a:solidFill>
                <a:effectLst>
                  <a:outerShdw blurRad="38100" dist="38100" dir="2700000" algn="tl">
                    <a:srgbClr val="DDDDDD"/>
                  </a:outerShdw>
                </a:effectLst>
                <a:latin typeface="Arial" charset="0"/>
                <a:cs typeface="Arial Unicode MS" charset="0"/>
              </a:rPr>
              <a:t> (14:22a)</a:t>
            </a:r>
          </a:p>
        </p:txBody>
      </p:sp>
      <p:sp>
        <p:nvSpPr>
          <p:cNvPr id="524301" name="Text Box 12"/>
          <p:cNvSpPr txBox="1">
            <a:spLocks noChangeArrowheads="1"/>
          </p:cNvSpPr>
          <p:nvPr/>
        </p:nvSpPr>
        <p:spPr bwMode="auto">
          <a:xfrm>
            <a:off x="3276600" y="2514600"/>
            <a:ext cx="2514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Times New Roman" charset="0"/>
                <a:ea typeface="ＭＳ Ｐゴシック" charset="0"/>
                <a:cs typeface="MS Gothic" charset="0"/>
              </a:defRPr>
            </a:lvl1pPr>
            <a:lvl2pPr marL="37931725" indent="-37474525" eaLnBrk="0" hangingPunct="0">
              <a:defRPr sz="2400">
                <a:solidFill>
                  <a:schemeClr val="bg1"/>
                </a:solidFill>
                <a:latin typeface="Times New Roman" charset="0"/>
                <a:ea typeface="MS Gothic" charset="0"/>
                <a:cs typeface="MS Gothic" charset="0"/>
              </a:defRPr>
            </a:lvl2pPr>
            <a:lvl3pPr eaLnBrk="0" hangingPunct="0">
              <a:defRPr sz="2400">
                <a:solidFill>
                  <a:schemeClr val="bg1"/>
                </a:solidFill>
                <a:latin typeface="Times New Roman" charset="0"/>
                <a:ea typeface="MS Gothic" charset="0"/>
                <a:cs typeface="MS Gothic" charset="0"/>
              </a:defRPr>
            </a:lvl3pPr>
            <a:lvl4pPr eaLnBrk="0" hangingPunct="0">
              <a:defRPr sz="2400">
                <a:solidFill>
                  <a:schemeClr val="bg1"/>
                </a:solidFill>
                <a:latin typeface="Times New Roman" charset="0"/>
                <a:ea typeface="MS Gothic" charset="0"/>
                <a:cs typeface="MS Gothic" charset="0"/>
              </a:defRPr>
            </a:lvl4pPr>
            <a:lvl5pPr eaLnBrk="0" hangingPunct="0">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defRPr sz="2400">
                <a:solidFill>
                  <a:schemeClr val="bg1"/>
                </a:solidFill>
                <a:latin typeface="Times New Roman" charset="0"/>
                <a:ea typeface="MS Gothic" charset="0"/>
                <a:cs typeface="MS Gothic" charset="0"/>
              </a:defRPr>
            </a:lvl9pPr>
          </a:lstStyle>
          <a:p>
            <a:pPr eaLnBrk="1" hangingPunct="1"/>
            <a:endParaRPr lang="en-US"/>
          </a:p>
        </p:txBody>
      </p:sp>
      <p:sp>
        <p:nvSpPr>
          <p:cNvPr id="94221" name="AutoShape 13"/>
          <p:cNvSpPr>
            <a:spLocks noChangeArrowheads="1"/>
          </p:cNvSpPr>
          <p:nvPr/>
        </p:nvSpPr>
        <p:spPr bwMode="auto">
          <a:xfrm>
            <a:off x="2324100" y="2438400"/>
            <a:ext cx="4495800" cy="3124200"/>
          </a:xfrm>
          <a:custGeom>
            <a:avLst/>
            <a:gdLst>
              <a:gd name="T0" fmla="*/ 2147483647 w 21615"/>
              <a:gd name="T1" fmla="*/ 2147483647 h 21602"/>
              <a:gd name="T2" fmla="*/ 2147483647 w 21615"/>
              <a:gd name="T3" fmla="*/ 2147483647 h 21602"/>
              <a:gd name="T4" fmla="*/ 2147483647 w 21615"/>
              <a:gd name="T5" fmla="*/ 2147483647 h 21602"/>
              <a:gd name="T6" fmla="*/ 2147483647 w 21615"/>
              <a:gd name="T7" fmla="*/ 2147483647 h 21602"/>
              <a:gd name="T8" fmla="*/ 0 60000 65536"/>
              <a:gd name="T9" fmla="*/ 0 60000 65536"/>
              <a:gd name="T10" fmla="*/ 0 60000 65536"/>
              <a:gd name="T11" fmla="*/ 0 60000 65536"/>
              <a:gd name="T12" fmla="*/ 5080 w 21615"/>
              <a:gd name="T13" fmla="*/ 2540 h 21602"/>
              <a:gd name="T14" fmla="*/ 16520 w 21615"/>
              <a:gd name="T15" fmla="*/ 13550 h 21602"/>
            </a:gdLst>
            <a:ahLst/>
            <a:cxnLst>
              <a:cxn ang="T8">
                <a:pos x="T0" y="T1"/>
              </a:cxn>
              <a:cxn ang="T9">
                <a:pos x="T2" y="T3"/>
              </a:cxn>
              <a:cxn ang="T10">
                <a:pos x="T4" y="T5"/>
              </a:cxn>
              <a:cxn ang="T11">
                <a:pos x="T6" y="T7"/>
              </a:cxn>
            </a:cxnLst>
            <a:rect l="T12" t="T13" r="T14" b="T15"/>
            <a:pathLst>
              <a:path w="21615" h="21602">
                <a:moveTo>
                  <a:pt x="10800" y="21599"/>
                </a:moveTo>
                <a:lnTo>
                  <a:pt x="321" y="6886"/>
                </a:lnTo>
                <a:lnTo>
                  <a:pt x="70" y="6036"/>
                </a:lnTo>
                <a:cubicBezTo>
                  <a:pt x="9" y="5766"/>
                  <a:pt x="1" y="5474"/>
                  <a:pt x="2" y="5192"/>
                </a:cubicBezTo>
                <a:cubicBezTo>
                  <a:pt x="6" y="4918"/>
                  <a:pt x="43" y="4641"/>
                  <a:pt x="101" y="4370"/>
                </a:cubicBezTo>
                <a:cubicBezTo>
                  <a:pt x="159" y="4103"/>
                  <a:pt x="245" y="3837"/>
                  <a:pt x="353" y="3582"/>
                </a:cubicBezTo>
                <a:cubicBezTo>
                  <a:pt x="460" y="3326"/>
                  <a:pt x="591" y="3077"/>
                  <a:pt x="741" y="2839"/>
                </a:cubicBezTo>
                <a:cubicBezTo>
                  <a:pt x="892" y="2598"/>
                  <a:pt x="1066" y="2369"/>
                  <a:pt x="1253" y="2155"/>
                </a:cubicBezTo>
                <a:cubicBezTo>
                  <a:pt x="1443" y="1938"/>
                  <a:pt x="1651" y="1732"/>
                  <a:pt x="1874" y="1543"/>
                </a:cubicBezTo>
                <a:cubicBezTo>
                  <a:pt x="2097" y="1351"/>
                  <a:pt x="2337" y="1174"/>
                  <a:pt x="2587" y="1014"/>
                </a:cubicBezTo>
                <a:cubicBezTo>
                  <a:pt x="2839" y="854"/>
                  <a:pt x="3106" y="708"/>
                  <a:pt x="3380" y="584"/>
                </a:cubicBezTo>
                <a:cubicBezTo>
                  <a:pt x="3656" y="459"/>
                  <a:pt x="3945" y="350"/>
                  <a:pt x="4237" y="264"/>
                </a:cubicBezTo>
                <a:cubicBezTo>
                  <a:pt x="4533" y="176"/>
                  <a:pt x="4838" y="108"/>
                  <a:pt x="5144" y="66"/>
                </a:cubicBezTo>
                <a:cubicBezTo>
                  <a:pt x="5454" y="22"/>
                  <a:pt x="5771" y="1"/>
                  <a:pt x="6086" y="3"/>
                </a:cubicBezTo>
                <a:cubicBezTo>
                  <a:pt x="6407" y="7"/>
                  <a:pt x="6731" y="35"/>
                  <a:pt x="7048" y="89"/>
                </a:cubicBezTo>
                <a:cubicBezTo>
                  <a:pt x="7374" y="144"/>
                  <a:pt x="7700" y="226"/>
                  <a:pt x="8015" y="335"/>
                </a:cubicBezTo>
                <a:cubicBezTo>
                  <a:pt x="8344" y="447"/>
                  <a:pt x="8667" y="590"/>
                  <a:pt x="8972" y="756"/>
                </a:cubicBezTo>
                <a:cubicBezTo>
                  <a:pt x="9297" y="932"/>
                  <a:pt x="9613" y="1135"/>
                  <a:pt x="9907" y="1363"/>
                </a:cubicBezTo>
                <a:cubicBezTo>
                  <a:pt x="10224" y="1609"/>
                  <a:pt x="10504" y="1900"/>
                  <a:pt x="10802" y="2169"/>
                </a:cubicBezTo>
                <a:lnTo>
                  <a:pt x="11697" y="1363"/>
                </a:lnTo>
                <a:cubicBezTo>
                  <a:pt x="11971" y="1116"/>
                  <a:pt x="12304" y="934"/>
                  <a:pt x="12630" y="756"/>
                </a:cubicBezTo>
                <a:cubicBezTo>
                  <a:pt x="12935" y="590"/>
                  <a:pt x="13528" y="450"/>
                  <a:pt x="13589" y="335"/>
                </a:cubicBezTo>
                <a:cubicBezTo>
                  <a:pt x="13901" y="226"/>
                  <a:pt x="14227" y="144"/>
                  <a:pt x="14556" y="89"/>
                </a:cubicBezTo>
                <a:cubicBezTo>
                  <a:pt x="14872" y="35"/>
                  <a:pt x="15195" y="7"/>
                  <a:pt x="15517" y="3"/>
                </a:cubicBezTo>
                <a:cubicBezTo>
                  <a:pt x="15830" y="0"/>
                  <a:pt x="16147" y="22"/>
                  <a:pt x="16458" y="66"/>
                </a:cubicBezTo>
                <a:cubicBezTo>
                  <a:pt x="16764" y="109"/>
                  <a:pt x="17068" y="177"/>
                  <a:pt x="17365" y="264"/>
                </a:cubicBezTo>
                <a:cubicBezTo>
                  <a:pt x="17658" y="349"/>
                  <a:pt x="17946" y="458"/>
                  <a:pt x="18222" y="584"/>
                </a:cubicBezTo>
                <a:cubicBezTo>
                  <a:pt x="18496" y="708"/>
                  <a:pt x="18762" y="854"/>
                  <a:pt x="19015" y="1014"/>
                </a:cubicBezTo>
                <a:cubicBezTo>
                  <a:pt x="19264" y="1172"/>
                  <a:pt x="19504" y="1349"/>
                  <a:pt x="19730" y="1543"/>
                </a:cubicBezTo>
                <a:cubicBezTo>
                  <a:pt x="19950" y="1731"/>
                  <a:pt x="20158" y="1937"/>
                  <a:pt x="20350" y="2155"/>
                </a:cubicBezTo>
                <a:cubicBezTo>
                  <a:pt x="20536" y="2369"/>
                  <a:pt x="20710" y="2598"/>
                  <a:pt x="20861" y="2839"/>
                </a:cubicBezTo>
                <a:cubicBezTo>
                  <a:pt x="21010" y="3074"/>
                  <a:pt x="21143" y="3323"/>
                  <a:pt x="21251" y="3582"/>
                </a:cubicBezTo>
                <a:cubicBezTo>
                  <a:pt x="21357" y="3835"/>
                  <a:pt x="21443" y="4099"/>
                  <a:pt x="21502" y="4370"/>
                </a:cubicBezTo>
                <a:cubicBezTo>
                  <a:pt x="21561" y="4639"/>
                  <a:pt x="21595" y="4916"/>
                  <a:pt x="21600" y="5192"/>
                </a:cubicBezTo>
                <a:cubicBezTo>
                  <a:pt x="21606" y="5474"/>
                  <a:pt x="21584" y="5760"/>
                  <a:pt x="21532" y="6036"/>
                </a:cubicBezTo>
                <a:cubicBezTo>
                  <a:pt x="21478" y="6326"/>
                  <a:pt x="21366" y="6603"/>
                  <a:pt x="21282" y="6887"/>
                </a:cubicBezTo>
                <a:lnTo>
                  <a:pt x="10802" y="21602"/>
                </a:lnTo>
                <a:close/>
              </a:path>
            </a:pathLst>
          </a:custGeom>
          <a:solidFill>
            <a:srgbClr val="FF0000"/>
          </a:solidFill>
          <a:ln w="9360">
            <a:solidFill>
              <a:srgbClr val="333333"/>
            </a:solidFill>
            <a:miter lim="800000"/>
            <a:headEnd/>
            <a:tailEnd/>
          </a:ln>
        </p:spPr>
        <p:txBody>
          <a:bodyPr wrap="none" anchor="ctr"/>
          <a:lstStyle/>
          <a:p>
            <a:endParaRPr lang="en-US"/>
          </a:p>
        </p:txBody>
      </p:sp>
      <p:sp>
        <p:nvSpPr>
          <p:cNvPr id="94222" name="WordArt 14"/>
          <p:cNvSpPr>
            <a:spLocks noChangeArrowheads="1" noChangeShapeType="1" noTextEdit="1"/>
          </p:cNvSpPr>
          <p:nvPr/>
        </p:nvSpPr>
        <p:spPr bwMode="auto">
          <a:xfrm>
            <a:off x="2947988" y="3109913"/>
            <a:ext cx="3248025" cy="790575"/>
          </a:xfrm>
          <a:prstGeom prst="rect">
            <a:avLst/>
          </a:prstGeom>
        </p:spPr>
        <p:txBody>
          <a:bodyPr wrap="none" fromWordArt="1">
            <a:prstTxWarp prst="textPlain">
              <a:avLst>
                <a:gd name="adj" fmla="val 50000"/>
              </a:avLst>
            </a:prstTxWarp>
          </a:bodyPr>
          <a:lstStyle/>
          <a:p>
            <a:pPr algn="ctr"/>
            <a:r>
              <a:rPr lang="ru-RU" sz="3600" kern="10">
                <a:ln w="12600">
                  <a:solidFill>
                    <a:srgbClr val="EAEAEA"/>
                  </a:solidFill>
                  <a:miter lim="800000"/>
                  <a:headEnd/>
                  <a:tailEnd/>
                </a:ln>
                <a:gradFill rotWithShape="1">
                  <a:gsLst>
                    <a:gs pos="0">
                      <a:srgbClr val="0000FF"/>
                    </a:gs>
                    <a:gs pos="100000">
                      <a:srgbClr val="9400ED"/>
                    </a:gs>
                  </a:gsLst>
                  <a:lin ang="0" scaled="1"/>
                </a:gradFill>
                <a:effectLst>
                  <a:outerShdw blurRad="63500" dist="17819" dir="2700000" algn="ctr" rotWithShape="0">
                    <a:srgbClr val="C0C0C0"/>
                  </a:outerShdw>
                </a:effectLst>
                <a:latin typeface="Arial Black"/>
                <a:ea typeface="Arial Black"/>
                <a:cs typeface="Arial Black"/>
              </a:rPr>
              <a:t>Зохицол</a:t>
            </a:r>
            <a:endParaRPr lang="en-US" sz="3600" kern="10">
              <a:ln w="12600">
                <a:solidFill>
                  <a:srgbClr val="EAEAEA"/>
                </a:solidFill>
                <a:miter lim="800000"/>
                <a:headEnd/>
                <a:tailEnd/>
              </a:ln>
              <a:gradFill rotWithShape="1">
                <a:gsLst>
                  <a:gs pos="0">
                    <a:srgbClr val="0000FF"/>
                  </a:gs>
                  <a:gs pos="100000">
                    <a:srgbClr val="9400ED"/>
                  </a:gs>
                </a:gsLst>
                <a:lin ang="0" scaled="1"/>
              </a:gradFill>
              <a:effectLst>
                <a:outerShdw blurRad="63500" dist="17819" dir="2700000" algn="ctr" rotWithShape="0">
                  <a:srgbClr val="C0C0C0"/>
                </a:outerShdw>
              </a:effectLst>
              <a:latin typeface="Arial Black"/>
              <a:ea typeface="Arial Black"/>
              <a:cs typeface="Arial Black"/>
            </a:endParaRPr>
          </a:p>
        </p:txBody>
      </p:sp>
      <p:sp>
        <p:nvSpPr>
          <p:cNvPr id="524304" name="Text Box 15"/>
          <p:cNvSpPr txBox="1">
            <a:spLocks noChangeArrowheads="1"/>
          </p:cNvSpPr>
          <p:nvPr/>
        </p:nvSpPr>
        <p:spPr bwMode="auto">
          <a:xfrm>
            <a:off x="2057400" y="533400"/>
            <a:ext cx="716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724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7000"/>
              </a:lnSpc>
            </a:pPr>
            <a:r>
              <a:rPr lang="mn-MN" sz="3200" b="1">
                <a:solidFill>
                  <a:srgbClr val="007572"/>
                </a:solidFill>
                <a:latin typeface="Arial Narrow" charset="0"/>
              </a:rPr>
              <a:t>Ром дахь эсрэг 2 бүлэг</a:t>
            </a:r>
            <a:r>
              <a:rPr lang="en-US" sz="3200" b="1">
                <a:solidFill>
                  <a:srgbClr val="007572"/>
                </a:solidFill>
                <a:latin typeface="Arial Narrow" charset="0"/>
              </a:rPr>
              <a:t> 14:1–15:13</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94212"/>
                                        </p:tgtEl>
                                        <p:attrNameLst>
                                          <p:attrName>style.visibility</p:attrName>
                                        </p:attrNameLst>
                                      </p:cBhvr>
                                      <p:to>
                                        <p:strVal val="visible"/>
                                      </p:to>
                                    </p:set>
                                    <p:anim calcmode="lin" valueType="num">
                                      <p:cBhvr additive="repl">
                                        <p:cTn id="7" dur="500" fill="hold"/>
                                        <p:tgtEl>
                                          <p:spTgt spid="94212"/>
                                        </p:tgtEl>
                                        <p:attrNameLst>
                                          <p:attrName>ppt_x</p:attrName>
                                        </p:attrNameLst>
                                      </p:cBhvr>
                                      <p:tavLst>
                                        <p:tav>
                                          <p:val>
                                            <p:strVal val="0-#ppt_w/2"/>
                                          </p:val>
                                        </p:tav>
                                        <p:tav>
                                          <p:val>
                                            <p:strVal val="#ppt_x"/>
                                          </p:val>
                                        </p:tav>
                                      </p:tavLst>
                                    </p:anim>
                                    <p:anim calcmode="lin" valueType="num">
                                      <p:cBhvr additive="repl">
                                        <p:cTn id="8" dur="500" fill="hold"/>
                                        <p:tgtEl>
                                          <p:spTgt spid="94212"/>
                                        </p:tgtEl>
                                        <p:attrNameLst>
                                          <p:attrName>ppt_y</p:attrName>
                                        </p:attrNameLst>
                                      </p:cBhvr>
                                      <p:tavLst>
                                        <p:tav>
                                          <p:val>
                                            <p:strVal val="#ppt_y"/>
                                          </p:val>
                                        </p:tav>
                                        <p:tav>
                                          <p:val>
                                            <p:strVal val="#ppt_y"/>
                                          </p:val>
                                        </p:tav>
                                      </p:tavLst>
                                    </p:anim>
                                  </p:childTnLst>
                                </p:cTn>
                              </p:par>
                            </p:childTnLst>
                          </p:cTn>
                        </p:par>
                        <p:par>
                          <p:cTn id="9" fill="hold" nodeType="afterGroup">
                            <p:stCondLst>
                              <p:cond delay="500"/>
                            </p:stCondLst>
                          </p:cTn>
                        </p:par>
                        <p:par>
                          <p:cTn id="10" fill="hold" nodeType="afterGroup">
                            <p:stCondLst>
                              <p:cond delay="2813"/>
                            </p:stCond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additive="repl">
                                        <p:cTn id="14" dur="1" fill="hold">
                                          <p:stCondLst>
                                            <p:cond delay="0"/>
                                          </p:stCondLst>
                                        </p:cTn>
                                        <p:tgtEl>
                                          <p:spTgt spid="94219"/>
                                        </p:tgtEl>
                                        <p:attrNameLst>
                                          <p:attrName>style.visibility</p:attrName>
                                        </p:attrNameLst>
                                      </p:cBhvr>
                                      <p:to>
                                        <p:strVal val="visible"/>
                                      </p:to>
                                    </p:set>
                                    <p:anim calcmode="lin" valueType="num">
                                      <p:cBhvr additive="repl">
                                        <p:cTn id="15" dur="500" fill="hold"/>
                                        <p:tgtEl>
                                          <p:spTgt spid="94219"/>
                                        </p:tgtEl>
                                        <p:attrNameLst>
                                          <p:attrName>ppt_x</p:attrName>
                                        </p:attrNameLst>
                                      </p:cBhvr>
                                      <p:tavLst>
                                        <p:tav>
                                          <p:val>
                                            <p:strVal val="0-#ppt_w/2"/>
                                          </p:val>
                                        </p:tav>
                                        <p:tav>
                                          <p:val>
                                            <p:strVal val="#ppt_x"/>
                                          </p:val>
                                        </p:tav>
                                      </p:tavLst>
                                    </p:anim>
                                    <p:anim calcmode="lin" valueType="num">
                                      <p:cBhvr additive="repl">
                                        <p:cTn id="16" dur="500" fill="hold"/>
                                        <p:tgtEl>
                                          <p:spTgt spid="94219"/>
                                        </p:tgtEl>
                                        <p:attrNameLst>
                                          <p:attrName>ppt_y</p:attrName>
                                        </p:attrNameLst>
                                      </p:cBhvr>
                                      <p:tavLst>
                                        <p:tav>
                                          <p:val>
                                            <p:strVal val="#ppt_y"/>
                                          </p:val>
                                        </p:tav>
                                        <p:tav>
                                          <p:val>
                                            <p:strVal val="#ppt_y"/>
                                          </p:val>
                                        </p:tav>
                                      </p:tavLst>
                                    </p:anim>
                                  </p:childTnLst>
                                </p:cTn>
                              </p:par>
                              <p:par>
                                <p:cTn id="17" presetID="2" presetClass="entr" presetSubtype="8" fill="hold" nodeType="withEffect">
                                  <p:stCondLst>
                                    <p:cond delay="0"/>
                                  </p:stCondLst>
                                  <p:childTnLst>
                                    <p:set>
                                      <p:cBhvr additive="repl">
                                        <p:cTn id="18" dur="1" fill="hold">
                                          <p:stCondLst>
                                            <p:cond delay="0"/>
                                          </p:stCondLst>
                                        </p:cTn>
                                        <p:tgtEl>
                                          <p:spTgt spid="94219">
                                            <p:txEl>
                                              <p:pRg st="0" end="0"/>
                                            </p:txEl>
                                          </p:spTgt>
                                        </p:tgtEl>
                                        <p:attrNameLst>
                                          <p:attrName>style.visibility</p:attrName>
                                        </p:attrNameLst>
                                      </p:cBhvr>
                                      <p:to>
                                        <p:strVal val="visible"/>
                                      </p:to>
                                    </p:set>
                                    <p:anim calcmode="lin" valueType="num">
                                      <p:cBhvr additive="repl">
                                        <p:cTn id="19" dur="500" fill="hold"/>
                                        <p:tgtEl>
                                          <p:spTgt spid="94219">
                                            <p:txEl>
                                              <p:pRg st="0" end="0"/>
                                            </p:txEl>
                                          </p:spTgt>
                                        </p:tgtEl>
                                        <p:attrNameLst>
                                          <p:attrName>ppt_x</p:attrName>
                                        </p:attrNameLst>
                                      </p:cBhvr>
                                      <p:tavLst>
                                        <p:tav>
                                          <p:val>
                                            <p:strVal val="0-#ppt_w/2"/>
                                          </p:val>
                                        </p:tav>
                                        <p:tav>
                                          <p:val>
                                            <p:strVal val="#ppt_x"/>
                                          </p:val>
                                        </p:tav>
                                      </p:tavLst>
                                    </p:anim>
                                    <p:anim calcmode="lin" valueType="num">
                                      <p:cBhvr additive="repl">
                                        <p:cTn id="20" dur="500" fill="hold"/>
                                        <p:tgtEl>
                                          <p:spTgt spid="94219">
                                            <p:txEl>
                                              <p:pRg st="0" end="0"/>
                                            </p:txEl>
                                          </p:spTgt>
                                        </p:tgtEl>
                                        <p:attrNameLst>
                                          <p:attrName>ppt_y</p:attrName>
                                        </p:attrNameLst>
                                      </p:cBhvr>
                                      <p:tavLst>
                                        <p:tav>
                                          <p:val>
                                            <p:strVal val="#ppt_y"/>
                                          </p:val>
                                        </p:tav>
                                        <p:tav>
                                          <p:val>
                                            <p:strVal val="#ppt_y"/>
                                          </p:val>
                                        </p:tav>
                                      </p:tavLst>
                                    </p:anim>
                                  </p:childTnLst>
                                </p:cTn>
                              </p:par>
                            </p:childTnLst>
                          </p:cTn>
                        </p:par>
                      </p:childTnLst>
                    </p:cTn>
                  </p:par>
                  <p:par>
                    <p:cTn/>
                  </p:par>
                  <p:par>
                    <p:cTn id="22" fill="hold" nodeType="clickPar">
                      <p:stCondLst>
                        <p:cond delay="indefinite"/>
                      </p:stCondLst>
                      <p:childTnLst>
                        <p:par>
                          <p:cTn id="23" fill="hold" nodeType="withGroup">
                            <p:stCondLst>
                              <p:cond delay="0"/>
                            </p:stCondLst>
                            <p:childTnLst>
                              <p:par>
                                <p:cTn id="24" presetID="2" presetClass="entr" presetSubtype="8" fill="hold" nodeType="clickEffect">
                                  <p:stCondLst>
                                    <p:cond delay="0"/>
                                  </p:stCondLst>
                                  <p:childTnLst>
                                    <p:set>
                                      <p:cBhvr additive="repl">
                                        <p:cTn id="25" dur="1" fill="hold">
                                          <p:stCondLst>
                                            <p:cond delay="0"/>
                                          </p:stCondLst>
                                        </p:cTn>
                                        <p:tgtEl>
                                          <p:spTgt spid="94219">
                                            <p:txEl>
                                              <p:pRg st="1" end="1"/>
                                            </p:txEl>
                                          </p:spTgt>
                                        </p:tgtEl>
                                        <p:attrNameLst>
                                          <p:attrName>style.visibility</p:attrName>
                                        </p:attrNameLst>
                                      </p:cBhvr>
                                      <p:to>
                                        <p:strVal val="visible"/>
                                      </p:to>
                                    </p:set>
                                    <p:anim calcmode="lin" valueType="num">
                                      <p:cBhvr additive="repl">
                                        <p:cTn id="26" dur="500" fill="hold"/>
                                        <p:tgtEl>
                                          <p:spTgt spid="94219">
                                            <p:txEl>
                                              <p:pRg st="1" end="1"/>
                                            </p:txEl>
                                          </p:spTgt>
                                        </p:tgtEl>
                                        <p:attrNameLst>
                                          <p:attrName>ppt_x</p:attrName>
                                        </p:attrNameLst>
                                      </p:cBhvr>
                                      <p:tavLst>
                                        <p:tav>
                                          <p:val>
                                            <p:strVal val="0-#ppt_w/2"/>
                                          </p:val>
                                        </p:tav>
                                        <p:tav>
                                          <p:val>
                                            <p:strVal val="#ppt_x"/>
                                          </p:val>
                                        </p:tav>
                                      </p:tavLst>
                                    </p:anim>
                                    <p:anim calcmode="lin" valueType="num">
                                      <p:cBhvr additive="repl">
                                        <p:cTn id="27" dur="500" fill="hold"/>
                                        <p:tgtEl>
                                          <p:spTgt spid="94219">
                                            <p:txEl>
                                              <p:pRg st="1" end="1"/>
                                            </p:txEl>
                                          </p:spTgt>
                                        </p:tgtEl>
                                        <p:attrNameLst>
                                          <p:attrName>ppt_y</p:attrName>
                                        </p:attrNameLst>
                                      </p:cBhvr>
                                      <p:tavLst>
                                        <p:tav>
                                          <p:val>
                                            <p:strVal val="#ppt_y"/>
                                          </p:val>
                                        </p:tav>
                                        <p:tav>
                                          <p:val>
                                            <p:strVal val="#ppt_y"/>
                                          </p:val>
                                        </p:tav>
                                      </p:tavLst>
                                    </p:anim>
                                  </p:childTnLst>
                                </p:cTn>
                              </p:par>
                            </p:childTnLst>
                          </p:cTn>
                        </p:par>
                      </p:childTnLst>
                    </p:cTn>
                  </p:par>
                  <p:par>
                    <p:cTn/>
                  </p:par>
                  <p:par>
                    <p:cTn id="29" fill="hold" nodeType="clickPar">
                      <p:stCondLst>
                        <p:cond delay="indefinite"/>
                      </p:stCondLst>
                      <p:childTnLst>
                        <p:par>
                          <p:cTn id="30" fill="hold" nodeType="withGroup">
                            <p:stCondLst>
                              <p:cond delay="0"/>
                            </p:stCondLst>
                            <p:childTnLst>
                              <p:par>
                                <p:cTn id="31" presetID="2" presetClass="entr" presetSubtype="8" fill="hold" nodeType="clickEffect">
                                  <p:stCondLst>
                                    <p:cond delay="0"/>
                                  </p:stCondLst>
                                  <p:childTnLst>
                                    <p:set>
                                      <p:cBhvr additive="repl">
                                        <p:cTn id="32" dur="1" fill="hold">
                                          <p:stCondLst>
                                            <p:cond delay="0"/>
                                          </p:stCondLst>
                                        </p:cTn>
                                        <p:tgtEl>
                                          <p:spTgt spid="94219">
                                            <p:txEl>
                                              <p:pRg st="2" end="2"/>
                                            </p:txEl>
                                          </p:spTgt>
                                        </p:tgtEl>
                                        <p:attrNameLst>
                                          <p:attrName>style.visibility</p:attrName>
                                        </p:attrNameLst>
                                      </p:cBhvr>
                                      <p:to>
                                        <p:strVal val="visible"/>
                                      </p:to>
                                    </p:set>
                                    <p:anim calcmode="lin" valueType="num">
                                      <p:cBhvr additive="repl">
                                        <p:cTn id="33" dur="500" fill="hold"/>
                                        <p:tgtEl>
                                          <p:spTgt spid="94219">
                                            <p:txEl>
                                              <p:pRg st="2" end="2"/>
                                            </p:txEl>
                                          </p:spTgt>
                                        </p:tgtEl>
                                        <p:attrNameLst>
                                          <p:attrName>ppt_x</p:attrName>
                                        </p:attrNameLst>
                                      </p:cBhvr>
                                      <p:tavLst>
                                        <p:tav>
                                          <p:val>
                                            <p:strVal val="0-#ppt_w/2"/>
                                          </p:val>
                                        </p:tav>
                                        <p:tav>
                                          <p:val>
                                            <p:strVal val="#ppt_x"/>
                                          </p:val>
                                        </p:tav>
                                      </p:tavLst>
                                    </p:anim>
                                    <p:anim calcmode="lin" valueType="num">
                                      <p:cBhvr additive="repl">
                                        <p:cTn id="34" dur="500" fill="hold"/>
                                        <p:tgtEl>
                                          <p:spTgt spid="94219">
                                            <p:txEl>
                                              <p:pRg st="2" end="2"/>
                                            </p:txEl>
                                          </p:spTgt>
                                        </p:tgtEl>
                                        <p:attrNameLst>
                                          <p:attrName>ppt_y</p:attrName>
                                        </p:attrNameLst>
                                      </p:cBhvr>
                                      <p:tavLst>
                                        <p:tav>
                                          <p:val>
                                            <p:strVal val="#ppt_y"/>
                                          </p:val>
                                        </p:tav>
                                        <p:tav>
                                          <p:val>
                                            <p:strVal val="#ppt_y"/>
                                          </p:val>
                                        </p:tav>
                                      </p:tavLst>
                                    </p:anim>
                                  </p:childTnLst>
                                </p:cTn>
                              </p:par>
                            </p:childTnLst>
                          </p:cTn>
                        </p:par>
                      </p:childTnLst>
                    </p:cTn>
                  </p:par>
                  <p:par>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additive="repl">
                                        <p:cTn id="39" dur="1" fill="hold">
                                          <p:stCondLst>
                                            <p:cond delay="0"/>
                                          </p:stCondLst>
                                        </p:cTn>
                                        <p:tgtEl>
                                          <p:spTgt spid="94219">
                                            <p:txEl>
                                              <p:pRg st="3" end="3"/>
                                            </p:txEl>
                                          </p:spTgt>
                                        </p:tgtEl>
                                        <p:attrNameLst>
                                          <p:attrName>style.visibility</p:attrName>
                                        </p:attrNameLst>
                                      </p:cBhvr>
                                      <p:to>
                                        <p:strVal val="visible"/>
                                      </p:to>
                                    </p:set>
                                    <p:anim calcmode="lin" valueType="num">
                                      <p:cBhvr additive="repl">
                                        <p:cTn id="40" dur="500" fill="hold"/>
                                        <p:tgtEl>
                                          <p:spTgt spid="94219">
                                            <p:txEl>
                                              <p:pRg st="3" end="3"/>
                                            </p:txEl>
                                          </p:spTgt>
                                        </p:tgtEl>
                                        <p:attrNameLst>
                                          <p:attrName>ppt_x</p:attrName>
                                        </p:attrNameLst>
                                      </p:cBhvr>
                                      <p:tavLst>
                                        <p:tav>
                                          <p:val>
                                            <p:strVal val="0-#ppt_w/2"/>
                                          </p:val>
                                        </p:tav>
                                        <p:tav>
                                          <p:val>
                                            <p:strVal val="#ppt_x"/>
                                          </p:val>
                                        </p:tav>
                                      </p:tavLst>
                                    </p:anim>
                                    <p:anim calcmode="lin" valueType="num">
                                      <p:cBhvr additive="repl">
                                        <p:cTn id="41" dur="500" fill="hold"/>
                                        <p:tgtEl>
                                          <p:spTgt spid="94219">
                                            <p:txEl>
                                              <p:pRg st="3" end="3"/>
                                            </p:txEl>
                                          </p:spTgt>
                                        </p:tgtEl>
                                        <p:attrNameLst>
                                          <p:attrName>ppt_y</p:attrName>
                                        </p:attrNameLst>
                                      </p:cBhvr>
                                      <p:tavLst>
                                        <p:tav>
                                          <p:val>
                                            <p:strVal val="#ppt_y"/>
                                          </p:val>
                                        </p:tav>
                                        <p:tav>
                                          <p:val>
                                            <p:strVal val="#ppt_y"/>
                                          </p:val>
                                        </p:tav>
                                      </p:tavLst>
                                    </p:anim>
                                  </p:childTnLst>
                                </p:cTn>
                              </p:par>
                            </p:childTnLst>
                          </p:cTn>
                        </p:par>
                      </p:childTnLst>
                    </p:cTn>
                  </p:par>
                  <p:par>
                    <p:cTn/>
                  </p:par>
                  <p:par>
                    <p:cTn id="43" fill="hold" nodeType="clickPar">
                      <p:stCondLst>
                        <p:cond delay="indefinite"/>
                      </p:stCondLst>
                      <p:childTnLst>
                        <p:par>
                          <p:cTn id="44" fill="hold" nodeType="withGroup">
                            <p:stCondLst>
                              <p:cond delay="0"/>
                            </p:stCondLst>
                            <p:childTnLst>
                              <p:par>
                                <p:cTn id="45" presetID="2" presetClass="entr" presetSubtype="8" fill="hold" nodeType="clickEffect">
                                  <p:stCondLst>
                                    <p:cond delay="0"/>
                                  </p:stCondLst>
                                  <p:childTnLst>
                                    <p:set>
                                      <p:cBhvr additive="repl">
                                        <p:cTn id="46" dur="1" fill="hold">
                                          <p:stCondLst>
                                            <p:cond delay="0"/>
                                          </p:stCondLst>
                                        </p:cTn>
                                        <p:tgtEl>
                                          <p:spTgt spid="94219">
                                            <p:txEl>
                                              <p:pRg st="4" end="4"/>
                                            </p:txEl>
                                          </p:spTgt>
                                        </p:tgtEl>
                                        <p:attrNameLst>
                                          <p:attrName>style.visibility</p:attrName>
                                        </p:attrNameLst>
                                      </p:cBhvr>
                                      <p:to>
                                        <p:strVal val="visible"/>
                                      </p:to>
                                    </p:set>
                                    <p:anim calcmode="lin" valueType="num">
                                      <p:cBhvr additive="repl">
                                        <p:cTn id="47" dur="500" fill="hold"/>
                                        <p:tgtEl>
                                          <p:spTgt spid="94219">
                                            <p:txEl>
                                              <p:pRg st="4" end="4"/>
                                            </p:txEl>
                                          </p:spTgt>
                                        </p:tgtEl>
                                        <p:attrNameLst>
                                          <p:attrName>ppt_x</p:attrName>
                                        </p:attrNameLst>
                                      </p:cBhvr>
                                      <p:tavLst>
                                        <p:tav>
                                          <p:val>
                                            <p:strVal val="0-#ppt_w/2"/>
                                          </p:val>
                                        </p:tav>
                                        <p:tav>
                                          <p:val>
                                            <p:strVal val="#ppt_x"/>
                                          </p:val>
                                        </p:tav>
                                      </p:tavLst>
                                    </p:anim>
                                    <p:anim calcmode="lin" valueType="num">
                                      <p:cBhvr additive="repl">
                                        <p:cTn id="48" dur="500" fill="hold"/>
                                        <p:tgtEl>
                                          <p:spTgt spid="94219">
                                            <p:txEl>
                                              <p:pRg st="4" end="4"/>
                                            </p:txEl>
                                          </p:spTgt>
                                        </p:tgtEl>
                                        <p:attrNameLst>
                                          <p:attrName>ppt_y</p:attrName>
                                        </p:attrNameLst>
                                      </p:cBhvr>
                                      <p:tavLst>
                                        <p:tav>
                                          <p:val>
                                            <p:strVal val="#ppt_y"/>
                                          </p:val>
                                        </p:tav>
                                        <p:tav>
                                          <p:val>
                                            <p:strVal val="#ppt_y"/>
                                          </p:val>
                                        </p:tav>
                                      </p:tavLst>
                                    </p:anim>
                                  </p:childTnLst>
                                </p:cTn>
                              </p:par>
                            </p:childTnLst>
                          </p:cTn>
                        </p:par>
                      </p:childTnLst>
                    </p:cTn>
                  </p:par>
                  <p:par>
                    <p:cTn/>
                  </p:par>
                  <p:par>
                    <p:cTn id="50" fill="hold" nodeType="clickPar">
                      <p:stCondLst>
                        <p:cond delay="indefinite"/>
                      </p:stCondLst>
                      <p:childTnLst>
                        <p:par>
                          <p:cTn id="51" fill="hold" nodeType="withGroup">
                            <p:stCondLst>
                              <p:cond delay="0"/>
                            </p:stCondLst>
                            <p:childTnLst>
                              <p:par>
                                <p:cTn id="52" presetID="2" presetClass="entr" presetSubtype="8" fill="hold" nodeType="clickEffect">
                                  <p:stCondLst>
                                    <p:cond delay="0"/>
                                  </p:stCondLst>
                                  <p:childTnLst>
                                    <p:set>
                                      <p:cBhvr additive="repl">
                                        <p:cTn id="53" dur="1" fill="hold">
                                          <p:stCondLst>
                                            <p:cond delay="0"/>
                                          </p:stCondLst>
                                        </p:cTn>
                                        <p:tgtEl>
                                          <p:spTgt spid="94219">
                                            <p:txEl>
                                              <p:pRg st="5" end="5"/>
                                            </p:txEl>
                                          </p:spTgt>
                                        </p:tgtEl>
                                        <p:attrNameLst>
                                          <p:attrName>style.visibility</p:attrName>
                                        </p:attrNameLst>
                                      </p:cBhvr>
                                      <p:to>
                                        <p:strVal val="visible"/>
                                      </p:to>
                                    </p:set>
                                    <p:anim calcmode="lin" valueType="num">
                                      <p:cBhvr additive="repl">
                                        <p:cTn id="54" dur="500" fill="hold"/>
                                        <p:tgtEl>
                                          <p:spTgt spid="94219">
                                            <p:txEl>
                                              <p:pRg st="5" end="5"/>
                                            </p:txEl>
                                          </p:spTgt>
                                        </p:tgtEl>
                                        <p:attrNameLst>
                                          <p:attrName>ppt_x</p:attrName>
                                        </p:attrNameLst>
                                      </p:cBhvr>
                                      <p:tavLst>
                                        <p:tav>
                                          <p:val>
                                            <p:strVal val="0-#ppt_w/2"/>
                                          </p:val>
                                        </p:tav>
                                        <p:tav>
                                          <p:val>
                                            <p:strVal val="#ppt_x"/>
                                          </p:val>
                                        </p:tav>
                                      </p:tavLst>
                                    </p:anim>
                                    <p:anim calcmode="lin" valueType="num">
                                      <p:cBhvr additive="repl">
                                        <p:cTn id="55" dur="500" fill="hold"/>
                                        <p:tgtEl>
                                          <p:spTgt spid="94219">
                                            <p:txEl>
                                              <p:pRg st="5" end="5"/>
                                            </p:txEl>
                                          </p:spTgt>
                                        </p:tgtEl>
                                        <p:attrNameLst>
                                          <p:attrName>ppt_y</p:attrName>
                                        </p:attrNameLst>
                                      </p:cBhvr>
                                      <p:tavLst>
                                        <p:tav>
                                          <p:val>
                                            <p:strVal val="#ppt_y"/>
                                          </p:val>
                                        </p:tav>
                                        <p:tav>
                                          <p:val>
                                            <p:strVal val="#ppt_y"/>
                                          </p:val>
                                        </p:tav>
                                      </p:tavLst>
                                    </p:anim>
                                  </p:childTnLst>
                                </p:cTn>
                              </p:par>
                            </p:childTnLst>
                          </p:cTn>
                        </p:par>
                      </p:childTnLst>
                    </p:cTn>
                  </p:par>
                  <p:par>
                    <p:cTn/>
                  </p:par>
                  <p:par>
                    <p:cTn id="57" fill="hold" nodeType="clickPar">
                      <p:stCondLst>
                        <p:cond delay="indefinite"/>
                      </p:stCondLst>
                      <p:childTnLst>
                        <p:par>
                          <p:cTn id="58" fill="hold" nodeType="withGroup">
                            <p:stCondLst>
                              <p:cond delay="0"/>
                            </p:stCondLst>
                            <p:childTnLst>
                              <p:par>
                                <p:cTn id="59" presetID="19" presetClass="entr" presetSubtype="10" fill="hold" grpId="0" nodeType="clickEffect">
                                  <p:stCondLst>
                                    <p:cond delay="0"/>
                                  </p:stCondLst>
                                  <p:childTnLst>
                                    <p:set>
                                      <p:cBhvr additive="repl">
                                        <p:cTn id="60" dur="1" fill="hold">
                                          <p:stCondLst>
                                            <p:cond delay="0"/>
                                          </p:stCondLst>
                                        </p:cTn>
                                        <p:tgtEl>
                                          <p:spTgt spid="94221"/>
                                        </p:tgtEl>
                                        <p:attrNameLst>
                                          <p:attrName>style.visibility</p:attrName>
                                        </p:attrNameLst>
                                      </p:cBhvr>
                                      <p:to>
                                        <p:strVal val="visible"/>
                                      </p:to>
                                    </p:set>
                                    <p:anim calcmode="lin" valueType="num">
                                      <p:cBhvr additive="repl">
                                        <p:cTn id="61" dur="5000" fill="hold"/>
                                        <p:tgtEl>
                                          <p:spTgt spid="94221"/>
                                        </p:tgtEl>
                                        <p:attrNameLst>
                                          <p:attrName>ppt_w</p:attrName>
                                        </p:attrNameLst>
                                      </p:cBhvr>
                                      <p:tavLst>
                                        <p:tav tm="0" fmla="#ppt_w*sin(2.5*pi*$)">
                                          <p:val>
                                            <p:strVal val="0"/>
                                          </p:val>
                                        </p:tav>
                                        <p:tav tm="100000">
                                          <p:val>
                                            <p:strVal val="1"/>
                                          </p:val>
                                        </p:tav>
                                      </p:tavLst>
                                    </p:anim>
                                    <p:anim calcmode="lin" valueType="num">
                                      <p:cBhvr additive="repl">
                                        <p:cTn id="62" dur="5000" fill="hold"/>
                                        <p:tgtEl>
                                          <p:spTgt spid="94221"/>
                                        </p:tgtEl>
                                        <p:attrNameLst>
                                          <p:attrName>ppt_h</p:attrName>
                                        </p:attrNameLst>
                                      </p:cBhvr>
                                      <p:tavLst>
                                        <p:tav>
                                          <p:val>
                                            <p:strVal val="#ppt_h"/>
                                          </p:val>
                                        </p:tav>
                                        <p:tav>
                                          <p:val>
                                            <p:strVal val="#ppt_h"/>
                                          </p:val>
                                        </p:tav>
                                      </p:tavLst>
                                    </p:anim>
                                  </p:childTnLst>
                                </p:cTn>
                              </p:par>
                            </p:childTnLst>
                          </p:cTn>
                        </p:par>
                        <p:par>
                          <p:cTn id="63" fill="hold" nodeType="afterGroup">
                            <p:stCondLst>
                              <p:cond delay="5000"/>
                            </p:stCondLst>
                            <p:childTnLst>
                              <p:par>
                                <p:cTn id="64" presetID="9" presetClass="entr" fill="hold" grpId="0" nodeType="afterEffect">
                                  <p:stCondLst>
                                    <p:cond delay="0"/>
                                  </p:stCondLst>
                                  <p:childTnLst>
                                    <p:set>
                                      <p:cBhvr additive="repl">
                                        <p:cTn id="65" dur="1" fill="hold">
                                          <p:stCondLst>
                                            <p:cond delay="0"/>
                                          </p:stCondLst>
                                        </p:cTn>
                                        <p:tgtEl>
                                          <p:spTgt spid="94222"/>
                                        </p:tgtEl>
                                        <p:attrNameLst>
                                          <p:attrName>style.visibility</p:attrName>
                                        </p:attrNameLst>
                                      </p:cBhvr>
                                      <p:to>
                                        <p:strVal val="visible"/>
                                      </p:to>
                                    </p:set>
                                    <p:animEffect transition="in" filter="dissolve">
                                      <p:cBhvr additive="repl">
                                        <p:cTn id="66" dur="500"/>
                                        <p:tgtEl>
                                          <p:spTgt spid="94222"/>
                                        </p:tgtEl>
                                      </p:cBhvr>
                                    </p:animEffect>
                                  </p:childTnLst>
                                </p:cTn>
                              </p:par>
                            </p:childTnLst>
                          </p:cTn>
                        </p:par>
                      </p:childTnLst>
                    </p:cTn>
                  </p:par>
                  <p:par>
                    <p:cTn/>
                  </p:par>
                </p:childTnLst>
              </p:cTn>
              <p:prevCondLst>
                <p:cond evt="onPrev" delay="0">
                  <p:tgtEl>
                    <p:sldTgt/>
                  </p:tgtEl>
                </p:cond>
              </p:prevCondLst>
              <p:nextCondLst>
                <p:cond evt="onNext" delay="0">
                  <p:tgtEl>
                    <p:sldTgt/>
                  </p:tgtEl>
                </p:cond>
              </p:nextCondLst>
            </p:seq>
          </p:childTnLst>
        </p:cTn>
      </p:par>
    </p:tnLst>
    <p:bldLst>
      <p:bldP spid="94221" grpId="0" animBg="1"/>
      <p:bldP spid="9422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E9B81E8F-CE8E-634D-B715-1AC6C7F88DCE}" type="slidenum">
              <a:rPr lang="en-US" sz="1400">
                <a:solidFill>
                  <a:srgbClr val="000000"/>
                </a:solidFill>
                <a:cs typeface="Arial Unicode MS" charset="0"/>
              </a:rPr>
              <a:pPr algn="r" eaLnBrk="1" hangingPunct="1">
                <a:lnSpc>
                  <a:spcPct val="95000"/>
                </a:lnSpc>
              </a:pPr>
              <a:t>59</a:t>
            </a:fld>
            <a:endParaRPr lang="en-US" sz="1400">
              <a:solidFill>
                <a:srgbClr val="000000"/>
              </a:solidFill>
              <a:cs typeface="Arial Unicode MS" charset="0"/>
            </a:endParaRPr>
          </a:p>
        </p:txBody>
      </p:sp>
      <p:sp>
        <p:nvSpPr>
          <p:cNvPr id="526339" name="Text Box 2"/>
          <p:cNvSpPr txBox="1">
            <a:spLocks noChangeArrowheads="1"/>
          </p:cNvSpPr>
          <p:nvPr/>
        </p:nvSpPr>
        <p:spPr bwMode="auto">
          <a:xfrm>
            <a:off x="6324600" y="358775"/>
            <a:ext cx="2819400"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336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7000"/>
              </a:lnSpc>
            </a:pPr>
            <a:r>
              <a:rPr lang="mn-MN" sz="3200" b="1">
                <a:solidFill>
                  <a:srgbClr val="007572"/>
                </a:solidFill>
                <a:latin typeface="Arial Narrow" charset="0"/>
              </a:rPr>
              <a:t>Саарал бүсийг хэрхэн ялгах вэ</a:t>
            </a:r>
          </a:p>
        </p:txBody>
      </p:sp>
      <p:sp>
        <p:nvSpPr>
          <p:cNvPr id="95235" name="Text Box 3"/>
          <p:cNvSpPr txBox="1">
            <a:spLocks noChangeArrowheads="1"/>
          </p:cNvSpPr>
          <p:nvPr/>
        </p:nvSpPr>
        <p:spPr bwMode="auto">
          <a:xfrm>
            <a:off x="2590800" y="533400"/>
            <a:ext cx="3657600" cy="962025"/>
          </a:xfrm>
          <a:prstGeom prst="rect">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2000" b="1">
                <a:solidFill>
                  <a:srgbClr val="FFFFFF"/>
                </a:solidFill>
                <a:latin typeface="Arial" charset="0"/>
                <a:cs typeface="Arial Unicode MS" charset="0"/>
              </a:rPr>
              <a:t>Хэрэв дадал хэвшил саарал бүс гэвэл та гайхах уу</a:t>
            </a:r>
          </a:p>
        </p:txBody>
      </p:sp>
      <p:grpSp>
        <p:nvGrpSpPr>
          <p:cNvPr id="2" name="Group 4"/>
          <p:cNvGrpSpPr>
            <a:grpSpLocks/>
          </p:cNvGrpSpPr>
          <p:nvPr/>
        </p:nvGrpSpPr>
        <p:grpSpPr bwMode="auto">
          <a:xfrm>
            <a:off x="2667000" y="1219200"/>
            <a:ext cx="3427413" cy="1228725"/>
            <a:chOff x="1680" y="768"/>
            <a:chExt cx="2159" cy="774"/>
          </a:xfrm>
        </p:grpSpPr>
        <p:sp>
          <p:nvSpPr>
            <p:cNvPr id="526374" name="AutoShape 5"/>
            <p:cNvSpPr>
              <a:spLocks noChangeArrowheads="1"/>
            </p:cNvSpPr>
            <p:nvPr/>
          </p:nvSpPr>
          <p:spPr bwMode="auto">
            <a:xfrm>
              <a:off x="2648" y="768"/>
              <a:ext cx="222" cy="178"/>
            </a:xfrm>
            <a:prstGeom prst="downArrow">
              <a:avLst>
                <a:gd name="adj1" fmla="val 50000"/>
                <a:gd name="adj2" fmla="val 25000"/>
              </a:avLst>
            </a:prstGeom>
            <a:solidFill>
              <a:srgbClr val="333333"/>
            </a:solidFill>
            <a:ln w="9360">
              <a:solidFill>
                <a:srgbClr val="333333"/>
              </a:solidFill>
              <a:miter lim="800000"/>
              <a:headEnd/>
              <a:tailEnd/>
            </a:ln>
          </p:spPr>
          <p:txBody>
            <a:bodyPr wrap="none" anchor="ctr"/>
            <a:lstStyle/>
            <a:p>
              <a:endParaRPr lang="en-US"/>
            </a:p>
          </p:txBody>
        </p:sp>
        <p:sp>
          <p:nvSpPr>
            <p:cNvPr id="526375" name="Text Box 6"/>
            <p:cNvSpPr txBox="1">
              <a:spLocks noChangeArrowheads="1"/>
            </p:cNvSpPr>
            <p:nvPr/>
          </p:nvSpPr>
          <p:spPr bwMode="auto">
            <a:xfrm>
              <a:off x="1680" y="937"/>
              <a:ext cx="2160" cy="606"/>
            </a:xfrm>
            <a:prstGeom prst="rect">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2000" b="1">
                  <a:solidFill>
                    <a:srgbClr val="FFFFFF"/>
                  </a:solidFill>
                  <a:latin typeface="Arial" charset="0"/>
                  <a:cs typeface="Arial Unicode MS" charset="0"/>
                </a:rPr>
                <a:t>Библид тухайн дадал хэвшил хориглосон байдаг уу?</a:t>
              </a:r>
            </a:p>
          </p:txBody>
        </p:sp>
      </p:grpSp>
      <p:grpSp>
        <p:nvGrpSpPr>
          <p:cNvPr id="3" name="Group 7"/>
          <p:cNvGrpSpPr>
            <a:grpSpLocks/>
          </p:cNvGrpSpPr>
          <p:nvPr/>
        </p:nvGrpSpPr>
        <p:grpSpPr bwMode="auto">
          <a:xfrm>
            <a:off x="2667000" y="2438400"/>
            <a:ext cx="3427413" cy="1041400"/>
            <a:chOff x="1680" y="1536"/>
            <a:chExt cx="2159" cy="656"/>
          </a:xfrm>
        </p:grpSpPr>
        <p:sp>
          <p:nvSpPr>
            <p:cNvPr id="526371" name="AutoShape 8"/>
            <p:cNvSpPr>
              <a:spLocks noChangeArrowheads="1"/>
            </p:cNvSpPr>
            <p:nvPr/>
          </p:nvSpPr>
          <p:spPr bwMode="auto">
            <a:xfrm>
              <a:off x="2648" y="1536"/>
              <a:ext cx="222" cy="240"/>
            </a:xfrm>
            <a:prstGeom prst="downArrow">
              <a:avLst>
                <a:gd name="adj1" fmla="val 50000"/>
                <a:gd name="adj2" fmla="val 27027"/>
              </a:avLst>
            </a:prstGeom>
            <a:solidFill>
              <a:srgbClr val="333333"/>
            </a:solidFill>
            <a:ln w="9360">
              <a:solidFill>
                <a:srgbClr val="333333"/>
              </a:solidFill>
              <a:miter lim="800000"/>
              <a:headEnd/>
              <a:tailEnd/>
            </a:ln>
          </p:spPr>
          <p:txBody>
            <a:bodyPr wrap="none" anchor="ctr"/>
            <a:lstStyle/>
            <a:p>
              <a:endParaRPr lang="en-US"/>
            </a:p>
          </p:txBody>
        </p:sp>
        <p:sp>
          <p:nvSpPr>
            <p:cNvPr id="526372" name="Text Box 9"/>
            <p:cNvSpPr txBox="1">
              <a:spLocks noChangeArrowheads="1"/>
            </p:cNvSpPr>
            <p:nvPr/>
          </p:nvSpPr>
          <p:spPr bwMode="auto">
            <a:xfrm>
              <a:off x="1680" y="1766"/>
              <a:ext cx="2160" cy="427"/>
            </a:xfrm>
            <a:prstGeom prst="rect">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2000" b="1">
                  <a:solidFill>
                    <a:srgbClr val="FFFFFF"/>
                  </a:solidFill>
                  <a:latin typeface="Arial" charset="0"/>
                  <a:cs typeface="Arial Unicode MS" charset="0"/>
                </a:rPr>
                <a:t>Үйлдэхийг библид тушаасан байна уу?</a:t>
              </a:r>
            </a:p>
          </p:txBody>
        </p:sp>
        <p:sp>
          <p:nvSpPr>
            <p:cNvPr id="526373" name="Text Box 10"/>
            <p:cNvSpPr txBox="1">
              <a:spLocks noChangeArrowheads="1"/>
            </p:cNvSpPr>
            <p:nvPr/>
          </p:nvSpPr>
          <p:spPr bwMode="auto">
            <a:xfrm>
              <a:off x="2849" y="1536"/>
              <a:ext cx="459"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2000" b="1">
                  <a:solidFill>
                    <a:srgbClr val="000000"/>
                  </a:solidFill>
                  <a:latin typeface="Arial" charset="0"/>
                  <a:cs typeface="Arial Unicode MS" charset="0"/>
                </a:rPr>
                <a:t>үгүй</a:t>
              </a:r>
            </a:p>
          </p:txBody>
        </p:sp>
      </p:grpSp>
      <p:grpSp>
        <p:nvGrpSpPr>
          <p:cNvPr id="4" name="Group 11"/>
          <p:cNvGrpSpPr>
            <a:grpSpLocks/>
          </p:cNvGrpSpPr>
          <p:nvPr/>
        </p:nvGrpSpPr>
        <p:grpSpPr bwMode="auto">
          <a:xfrm>
            <a:off x="152400" y="2489200"/>
            <a:ext cx="2665413" cy="2759075"/>
            <a:chOff x="96" y="1568"/>
            <a:chExt cx="1679" cy="1738"/>
          </a:xfrm>
        </p:grpSpPr>
        <p:sp>
          <p:nvSpPr>
            <p:cNvPr id="526369" name="AutoShape 12"/>
            <p:cNvSpPr>
              <a:spLocks noChangeArrowheads="1"/>
            </p:cNvSpPr>
            <p:nvPr/>
          </p:nvSpPr>
          <p:spPr bwMode="auto">
            <a:xfrm>
              <a:off x="850" y="1568"/>
              <a:ext cx="172" cy="1536"/>
            </a:xfrm>
            <a:prstGeom prst="downArrow">
              <a:avLst>
                <a:gd name="adj1" fmla="val 59259"/>
                <a:gd name="adj2" fmla="val 84258"/>
              </a:avLst>
            </a:prstGeom>
            <a:solidFill>
              <a:srgbClr val="333333"/>
            </a:solidFill>
            <a:ln w="9360">
              <a:solidFill>
                <a:srgbClr val="333333"/>
              </a:solidFill>
              <a:miter lim="800000"/>
              <a:headEnd/>
              <a:tailEnd/>
            </a:ln>
          </p:spPr>
          <p:txBody>
            <a:bodyPr wrap="none" anchor="ctr"/>
            <a:lstStyle/>
            <a:p>
              <a:endParaRPr lang="en-US"/>
            </a:p>
          </p:txBody>
        </p:sp>
        <p:sp>
          <p:nvSpPr>
            <p:cNvPr id="526370" name="Text Box 13"/>
            <p:cNvSpPr txBox="1">
              <a:spLocks noChangeArrowheads="1"/>
            </p:cNvSpPr>
            <p:nvPr/>
          </p:nvSpPr>
          <p:spPr bwMode="auto">
            <a:xfrm>
              <a:off x="96" y="3094"/>
              <a:ext cx="1680" cy="213"/>
            </a:xfrm>
            <a:prstGeom prst="rect">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1600" b="1">
                  <a:solidFill>
                    <a:srgbClr val="FFFFFF"/>
                  </a:solidFill>
                  <a:latin typeface="Arial" charset="0"/>
                  <a:cs typeface="Arial Unicode MS" charset="0"/>
                </a:rPr>
                <a:t>Энэ саарал бүс биш</a:t>
              </a:r>
            </a:p>
          </p:txBody>
        </p:sp>
      </p:grpSp>
      <p:grpSp>
        <p:nvGrpSpPr>
          <p:cNvPr id="5" name="Group 14"/>
          <p:cNvGrpSpPr>
            <a:grpSpLocks/>
          </p:cNvGrpSpPr>
          <p:nvPr/>
        </p:nvGrpSpPr>
        <p:grpSpPr bwMode="auto">
          <a:xfrm>
            <a:off x="152400" y="5562600"/>
            <a:ext cx="2665413" cy="901700"/>
            <a:chOff x="96" y="3504"/>
            <a:chExt cx="1679" cy="568"/>
          </a:xfrm>
        </p:grpSpPr>
        <p:sp>
          <p:nvSpPr>
            <p:cNvPr id="526367" name="AutoShape 15"/>
            <p:cNvSpPr>
              <a:spLocks noChangeArrowheads="1"/>
            </p:cNvSpPr>
            <p:nvPr/>
          </p:nvSpPr>
          <p:spPr bwMode="auto">
            <a:xfrm>
              <a:off x="850" y="3504"/>
              <a:ext cx="172" cy="223"/>
            </a:xfrm>
            <a:prstGeom prst="downArrow">
              <a:avLst>
                <a:gd name="adj1" fmla="val 50000"/>
                <a:gd name="adj2" fmla="val 32413"/>
              </a:avLst>
            </a:prstGeom>
            <a:solidFill>
              <a:srgbClr val="333333"/>
            </a:solidFill>
            <a:ln w="9360">
              <a:solidFill>
                <a:srgbClr val="333333"/>
              </a:solidFill>
              <a:miter lim="800000"/>
              <a:headEnd/>
              <a:tailEnd/>
            </a:ln>
          </p:spPr>
          <p:txBody>
            <a:bodyPr wrap="none" anchor="ctr"/>
            <a:lstStyle/>
            <a:p>
              <a:endParaRPr lang="en-US"/>
            </a:p>
          </p:txBody>
        </p:sp>
        <p:sp>
          <p:nvSpPr>
            <p:cNvPr id="526368" name="Text Box 16"/>
            <p:cNvSpPr txBox="1">
              <a:spLocks noChangeArrowheads="1"/>
            </p:cNvSpPr>
            <p:nvPr/>
          </p:nvSpPr>
          <p:spPr bwMode="auto">
            <a:xfrm>
              <a:off x="96" y="3718"/>
              <a:ext cx="1680" cy="355"/>
            </a:xfrm>
            <a:prstGeom prst="rect">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1600" b="1">
                  <a:solidFill>
                    <a:srgbClr val="FFFFFF"/>
                  </a:solidFill>
                  <a:latin typeface="Arial" charset="0"/>
                  <a:cs typeface="Arial Unicode MS" charset="0"/>
                </a:rPr>
                <a:t>Дадал хэвшил буруу тул зайлсхий</a:t>
              </a:r>
            </a:p>
          </p:txBody>
        </p:sp>
      </p:grpSp>
      <p:sp>
        <p:nvSpPr>
          <p:cNvPr id="95249" name="AutoShape 17"/>
          <p:cNvSpPr>
            <a:spLocks noChangeArrowheads="1"/>
          </p:cNvSpPr>
          <p:nvPr/>
        </p:nvSpPr>
        <p:spPr bwMode="auto">
          <a:xfrm rot="5400000">
            <a:off x="2138363" y="1757363"/>
            <a:ext cx="304800" cy="914400"/>
          </a:xfrm>
          <a:prstGeom prst="downArrow">
            <a:avLst>
              <a:gd name="adj1" fmla="val 59259"/>
              <a:gd name="adj2" fmla="val 28306"/>
            </a:avLst>
          </a:prstGeom>
          <a:solidFill>
            <a:srgbClr val="333333"/>
          </a:solidFill>
          <a:ln w="9360">
            <a:solidFill>
              <a:srgbClr val="333333"/>
            </a:solidFill>
            <a:miter lim="800000"/>
            <a:headEnd/>
            <a:tailEnd/>
          </a:ln>
        </p:spPr>
        <p:txBody>
          <a:bodyPr wrap="none" anchor="ctr"/>
          <a:lstStyle/>
          <a:p>
            <a:endParaRPr lang="en-US"/>
          </a:p>
        </p:txBody>
      </p:sp>
      <p:grpSp>
        <p:nvGrpSpPr>
          <p:cNvPr id="6" name="Group 18"/>
          <p:cNvGrpSpPr>
            <a:grpSpLocks/>
          </p:cNvGrpSpPr>
          <p:nvPr/>
        </p:nvGrpSpPr>
        <p:grpSpPr bwMode="auto">
          <a:xfrm>
            <a:off x="2895600" y="3505200"/>
            <a:ext cx="3198813" cy="1325563"/>
            <a:chOff x="1824" y="2208"/>
            <a:chExt cx="2015" cy="835"/>
          </a:xfrm>
        </p:grpSpPr>
        <p:sp>
          <p:nvSpPr>
            <p:cNvPr id="526364" name="AutoShape 19"/>
            <p:cNvSpPr>
              <a:spLocks noChangeArrowheads="1"/>
            </p:cNvSpPr>
            <p:nvPr/>
          </p:nvSpPr>
          <p:spPr bwMode="auto">
            <a:xfrm>
              <a:off x="2728" y="2208"/>
              <a:ext cx="207" cy="240"/>
            </a:xfrm>
            <a:prstGeom prst="downArrow">
              <a:avLst>
                <a:gd name="adj1" fmla="val 50000"/>
                <a:gd name="adj2" fmla="val 28986"/>
              </a:avLst>
            </a:prstGeom>
            <a:solidFill>
              <a:srgbClr val="333333"/>
            </a:solidFill>
            <a:ln w="9360">
              <a:solidFill>
                <a:srgbClr val="333333"/>
              </a:solidFill>
              <a:miter lim="800000"/>
              <a:headEnd/>
              <a:tailEnd/>
            </a:ln>
          </p:spPr>
          <p:txBody>
            <a:bodyPr wrap="none" anchor="ctr"/>
            <a:lstStyle/>
            <a:p>
              <a:endParaRPr lang="en-US"/>
            </a:p>
          </p:txBody>
        </p:sp>
        <p:sp>
          <p:nvSpPr>
            <p:cNvPr id="526365" name="Text Box 20"/>
            <p:cNvSpPr txBox="1">
              <a:spLocks noChangeArrowheads="1"/>
            </p:cNvSpPr>
            <p:nvPr/>
          </p:nvSpPr>
          <p:spPr bwMode="auto">
            <a:xfrm>
              <a:off x="1824" y="2438"/>
              <a:ext cx="2016" cy="606"/>
            </a:xfrm>
            <a:prstGeom prst="rect">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2000" b="1">
                  <a:solidFill>
                    <a:srgbClr val="FFFFFF"/>
                  </a:solidFill>
                  <a:latin typeface="Arial" charset="0"/>
                  <a:cs typeface="Arial Unicode MS" charset="0"/>
                </a:rPr>
                <a:t>Дадал хэвшил эрх мэдлийг гажуудуулах уу</a:t>
              </a:r>
              <a:r>
                <a:rPr lang="en-US" sz="2000" b="1">
                  <a:solidFill>
                    <a:srgbClr val="FFFFFF"/>
                  </a:solidFill>
                  <a:latin typeface="Arial" charset="0"/>
                  <a:cs typeface="Arial Unicode MS" charset="0"/>
                </a:rPr>
                <a:t>?</a:t>
              </a:r>
            </a:p>
          </p:txBody>
        </p:sp>
        <p:sp>
          <p:nvSpPr>
            <p:cNvPr id="526366" name="Text Box 21"/>
            <p:cNvSpPr txBox="1">
              <a:spLocks noChangeArrowheads="1"/>
            </p:cNvSpPr>
            <p:nvPr/>
          </p:nvSpPr>
          <p:spPr bwMode="auto">
            <a:xfrm>
              <a:off x="2917" y="2208"/>
              <a:ext cx="504"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b="1">
                  <a:solidFill>
                    <a:srgbClr val="000000"/>
                  </a:solidFill>
                </a:rPr>
                <a:t>үгүй</a:t>
              </a:r>
            </a:p>
          </p:txBody>
        </p:sp>
      </p:grpSp>
      <p:sp>
        <p:nvSpPr>
          <p:cNvPr id="95254" name="Text Box 22"/>
          <p:cNvSpPr txBox="1">
            <a:spLocks noChangeArrowheads="1"/>
          </p:cNvSpPr>
          <p:nvPr/>
        </p:nvSpPr>
        <p:spPr bwMode="auto">
          <a:xfrm>
            <a:off x="885825" y="1981200"/>
            <a:ext cx="803275"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2000" b="1">
                <a:solidFill>
                  <a:srgbClr val="000000"/>
                </a:solidFill>
                <a:latin typeface="Arial" charset="0"/>
                <a:cs typeface="Arial Unicode MS" charset="0"/>
              </a:rPr>
              <a:t>тийм</a:t>
            </a:r>
          </a:p>
        </p:txBody>
      </p:sp>
      <p:grpSp>
        <p:nvGrpSpPr>
          <p:cNvPr id="7" name="Group 23"/>
          <p:cNvGrpSpPr>
            <a:grpSpLocks/>
          </p:cNvGrpSpPr>
          <p:nvPr/>
        </p:nvGrpSpPr>
        <p:grpSpPr bwMode="auto">
          <a:xfrm>
            <a:off x="6324600" y="3479800"/>
            <a:ext cx="2665413" cy="1797050"/>
            <a:chOff x="3984" y="2192"/>
            <a:chExt cx="1679" cy="1132"/>
          </a:xfrm>
        </p:grpSpPr>
        <p:sp>
          <p:nvSpPr>
            <p:cNvPr id="526362" name="AutoShape 24"/>
            <p:cNvSpPr>
              <a:spLocks noChangeArrowheads="1"/>
            </p:cNvSpPr>
            <p:nvPr/>
          </p:nvSpPr>
          <p:spPr bwMode="auto">
            <a:xfrm>
              <a:off x="4759" y="2192"/>
              <a:ext cx="151" cy="912"/>
            </a:xfrm>
            <a:prstGeom prst="downArrow">
              <a:avLst>
                <a:gd name="adj1" fmla="val 59259"/>
                <a:gd name="adj2" fmla="val 56986"/>
              </a:avLst>
            </a:prstGeom>
            <a:solidFill>
              <a:srgbClr val="333333"/>
            </a:solidFill>
            <a:ln w="9360">
              <a:solidFill>
                <a:srgbClr val="333333"/>
              </a:solidFill>
              <a:miter lim="800000"/>
              <a:headEnd/>
              <a:tailEnd/>
            </a:ln>
          </p:spPr>
          <p:txBody>
            <a:bodyPr wrap="none" anchor="ctr"/>
            <a:lstStyle/>
            <a:p>
              <a:endParaRPr lang="en-US"/>
            </a:p>
          </p:txBody>
        </p:sp>
        <p:sp>
          <p:nvSpPr>
            <p:cNvPr id="526363" name="Text Box 25"/>
            <p:cNvSpPr txBox="1">
              <a:spLocks noChangeArrowheads="1"/>
            </p:cNvSpPr>
            <p:nvPr/>
          </p:nvSpPr>
          <p:spPr bwMode="auto">
            <a:xfrm>
              <a:off x="3984" y="3094"/>
              <a:ext cx="1680" cy="231"/>
            </a:xfrm>
            <a:prstGeom prst="rect">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1800" b="1">
                  <a:solidFill>
                    <a:srgbClr val="FFFFFF"/>
                  </a:solidFill>
                </a:rPr>
                <a:t>Энэ саарал бүс биш</a:t>
              </a:r>
            </a:p>
          </p:txBody>
        </p:sp>
      </p:grpSp>
      <p:grpSp>
        <p:nvGrpSpPr>
          <p:cNvPr id="8" name="Group 26"/>
          <p:cNvGrpSpPr>
            <a:grpSpLocks/>
          </p:cNvGrpSpPr>
          <p:nvPr/>
        </p:nvGrpSpPr>
        <p:grpSpPr bwMode="auto">
          <a:xfrm>
            <a:off x="6324600" y="5562600"/>
            <a:ext cx="2665413" cy="901700"/>
            <a:chOff x="3984" y="3504"/>
            <a:chExt cx="1679" cy="568"/>
          </a:xfrm>
        </p:grpSpPr>
        <p:sp>
          <p:nvSpPr>
            <p:cNvPr id="526360" name="AutoShape 27"/>
            <p:cNvSpPr>
              <a:spLocks noChangeArrowheads="1"/>
            </p:cNvSpPr>
            <p:nvPr/>
          </p:nvSpPr>
          <p:spPr bwMode="auto">
            <a:xfrm>
              <a:off x="4738" y="3504"/>
              <a:ext cx="172" cy="223"/>
            </a:xfrm>
            <a:prstGeom prst="downArrow">
              <a:avLst>
                <a:gd name="adj1" fmla="val 50000"/>
                <a:gd name="adj2" fmla="val 32413"/>
              </a:avLst>
            </a:prstGeom>
            <a:solidFill>
              <a:srgbClr val="333333"/>
            </a:solidFill>
            <a:ln w="9360">
              <a:solidFill>
                <a:srgbClr val="333333"/>
              </a:solidFill>
              <a:miter lim="800000"/>
              <a:headEnd/>
              <a:tailEnd/>
            </a:ln>
          </p:spPr>
          <p:txBody>
            <a:bodyPr wrap="none" anchor="ctr"/>
            <a:lstStyle/>
            <a:p>
              <a:endParaRPr lang="en-US"/>
            </a:p>
          </p:txBody>
        </p:sp>
        <p:sp>
          <p:nvSpPr>
            <p:cNvPr id="526361" name="Text Box 28"/>
            <p:cNvSpPr txBox="1">
              <a:spLocks noChangeArrowheads="1"/>
            </p:cNvSpPr>
            <p:nvPr/>
          </p:nvSpPr>
          <p:spPr bwMode="auto">
            <a:xfrm>
              <a:off x="3984" y="3718"/>
              <a:ext cx="1680" cy="355"/>
            </a:xfrm>
            <a:prstGeom prst="rect">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1600" b="1">
                  <a:solidFill>
                    <a:srgbClr val="FFFFFF"/>
                  </a:solidFill>
                  <a:latin typeface="Arial" charset="0"/>
                  <a:cs typeface="Arial Unicode MS" charset="0"/>
                </a:rPr>
                <a:t>Дадал хэвшил зөв тул хэрэгжүүлнэ үү</a:t>
              </a:r>
            </a:p>
          </p:txBody>
        </p:sp>
      </p:grpSp>
      <p:sp>
        <p:nvSpPr>
          <p:cNvPr id="95261" name="AutoShape 29"/>
          <p:cNvSpPr>
            <a:spLocks noChangeArrowheads="1"/>
          </p:cNvSpPr>
          <p:nvPr/>
        </p:nvSpPr>
        <p:spPr bwMode="auto">
          <a:xfrm rot="-5400000">
            <a:off x="6586538" y="2552700"/>
            <a:ext cx="304800" cy="990600"/>
          </a:xfrm>
          <a:prstGeom prst="downArrow">
            <a:avLst>
              <a:gd name="adj1" fmla="val 59259"/>
              <a:gd name="adj2" fmla="val 30664"/>
            </a:avLst>
          </a:prstGeom>
          <a:solidFill>
            <a:srgbClr val="333333"/>
          </a:solidFill>
          <a:ln w="9360">
            <a:solidFill>
              <a:srgbClr val="333333"/>
            </a:solidFill>
            <a:miter lim="800000"/>
            <a:headEnd/>
            <a:tailEnd/>
          </a:ln>
        </p:spPr>
        <p:txBody>
          <a:bodyPr wrap="none" anchor="ctr"/>
          <a:lstStyle/>
          <a:p>
            <a:endParaRPr lang="en-US"/>
          </a:p>
        </p:txBody>
      </p:sp>
      <p:sp>
        <p:nvSpPr>
          <p:cNvPr id="95262" name="Text Box 30"/>
          <p:cNvSpPr txBox="1">
            <a:spLocks noChangeArrowheads="1"/>
          </p:cNvSpPr>
          <p:nvPr/>
        </p:nvSpPr>
        <p:spPr bwMode="auto">
          <a:xfrm>
            <a:off x="7162800" y="2879725"/>
            <a:ext cx="1470025"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2000" b="1">
                <a:solidFill>
                  <a:srgbClr val="000000"/>
                </a:solidFill>
                <a:latin typeface="Arial" charset="0"/>
                <a:cs typeface="Arial Unicode MS" charset="0"/>
              </a:rPr>
              <a:t>тийм</a:t>
            </a:r>
          </a:p>
        </p:txBody>
      </p:sp>
      <p:grpSp>
        <p:nvGrpSpPr>
          <p:cNvPr id="9" name="Group 31"/>
          <p:cNvGrpSpPr>
            <a:grpSpLocks/>
          </p:cNvGrpSpPr>
          <p:nvPr/>
        </p:nvGrpSpPr>
        <p:grpSpPr bwMode="auto">
          <a:xfrm>
            <a:off x="3162300" y="5562600"/>
            <a:ext cx="2665413" cy="901700"/>
            <a:chOff x="1992" y="3504"/>
            <a:chExt cx="1679" cy="568"/>
          </a:xfrm>
        </p:grpSpPr>
        <p:sp>
          <p:nvSpPr>
            <p:cNvPr id="526358" name="AutoShape 32"/>
            <p:cNvSpPr>
              <a:spLocks noChangeArrowheads="1"/>
            </p:cNvSpPr>
            <p:nvPr/>
          </p:nvSpPr>
          <p:spPr bwMode="auto">
            <a:xfrm>
              <a:off x="2746" y="3504"/>
              <a:ext cx="172" cy="223"/>
            </a:xfrm>
            <a:prstGeom prst="downArrow">
              <a:avLst>
                <a:gd name="adj1" fmla="val 50000"/>
                <a:gd name="adj2" fmla="val 32413"/>
              </a:avLst>
            </a:prstGeom>
            <a:solidFill>
              <a:srgbClr val="333333"/>
            </a:solidFill>
            <a:ln w="9360">
              <a:solidFill>
                <a:srgbClr val="333333"/>
              </a:solidFill>
              <a:miter lim="800000"/>
              <a:headEnd/>
              <a:tailEnd/>
            </a:ln>
          </p:spPr>
          <p:txBody>
            <a:bodyPr wrap="none" anchor="ctr"/>
            <a:lstStyle/>
            <a:p>
              <a:endParaRPr lang="en-US"/>
            </a:p>
          </p:txBody>
        </p:sp>
        <p:sp>
          <p:nvSpPr>
            <p:cNvPr id="526359" name="Text Box 33"/>
            <p:cNvSpPr txBox="1">
              <a:spLocks noChangeArrowheads="1"/>
            </p:cNvSpPr>
            <p:nvPr/>
          </p:nvSpPr>
          <p:spPr bwMode="auto">
            <a:xfrm>
              <a:off x="1992" y="3718"/>
              <a:ext cx="1680" cy="355"/>
            </a:xfrm>
            <a:prstGeom prst="rect">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1600" b="1">
                  <a:solidFill>
                    <a:srgbClr val="FFFFFF"/>
                  </a:solidFill>
                  <a:latin typeface="Arial" charset="0"/>
                  <a:cs typeface="Arial Unicode MS" charset="0"/>
                </a:rPr>
                <a:t>Дадал хэвшил сайн муу 2 талтай байж болох</a:t>
              </a:r>
            </a:p>
          </p:txBody>
        </p:sp>
      </p:grpSp>
      <p:grpSp>
        <p:nvGrpSpPr>
          <p:cNvPr id="10" name="Group 34"/>
          <p:cNvGrpSpPr>
            <a:grpSpLocks/>
          </p:cNvGrpSpPr>
          <p:nvPr/>
        </p:nvGrpSpPr>
        <p:grpSpPr bwMode="auto">
          <a:xfrm>
            <a:off x="3200400" y="4572000"/>
            <a:ext cx="2665413" cy="676275"/>
            <a:chOff x="2016" y="2880"/>
            <a:chExt cx="1679" cy="426"/>
          </a:xfrm>
        </p:grpSpPr>
        <p:grpSp>
          <p:nvGrpSpPr>
            <p:cNvPr id="526354" name="Group 35"/>
            <p:cNvGrpSpPr>
              <a:grpSpLocks/>
            </p:cNvGrpSpPr>
            <p:nvPr/>
          </p:nvGrpSpPr>
          <p:grpSpPr bwMode="auto">
            <a:xfrm>
              <a:off x="2016" y="2880"/>
              <a:ext cx="1679" cy="426"/>
              <a:chOff x="2016" y="2880"/>
              <a:chExt cx="1679" cy="426"/>
            </a:xfrm>
          </p:grpSpPr>
          <p:sp>
            <p:nvSpPr>
              <p:cNvPr id="526356" name="AutoShape 36"/>
              <p:cNvSpPr>
                <a:spLocks noChangeArrowheads="1"/>
              </p:cNvSpPr>
              <p:nvPr/>
            </p:nvSpPr>
            <p:spPr bwMode="auto">
              <a:xfrm>
                <a:off x="2770" y="2880"/>
                <a:ext cx="172" cy="223"/>
              </a:xfrm>
              <a:prstGeom prst="downArrow">
                <a:avLst>
                  <a:gd name="adj1" fmla="val 50000"/>
                  <a:gd name="adj2" fmla="val 32413"/>
                </a:avLst>
              </a:prstGeom>
              <a:solidFill>
                <a:srgbClr val="333333"/>
              </a:solidFill>
              <a:ln w="9360">
                <a:solidFill>
                  <a:srgbClr val="333333"/>
                </a:solidFill>
                <a:miter lim="800000"/>
                <a:headEnd/>
                <a:tailEnd/>
              </a:ln>
            </p:spPr>
            <p:txBody>
              <a:bodyPr wrap="none" anchor="ctr"/>
              <a:lstStyle/>
              <a:p>
                <a:endParaRPr lang="en-US"/>
              </a:p>
            </p:txBody>
          </p:sp>
          <p:sp>
            <p:nvSpPr>
              <p:cNvPr id="526357" name="Text Box 37"/>
              <p:cNvSpPr txBox="1">
                <a:spLocks noChangeArrowheads="1"/>
              </p:cNvSpPr>
              <p:nvPr/>
            </p:nvSpPr>
            <p:spPr bwMode="auto">
              <a:xfrm>
                <a:off x="2016" y="3094"/>
                <a:ext cx="1680" cy="213"/>
              </a:xfrm>
              <a:prstGeom prst="rect">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1600" b="1">
                    <a:solidFill>
                      <a:srgbClr val="FFFFFF"/>
                    </a:solidFill>
                    <a:latin typeface="Arial" charset="0"/>
                    <a:cs typeface="Arial Unicode MS" charset="0"/>
                  </a:rPr>
                  <a:t>Энэ саарал бүс юм</a:t>
                </a:r>
              </a:p>
            </p:txBody>
          </p:sp>
        </p:grpSp>
        <p:sp>
          <p:nvSpPr>
            <p:cNvPr id="526355" name="Text Box 38"/>
            <p:cNvSpPr txBox="1">
              <a:spLocks noChangeArrowheads="1"/>
            </p:cNvSpPr>
            <p:nvPr/>
          </p:nvSpPr>
          <p:spPr bwMode="auto">
            <a:xfrm>
              <a:off x="3031" y="2880"/>
              <a:ext cx="504"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b="1">
                  <a:solidFill>
                    <a:srgbClr val="000000"/>
                  </a:solidFill>
                </a:rPr>
                <a:t>үгүй</a:t>
              </a:r>
            </a:p>
          </p:txBody>
        </p:sp>
      </p:gr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95235"/>
                                        </p:tgtEl>
                                        <p:attrNameLst>
                                          <p:attrName>style.visibility</p:attrName>
                                        </p:attrNameLst>
                                      </p:cBhvr>
                                      <p:to>
                                        <p:strVal val="visible"/>
                                      </p:to>
                                    </p:set>
                                    <p:animEffect transition="in" filter="wipe(left)">
                                      <p:cBhvr additive="repl">
                                        <p:cTn id="7" dur="500"/>
                                        <p:tgtEl>
                                          <p:spTgt spid="952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additive="repl">
                                        <p:cTn id="11" dur="1" fill="hold">
                                          <p:stCondLst>
                                            <p:cond delay="0"/>
                                          </p:stCondLst>
                                        </p:cTn>
                                        <p:tgtEl>
                                          <p:spTgt spid="2"/>
                                        </p:tgtEl>
                                        <p:attrNameLst>
                                          <p:attrName>style.visibility</p:attrName>
                                        </p:attrNameLst>
                                      </p:cBhvr>
                                      <p:to>
                                        <p:strVal val="visible"/>
                                      </p:to>
                                    </p:set>
                                    <p:animEffect transition="in" filter="wipe(up)">
                                      <p:cBhvr additive="repl">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additive="repl">
                                        <p:cTn id="16" dur="1" fill="hold">
                                          <p:stCondLst>
                                            <p:cond delay="0"/>
                                          </p:stCondLst>
                                        </p:cTn>
                                        <p:tgtEl>
                                          <p:spTgt spid="95249"/>
                                        </p:tgtEl>
                                        <p:attrNameLst>
                                          <p:attrName>style.visibility</p:attrName>
                                        </p:attrNameLst>
                                      </p:cBhvr>
                                      <p:to>
                                        <p:strVal val="visible"/>
                                      </p:to>
                                    </p:set>
                                    <p:animEffect transition="in" filter="wipe(right)">
                                      <p:cBhvr additive="repl">
                                        <p:cTn id="17" dur="500"/>
                                        <p:tgtEl>
                                          <p:spTgt spid="95249"/>
                                        </p:tgtEl>
                                      </p:cBhvr>
                                    </p:animEffect>
                                  </p:childTnLst>
                                </p:cTn>
                              </p:par>
                            </p:childTnLst>
                          </p:cTn>
                        </p:par>
                        <p:par>
                          <p:cTn id="18" fill="hold" nodeType="afterGroup">
                            <p:stCondLst>
                              <p:cond delay="500"/>
                            </p:stCondLst>
                            <p:childTnLst>
                              <p:par>
                                <p:cTn id="19" presetID="22" presetClass="entr" presetSubtype="1" fill="hold" nodeType="afterEffect">
                                  <p:stCondLst>
                                    <p:cond delay="0"/>
                                  </p:stCondLst>
                                  <p:childTnLst>
                                    <p:set>
                                      <p:cBhvr additive="repl">
                                        <p:cTn id="20" dur="1" fill="hold">
                                          <p:stCondLst>
                                            <p:cond delay="0"/>
                                          </p:stCondLst>
                                        </p:cTn>
                                        <p:tgtEl>
                                          <p:spTgt spid="95254">
                                            <p:txEl>
                                              <p:pRg st="0" end="0"/>
                                            </p:txEl>
                                          </p:spTgt>
                                        </p:tgtEl>
                                        <p:attrNameLst>
                                          <p:attrName>style.visibility</p:attrName>
                                        </p:attrNameLst>
                                      </p:cBhvr>
                                      <p:to>
                                        <p:strVal val="visible"/>
                                      </p:to>
                                    </p:set>
                                    <p:animEffect transition="in" filter="wipe(up)">
                                      <p:cBhvr additive="repl">
                                        <p:cTn id="21" dur="500"/>
                                        <p:tgtEl>
                                          <p:spTgt spid="95254">
                                            <p:txEl>
                                              <p:pRg st="0" end="0"/>
                                            </p:txEl>
                                          </p:spTgt>
                                        </p:tgtEl>
                                      </p:cBhvr>
                                    </p:animEffect>
                                  </p:childTnLst>
                                </p:cTn>
                              </p:par>
                            </p:childTnLst>
                          </p:cTn>
                        </p:par>
                        <p:par>
                          <p:cTn id="22" fill="hold" nodeType="afterGroup">
                            <p:stCondLst>
                              <p:cond delay="1000"/>
                            </p:stCondLst>
                            <p:childTnLst>
                              <p:par>
                                <p:cTn id="23" presetID="22" presetClass="entr" presetSubtype="1" fill="hold" nodeType="afterEffect">
                                  <p:stCondLst>
                                    <p:cond delay="0"/>
                                  </p:stCondLst>
                                  <p:childTnLst>
                                    <p:set>
                                      <p:cBhvr additive="repl">
                                        <p:cTn id="24" dur="1" fill="hold">
                                          <p:stCondLst>
                                            <p:cond delay="0"/>
                                          </p:stCondLst>
                                        </p:cTn>
                                        <p:tgtEl>
                                          <p:spTgt spid="4"/>
                                        </p:tgtEl>
                                        <p:attrNameLst>
                                          <p:attrName>style.visibility</p:attrName>
                                        </p:attrNameLst>
                                      </p:cBhvr>
                                      <p:to>
                                        <p:strVal val="visible"/>
                                      </p:to>
                                    </p:set>
                                    <p:animEffect transition="in" filter="wipe(up)">
                                      <p:cBhvr additive="repl">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additive="repl">
                                        <p:cTn id="29" dur="1" fill="hold">
                                          <p:stCondLst>
                                            <p:cond delay="0"/>
                                          </p:stCondLst>
                                        </p:cTn>
                                        <p:tgtEl>
                                          <p:spTgt spid="5"/>
                                        </p:tgtEl>
                                        <p:attrNameLst>
                                          <p:attrName>style.visibility</p:attrName>
                                        </p:attrNameLst>
                                      </p:cBhvr>
                                      <p:to>
                                        <p:strVal val="visible"/>
                                      </p:to>
                                    </p:set>
                                    <p:animEffect transition="in" filter="wipe(up)">
                                      <p:cBhvr additive="repl">
                                        <p:cTn id="30" dur="5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nodeType="clickEffect">
                                  <p:stCondLst>
                                    <p:cond delay="0"/>
                                  </p:stCondLst>
                                  <p:childTnLst>
                                    <p:set>
                                      <p:cBhvr additive="repl">
                                        <p:cTn id="34" dur="1" fill="hold">
                                          <p:stCondLst>
                                            <p:cond delay="0"/>
                                          </p:stCondLst>
                                        </p:cTn>
                                        <p:tgtEl>
                                          <p:spTgt spid="3"/>
                                        </p:tgtEl>
                                        <p:attrNameLst>
                                          <p:attrName>style.visibility</p:attrName>
                                        </p:attrNameLst>
                                      </p:cBhvr>
                                      <p:to>
                                        <p:strVal val="visible"/>
                                      </p:to>
                                    </p:set>
                                    <p:animEffect transition="in" filter="wipe(up)">
                                      <p:cBhvr additive="repl">
                                        <p:cTn id="35" dur="500"/>
                                        <p:tgtEl>
                                          <p:spTgt spid="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additive="repl">
                                        <p:cTn id="39" dur="1" fill="hold">
                                          <p:stCondLst>
                                            <p:cond delay="0"/>
                                          </p:stCondLst>
                                        </p:cTn>
                                        <p:tgtEl>
                                          <p:spTgt spid="95261"/>
                                        </p:tgtEl>
                                        <p:attrNameLst>
                                          <p:attrName>style.visibility</p:attrName>
                                        </p:attrNameLst>
                                      </p:cBhvr>
                                      <p:to>
                                        <p:strVal val="visible"/>
                                      </p:to>
                                    </p:set>
                                    <p:animEffect transition="in" filter="wipe(left)">
                                      <p:cBhvr additive="repl">
                                        <p:cTn id="40" dur="500"/>
                                        <p:tgtEl>
                                          <p:spTgt spid="95261"/>
                                        </p:tgtEl>
                                      </p:cBhvr>
                                    </p:animEffect>
                                  </p:childTnLst>
                                </p:cTn>
                              </p:par>
                            </p:childTnLst>
                          </p:cTn>
                        </p:par>
                        <p:par>
                          <p:cTn id="41" fill="hold" nodeType="afterGroup">
                            <p:stCondLst>
                              <p:cond delay="500"/>
                            </p:stCondLst>
                            <p:childTnLst>
                              <p:par>
                                <p:cTn id="42" presetID="22" presetClass="entr" presetSubtype="1" fill="hold" nodeType="afterEffect">
                                  <p:stCondLst>
                                    <p:cond delay="0"/>
                                  </p:stCondLst>
                                  <p:childTnLst>
                                    <p:set>
                                      <p:cBhvr additive="repl">
                                        <p:cTn id="43" dur="1" fill="hold">
                                          <p:stCondLst>
                                            <p:cond delay="0"/>
                                          </p:stCondLst>
                                        </p:cTn>
                                        <p:tgtEl>
                                          <p:spTgt spid="95262">
                                            <p:txEl>
                                              <p:pRg st="0" end="0"/>
                                            </p:txEl>
                                          </p:spTgt>
                                        </p:tgtEl>
                                        <p:attrNameLst>
                                          <p:attrName>style.visibility</p:attrName>
                                        </p:attrNameLst>
                                      </p:cBhvr>
                                      <p:to>
                                        <p:strVal val="visible"/>
                                      </p:to>
                                    </p:set>
                                    <p:animEffect transition="in" filter="wipe(up)">
                                      <p:cBhvr additive="repl">
                                        <p:cTn id="44" dur="500"/>
                                        <p:tgtEl>
                                          <p:spTgt spid="95262">
                                            <p:txEl>
                                              <p:pRg st="0" end="0"/>
                                            </p:txEl>
                                          </p:spTgt>
                                        </p:tgtEl>
                                      </p:cBhvr>
                                    </p:animEffect>
                                  </p:childTnLst>
                                </p:cTn>
                              </p:par>
                            </p:childTnLst>
                          </p:cTn>
                        </p:par>
                        <p:par>
                          <p:cTn id="45" fill="hold" nodeType="afterGroup">
                            <p:stCondLst>
                              <p:cond delay="1000"/>
                            </p:stCondLst>
                            <p:childTnLst>
                              <p:par>
                                <p:cTn id="46" presetID="22" presetClass="entr" presetSubtype="1" fill="hold" nodeType="afterEffect">
                                  <p:stCondLst>
                                    <p:cond delay="0"/>
                                  </p:stCondLst>
                                  <p:childTnLst>
                                    <p:set>
                                      <p:cBhvr additive="repl">
                                        <p:cTn id="47" dur="1" fill="hold">
                                          <p:stCondLst>
                                            <p:cond delay="0"/>
                                          </p:stCondLst>
                                        </p:cTn>
                                        <p:tgtEl>
                                          <p:spTgt spid="7"/>
                                        </p:tgtEl>
                                        <p:attrNameLst>
                                          <p:attrName>style.visibility</p:attrName>
                                        </p:attrNameLst>
                                      </p:cBhvr>
                                      <p:to>
                                        <p:strVal val="visible"/>
                                      </p:to>
                                    </p:set>
                                    <p:animEffect transition="in" filter="wipe(up)">
                                      <p:cBhvr additive="repl">
                                        <p:cTn id="48" dur="500"/>
                                        <p:tgtEl>
                                          <p:spTgt spid="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1" fill="hold" nodeType="clickEffect">
                                  <p:stCondLst>
                                    <p:cond delay="0"/>
                                  </p:stCondLst>
                                  <p:childTnLst>
                                    <p:set>
                                      <p:cBhvr additive="repl">
                                        <p:cTn id="52" dur="1" fill="hold">
                                          <p:stCondLst>
                                            <p:cond delay="0"/>
                                          </p:stCondLst>
                                        </p:cTn>
                                        <p:tgtEl>
                                          <p:spTgt spid="8"/>
                                        </p:tgtEl>
                                        <p:attrNameLst>
                                          <p:attrName>style.visibility</p:attrName>
                                        </p:attrNameLst>
                                      </p:cBhvr>
                                      <p:to>
                                        <p:strVal val="visible"/>
                                      </p:to>
                                    </p:set>
                                    <p:animEffect transition="in" filter="wipe(up)">
                                      <p:cBhvr additive="repl">
                                        <p:cTn id="53" dur="500"/>
                                        <p:tgtEl>
                                          <p:spTgt spid="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1" fill="hold" nodeType="clickEffect">
                                  <p:stCondLst>
                                    <p:cond delay="0"/>
                                  </p:stCondLst>
                                  <p:childTnLst>
                                    <p:set>
                                      <p:cBhvr additive="repl">
                                        <p:cTn id="57" dur="1" fill="hold">
                                          <p:stCondLst>
                                            <p:cond delay="0"/>
                                          </p:stCondLst>
                                        </p:cTn>
                                        <p:tgtEl>
                                          <p:spTgt spid="6"/>
                                        </p:tgtEl>
                                        <p:attrNameLst>
                                          <p:attrName>style.visibility</p:attrName>
                                        </p:attrNameLst>
                                      </p:cBhvr>
                                      <p:to>
                                        <p:strVal val="visible"/>
                                      </p:to>
                                    </p:set>
                                    <p:animEffect transition="in" filter="wipe(up)">
                                      <p:cBhvr additive="repl">
                                        <p:cTn id="58" dur="500"/>
                                        <p:tgtEl>
                                          <p:spTgt spid="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1" fill="hold" nodeType="clickEffect">
                                  <p:stCondLst>
                                    <p:cond delay="0"/>
                                  </p:stCondLst>
                                  <p:childTnLst>
                                    <p:set>
                                      <p:cBhvr additive="repl">
                                        <p:cTn id="62" dur="1" fill="hold">
                                          <p:stCondLst>
                                            <p:cond delay="0"/>
                                          </p:stCondLst>
                                        </p:cTn>
                                        <p:tgtEl>
                                          <p:spTgt spid="10"/>
                                        </p:tgtEl>
                                        <p:attrNameLst>
                                          <p:attrName>style.visibility</p:attrName>
                                        </p:attrNameLst>
                                      </p:cBhvr>
                                      <p:to>
                                        <p:strVal val="visible"/>
                                      </p:to>
                                    </p:set>
                                    <p:animEffect transition="in" filter="wipe(up)">
                                      <p:cBhvr additive="repl">
                                        <p:cTn id="63" dur="500"/>
                                        <p:tgtEl>
                                          <p:spTgt spid="10"/>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1" fill="hold" nodeType="clickEffect">
                                  <p:stCondLst>
                                    <p:cond delay="0"/>
                                  </p:stCondLst>
                                  <p:childTnLst>
                                    <p:set>
                                      <p:cBhvr additive="repl">
                                        <p:cTn id="67" dur="1" fill="hold">
                                          <p:stCondLst>
                                            <p:cond delay="0"/>
                                          </p:stCondLst>
                                        </p:cTn>
                                        <p:tgtEl>
                                          <p:spTgt spid="9"/>
                                        </p:tgtEl>
                                        <p:attrNameLst>
                                          <p:attrName>style.visibility</p:attrName>
                                        </p:attrNameLst>
                                      </p:cBhvr>
                                      <p:to>
                                        <p:strVal val="visible"/>
                                      </p:to>
                                    </p:set>
                                    <p:animEffect transition="in" filter="wipe(up)">
                                      <p:cBhvr additive="repl">
                                        <p:cTn id="6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49" grpId="0" animBg="1"/>
      <p:bldP spid="952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Text Box 1"/>
          <p:cNvSpPr txBox="1">
            <a:spLocks noChangeArrowheads="1"/>
          </p:cNvSpPr>
          <p:nvPr/>
        </p:nvSpPr>
        <p:spPr bwMode="auto">
          <a:xfrm>
            <a:off x="6553200" y="6248400"/>
            <a:ext cx="21304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C5C6D990-1220-BF43-8F62-7BF863A71687}" type="slidenum">
              <a:rPr lang="en-US" sz="1200">
                <a:solidFill>
                  <a:srgbClr val="FFFFFF"/>
                </a:solidFill>
                <a:latin typeface="Arial" charset="0"/>
                <a:cs typeface="Arial Unicode MS" charset="0"/>
              </a:rPr>
              <a:pPr algn="r" eaLnBrk="1" hangingPunct="1">
                <a:lnSpc>
                  <a:spcPct val="93000"/>
                </a:lnSpc>
              </a:pPr>
              <a:t>6</a:t>
            </a:fld>
            <a:endParaRPr lang="en-US" sz="1200">
              <a:solidFill>
                <a:srgbClr val="FFFFFF"/>
              </a:solidFill>
              <a:latin typeface="Arial" charset="0"/>
              <a:cs typeface="Arial Unicode MS" charset="0"/>
            </a:endParaRPr>
          </a:p>
        </p:txBody>
      </p:sp>
      <p:sp>
        <p:nvSpPr>
          <p:cNvPr id="417795" name="Text Box 2"/>
          <p:cNvSpPr txBox="1">
            <a:spLocks noChangeArrowheads="1"/>
          </p:cNvSpPr>
          <p:nvPr/>
        </p:nvSpPr>
        <p:spPr bwMode="auto">
          <a:xfrm>
            <a:off x="4191000" y="228600"/>
            <a:ext cx="4267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8136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3900">
                <a:solidFill>
                  <a:srgbClr val="FFFFFF"/>
                </a:solidFill>
                <a:latin typeface="Arial" charset="0"/>
              </a:rPr>
              <a:t>Шалтгаан</a:t>
            </a:r>
          </a:p>
        </p:txBody>
      </p:sp>
      <p:pic>
        <p:nvPicPr>
          <p:cNvPr id="4177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913313"/>
            <a:ext cx="2362200"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779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71500"/>
            <a:ext cx="39846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0965" name="AutoShape 5"/>
          <p:cNvSpPr>
            <a:spLocks noChangeArrowheads="1"/>
          </p:cNvSpPr>
          <p:nvPr/>
        </p:nvSpPr>
        <p:spPr bwMode="auto">
          <a:xfrm>
            <a:off x="4343400" y="914400"/>
            <a:ext cx="4800600" cy="5029200"/>
          </a:xfrm>
          <a:prstGeom prst="wedgeRoundRectCallout">
            <a:avLst>
              <a:gd name="adj1" fmla="val -76444"/>
              <a:gd name="adj2" fmla="val -5060"/>
              <a:gd name="adj3" fmla="val 16667"/>
            </a:avLst>
          </a:prstGeom>
          <a:solidFill>
            <a:srgbClr val="FFFFFF"/>
          </a:solidFill>
          <a:ln w="9360">
            <a:solidFill>
              <a:srgbClr val="FFFFFF"/>
            </a:solidFill>
            <a:miter lim="800000"/>
            <a:headEnd/>
            <a:tailEnd/>
          </a:ln>
        </p:spPr>
        <p:txBody>
          <a:bodyPr lIns="90000" tIns="58320" rIns="90000" bIns="46800"/>
          <a:lstStyle/>
          <a:p>
            <a:pPr marL="457200" indent="-457200">
              <a:lnSpc>
                <a:spcPct val="95000"/>
              </a:lnSpc>
              <a:spcBef>
                <a:spcPts val="500"/>
              </a:spcBef>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mn-MN" sz="1800" b="1">
                <a:solidFill>
                  <a:srgbClr val="0A0A10"/>
                </a:solidFill>
                <a:cs typeface="Times New Roman" charset="0"/>
              </a:rPr>
              <a:t>Эдгээр </a:t>
            </a:r>
            <a:r>
              <a:rPr lang="en-US" sz="1800" b="1">
                <a:solidFill>
                  <a:srgbClr val="0A0A10"/>
                </a:solidFill>
                <a:cs typeface="Times New Roman" charset="0"/>
              </a:rPr>
              <a:t>захи</a:t>
            </a:r>
            <a:r>
              <a:rPr lang="mn-MN" sz="1800" b="1">
                <a:solidFill>
                  <a:srgbClr val="0A0A10"/>
                </a:solidFill>
                <a:cs typeface="Times New Roman" charset="0"/>
              </a:rPr>
              <a:t>длуудыг бичих болсон шалтгаанууд</a:t>
            </a:r>
            <a:r>
              <a:rPr lang="en-US" sz="1800" b="1">
                <a:solidFill>
                  <a:srgbClr val="0A0A10"/>
                </a:solidFill>
                <a:cs typeface="Times New Roman" charset="0"/>
              </a:rPr>
              <a:t>:</a:t>
            </a:r>
          </a:p>
          <a:p>
            <a:pPr marL="457200" indent="-457200">
              <a:lnSpc>
                <a:spcPct val="95000"/>
              </a:lnSpc>
              <a:spcBef>
                <a:spcPts val="500"/>
              </a:spcBef>
              <a:buClr>
                <a:srgbClr val="0A0A10"/>
              </a:buClr>
              <a:buFont typeface="Times New Roman" charset="0"/>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US" sz="1800" b="1">
                <a:solidFill>
                  <a:srgbClr val="0A0A10"/>
                </a:solidFill>
                <a:cs typeface="Times New Roman" charset="0"/>
              </a:rPr>
              <a:t>Тэднийг очиж харахын хүсэж байгаагаа хэлэх, ингэснээр Испанид хүрэх арга зам болох Ром дахь сүмд туслалцаа болох болно. </a:t>
            </a:r>
          </a:p>
          <a:p>
            <a:pPr marL="457200" indent="-457200">
              <a:lnSpc>
                <a:spcPct val="95000"/>
              </a:lnSpc>
              <a:spcBef>
                <a:spcPts val="500"/>
              </a:spcBef>
              <a:buClr>
                <a:srgbClr val="0A0A10"/>
              </a:buClr>
              <a:buFont typeface="Times New Roman" charset="0"/>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US" sz="1800" b="1">
                <a:solidFill>
                  <a:srgbClr val="0A0A10"/>
                </a:solidFill>
                <a:cs typeface="Times New Roman" charset="0"/>
              </a:rPr>
              <a:t>Итгэлээрээ аврагдах тухай товч тодорхой, ойлгомжтой илтгэх</a:t>
            </a:r>
          </a:p>
          <a:p>
            <a:pPr marL="457200" indent="-457200">
              <a:lnSpc>
                <a:spcPct val="95000"/>
              </a:lnSpc>
              <a:spcBef>
                <a:spcPts val="500"/>
              </a:spcBef>
              <a:buClr>
                <a:srgbClr val="0A0A10"/>
              </a:buClr>
              <a:buFont typeface="Times New Roman" charset="0"/>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US" sz="1800" b="1">
                <a:solidFill>
                  <a:srgbClr val="0A0A10"/>
                </a:solidFill>
                <a:cs typeface="Times New Roman" charset="0"/>
              </a:rPr>
              <a:t>Ромын Христэд итгэгч нарын доторх Иудей Харийрны хоорондын тэмцлийг зогсоох</a:t>
            </a:r>
          </a:p>
          <a:p>
            <a:pPr marL="457200" indent="-457200">
              <a:lnSpc>
                <a:spcPct val="95000"/>
              </a:lnSpc>
              <a:spcBef>
                <a:spcPts val="500"/>
              </a:spcBef>
              <a:buClr>
                <a:srgbClr val="0A0A10"/>
              </a:buClr>
              <a:buFont typeface="Times New Roman" charset="0"/>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pPr>
            <a:r>
              <a:rPr lang="en-US" sz="1800" b="1">
                <a:solidFill>
                  <a:srgbClr val="0A0A10"/>
                </a:solidFill>
                <a:cs typeface="Times New Roman" charset="0"/>
              </a:rPr>
              <a:t>Бурханы хувьд хэрхэн зөвт хүн байх тухай тайлбарлах</a:t>
            </a:r>
          </a:p>
        </p:txBody>
      </p:sp>
      <p:pic>
        <p:nvPicPr>
          <p:cNvPr id="41779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943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1780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5772150"/>
            <a:ext cx="141763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xmlns:p14="http://schemas.microsoft.com/office/powerpoint/2010/main">
    <p:blinds dir="vert"/>
  </p:transition>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40965"/>
                                        </p:tgtEl>
                                        <p:attrNameLst>
                                          <p:attrName>style.visibility</p:attrName>
                                        </p:attrNameLst>
                                      </p:cBhvr>
                                      <p:to>
                                        <p:strVal val="visible"/>
                                      </p:to>
                                    </p:set>
                                    <p:animEffect transition="in" filter="dissolve">
                                      <p:cBhvr additive="repl">
                                        <p:cTn id="7" dur="500"/>
                                        <p:tgtEl>
                                          <p:spTgt spid="40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36156D25-30E7-0943-9F82-46FC4FBC4EA7}" type="slidenum">
              <a:rPr lang="en-US" sz="1400">
                <a:solidFill>
                  <a:srgbClr val="000000"/>
                </a:solidFill>
                <a:cs typeface="Arial Unicode MS" charset="0"/>
              </a:rPr>
              <a:pPr algn="r" eaLnBrk="1" hangingPunct="1">
                <a:lnSpc>
                  <a:spcPct val="95000"/>
                </a:lnSpc>
              </a:pPr>
              <a:t>60</a:t>
            </a:fld>
            <a:endParaRPr lang="en-US" sz="1400">
              <a:solidFill>
                <a:srgbClr val="000000"/>
              </a:solidFill>
              <a:cs typeface="Arial Unicode MS" charset="0"/>
            </a:endParaRPr>
          </a:p>
        </p:txBody>
      </p:sp>
      <p:sp>
        <p:nvSpPr>
          <p:cNvPr id="528387" name="Text Box 2"/>
          <p:cNvSpPr txBox="1">
            <a:spLocks noChangeArrowheads="1"/>
          </p:cNvSpPr>
          <p:nvPr/>
        </p:nvSpPr>
        <p:spPr bwMode="auto">
          <a:xfrm>
            <a:off x="6248400" y="762000"/>
            <a:ext cx="3124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336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7000"/>
              </a:lnSpc>
            </a:pPr>
            <a:r>
              <a:rPr lang="mn-MN" sz="3200" b="1">
                <a:solidFill>
                  <a:srgbClr val="007572"/>
                </a:solidFill>
                <a:latin typeface="Arial Narrow" charset="0"/>
              </a:rPr>
              <a:t>Саарал бүсийг хэрхэн өөрөө удирдах вэ</a:t>
            </a:r>
          </a:p>
        </p:txBody>
      </p:sp>
      <p:sp>
        <p:nvSpPr>
          <p:cNvPr id="96259" name="Text Box 3"/>
          <p:cNvSpPr txBox="1">
            <a:spLocks noChangeArrowheads="1"/>
          </p:cNvSpPr>
          <p:nvPr/>
        </p:nvSpPr>
        <p:spPr bwMode="auto">
          <a:xfrm>
            <a:off x="762000" y="0"/>
            <a:ext cx="3581400" cy="677863"/>
          </a:xfrm>
          <a:prstGeom prst="rect">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2000" b="1">
                <a:solidFill>
                  <a:srgbClr val="FFFFFF"/>
                </a:solidFill>
                <a:latin typeface="Arial" charset="0"/>
                <a:cs typeface="Arial Unicode MS" charset="0"/>
              </a:rPr>
              <a:t>Үүнийг бичээст хориглосон уу</a:t>
            </a:r>
            <a:r>
              <a:rPr lang="en-US" sz="2000" b="1">
                <a:solidFill>
                  <a:srgbClr val="FFFFFF"/>
                </a:solidFill>
                <a:latin typeface="Arial" charset="0"/>
                <a:cs typeface="Arial Unicode MS" charset="0"/>
              </a:rPr>
              <a:t>?</a:t>
            </a:r>
          </a:p>
        </p:txBody>
      </p:sp>
      <p:grpSp>
        <p:nvGrpSpPr>
          <p:cNvPr id="2" name="Group 4"/>
          <p:cNvGrpSpPr>
            <a:grpSpLocks/>
          </p:cNvGrpSpPr>
          <p:nvPr/>
        </p:nvGrpSpPr>
        <p:grpSpPr bwMode="auto">
          <a:xfrm>
            <a:off x="762000" y="609600"/>
            <a:ext cx="3578225" cy="1041400"/>
            <a:chOff x="480" y="384"/>
            <a:chExt cx="2254" cy="656"/>
          </a:xfrm>
        </p:grpSpPr>
        <p:sp>
          <p:nvSpPr>
            <p:cNvPr id="528431" name="AutoShape 5"/>
            <p:cNvSpPr>
              <a:spLocks noChangeArrowheads="1"/>
            </p:cNvSpPr>
            <p:nvPr/>
          </p:nvSpPr>
          <p:spPr bwMode="auto">
            <a:xfrm>
              <a:off x="1491" y="384"/>
              <a:ext cx="232" cy="240"/>
            </a:xfrm>
            <a:prstGeom prst="downArrow">
              <a:avLst>
                <a:gd name="adj1" fmla="val 50000"/>
                <a:gd name="adj2" fmla="val 25862"/>
              </a:avLst>
            </a:prstGeom>
            <a:solidFill>
              <a:srgbClr val="333333"/>
            </a:solidFill>
            <a:ln w="9360">
              <a:solidFill>
                <a:srgbClr val="333333"/>
              </a:solidFill>
              <a:miter lim="800000"/>
              <a:headEnd/>
              <a:tailEnd/>
            </a:ln>
          </p:spPr>
          <p:txBody>
            <a:bodyPr wrap="none" anchor="ctr"/>
            <a:lstStyle/>
            <a:p>
              <a:endParaRPr lang="en-US"/>
            </a:p>
          </p:txBody>
        </p:sp>
        <p:sp>
          <p:nvSpPr>
            <p:cNvPr id="528432" name="Text Box 6"/>
            <p:cNvSpPr txBox="1">
              <a:spLocks noChangeArrowheads="1"/>
            </p:cNvSpPr>
            <p:nvPr/>
          </p:nvSpPr>
          <p:spPr bwMode="auto">
            <a:xfrm>
              <a:off x="480" y="614"/>
              <a:ext cx="2255" cy="427"/>
            </a:xfrm>
            <a:prstGeom prst="rect">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2000" b="1">
                  <a:solidFill>
                    <a:srgbClr val="FFFFFF"/>
                  </a:solidFill>
                  <a:latin typeface="Arial" charset="0"/>
                  <a:cs typeface="Arial Unicode MS" charset="0"/>
                </a:rPr>
                <a:t>Та хүлээн зөвшөөрч чадахгүй зүйл үү</a:t>
              </a:r>
              <a:r>
                <a:rPr lang="en-US" sz="2000" b="1">
                  <a:solidFill>
                    <a:srgbClr val="FFFFFF"/>
                  </a:solidFill>
                  <a:latin typeface="Arial" charset="0"/>
                  <a:cs typeface="Arial Unicode MS" charset="0"/>
                </a:rPr>
                <a:t>?</a:t>
              </a:r>
            </a:p>
          </p:txBody>
        </p:sp>
        <p:sp>
          <p:nvSpPr>
            <p:cNvPr id="528433" name="Text Box 7"/>
            <p:cNvSpPr txBox="1">
              <a:spLocks noChangeArrowheads="1"/>
            </p:cNvSpPr>
            <p:nvPr/>
          </p:nvSpPr>
          <p:spPr bwMode="auto">
            <a:xfrm>
              <a:off x="1703" y="384"/>
              <a:ext cx="459"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2000" b="1">
                  <a:solidFill>
                    <a:srgbClr val="000000"/>
                  </a:solidFill>
                  <a:latin typeface="Arial" charset="0"/>
                  <a:cs typeface="Arial Unicode MS" charset="0"/>
                </a:rPr>
                <a:t>үгүй</a:t>
              </a:r>
            </a:p>
          </p:txBody>
        </p:sp>
      </p:grpSp>
      <p:grpSp>
        <p:nvGrpSpPr>
          <p:cNvPr id="3" name="Group 8"/>
          <p:cNvGrpSpPr>
            <a:grpSpLocks/>
          </p:cNvGrpSpPr>
          <p:nvPr/>
        </p:nvGrpSpPr>
        <p:grpSpPr bwMode="auto">
          <a:xfrm>
            <a:off x="4800600" y="381000"/>
            <a:ext cx="2663825" cy="6734175"/>
            <a:chOff x="3024" y="240"/>
            <a:chExt cx="1678" cy="4242"/>
          </a:xfrm>
        </p:grpSpPr>
        <p:sp>
          <p:nvSpPr>
            <p:cNvPr id="528429" name="AutoShape 9"/>
            <p:cNvSpPr>
              <a:spLocks noChangeArrowheads="1"/>
            </p:cNvSpPr>
            <p:nvPr/>
          </p:nvSpPr>
          <p:spPr bwMode="auto">
            <a:xfrm>
              <a:off x="3743" y="240"/>
              <a:ext cx="213" cy="3647"/>
            </a:xfrm>
            <a:prstGeom prst="downArrow">
              <a:avLst>
                <a:gd name="adj1" fmla="val 58685"/>
                <a:gd name="adj2" fmla="val 75543"/>
              </a:avLst>
            </a:prstGeom>
            <a:solidFill>
              <a:srgbClr val="333333"/>
            </a:solidFill>
            <a:ln w="9360">
              <a:solidFill>
                <a:srgbClr val="333333"/>
              </a:solidFill>
              <a:miter lim="800000"/>
              <a:headEnd/>
              <a:tailEnd/>
            </a:ln>
          </p:spPr>
          <p:txBody>
            <a:bodyPr wrap="none" anchor="ctr"/>
            <a:lstStyle/>
            <a:p>
              <a:endParaRPr lang="en-US"/>
            </a:p>
          </p:txBody>
        </p:sp>
        <p:sp>
          <p:nvSpPr>
            <p:cNvPr id="528430" name="Text Box 10"/>
            <p:cNvSpPr txBox="1">
              <a:spLocks noChangeArrowheads="1"/>
            </p:cNvSpPr>
            <p:nvPr/>
          </p:nvSpPr>
          <p:spPr bwMode="auto">
            <a:xfrm>
              <a:off x="3024" y="3877"/>
              <a:ext cx="1679" cy="606"/>
            </a:xfrm>
            <a:prstGeom prst="rect">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2000" b="1">
                  <a:solidFill>
                    <a:srgbClr val="FFFFFF"/>
                  </a:solidFill>
                  <a:latin typeface="Arial" charset="0"/>
                  <a:cs typeface="Arial Unicode MS" charset="0"/>
                </a:rPr>
                <a:t>Тухайн дадал хэвшлээс зайлсхий</a:t>
              </a:r>
            </a:p>
          </p:txBody>
        </p:sp>
      </p:grpSp>
      <p:grpSp>
        <p:nvGrpSpPr>
          <p:cNvPr id="4" name="Group 11"/>
          <p:cNvGrpSpPr>
            <a:grpSpLocks/>
          </p:cNvGrpSpPr>
          <p:nvPr/>
        </p:nvGrpSpPr>
        <p:grpSpPr bwMode="auto">
          <a:xfrm>
            <a:off x="4341813" y="152400"/>
            <a:ext cx="1673225" cy="393700"/>
            <a:chOff x="2735" y="96"/>
            <a:chExt cx="1054" cy="248"/>
          </a:xfrm>
        </p:grpSpPr>
        <p:sp>
          <p:nvSpPr>
            <p:cNvPr id="528427" name="AutoShape 12"/>
            <p:cNvSpPr>
              <a:spLocks noChangeArrowheads="1"/>
            </p:cNvSpPr>
            <p:nvPr/>
          </p:nvSpPr>
          <p:spPr bwMode="auto">
            <a:xfrm rot="-5400000">
              <a:off x="3381" y="-89"/>
              <a:ext cx="191" cy="624"/>
            </a:xfrm>
            <a:prstGeom prst="downArrow">
              <a:avLst>
                <a:gd name="adj1" fmla="val 59259"/>
                <a:gd name="adj2" fmla="val 30825"/>
              </a:avLst>
            </a:prstGeom>
            <a:solidFill>
              <a:srgbClr val="333333"/>
            </a:solidFill>
            <a:ln w="9360">
              <a:solidFill>
                <a:srgbClr val="333333"/>
              </a:solidFill>
              <a:miter lim="800000"/>
              <a:headEnd/>
              <a:tailEnd/>
            </a:ln>
          </p:spPr>
          <p:txBody>
            <a:bodyPr wrap="none" anchor="ctr"/>
            <a:lstStyle/>
            <a:p>
              <a:endParaRPr lang="en-US"/>
            </a:p>
          </p:txBody>
        </p:sp>
        <p:sp>
          <p:nvSpPr>
            <p:cNvPr id="528428" name="Text Box 13"/>
            <p:cNvSpPr txBox="1">
              <a:spLocks noChangeArrowheads="1"/>
            </p:cNvSpPr>
            <p:nvPr/>
          </p:nvSpPr>
          <p:spPr bwMode="auto">
            <a:xfrm>
              <a:off x="2735" y="96"/>
              <a:ext cx="529"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2000" b="1">
                  <a:solidFill>
                    <a:srgbClr val="000000"/>
                  </a:solidFill>
                  <a:latin typeface="Arial" charset="0"/>
                  <a:cs typeface="Arial Unicode MS" charset="0"/>
                </a:rPr>
                <a:t>Тийм</a:t>
              </a:r>
            </a:p>
          </p:txBody>
        </p:sp>
      </p:grpSp>
      <p:grpSp>
        <p:nvGrpSpPr>
          <p:cNvPr id="5" name="Group 14"/>
          <p:cNvGrpSpPr>
            <a:grpSpLocks/>
          </p:cNvGrpSpPr>
          <p:nvPr/>
        </p:nvGrpSpPr>
        <p:grpSpPr bwMode="auto">
          <a:xfrm>
            <a:off x="4341813" y="1066800"/>
            <a:ext cx="1673225" cy="393700"/>
            <a:chOff x="2735" y="672"/>
            <a:chExt cx="1054" cy="248"/>
          </a:xfrm>
        </p:grpSpPr>
        <p:sp>
          <p:nvSpPr>
            <p:cNvPr id="528425" name="AutoShape 15"/>
            <p:cNvSpPr>
              <a:spLocks noChangeArrowheads="1"/>
            </p:cNvSpPr>
            <p:nvPr/>
          </p:nvSpPr>
          <p:spPr bwMode="auto">
            <a:xfrm rot="-5400000">
              <a:off x="3381" y="487"/>
              <a:ext cx="191" cy="624"/>
            </a:xfrm>
            <a:prstGeom prst="downArrow">
              <a:avLst>
                <a:gd name="adj1" fmla="val 59259"/>
                <a:gd name="adj2" fmla="val 30825"/>
              </a:avLst>
            </a:prstGeom>
            <a:solidFill>
              <a:srgbClr val="333333"/>
            </a:solidFill>
            <a:ln w="9360">
              <a:solidFill>
                <a:srgbClr val="333333"/>
              </a:solidFill>
              <a:miter lim="800000"/>
              <a:headEnd/>
              <a:tailEnd/>
            </a:ln>
          </p:spPr>
          <p:txBody>
            <a:bodyPr wrap="none" anchor="ctr"/>
            <a:lstStyle/>
            <a:p>
              <a:endParaRPr lang="en-US"/>
            </a:p>
          </p:txBody>
        </p:sp>
        <p:sp>
          <p:nvSpPr>
            <p:cNvPr id="528426" name="Text Box 16"/>
            <p:cNvSpPr txBox="1">
              <a:spLocks noChangeArrowheads="1"/>
            </p:cNvSpPr>
            <p:nvPr/>
          </p:nvSpPr>
          <p:spPr bwMode="auto">
            <a:xfrm>
              <a:off x="2735" y="672"/>
              <a:ext cx="529"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2000" b="1">
                  <a:solidFill>
                    <a:srgbClr val="000000"/>
                  </a:solidFill>
                  <a:latin typeface="Arial" charset="0"/>
                  <a:cs typeface="Arial Unicode MS" charset="0"/>
                </a:rPr>
                <a:t>Тийм</a:t>
              </a:r>
            </a:p>
          </p:txBody>
        </p:sp>
      </p:grpSp>
      <p:grpSp>
        <p:nvGrpSpPr>
          <p:cNvPr id="6" name="Group 17"/>
          <p:cNvGrpSpPr>
            <a:grpSpLocks/>
          </p:cNvGrpSpPr>
          <p:nvPr/>
        </p:nvGrpSpPr>
        <p:grpSpPr bwMode="auto">
          <a:xfrm>
            <a:off x="762000" y="1676400"/>
            <a:ext cx="3578225" cy="1041400"/>
            <a:chOff x="480" y="1056"/>
            <a:chExt cx="2254" cy="656"/>
          </a:xfrm>
        </p:grpSpPr>
        <p:sp>
          <p:nvSpPr>
            <p:cNvPr id="528422" name="AutoShape 18"/>
            <p:cNvSpPr>
              <a:spLocks noChangeArrowheads="1"/>
            </p:cNvSpPr>
            <p:nvPr/>
          </p:nvSpPr>
          <p:spPr bwMode="auto">
            <a:xfrm>
              <a:off x="1491" y="1056"/>
              <a:ext cx="232" cy="239"/>
            </a:xfrm>
            <a:prstGeom prst="downArrow">
              <a:avLst>
                <a:gd name="adj1" fmla="val 50000"/>
                <a:gd name="adj2" fmla="val 25754"/>
              </a:avLst>
            </a:prstGeom>
            <a:solidFill>
              <a:srgbClr val="333333"/>
            </a:solidFill>
            <a:ln w="9360">
              <a:solidFill>
                <a:srgbClr val="333333"/>
              </a:solidFill>
              <a:miter lim="800000"/>
              <a:headEnd/>
              <a:tailEnd/>
            </a:ln>
          </p:spPr>
          <p:txBody>
            <a:bodyPr wrap="none" anchor="ctr"/>
            <a:lstStyle/>
            <a:p>
              <a:endParaRPr lang="en-US"/>
            </a:p>
          </p:txBody>
        </p:sp>
        <p:sp>
          <p:nvSpPr>
            <p:cNvPr id="528423" name="Text Box 19"/>
            <p:cNvSpPr txBox="1">
              <a:spLocks noChangeArrowheads="1"/>
            </p:cNvSpPr>
            <p:nvPr/>
          </p:nvSpPr>
          <p:spPr bwMode="auto">
            <a:xfrm>
              <a:off x="480" y="1286"/>
              <a:ext cx="2255" cy="427"/>
            </a:xfrm>
            <a:prstGeom prst="rect">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2000" b="1">
                  <a:solidFill>
                    <a:srgbClr val="FFFFFF"/>
                  </a:solidFill>
                  <a:latin typeface="Arial" charset="0"/>
                  <a:cs typeface="Arial Unicode MS" charset="0"/>
                </a:rPr>
                <a:t>Энэ нь гэм руу дагуулах уу</a:t>
              </a:r>
              <a:r>
                <a:rPr lang="en-US" sz="2000" b="1">
                  <a:solidFill>
                    <a:srgbClr val="FFFFFF"/>
                  </a:solidFill>
                  <a:latin typeface="Arial" charset="0"/>
                  <a:cs typeface="Arial Unicode MS" charset="0"/>
                </a:rPr>
                <a:t>?</a:t>
              </a:r>
            </a:p>
          </p:txBody>
        </p:sp>
        <p:sp>
          <p:nvSpPr>
            <p:cNvPr id="528424" name="Text Box 20"/>
            <p:cNvSpPr txBox="1">
              <a:spLocks noChangeArrowheads="1"/>
            </p:cNvSpPr>
            <p:nvPr/>
          </p:nvSpPr>
          <p:spPr bwMode="auto">
            <a:xfrm>
              <a:off x="1703" y="1056"/>
              <a:ext cx="459"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2000" b="1">
                  <a:solidFill>
                    <a:srgbClr val="000000"/>
                  </a:solidFill>
                  <a:latin typeface="Arial" charset="0"/>
                  <a:cs typeface="Arial Unicode MS" charset="0"/>
                </a:rPr>
                <a:t>үгүй</a:t>
              </a:r>
            </a:p>
          </p:txBody>
        </p:sp>
      </p:grpSp>
      <p:grpSp>
        <p:nvGrpSpPr>
          <p:cNvPr id="7" name="Group 21"/>
          <p:cNvGrpSpPr>
            <a:grpSpLocks/>
          </p:cNvGrpSpPr>
          <p:nvPr/>
        </p:nvGrpSpPr>
        <p:grpSpPr bwMode="auto">
          <a:xfrm>
            <a:off x="4341813" y="2133600"/>
            <a:ext cx="1673225" cy="393700"/>
            <a:chOff x="2735" y="1344"/>
            <a:chExt cx="1054" cy="248"/>
          </a:xfrm>
        </p:grpSpPr>
        <p:sp>
          <p:nvSpPr>
            <p:cNvPr id="528420" name="AutoShape 22"/>
            <p:cNvSpPr>
              <a:spLocks noChangeArrowheads="1"/>
            </p:cNvSpPr>
            <p:nvPr/>
          </p:nvSpPr>
          <p:spPr bwMode="auto">
            <a:xfrm rot="-5400000">
              <a:off x="3381" y="1159"/>
              <a:ext cx="191" cy="624"/>
            </a:xfrm>
            <a:prstGeom prst="downArrow">
              <a:avLst>
                <a:gd name="adj1" fmla="val 59259"/>
                <a:gd name="adj2" fmla="val 30825"/>
              </a:avLst>
            </a:prstGeom>
            <a:solidFill>
              <a:srgbClr val="333333"/>
            </a:solidFill>
            <a:ln w="9360">
              <a:solidFill>
                <a:srgbClr val="333333"/>
              </a:solidFill>
              <a:miter lim="800000"/>
              <a:headEnd/>
              <a:tailEnd/>
            </a:ln>
          </p:spPr>
          <p:txBody>
            <a:bodyPr wrap="none" anchor="ctr"/>
            <a:lstStyle/>
            <a:p>
              <a:endParaRPr lang="en-US"/>
            </a:p>
          </p:txBody>
        </p:sp>
        <p:sp>
          <p:nvSpPr>
            <p:cNvPr id="528421" name="Text Box 23"/>
            <p:cNvSpPr txBox="1">
              <a:spLocks noChangeArrowheads="1"/>
            </p:cNvSpPr>
            <p:nvPr/>
          </p:nvSpPr>
          <p:spPr bwMode="auto">
            <a:xfrm>
              <a:off x="2735" y="1344"/>
              <a:ext cx="529"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2000" b="1">
                  <a:solidFill>
                    <a:srgbClr val="000000"/>
                  </a:solidFill>
                  <a:latin typeface="Arial" charset="0"/>
                  <a:cs typeface="Arial Unicode MS" charset="0"/>
                </a:rPr>
                <a:t>Тийм</a:t>
              </a:r>
            </a:p>
          </p:txBody>
        </p:sp>
      </p:grpSp>
      <p:grpSp>
        <p:nvGrpSpPr>
          <p:cNvPr id="8" name="Group 24"/>
          <p:cNvGrpSpPr>
            <a:grpSpLocks/>
          </p:cNvGrpSpPr>
          <p:nvPr/>
        </p:nvGrpSpPr>
        <p:grpSpPr bwMode="auto">
          <a:xfrm>
            <a:off x="762000" y="2743200"/>
            <a:ext cx="3578225" cy="1039813"/>
            <a:chOff x="480" y="1728"/>
            <a:chExt cx="2254" cy="655"/>
          </a:xfrm>
        </p:grpSpPr>
        <p:sp>
          <p:nvSpPr>
            <p:cNvPr id="528417" name="AutoShape 25"/>
            <p:cNvSpPr>
              <a:spLocks noChangeArrowheads="1"/>
            </p:cNvSpPr>
            <p:nvPr/>
          </p:nvSpPr>
          <p:spPr bwMode="auto">
            <a:xfrm>
              <a:off x="1623" y="1728"/>
              <a:ext cx="207" cy="239"/>
            </a:xfrm>
            <a:prstGeom prst="downArrow">
              <a:avLst>
                <a:gd name="adj1" fmla="val 50000"/>
                <a:gd name="adj2" fmla="val 28865"/>
              </a:avLst>
            </a:prstGeom>
            <a:solidFill>
              <a:srgbClr val="333333"/>
            </a:solidFill>
            <a:ln w="9360">
              <a:solidFill>
                <a:srgbClr val="333333"/>
              </a:solidFill>
              <a:miter lim="800000"/>
              <a:headEnd/>
              <a:tailEnd/>
            </a:ln>
          </p:spPr>
          <p:txBody>
            <a:bodyPr wrap="none" anchor="ctr"/>
            <a:lstStyle/>
            <a:p>
              <a:endParaRPr lang="en-US"/>
            </a:p>
          </p:txBody>
        </p:sp>
        <p:sp>
          <p:nvSpPr>
            <p:cNvPr id="528418" name="Text Box 26"/>
            <p:cNvSpPr txBox="1">
              <a:spLocks noChangeArrowheads="1"/>
            </p:cNvSpPr>
            <p:nvPr/>
          </p:nvSpPr>
          <p:spPr bwMode="auto">
            <a:xfrm>
              <a:off x="480" y="1957"/>
              <a:ext cx="2255" cy="427"/>
            </a:xfrm>
            <a:prstGeom prst="rect">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2000" b="1">
                  <a:solidFill>
                    <a:srgbClr val="FFFFFF"/>
                  </a:solidFill>
                  <a:latin typeface="Arial" charset="0"/>
                  <a:cs typeface="Arial Unicode MS" charset="0"/>
                </a:rPr>
                <a:t>Бодол санааг сайн зүйлсээс холдуулах уу</a:t>
              </a:r>
              <a:r>
                <a:rPr lang="en-US" sz="2000" b="1">
                  <a:solidFill>
                    <a:srgbClr val="FFFFFF"/>
                  </a:solidFill>
                  <a:latin typeface="Arial" charset="0"/>
                  <a:cs typeface="Arial Unicode MS" charset="0"/>
                </a:rPr>
                <a:t>?</a:t>
              </a:r>
            </a:p>
          </p:txBody>
        </p:sp>
        <p:sp>
          <p:nvSpPr>
            <p:cNvPr id="528419" name="Text Box 27"/>
            <p:cNvSpPr txBox="1">
              <a:spLocks noChangeArrowheads="1"/>
            </p:cNvSpPr>
            <p:nvPr/>
          </p:nvSpPr>
          <p:spPr bwMode="auto">
            <a:xfrm>
              <a:off x="1813" y="1728"/>
              <a:ext cx="459"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2000" b="1">
                  <a:solidFill>
                    <a:srgbClr val="000000"/>
                  </a:solidFill>
                  <a:latin typeface="Arial" charset="0"/>
                  <a:cs typeface="Arial Unicode MS" charset="0"/>
                </a:rPr>
                <a:t>үгүй</a:t>
              </a:r>
            </a:p>
          </p:txBody>
        </p:sp>
      </p:grpSp>
      <p:grpSp>
        <p:nvGrpSpPr>
          <p:cNvPr id="9" name="Group 28"/>
          <p:cNvGrpSpPr>
            <a:grpSpLocks/>
          </p:cNvGrpSpPr>
          <p:nvPr/>
        </p:nvGrpSpPr>
        <p:grpSpPr bwMode="auto">
          <a:xfrm>
            <a:off x="4341813" y="3200400"/>
            <a:ext cx="1673225" cy="393700"/>
            <a:chOff x="2735" y="2016"/>
            <a:chExt cx="1054" cy="248"/>
          </a:xfrm>
        </p:grpSpPr>
        <p:sp>
          <p:nvSpPr>
            <p:cNvPr id="528415" name="AutoShape 29"/>
            <p:cNvSpPr>
              <a:spLocks noChangeArrowheads="1"/>
            </p:cNvSpPr>
            <p:nvPr/>
          </p:nvSpPr>
          <p:spPr bwMode="auto">
            <a:xfrm rot="-5400000">
              <a:off x="3381" y="1831"/>
              <a:ext cx="191" cy="624"/>
            </a:xfrm>
            <a:prstGeom prst="downArrow">
              <a:avLst>
                <a:gd name="adj1" fmla="val 59259"/>
                <a:gd name="adj2" fmla="val 30825"/>
              </a:avLst>
            </a:prstGeom>
            <a:solidFill>
              <a:srgbClr val="333333"/>
            </a:solidFill>
            <a:ln w="9360">
              <a:solidFill>
                <a:srgbClr val="333333"/>
              </a:solidFill>
              <a:miter lim="800000"/>
              <a:headEnd/>
              <a:tailEnd/>
            </a:ln>
          </p:spPr>
          <p:txBody>
            <a:bodyPr wrap="none" anchor="ctr"/>
            <a:lstStyle/>
            <a:p>
              <a:endParaRPr lang="en-US"/>
            </a:p>
          </p:txBody>
        </p:sp>
        <p:sp>
          <p:nvSpPr>
            <p:cNvPr id="528416" name="Text Box 30"/>
            <p:cNvSpPr txBox="1">
              <a:spLocks noChangeArrowheads="1"/>
            </p:cNvSpPr>
            <p:nvPr/>
          </p:nvSpPr>
          <p:spPr bwMode="auto">
            <a:xfrm>
              <a:off x="2735" y="2016"/>
              <a:ext cx="529"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2000" b="1">
                  <a:solidFill>
                    <a:srgbClr val="000000"/>
                  </a:solidFill>
                  <a:latin typeface="Arial" charset="0"/>
                  <a:cs typeface="Arial Unicode MS" charset="0"/>
                </a:rPr>
                <a:t>Тийм</a:t>
              </a:r>
            </a:p>
          </p:txBody>
        </p:sp>
      </p:grpSp>
      <p:grpSp>
        <p:nvGrpSpPr>
          <p:cNvPr id="10" name="Group 31"/>
          <p:cNvGrpSpPr>
            <a:grpSpLocks/>
          </p:cNvGrpSpPr>
          <p:nvPr/>
        </p:nvGrpSpPr>
        <p:grpSpPr bwMode="auto">
          <a:xfrm>
            <a:off x="762000" y="3810000"/>
            <a:ext cx="3578225" cy="1041400"/>
            <a:chOff x="480" y="2400"/>
            <a:chExt cx="2254" cy="656"/>
          </a:xfrm>
        </p:grpSpPr>
        <p:sp>
          <p:nvSpPr>
            <p:cNvPr id="528412" name="AutoShape 32"/>
            <p:cNvSpPr>
              <a:spLocks noChangeArrowheads="1"/>
            </p:cNvSpPr>
            <p:nvPr/>
          </p:nvSpPr>
          <p:spPr bwMode="auto">
            <a:xfrm>
              <a:off x="1491" y="2400"/>
              <a:ext cx="232" cy="240"/>
            </a:xfrm>
            <a:prstGeom prst="downArrow">
              <a:avLst>
                <a:gd name="adj1" fmla="val 50000"/>
                <a:gd name="adj2" fmla="val 25862"/>
              </a:avLst>
            </a:prstGeom>
            <a:solidFill>
              <a:srgbClr val="333333"/>
            </a:solidFill>
            <a:ln w="9360">
              <a:solidFill>
                <a:srgbClr val="333333"/>
              </a:solidFill>
              <a:miter lim="800000"/>
              <a:headEnd/>
              <a:tailEnd/>
            </a:ln>
          </p:spPr>
          <p:txBody>
            <a:bodyPr wrap="none" anchor="ctr"/>
            <a:lstStyle/>
            <a:p>
              <a:endParaRPr lang="en-US"/>
            </a:p>
          </p:txBody>
        </p:sp>
        <p:sp>
          <p:nvSpPr>
            <p:cNvPr id="528413" name="Text Box 33"/>
            <p:cNvSpPr txBox="1">
              <a:spLocks noChangeArrowheads="1"/>
            </p:cNvSpPr>
            <p:nvPr/>
          </p:nvSpPr>
          <p:spPr bwMode="auto">
            <a:xfrm>
              <a:off x="480" y="2630"/>
              <a:ext cx="2255" cy="427"/>
            </a:xfrm>
            <a:prstGeom prst="rect">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2000" b="1">
                  <a:solidFill>
                    <a:srgbClr val="FFFFFF"/>
                  </a:solidFill>
                  <a:latin typeface="Arial" charset="0"/>
                  <a:cs typeface="Arial Unicode MS" charset="0"/>
                </a:rPr>
                <a:t>Бусдыг гэм нүгэлд уруу татах уу</a:t>
              </a:r>
              <a:r>
                <a:rPr lang="en-US" sz="2000" b="1">
                  <a:solidFill>
                    <a:srgbClr val="FFFFFF"/>
                  </a:solidFill>
                  <a:latin typeface="Arial" charset="0"/>
                  <a:cs typeface="Arial Unicode MS" charset="0"/>
                </a:rPr>
                <a:t>?</a:t>
              </a:r>
            </a:p>
          </p:txBody>
        </p:sp>
        <p:sp>
          <p:nvSpPr>
            <p:cNvPr id="528414" name="Text Box 34"/>
            <p:cNvSpPr txBox="1">
              <a:spLocks noChangeArrowheads="1"/>
            </p:cNvSpPr>
            <p:nvPr/>
          </p:nvSpPr>
          <p:spPr bwMode="auto">
            <a:xfrm>
              <a:off x="1703" y="2400"/>
              <a:ext cx="459"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2000" b="1">
                  <a:solidFill>
                    <a:srgbClr val="000000"/>
                  </a:solidFill>
                  <a:latin typeface="Arial" charset="0"/>
                  <a:cs typeface="Arial Unicode MS" charset="0"/>
                </a:rPr>
                <a:t>үгүй</a:t>
              </a:r>
            </a:p>
          </p:txBody>
        </p:sp>
      </p:grpSp>
      <p:grpSp>
        <p:nvGrpSpPr>
          <p:cNvPr id="11" name="Group 35"/>
          <p:cNvGrpSpPr>
            <a:grpSpLocks/>
          </p:cNvGrpSpPr>
          <p:nvPr/>
        </p:nvGrpSpPr>
        <p:grpSpPr bwMode="auto">
          <a:xfrm>
            <a:off x="4341813" y="4267200"/>
            <a:ext cx="1673225" cy="393700"/>
            <a:chOff x="2735" y="2688"/>
            <a:chExt cx="1054" cy="248"/>
          </a:xfrm>
        </p:grpSpPr>
        <p:sp>
          <p:nvSpPr>
            <p:cNvPr id="528410" name="AutoShape 36"/>
            <p:cNvSpPr>
              <a:spLocks noChangeArrowheads="1"/>
            </p:cNvSpPr>
            <p:nvPr/>
          </p:nvSpPr>
          <p:spPr bwMode="auto">
            <a:xfrm rot="-5400000">
              <a:off x="3381" y="2503"/>
              <a:ext cx="191" cy="624"/>
            </a:xfrm>
            <a:prstGeom prst="downArrow">
              <a:avLst>
                <a:gd name="adj1" fmla="val 59259"/>
                <a:gd name="adj2" fmla="val 30825"/>
              </a:avLst>
            </a:prstGeom>
            <a:solidFill>
              <a:srgbClr val="333333"/>
            </a:solidFill>
            <a:ln w="9360">
              <a:solidFill>
                <a:srgbClr val="333333"/>
              </a:solidFill>
              <a:miter lim="800000"/>
              <a:headEnd/>
              <a:tailEnd/>
            </a:ln>
          </p:spPr>
          <p:txBody>
            <a:bodyPr wrap="none" anchor="ctr"/>
            <a:lstStyle/>
            <a:p>
              <a:endParaRPr lang="en-US"/>
            </a:p>
          </p:txBody>
        </p:sp>
        <p:sp>
          <p:nvSpPr>
            <p:cNvPr id="528411" name="Text Box 37"/>
            <p:cNvSpPr txBox="1">
              <a:spLocks noChangeArrowheads="1"/>
            </p:cNvSpPr>
            <p:nvPr/>
          </p:nvSpPr>
          <p:spPr bwMode="auto">
            <a:xfrm>
              <a:off x="2735" y="2688"/>
              <a:ext cx="529"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2000" b="1">
                  <a:solidFill>
                    <a:srgbClr val="000000"/>
                  </a:solidFill>
                  <a:latin typeface="Arial" charset="0"/>
                  <a:cs typeface="Arial Unicode MS" charset="0"/>
                </a:rPr>
                <a:t>Тийм</a:t>
              </a:r>
            </a:p>
          </p:txBody>
        </p:sp>
      </p:grpSp>
      <p:grpSp>
        <p:nvGrpSpPr>
          <p:cNvPr id="12" name="Group 38"/>
          <p:cNvGrpSpPr>
            <a:grpSpLocks/>
          </p:cNvGrpSpPr>
          <p:nvPr/>
        </p:nvGrpSpPr>
        <p:grpSpPr bwMode="auto">
          <a:xfrm>
            <a:off x="762000" y="4800600"/>
            <a:ext cx="3578225" cy="1039813"/>
            <a:chOff x="480" y="3024"/>
            <a:chExt cx="2254" cy="655"/>
          </a:xfrm>
        </p:grpSpPr>
        <p:sp>
          <p:nvSpPr>
            <p:cNvPr id="528407" name="AutoShape 39"/>
            <p:cNvSpPr>
              <a:spLocks noChangeArrowheads="1"/>
            </p:cNvSpPr>
            <p:nvPr/>
          </p:nvSpPr>
          <p:spPr bwMode="auto">
            <a:xfrm>
              <a:off x="1491" y="3024"/>
              <a:ext cx="232" cy="239"/>
            </a:xfrm>
            <a:prstGeom prst="downArrow">
              <a:avLst>
                <a:gd name="adj1" fmla="val 50000"/>
                <a:gd name="adj2" fmla="val 25754"/>
              </a:avLst>
            </a:prstGeom>
            <a:solidFill>
              <a:srgbClr val="333333"/>
            </a:solidFill>
            <a:ln w="9360">
              <a:solidFill>
                <a:srgbClr val="333333"/>
              </a:solidFill>
              <a:miter lim="800000"/>
              <a:headEnd/>
              <a:tailEnd/>
            </a:ln>
          </p:spPr>
          <p:txBody>
            <a:bodyPr wrap="none" anchor="ctr"/>
            <a:lstStyle/>
            <a:p>
              <a:endParaRPr lang="en-US"/>
            </a:p>
          </p:txBody>
        </p:sp>
        <p:sp>
          <p:nvSpPr>
            <p:cNvPr id="528408" name="Text Box 40"/>
            <p:cNvSpPr txBox="1">
              <a:spLocks noChangeArrowheads="1"/>
            </p:cNvSpPr>
            <p:nvPr/>
          </p:nvSpPr>
          <p:spPr bwMode="auto">
            <a:xfrm>
              <a:off x="480" y="3253"/>
              <a:ext cx="2255" cy="427"/>
            </a:xfrm>
            <a:prstGeom prst="rect">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2000" b="1">
                  <a:solidFill>
                    <a:srgbClr val="FFFFFF"/>
                  </a:solidFill>
                  <a:latin typeface="Arial" charset="0"/>
                  <a:cs typeface="Arial Unicode MS" charset="0"/>
                </a:rPr>
                <a:t>Сайн мэдээний үйлчлэлд садаа болох уу</a:t>
              </a:r>
              <a:r>
                <a:rPr lang="en-US" sz="2000" b="1">
                  <a:solidFill>
                    <a:srgbClr val="FFFFFF"/>
                  </a:solidFill>
                  <a:latin typeface="Arial" charset="0"/>
                  <a:cs typeface="Arial Unicode MS" charset="0"/>
                </a:rPr>
                <a:t>?</a:t>
              </a:r>
            </a:p>
          </p:txBody>
        </p:sp>
        <p:sp>
          <p:nvSpPr>
            <p:cNvPr id="528409" name="Text Box 41"/>
            <p:cNvSpPr txBox="1">
              <a:spLocks noChangeArrowheads="1"/>
            </p:cNvSpPr>
            <p:nvPr/>
          </p:nvSpPr>
          <p:spPr bwMode="auto">
            <a:xfrm>
              <a:off x="1703" y="3024"/>
              <a:ext cx="459"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2000" b="1">
                  <a:solidFill>
                    <a:srgbClr val="000000"/>
                  </a:solidFill>
                  <a:latin typeface="Arial" charset="0"/>
                  <a:cs typeface="Arial Unicode MS" charset="0"/>
                </a:rPr>
                <a:t>үгүй</a:t>
              </a:r>
            </a:p>
          </p:txBody>
        </p:sp>
      </p:grpSp>
      <p:grpSp>
        <p:nvGrpSpPr>
          <p:cNvPr id="13" name="Group 42"/>
          <p:cNvGrpSpPr>
            <a:grpSpLocks/>
          </p:cNvGrpSpPr>
          <p:nvPr/>
        </p:nvGrpSpPr>
        <p:grpSpPr bwMode="auto">
          <a:xfrm>
            <a:off x="4341813" y="5257800"/>
            <a:ext cx="1673225" cy="393700"/>
            <a:chOff x="2735" y="3312"/>
            <a:chExt cx="1054" cy="248"/>
          </a:xfrm>
        </p:grpSpPr>
        <p:sp>
          <p:nvSpPr>
            <p:cNvPr id="528405" name="AutoShape 43"/>
            <p:cNvSpPr>
              <a:spLocks noChangeArrowheads="1"/>
            </p:cNvSpPr>
            <p:nvPr/>
          </p:nvSpPr>
          <p:spPr bwMode="auto">
            <a:xfrm rot="-5400000">
              <a:off x="3381" y="3127"/>
              <a:ext cx="191" cy="624"/>
            </a:xfrm>
            <a:prstGeom prst="downArrow">
              <a:avLst>
                <a:gd name="adj1" fmla="val 59259"/>
                <a:gd name="adj2" fmla="val 30825"/>
              </a:avLst>
            </a:prstGeom>
            <a:solidFill>
              <a:srgbClr val="333333"/>
            </a:solidFill>
            <a:ln w="9360">
              <a:solidFill>
                <a:srgbClr val="333333"/>
              </a:solidFill>
              <a:miter lim="800000"/>
              <a:headEnd/>
              <a:tailEnd/>
            </a:ln>
          </p:spPr>
          <p:txBody>
            <a:bodyPr wrap="none" anchor="ctr"/>
            <a:lstStyle/>
            <a:p>
              <a:endParaRPr lang="en-US"/>
            </a:p>
          </p:txBody>
        </p:sp>
        <p:sp>
          <p:nvSpPr>
            <p:cNvPr id="528406" name="Text Box 44"/>
            <p:cNvSpPr txBox="1">
              <a:spLocks noChangeArrowheads="1"/>
            </p:cNvSpPr>
            <p:nvPr/>
          </p:nvSpPr>
          <p:spPr bwMode="auto">
            <a:xfrm>
              <a:off x="2735" y="3312"/>
              <a:ext cx="529"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2000" b="1">
                  <a:solidFill>
                    <a:srgbClr val="000000"/>
                  </a:solidFill>
                  <a:latin typeface="Arial" charset="0"/>
                  <a:cs typeface="Arial Unicode MS" charset="0"/>
                </a:rPr>
                <a:t>Тийм</a:t>
              </a:r>
            </a:p>
          </p:txBody>
        </p:sp>
      </p:grpSp>
      <p:grpSp>
        <p:nvGrpSpPr>
          <p:cNvPr id="14" name="Group 45"/>
          <p:cNvGrpSpPr>
            <a:grpSpLocks/>
          </p:cNvGrpSpPr>
          <p:nvPr/>
        </p:nvGrpSpPr>
        <p:grpSpPr bwMode="auto">
          <a:xfrm>
            <a:off x="762000" y="5791200"/>
            <a:ext cx="3578225" cy="1041400"/>
            <a:chOff x="480" y="3648"/>
            <a:chExt cx="2254" cy="656"/>
          </a:xfrm>
        </p:grpSpPr>
        <p:sp>
          <p:nvSpPr>
            <p:cNvPr id="528402" name="AutoShape 46"/>
            <p:cNvSpPr>
              <a:spLocks noChangeArrowheads="1"/>
            </p:cNvSpPr>
            <p:nvPr/>
          </p:nvSpPr>
          <p:spPr bwMode="auto">
            <a:xfrm>
              <a:off x="1491" y="3648"/>
              <a:ext cx="232" cy="239"/>
            </a:xfrm>
            <a:prstGeom prst="downArrow">
              <a:avLst>
                <a:gd name="adj1" fmla="val 50000"/>
                <a:gd name="adj2" fmla="val 25754"/>
              </a:avLst>
            </a:prstGeom>
            <a:solidFill>
              <a:srgbClr val="333333"/>
            </a:solidFill>
            <a:ln w="9360">
              <a:solidFill>
                <a:srgbClr val="333333"/>
              </a:solidFill>
              <a:miter lim="800000"/>
              <a:headEnd/>
              <a:tailEnd/>
            </a:ln>
          </p:spPr>
          <p:txBody>
            <a:bodyPr wrap="none" anchor="ctr"/>
            <a:lstStyle/>
            <a:p>
              <a:endParaRPr lang="en-US"/>
            </a:p>
          </p:txBody>
        </p:sp>
        <p:sp>
          <p:nvSpPr>
            <p:cNvPr id="528403" name="Text Box 47"/>
            <p:cNvSpPr txBox="1">
              <a:spLocks noChangeArrowheads="1"/>
            </p:cNvSpPr>
            <p:nvPr/>
          </p:nvSpPr>
          <p:spPr bwMode="auto">
            <a:xfrm>
              <a:off x="480" y="3878"/>
              <a:ext cx="2255" cy="427"/>
            </a:xfrm>
            <a:prstGeom prst="rect">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2000" b="1">
                  <a:solidFill>
                    <a:srgbClr val="FFFFFF"/>
                  </a:solidFill>
                  <a:latin typeface="Arial" charset="0"/>
                  <a:cs typeface="Arial Unicode MS" charset="0"/>
                </a:rPr>
                <a:t>Тухайн дадал хэвшлээс зайлсхийх шаардлагагүй</a:t>
              </a:r>
            </a:p>
          </p:txBody>
        </p:sp>
        <p:sp>
          <p:nvSpPr>
            <p:cNvPr id="528404" name="Text Box 48"/>
            <p:cNvSpPr txBox="1">
              <a:spLocks noChangeArrowheads="1"/>
            </p:cNvSpPr>
            <p:nvPr/>
          </p:nvSpPr>
          <p:spPr bwMode="auto">
            <a:xfrm>
              <a:off x="1703" y="3648"/>
              <a:ext cx="459"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2000" b="1">
                  <a:solidFill>
                    <a:srgbClr val="000000"/>
                  </a:solidFill>
                  <a:latin typeface="Arial" charset="0"/>
                  <a:cs typeface="Arial Unicode MS" charset="0"/>
                </a:rPr>
                <a:t>үгүй</a:t>
              </a:r>
            </a:p>
          </p:txBody>
        </p:sp>
      </p:gr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96259"/>
                                        </p:tgtEl>
                                        <p:attrNameLst>
                                          <p:attrName>style.visibility</p:attrName>
                                        </p:attrNameLst>
                                      </p:cBhvr>
                                      <p:to>
                                        <p:strVal val="visible"/>
                                      </p:to>
                                    </p:set>
                                    <p:animEffect transition="in" filter="wipe(left)">
                                      <p:cBhvr additive="repl">
                                        <p:cTn id="7" dur="500"/>
                                        <p:tgtEl>
                                          <p:spTgt spid="962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4"/>
                                        </p:tgtEl>
                                        <p:attrNameLst>
                                          <p:attrName>style.visibility</p:attrName>
                                        </p:attrNameLst>
                                      </p:cBhvr>
                                      <p:to>
                                        <p:strVal val="visible"/>
                                      </p:to>
                                    </p:set>
                                    <p:animEffect transition="in" filter="wipe(left)">
                                      <p:cBhvr additive="repl">
                                        <p:cTn id="12" dur="500"/>
                                        <p:tgtEl>
                                          <p:spTgt spid="4"/>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additive="repl">
                                        <p:cTn id="15" dur="1" fill="hold">
                                          <p:stCondLst>
                                            <p:cond delay="0"/>
                                          </p:stCondLst>
                                        </p:cTn>
                                        <p:tgtEl>
                                          <p:spTgt spid="3"/>
                                        </p:tgtEl>
                                        <p:attrNameLst>
                                          <p:attrName>style.visibility</p:attrName>
                                        </p:attrNameLst>
                                      </p:cBhvr>
                                      <p:to>
                                        <p:strVal val="visible"/>
                                      </p:to>
                                    </p:set>
                                    <p:animEffect transition="in" filter="wipe(up)">
                                      <p:cBhvr additive="repl">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additive="repl">
                                        <p:cTn id="20" dur="1" fill="hold">
                                          <p:stCondLst>
                                            <p:cond delay="0"/>
                                          </p:stCondLst>
                                        </p:cTn>
                                        <p:tgtEl>
                                          <p:spTgt spid="2"/>
                                        </p:tgtEl>
                                        <p:attrNameLst>
                                          <p:attrName>style.visibility</p:attrName>
                                        </p:attrNameLst>
                                      </p:cBhvr>
                                      <p:to>
                                        <p:strVal val="visible"/>
                                      </p:to>
                                    </p:set>
                                    <p:animEffect transition="in" filter="wipe(up)">
                                      <p:cBhvr additive="repl">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additive="repl">
                                        <p:cTn id="25" dur="1" fill="hold">
                                          <p:stCondLst>
                                            <p:cond delay="0"/>
                                          </p:stCondLst>
                                        </p:cTn>
                                        <p:tgtEl>
                                          <p:spTgt spid="5"/>
                                        </p:tgtEl>
                                        <p:attrNameLst>
                                          <p:attrName>style.visibility</p:attrName>
                                        </p:attrNameLst>
                                      </p:cBhvr>
                                      <p:to>
                                        <p:strVal val="visible"/>
                                      </p:to>
                                    </p:set>
                                    <p:animEffect transition="in" filter="wipe(left)">
                                      <p:cBhvr additive="repl">
                                        <p:cTn id="26" dur="5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additive="repl">
                                        <p:cTn id="30" dur="1" fill="hold">
                                          <p:stCondLst>
                                            <p:cond delay="0"/>
                                          </p:stCondLst>
                                        </p:cTn>
                                        <p:tgtEl>
                                          <p:spTgt spid="6"/>
                                        </p:tgtEl>
                                        <p:attrNameLst>
                                          <p:attrName>style.visibility</p:attrName>
                                        </p:attrNameLst>
                                      </p:cBhvr>
                                      <p:to>
                                        <p:strVal val="visible"/>
                                      </p:to>
                                    </p:set>
                                    <p:animEffect transition="in" filter="wipe(up)">
                                      <p:cBhvr additive="repl">
                                        <p:cTn id="31" dur="5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additive="repl">
                                        <p:cTn id="35" dur="1" fill="hold">
                                          <p:stCondLst>
                                            <p:cond delay="0"/>
                                          </p:stCondLst>
                                        </p:cTn>
                                        <p:tgtEl>
                                          <p:spTgt spid="7"/>
                                        </p:tgtEl>
                                        <p:attrNameLst>
                                          <p:attrName>style.visibility</p:attrName>
                                        </p:attrNameLst>
                                      </p:cBhvr>
                                      <p:to>
                                        <p:strVal val="visible"/>
                                      </p:to>
                                    </p:set>
                                    <p:animEffect transition="in" filter="wipe(left)">
                                      <p:cBhvr additive="repl">
                                        <p:cTn id="36" dur="500"/>
                                        <p:tgtEl>
                                          <p:spTgt spid="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nodeType="clickEffect">
                                  <p:stCondLst>
                                    <p:cond delay="0"/>
                                  </p:stCondLst>
                                  <p:childTnLst>
                                    <p:set>
                                      <p:cBhvr additive="repl">
                                        <p:cTn id="40" dur="1" fill="hold">
                                          <p:stCondLst>
                                            <p:cond delay="0"/>
                                          </p:stCondLst>
                                        </p:cTn>
                                        <p:tgtEl>
                                          <p:spTgt spid="8"/>
                                        </p:tgtEl>
                                        <p:attrNameLst>
                                          <p:attrName>style.visibility</p:attrName>
                                        </p:attrNameLst>
                                      </p:cBhvr>
                                      <p:to>
                                        <p:strVal val="visible"/>
                                      </p:to>
                                    </p:set>
                                    <p:animEffect transition="in" filter="wipe(up)">
                                      <p:cBhvr additive="repl">
                                        <p:cTn id="41" dur="500"/>
                                        <p:tgtEl>
                                          <p:spTgt spid="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additive="repl">
                                        <p:cTn id="45" dur="1" fill="hold">
                                          <p:stCondLst>
                                            <p:cond delay="0"/>
                                          </p:stCondLst>
                                        </p:cTn>
                                        <p:tgtEl>
                                          <p:spTgt spid="9"/>
                                        </p:tgtEl>
                                        <p:attrNameLst>
                                          <p:attrName>style.visibility</p:attrName>
                                        </p:attrNameLst>
                                      </p:cBhvr>
                                      <p:to>
                                        <p:strVal val="visible"/>
                                      </p:to>
                                    </p:set>
                                    <p:animEffect transition="in" filter="wipe(left)">
                                      <p:cBhvr additive="repl">
                                        <p:cTn id="46" dur="500"/>
                                        <p:tgtEl>
                                          <p:spTgt spid="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nodeType="clickEffect">
                                  <p:stCondLst>
                                    <p:cond delay="0"/>
                                  </p:stCondLst>
                                  <p:childTnLst>
                                    <p:set>
                                      <p:cBhvr additive="repl">
                                        <p:cTn id="50" dur="1" fill="hold">
                                          <p:stCondLst>
                                            <p:cond delay="0"/>
                                          </p:stCondLst>
                                        </p:cTn>
                                        <p:tgtEl>
                                          <p:spTgt spid="10"/>
                                        </p:tgtEl>
                                        <p:attrNameLst>
                                          <p:attrName>style.visibility</p:attrName>
                                        </p:attrNameLst>
                                      </p:cBhvr>
                                      <p:to>
                                        <p:strVal val="visible"/>
                                      </p:to>
                                    </p:set>
                                    <p:animEffect transition="in" filter="wipe(up)">
                                      <p:cBhvr additive="repl">
                                        <p:cTn id="51" dur="500"/>
                                        <p:tgtEl>
                                          <p:spTgt spid="1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additive="repl">
                                        <p:cTn id="55" dur="1" fill="hold">
                                          <p:stCondLst>
                                            <p:cond delay="0"/>
                                          </p:stCondLst>
                                        </p:cTn>
                                        <p:tgtEl>
                                          <p:spTgt spid="11"/>
                                        </p:tgtEl>
                                        <p:attrNameLst>
                                          <p:attrName>style.visibility</p:attrName>
                                        </p:attrNameLst>
                                      </p:cBhvr>
                                      <p:to>
                                        <p:strVal val="visible"/>
                                      </p:to>
                                    </p:set>
                                    <p:animEffect transition="in" filter="wipe(left)">
                                      <p:cBhvr additive="repl">
                                        <p:cTn id="56" dur="500"/>
                                        <p:tgtEl>
                                          <p:spTgt spid="11"/>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1" fill="hold" nodeType="clickEffect">
                                  <p:stCondLst>
                                    <p:cond delay="0"/>
                                  </p:stCondLst>
                                  <p:childTnLst>
                                    <p:set>
                                      <p:cBhvr additive="repl">
                                        <p:cTn id="60" dur="1" fill="hold">
                                          <p:stCondLst>
                                            <p:cond delay="0"/>
                                          </p:stCondLst>
                                        </p:cTn>
                                        <p:tgtEl>
                                          <p:spTgt spid="12"/>
                                        </p:tgtEl>
                                        <p:attrNameLst>
                                          <p:attrName>style.visibility</p:attrName>
                                        </p:attrNameLst>
                                      </p:cBhvr>
                                      <p:to>
                                        <p:strVal val="visible"/>
                                      </p:to>
                                    </p:set>
                                    <p:animEffect transition="in" filter="wipe(up)">
                                      <p:cBhvr additive="repl">
                                        <p:cTn id="61" dur="500"/>
                                        <p:tgtEl>
                                          <p:spTgt spid="1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0"/>
                                  </p:stCondLst>
                                  <p:childTnLst>
                                    <p:set>
                                      <p:cBhvr additive="repl">
                                        <p:cTn id="65" dur="1" fill="hold">
                                          <p:stCondLst>
                                            <p:cond delay="0"/>
                                          </p:stCondLst>
                                        </p:cTn>
                                        <p:tgtEl>
                                          <p:spTgt spid="13"/>
                                        </p:tgtEl>
                                        <p:attrNameLst>
                                          <p:attrName>style.visibility</p:attrName>
                                        </p:attrNameLst>
                                      </p:cBhvr>
                                      <p:to>
                                        <p:strVal val="visible"/>
                                      </p:to>
                                    </p:set>
                                    <p:animEffect transition="in" filter="wipe(left)">
                                      <p:cBhvr additive="repl">
                                        <p:cTn id="66" dur="500"/>
                                        <p:tgtEl>
                                          <p:spTgt spid="1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1" fill="hold" nodeType="clickEffect">
                                  <p:stCondLst>
                                    <p:cond delay="0"/>
                                  </p:stCondLst>
                                  <p:childTnLst>
                                    <p:set>
                                      <p:cBhvr additive="repl">
                                        <p:cTn id="70" dur="1" fill="hold">
                                          <p:stCondLst>
                                            <p:cond delay="0"/>
                                          </p:stCondLst>
                                        </p:cTn>
                                        <p:tgtEl>
                                          <p:spTgt spid="14"/>
                                        </p:tgtEl>
                                        <p:attrNameLst>
                                          <p:attrName>style.visibility</p:attrName>
                                        </p:attrNameLst>
                                      </p:cBhvr>
                                      <p:to>
                                        <p:strVal val="visible"/>
                                      </p:to>
                                    </p:set>
                                    <p:animEffect transition="in" filter="wipe(up)">
                                      <p:cBhvr additive="repl">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CF234398-3F23-DF4A-9466-A6DBC2CEA256}" type="slidenum">
              <a:rPr lang="en-US" sz="1400">
                <a:solidFill>
                  <a:srgbClr val="000000"/>
                </a:solidFill>
                <a:cs typeface="Arial Unicode MS" charset="0"/>
              </a:rPr>
              <a:pPr algn="r" eaLnBrk="1" hangingPunct="1">
                <a:lnSpc>
                  <a:spcPct val="95000"/>
                </a:lnSpc>
              </a:pPr>
              <a:t>61</a:t>
            </a:fld>
            <a:endParaRPr lang="en-US" sz="1400">
              <a:solidFill>
                <a:srgbClr val="000000"/>
              </a:solidFill>
              <a:cs typeface="Arial Unicode MS" charset="0"/>
            </a:endParaRPr>
          </a:p>
        </p:txBody>
      </p:sp>
      <p:sp>
        <p:nvSpPr>
          <p:cNvPr id="530435" name="Text Box 2"/>
          <p:cNvSpPr txBox="1">
            <a:spLocks noChangeArrowheads="1"/>
          </p:cNvSpPr>
          <p:nvPr/>
        </p:nvSpPr>
        <p:spPr bwMode="auto">
          <a:xfrm>
            <a:off x="4648200" y="457200"/>
            <a:ext cx="4648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336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7000"/>
              </a:lnSpc>
            </a:pPr>
            <a:r>
              <a:rPr lang="mn-MN" sz="2800" b="1">
                <a:solidFill>
                  <a:srgbClr val="007572"/>
                </a:solidFill>
                <a:latin typeface="Arial Narrow" charset="0"/>
              </a:rPr>
              <a:t>Сүм дэх саарал бүсийг хэрхэн </a:t>
            </a:r>
            <a:r>
              <a:rPr lang="en-US" sz="2800" b="1">
                <a:solidFill>
                  <a:srgbClr val="007572"/>
                </a:solidFill>
                <a:latin typeface="Arial Narrow" charset="0"/>
              </a:rPr>
              <a:t/>
            </a:r>
            <a:br>
              <a:rPr lang="en-US" sz="2800" b="1">
                <a:solidFill>
                  <a:srgbClr val="007572"/>
                </a:solidFill>
                <a:latin typeface="Arial Narrow" charset="0"/>
              </a:rPr>
            </a:br>
            <a:r>
              <a:rPr lang="mn-MN" sz="2800" b="1">
                <a:solidFill>
                  <a:srgbClr val="007572"/>
                </a:solidFill>
                <a:latin typeface="Arial Narrow" charset="0"/>
              </a:rPr>
              <a:t>удирдах вэ</a:t>
            </a:r>
          </a:p>
        </p:txBody>
      </p:sp>
      <p:sp>
        <p:nvSpPr>
          <p:cNvPr id="97283" name="Text Box 3"/>
          <p:cNvSpPr txBox="1">
            <a:spLocks noChangeArrowheads="1"/>
          </p:cNvSpPr>
          <p:nvPr/>
        </p:nvSpPr>
        <p:spPr bwMode="auto">
          <a:xfrm>
            <a:off x="0" y="838200"/>
            <a:ext cx="4343400" cy="962025"/>
          </a:xfrm>
          <a:prstGeom prst="rect">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2000" b="1">
                <a:solidFill>
                  <a:srgbClr val="FFFFFF"/>
                </a:solidFill>
                <a:latin typeface="Arial" charset="0"/>
                <a:cs typeface="Arial Unicode MS" charset="0"/>
              </a:rPr>
              <a:t>Ямар нэгэн дадал хэвшлийнхээ төлөө буруутгагдаж буй итгэгчийн тухайд</a:t>
            </a:r>
          </a:p>
        </p:txBody>
      </p:sp>
      <p:grpSp>
        <p:nvGrpSpPr>
          <p:cNvPr id="2" name="Group 4"/>
          <p:cNvGrpSpPr>
            <a:grpSpLocks/>
          </p:cNvGrpSpPr>
          <p:nvPr/>
        </p:nvGrpSpPr>
        <p:grpSpPr bwMode="auto">
          <a:xfrm>
            <a:off x="0" y="1828800"/>
            <a:ext cx="4340225" cy="1041400"/>
            <a:chOff x="0" y="1152"/>
            <a:chExt cx="2734" cy="656"/>
          </a:xfrm>
        </p:grpSpPr>
        <p:sp>
          <p:nvSpPr>
            <p:cNvPr id="530466" name="AutoShape 5"/>
            <p:cNvSpPr>
              <a:spLocks noChangeArrowheads="1"/>
            </p:cNvSpPr>
            <p:nvPr/>
          </p:nvSpPr>
          <p:spPr bwMode="auto">
            <a:xfrm>
              <a:off x="1228" y="1152"/>
              <a:ext cx="279" cy="240"/>
            </a:xfrm>
            <a:prstGeom prst="downArrow">
              <a:avLst>
                <a:gd name="adj1" fmla="val 50000"/>
                <a:gd name="adj2" fmla="val 25000"/>
              </a:avLst>
            </a:prstGeom>
            <a:solidFill>
              <a:srgbClr val="333333"/>
            </a:solidFill>
            <a:ln w="9360">
              <a:solidFill>
                <a:srgbClr val="333333"/>
              </a:solidFill>
              <a:miter lim="800000"/>
              <a:headEnd/>
              <a:tailEnd/>
            </a:ln>
          </p:spPr>
          <p:txBody>
            <a:bodyPr wrap="none" anchor="ctr"/>
            <a:lstStyle/>
            <a:p>
              <a:endParaRPr lang="en-US"/>
            </a:p>
          </p:txBody>
        </p:sp>
        <p:sp>
          <p:nvSpPr>
            <p:cNvPr id="530467" name="Text Box 6"/>
            <p:cNvSpPr txBox="1">
              <a:spLocks noChangeArrowheads="1"/>
            </p:cNvSpPr>
            <p:nvPr/>
          </p:nvSpPr>
          <p:spPr bwMode="auto">
            <a:xfrm>
              <a:off x="0" y="1382"/>
              <a:ext cx="2735" cy="427"/>
            </a:xfrm>
            <a:prstGeom prst="rect">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2000" b="1">
                  <a:solidFill>
                    <a:srgbClr val="FFFFFF"/>
                  </a:solidFill>
                  <a:latin typeface="Arial" charset="0"/>
                  <a:cs typeface="Arial Unicode MS" charset="0"/>
                </a:rPr>
                <a:t>Тухайн зан үйл нь бичээст хориглогдсон уу</a:t>
              </a:r>
              <a:r>
                <a:rPr lang="en-US" sz="2000" b="1">
                  <a:solidFill>
                    <a:srgbClr val="FFFFFF"/>
                  </a:solidFill>
                  <a:latin typeface="Arial" charset="0"/>
                  <a:cs typeface="Arial Unicode MS" charset="0"/>
                </a:rPr>
                <a:t>?</a:t>
              </a:r>
            </a:p>
          </p:txBody>
        </p:sp>
      </p:grpSp>
      <p:grpSp>
        <p:nvGrpSpPr>
          <p:cNvPr id="3" name="Group 7"/>
          <p:cNvGrpSpPr>
            <a:grpSpLocks/>
          </p:cNvGrpSpPr>
          <p:nvPr/>
        </p:nvGrpSpPr>
        <p:grpSpPr bwMode="auto">
          <a:xfrm>
            <a:off x="4319588" y="2286000"/>
            <a:ext cx="1692275" cy="393700"/>
            <a:chOff x="2721" y="1440"/>
            <a:chExt cx="1066" cy="248"/>
          </a:xfrm>
        </p:grpSpPr>
        <p:sp>
          <p:nvSpPr>
            <p:cNvPr id="530464" name="AutoShape 8"/>
            <p:cNvSpPr>
              <a:spLocks noChangeArrowheads="1"/>
            </p:cNvSpPr>
            <p:nvPr/>
          </p:nvSpPr>
          <p:spPr bwMode="auto">
            <a:xfrm rot="-5400000">
              <a:off x="3380" y="1255"/>
              <a:ext cx="191" cy="624"/>
            </a:xfrm>
            <a:prstGeom prst="downArrow">
              <a:avLst>
                <a:gd name="adj1" fmla="val 59259"/>
                <a:gd name="adj2" fmla="val 30825"/>
              </a:avLst>
            </a:prstGeom>
            <a:solidFill>
              <a:srgbClr val="333333"/>
            </a:solidFill>
            <a:ln w="9360">
              <a:solidFill>
                <a:srgbClr val="333333"/>
              </a:solidFill>
              <a:miter lim="800000"/>
              <a:headEnd/>
              <a:tailEnd/>
            </a:ln>
          </p:spPr>
          <p:txBody>
            <a:bodyPr wrap="none" anchor="ctr"/>
            <a:lstStyle/>
            <a:p>
              <a:endParaRPr lang="en-US"/>
            </a:p>
          </p:txBody>
        </p:sp>
        <p:sp>
          <p:nvSpPr>
            <p:cNvPr id="530465" name="Text Box 9"/>
            <p:cNvSpPr txBox="1">
              <a:spLocks noChangeArrowheads="1"/>
            </p:cNvSpPr>
            <p:nvPr/>
          </p:nvSpPr>
          <p:spPr bwMode="auto">
            <a:xfrm>
              <a:off x="2721" y="1440"/>
              <a:ext cx="506"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2000" b="1">
                  <a:solidFill>
                    <a:srgbClr val="000000"/>
                  </a:solidFill>
                  <a:latin typeface="Arial" charset="0"/>
                  <a:cs typeface="Arial Unicode MS" charset="0"/>
                </a:rPr>
                <a:t>тийм</a:t>
              </a:r>
            </a:p>
          </p:txBody>
        </p:sp>
      </p:grpSp>
      <p:grpSp>
        <p:nvGrpSpPr>
          <p:cNvPr id="4" name="Group 10"/>
          <p:cNvGrpSpPr>
            <a:grpSpLocks/>
          </p:cNvGrpSpPr>
          <p:nvPr/>
        </p:nvGrpSpPr>
        <p:grpSpPr bwMode="auto">
          <a:xfrm>
            <a:off x="1588" y="2895600"/>
            <a:ext cx="4340225" cy="1325563"/>
            <a:chOff x="1" y="1824"/>
            <a:chExt cx="2734" cy="835"/>
          </a:xfrm>
        </p:grpSpPr>
        <p:sp>
          <p:nvSpPr>
            <p:cNvPr id="530461" name="AutoShape 11"/>
            <p:cNvSpPr>
              <a:spLocks noChangeArrowheads="1"/>
            </p:cNvSpPr>
            <p:nvPr/>
          </p:nvSpPr>
          <p:spPr bwMode="auto">
            <a:xfrm>
              <a:off x="1368" y="1824"/>
              <a:ext cx="254" cy="239"/>
            </a:xfrm>
            <a:prstGeom prst="downArrow">
              <a:avLst>
                <a:gd name="adj1" fmla="val 50000"/>
                <a:gd name="adj2" fmla="val 25000"/>
              </a:avLst>
            </a:prstGeom>
            <a:solidFill>
              <a:srgbClr val="333333"/>
            </a:solidFill>
            <a:ln w="9360">
              <a:solidFill>
                <a:srgbClr val="333333"/>
              </a:solidFill>
              <a:miter lim="800000"/>
              <a:headEnd/>
              <a:tailEnd/>
            </a:ln>
          </p:spPr>
          <p:txBody>
            <a:bodyPr wrap="none" anchor="ctr"/>
            <a:lstStyle/>
            <a:p>
              <a:endParaRPr lang="en-US"/>
            </a:p>
          </p:txBody>
        </p:sp>
        <p:sp>
          <p:nvSpPr>
            <p:cNvPr id="530462" name="Text Box 12"/>
            <p:cNvSpPr txBox="1">
              <a:spLocks noChangeArrowheads="1"/>
            </p:cNvSpPr>
            <p:nvPr/>
          </p:nvSpPr>
          <p:spPr bwMode="auto">
            <a:xfrm>
              <a:off x="1" y="2054"/>
              <a:ext cx="2735" cy="606"/>
            </a:xfrm>
            <a:prstGeom prst="rect">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2000" b="1">
                  <a:solidFill>
                    <a:srgbClr val="FFFFFF"/>
                  </a:solidFill>
                  <a:latin typeface="Arial" charset="0"/>
                  <a:cs typeface="Arial Unicode MS" charset="0"/>
                </a:rPr>
                <a:t>Тухайн гишүүн чуулганд ирснээр тухайн зан үйлээсээ түдгэлзэхийг хүссэн үү</a:t>
              </a:r>
              <a:r>
                <a:rPr lang="en-US" sz="2000" b="1">
                  <a:solidFill>
                    <a:srgbClr val="FFFFFF"/>
                  </a:solidFill>
                  <a:latin typeface="Arial" charset="0"/>
                  <a:cs typeface="Arial Unicode MS" charset="0"/>
                </a:rPr>
                <a:t>?</a:t>
              </a:r>
            </a:p>
          </p:txBody>
        </p:sp>
        <p:sp>
          <p:nvSpPr>
            <p:cNvPr id="530463" name="Text Box 13"/>
            <p:cNvSpPr txBox="1">
              <a:spLocks noChangeArrowheads="1"/>
            </p:cNvSpPr>
            <p:nvPr/>
          </p:nvSpPr>
          <p:spPr bwMode="auto">
            <a:xfrm>
              <a:off x="1583" y="1824"/>
              <a:ext cx="459"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2000" b="1">
                  <a:solidFill>
                    <a:srgbClr val="000000"/>
                  </a:solidFill>
                  <a:latin typeface="Arial" charset="0"/>
                  <a:cs typeface="Arial Unicode MS" charset="0"/>
                </a:rPr>
                <a:t>үгүй</a:t>
              </a:r>
            </a:p>
          </p:txBody>
        </p:sp>
      </p:grpSp>
      <p:sp>
        <p:nvSpPr>
          <p:cNvPr id="530440" name="AutoShape 14"/>
          <p:cNvSpPr>
            <a:spLocks noChangeArrowheads="1"/>
          </p:cNvSpPr>
          <p:nvPr/>
        </p:nvSpPr>
        <p:spPr bwMode="auto">
          <a:xfrm rot="-5400000">
            <a:off x="6173788" y="2894013"/>
            <a:ext cx="315912" cy="1998662"/>
          </a:xfrm>
          <a:prstGeom prst="downArrow">
            <a:avLst>
              <a:gd name="adj1" fmla="val 59259"/>
              <a:gd name="adj2" fmla="val 59693"/>
            </a:avLst>
          </a:prstGeom>
          <a:solidFill>
            <a:srgbClr val="333333"/>
          </a:solidFill>
          <a:ln w="9360">
            <a:solidFill>
              <a:srgbClr val="333333"/>
            </a:solidFill>
            <a:miter lim="800000"/>
            <a:headEnd/>
            <a:tailEnd/>
          </a:ln>
        </p:spPr>
        <p:txBody>
          <a:bodyPr wrap="none" anchor="ctr"/>
          <a:lstStyle/>
          <a:p>
            <a:endParaRPr lang="en-US"/>
          </a:p>
        </p:txBody>
      </p:sp>
      <p:sp>
        <p:nvSpPr>
          <p:cNvPr id="530441" name="Text Box 15"/>
          <p:cNvSpPr txBox="1">
            <a:spLocks noChangeArrowheads="1"/>
          </p:cNvSpPr>
          <p:nvPr/>
        </p:nvSpPr>
        <p:spPr bwMode="auto">
          <a:xfrm>
            <a:off x="4395788" y="3657600"/>
            <a:ext cx="803275"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2000" b="1">
                <a:solidFill>
                  <a:srgbClr val="000000"/>
                </a:solidFill>
                <a:latin typeface="Arial" charset="0"/>
                <a:cs typeface="Arial Unicode MS" charset="0"/>
              </a:rPr>
              <a:t>тийм</a:t>
            </a:r>
          </a:p>
        </p:txBody>
      </p:sp>
      <p:grpSp>
        <p:nvGrpSpPr>
          <p:cNvPr id="5" name="Group 16"/>
          <p:cNvGrpSpPr>
            <a:grpSpLocks/>
          </p:cNvGrpSpPr>
          <p:nvPr/>
        </p:nvGrpSpPr>
        <p:grpSpPr bwMode="auto">
          <a:xfrm>
            <a:off x="1588" y="4191000"/>
            <a:ext cx="4340225" cy="1041400"/>
            <a:chOff x="1" y="2640"/>
            <a:chExt cx="2734" cy="656"/>
          </a:xfrm>
        </p:grpSpPr>
        <p:sp>
          <p:nvSpPr>
            <p:cNvPr id="530458" name="AutoShape 17"/>
            <p:cNvSpPr>
              <a:spLocks noChangeArrowheads="1"/>
            </p:cNvSpPr>
            <p:nvPr/>
          </p:nvSpPr>
          <p:spPr bwMode="auto">
            <a:xfrm>
              <a:off x="1228" y="2640"/>
              <a:ext cx="280" cy="239"/>
            </a:xfrm>
            <a:prstGeom prst="downArrow">
              <a:avLst>
                <a:gd name="adj1" fmla="val 50000"/>
                <a:gd name="adj2" fmla="val 25000"/>
              </a:avLst>
            </a:prstGeom>
            <a:solidFill>
              <a:srgbClr val="333333"/>
            </a:solidFill>
            <a:ln w="9360">
              <a:solidFill>
                <a:srgbClr val="333333"/>
              </a:solidFill>
              <a:miter lim="800000"/>
              <a:headEnd/>
              <a:tailEnd/>
            </a:ln>
          </p:spPr>
          <p:txBody>
            <a:bodyPr wrap="none" anchor="ctr"/>
            <a:lstStyle/>
            <a:p>
              <a:endParaRPr lang="en-US"/>
            </a:p>
          </p:txBody>
        </p:sp>
        <p:sp>
          <p:nvSpPr>
            <p:cNvPr id="530459" name="Text Box 18"/>
            <p:cNvSpPr txBox="1">
              <a:spLocks noChangeArrowheads="1"/>
            </p:cNvSpPr>
            <p:nvPr/>
          </p:nvSpPr>
          <p:spPr bwMode="auto">
            <a:xfrm>
              <a:off x="1" y="2870"/>
              <a:ext cx="2735" cy="427"/>
            </a:xfrm>
            <a:prstGeom prst="rect">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2000" b="1">
                  <a:solidFill>
                    <a:srgbClr val="FFFFFF"/>
                  </a:solidFill>
                  <a:latin typeface="Arial" charset="0"/>
                  <a:cs typeface="Arial Unicode MS" charset="0"/>
                </a:rPr>
                <a:t>Тухайн зан үйл нь хүмүүсийн дургуйцлийг төрүүлж байна уу</a:t>
              </a:r>
              <a:r>
                <a:rPr lang="en-US" sz="2000" b="1">
                  <a:solidFill>
                    <a:srgbClr val="FFFFFF"/>
                  </a:solidFill>
                  <a:latin typeface="Arial" charset="0"/>
                  <a:cs typeface="Arial Unicode MS" charset="0"/>
                </a:rPr>
                <a:t>?</a:t>
              </a:r>
            </a:p>
          </p:txBody>
        </p:sp>
        <p:sp>
          <p:nvSpPr>
            <p:cNvPr id="530460" name="Text Box 19"/>
            <p:cNvSpPr txBox="1">
              <a:spLocks noChangeArrowheads="1"/>
            </p:cNvSpPr>
            <p:nvPr/>
          </p:nvSpPr>
          <p:spPr bwMode="auto">
            <a:xfrm>
              <a:off x="1467" y="2640"/>
              <a:ext cx="459"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2000" b="1">
                  <a:solidFill>
                    <a:srgbClr val="000000"/>
                  </a:solidFill>
                  <a:latin typeface="Arial" charset="0"/>
                  <a:cs typeface="Arial Unicode MS" charset="0"/>
                </a:rPr>
                <a:t>үгүй</a:t>
              </a:r>
            </a:p>
          </p:txBody>
        </p:sp>
      </p:grpSp>
      <p:grpSp>
        <p:nvGrpSpPr>
          <p:cNvPr id="6" name="Group 20"/>
          <p:cNvGrpSpPr>
            <a:grpSpLocks/>
          </p:cNvGrpSpPr>
          <p:nvPr/>
        </p:nvGrpSpPr>
        <p:grpSpPr bwMode="auto">
          <a:xfrm>
            <a:off x="4319588" y="4648200"/>
            <a:ext cx="1692275" cy="393700"/>
            <a:chOff x="2721" y="2928"/>
            <a:chExt cx="1066" cy="248"/>
          </a:xfrm>
        </p:grpSpPr>
        <p:sp>
          <p:nvSpPr>
            <p:cNvPr id="530456" name="AutoShape 21"/>
            <p:cNvSpPr>
              <a:spLocks noChangeArrowheads="1"/>
            </p:cNvSpPr>
            <p:nvPr/>
          </p:nvSpPr>
          <p:spPr bwMode="auto">
            <a:xfrm rot="-5400000">
              <a:off x="3380" y="2743"/>
              <a:ext cx="191" cy="624"/>
            </a:xfrm>
            <a:prstGeom prst="downArrow">
              <a:avLst>
                <a:gd name="adj1" fmla="val 59259"/>
                <a:gd name="adj2" fmla="val 30825"/>
              </a:avLst>
            </a:prstGeom>
            <a:solidFill>
              <a:srgbClr val="333333"/>
            </a:solidFill>
            <a:ln w="9360">
              <a:solidFill>
                <a:srgbClr val="333333"/>
              </a:solidFill>
              <a:miter lim="800000"/>
              <a:headEnd/>
              <a:tailEnd/>
            </a:ln>
          </p:spPr>
          <p:txBody>
            <a:bodyPr wrap="none" anchor="ctr"/>
            <a:lstStyle/>
            <a:p>
              <a:endParaRPr lang="en-US"/>
            </a:p>
          </p:txBody>
        </p:sp>
        <p:sp>
          <p:nvSpPr>
            <p:cNvPr id="530457" name="Text Box 22"/>
            <p:cNvSpPr txBox="1">
              <a:spLocks noChangeArrowheads="1"/>
            </p:cNvSpPr>
            <p:nvPr/>
          </p:nvSpPr>
          <p:spPr bwMode="auto">
            <a:xfrm>
              <a:off x="2721" y="2928"/>
              <a:ext cx="506"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2000" b="1">
                  <a:solidFill>
                    <a:srgbClr val="000000"/>
                  </a:solidFill>
                  <a:latin typeface="Arial" charset="0"/>
                  <a:cs typeface="Arial Unicode MS" charset="0"/>
                </a:rPr>
                <a:t>тийм</a:t>
              </a:r>
            </a:p>
          </p:txBody>
        </p:sp>
      </p:grpSp>
      <p:grpSp>
        <p:nvGrpSpPr>
          <p:cNvPr id="7" name="Group 23"/>
          <p:cNvGrpSpPr>
            <a:grpSpLocks/>
          </p:cNvGrpSpPr>
          <p:nvPr/>
        </p:nvGrpSpPr>
        <p:grpSpPr bwMode="auto">
          <a:xfrm>
            <a:off x="1588" y="5334000"/>
            <a:ext cx="4340225" cy="1041400"/>
            <a:chOff x="1" y="3360"/>
            <a:chExt cx="2734" cy="656"/>
          </a:xfrm>
        </p:grpSpPr>
        <p:sp>
          <p:nvSpPr>
            <p:cNvPr id="530453" name="AutoShape 24"/>
            <p:cNvSpPr>
              <a:spLocks noChangeArrowheads="1"/>
            </p:cNvSpPr>
            <p:nvPr/>
          </p:nvSpPr>
          <p:spPr bwMode="auto">
            <a:xfrm>
              <a:off x="1228" y="3360"/>
              <a:ext cx="280" cy="239"/>
            </a:xfrm>
            <a:prstGeom prst="downArrow">
              <a:avLst>
                <a:gd name="adj1" fmla="val 50000"/>
                <a:gd name="adj2" fmla="val 25000"/>
              </a:avLst>
            </a:prstGeom>
            <a:solidFill>
              <a:srgbClr val="333333"/>
            </a:solidFill>
            <a:ln w="9360">
              <a:solidFill>
                <a:srgbClr val="333333"/>
              </a:solidFill>
              <a:miter lim="800000"/>
              <a:headEnd/>
              <a:tailEnd/>
            </a:ln>
          </p:spPr>
          <p:txBody>
            <a:bodyPr wrap="none" anchor="ctr"/>
            <a:lstStyle/>
            <a:p>
              <a:endParaRPr lang="en-US"/>
            </a:p>
          </p:txBody>
        </p:sp>
        <p:sp>
          <p:nvSpPr>
            <p:cNvPr id="530454" name="Text Box 25"/>
            <p:cNvSpPr txBox="1">
              <a:spLocks noChangeArrowheads="1"/>
            </p:cNvSpPr>
            <p:nvPr/>
          </p:nvSpPr>
          <p:spPr bwMode="auto">
            <a:xfrm>
              <a:off x="1" y="3590"/>
              <a:ext cx="2735" cy="427"/>
            </a:xfrm>
            <a:prstGeom prst="rect">
              <a:avLst/>
            </a:pr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2000" b="1">
                  <a:solidFill>
                    <a:srgbClr val="FFFFFF"/>
                  </a:solidFill>
                  <a:latin typeface="Arial" charset="0"/>
                  <a:cs typeface="Arial Unicode MS" charset="0"/>
                </a:rPr>
                <a:t>Сайн мэдээний тархалтанд садаа болж байна уу</a:t>
              </a:r>
              <a:r>
                <a:rPr lang="en-US" sz="2000" b="1">
                  <a:solidFill>
                    <a:srgbClr val="FFFFFF"/>
                  </a:solidFill>
                  <a:latin typeface="Arial" charset="0"/>
                  <a:cs typeface="Arial Unicode MS" charset="0"/>
                </a:rPr>
                <a:t>?</a:t>
              </a:r>
            </a:p>
          </p:txBody>
        </p:sp>
        <p:sp>
          <p:nvSpPr>
            <p:cNvPr id="530455" name="Text Box 26"/>
            <p:cNvSpPr txBox="1">
              <a:spLocks noChangeArrowheads="1"/>
            </p:cNvSpPr>
            <p:nvPr/>
          </p:nvSpPr>
          <p:spPr bwMode="auto">
            <a:xfrm>
              <a:off x="1467" y="3360"/>
              <a:ext cx="459"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2000" b="1">
                  <a:solidFill>
                    <a:srgbClr val="000000"/>
                  </a:solidFill>
                  <a:latin typeface="Arial" charset="0"/>
                  <a:cs typeface="Arial Unicode MS" charset="0"/>
                </a:rPr>
                <a:t>үгүй</a:t>
              </a:r>
            </a:p>
          </p:txBody>
        </p:sp>
      </p:grpSp>
      <p:sp>
        <p:nvSpPr>
          <p:cNvPr id="97307" name="AutoShape 27"/>
          <p:cNvSpPr>
            <a:spLocks noChangeArrowheads="1"/>
          </p:cNvSpPr>
          <p:nvPr/>
        </p:nvSpPr>
        <p:spPr bwMode="auto">
          <a:xfrm rot="-6360000">
            <a:off x="5445125" y="4979988"/>
            <a:ext cx="304800" cy="1143000"/>
          </a:xfrm>
          <a:prstGeom prst="downArrow">
            <a:avLst>
              <a:gd name="adj1" fmla="val 59259"/>
              <a:gd name="adj2" fmla="val 35382"/>
            </a:avLst>
          </a:prstGeom>
          <a:solidFill>
            <a:srgbClr val="333333"/>
          </a:solidFill>
          <a:ln w="9360">
            <a:solidFill>
              <a:srgbClr val="333333"/>
            </a:solidFill>
            <a:miter lim="800000"/>
            <a:headEnd/>
            <a:tailEnd/>
          </a:ln>
        </p:spPr>
        <p:txBody>
          <a:bodyPr wrap="none" anchor="ctr"/>
          <a:lstStyle/>
          <a:p>
            <a:endParaRPr lang="en-US"/>
          </a:p>
        </p:txBody>
      </p:sp>
      <p:sp>
        <p:nvSpPr>
          <p:cNvPr id="97308" name="Text Box 28"/>
          <p:cNvSpPr txBox="1">
            <a:spLocks noChangeArrowheads="1"/>
          </p:cNvSpPr>
          <p:nvPr/>
        </p:nvSpPr>
        <p:spPr bwMode="auto">
          <a:xfrm>
            <a:off x="4248150" y="5638800"/>
            <a:ext cx="803275"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2000" b="1">
                <a:solidFill>
                  <a:srgbClr val="000000"/>
                </a:solidFill>
                <a:latin typeface="Arial" charset="0"/>
                <a:cs typeface="Arial Unicode MS" charset="0"/>
              </a:rPr>
              <a:t>тийм</a:t>
            </a:r>
          </a:p>
        </p:txBody>
      </p:sp>
      <p:sp>
        <p:nvSpPr>
          <p:cNvPr id="97309" name="AutoShape 29"/>
          <p:cNvSpPr>
            <a:spLocks noChangeArrowheads="1"/>
          </p:cNvSpPr>
          <p:nvPr/>
        </p:nvSpPr>
        <p:spPr bwMode="auto">
          <a:xfrm rot="-5400000">
            <a:off x="6117432" y="5388769"/>
            <a:ext cx="258762" cy="1981200"/>
          </a:xfrm>
          <a:prstGeom prst="downArrow">
            <a:avLst>
              <a:gd name="adj1" fmla="val 59259"/>
              <a:gd name="adj2" fmla="val 72240"/>
            </a:avLst>
          </a:prstGeom>
          <a:solidFill>
            <a:srgbClr val="333333"/>
          </a:solidFill>
          <a:ln w="9360">
            <a:solidFill>
              <a:srgbClr val="333333"/>
            </a:solidFill>
            <a:miter lim="800000"/>
            <a:headEnd/>
            <a:tailEnd/>
          </a:ln>
        </p:spPr>
        <p:txBody>
          <a:bodyPr wrap="none" anchor="ctr"/>
          <a:lstStyle/>
          <a:p>
            <a:endParaRPr lang="en-US"/>
          </a:p>
        </p:txBody>
      </p:sp>
      <p:sp>
        <p:nvSpPr>
          <p:cNvPr id="97310" name="Text Box 30"/>
          <p:cNvSpPr txBox="1">
            <a:spLocks noChangeArrowheads="1"/>
          </p:cNvSpPr>
          <p:nvPr/>
        </p:nvSpPr>
        <p:spPr bwMode="auto">
          <a:xfrm>
            <a:off x="4556125" y="6157913"/>
            <a:ext cx="728663"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mn-MN" sz="2000" b="1">
                <a:solidFill>
                  <a:srgbClr val="000000"/>
                </a:solidFill>
                <a:latin typeface="Arial" charset="0"/>
                <a:cs typeface="Arial Unicode MS" charset="0"/>
              </a:rPr>
              <a:t>үгүй</a:t>
            </a:r>
          </a:p>
        </p:txBody>
      </p:sp>
      <p:sp>
        <p:nvSpPr>
          <p:cNvPr id="97311" name="Oval 31"/>
          <p:cNvSpPr>
            <a:spLocks noChangeArrowheads="1"/>
          </p:cNvSpPr>
          <p:nvPr/>
        </p:nvSpPr>
        <p:spPr bwMode="auto">
          <a:xfrm>
            <a:off x="6100763" y="1752600"/>
            <a:ext cx="1519237" cy="1598613"/>
          </a:xfrm>
          <a:prstGeom prst="ellipse">
            <a:avLst/>
          </a:prstGeom>
          <a:solidFill>
            <a:srgbClr val="005A58"/>
          </a:solidFill>
          <a:ln w="9360">
            <a:solidFill>
              <a:srgbClr val="333333"/>
            </a:solidFill>
            <a:miter lim="800000"/>
            <a:headEnd/>
            <a:tailEnd/>
          </a:ln>
        </p:spPr>
        <p:txBody>
          <a:bodyPr wrap="none" lIns="90000" tIns="64440" rIns="90000" bIns="46800" anchor="ctr"/>
          <a:lstStyle/>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b="1">
                <a:solidFill>
                  <a:srgbClr val="FFFFFF"/>
                </a:solidFill>
                <a:latin typeface="Arial" charset="0"/>
                <a:cs typeface="Arial Unicode MS" charset="0"/>
              </a:rPr>
              <a:t>Мат 18-ын</a:t>
            </a:r>
          </a:p>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b="1">
                <a:solidFill>
                  <a:srgbClr val="FFFFFF"/>
                </a:solidFill>
                <a:latin typeface="Arial" charset="0"/>
                <a:cs typeface="Arial Unicode MS" charset="0"/>
              </a:rPr>
              <a:t> дагуу</a:t>
            </a:r>
          </a:p>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b="1">
                <a:solidFill>
                  <a:srgbClr val="FFFFFF"/>
                </a:solidFill>
                <a:latin typeface="Arial" charset="0"/>
                <a:cs typeface="Arial Unicode MS" charset="0"/>
              </a:rPr>
              <a:t> босгох</a:t>
            </a:r>
          </a:p>
        </p:txBody>
      </p:sp>
      <p:sp>
        <p:nvSpPr>
          <p:cNvPr id="97312" name="Oval 32"/>
          <p:cNvSpPr>
            <a:spLocks noChangeArrowheads="1"/>
          </p:cNvSpPr>
          <p:nvPr/>
        </p:nvSpPr>
        <p:spPr bwMode="auto">
          <a:xfrm>
            <a:off x="7391400" y="2971800"/>
            <a:ext cx="1519238" cy="1598613"/>
          </a:xfrm>
          <a:prstGeom prst="ellipse">
            <a:avLst/>
          </a:prstGeom>
          <a:solidFill>
            <a:srgbClr val="005A58"/>
          </a:solidFill>
          <a:ln w="9360">
            <a:solidFill>
              <a:srgbClr val="333333"/>
            </a:solidFill>
            <a:miter lim="800000"/>
            <a:headEnd/>
            <a:tailEnd/>
          </a:ln>
        </p:spPr>
        <p:txBody>
          <a:bodyPr wrap="none" lIns="90000" tIns="64440" rIns="90000" bIns="46800" anchor="ctr"/>
          <a:lstStyle/>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b="1">
                <a:solidFill>
                  <a:srgbClr val="FFFFFF"/>
                </a:solidFill>
                <a:latin typeface="Arial" charset="0"/>
                <a:cs typeface="Arial Unicode MS" charset="0"/>
              </a:rPr>
              <a:t>Тууштай </a:t>
            </a:r>
          </a:p>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b="1">
                <a:solidFill>
                  <a:srgbClr val="FFFFFF"/>
                </a:solidFill>
                <a:latin typeface="Arial" charset="0"/>
                <a:cs typeface="Arial Unicode MS" charset="0"/>
              </a:rPr>
              <a:t>байхыг </a:t>
            </a:r>
          </a:p>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b="1">
                <a:solidFill>
                  <a:srgbClr val="FFFFFF"/>
                </a:solidFill>
                <a:latin typeface="Arial" charset="0"/>
                <a:cs typeface="Arial Unicode MS" charset="0"/>
              </a:rPr>
              <a:t>хүсэх</a:t>
            </a:r>
          </a:p>
        </p:txBody>
      </p:sp>
      <p:sp>
        <p:nvSpPr>
          <p:cNvPr id="97313" name="Oval 33"/>
          <p:cNvSpPr>
            <a:spLocks noChangeArrowheads="1"/>
          </p:cNvSpPr>
          <p:nvPr/>
        </p:nvSpPr>
        <p:spPr bwMode="auto">
          <a:xfrm>
            <a:off x="6019800" y="4116388"/>
            <a:ext cx="1519238" cy="1598612"/>
          </a:xfrm>
          <a:prstGeom prst="ellipse">
            <a:avLst/>
          </a:prstGeom>
          <a:solidFill>
            <a:srgbClr val="005A58"/>
          </a:solidFill>
          <a:ln w="9360">
            <a:solidFill>
              <a:srgbClr val="333333"/>
            </a:solidFill>
            <a:miter lim="800000"/>
            <a:headEnd/>
            <a:tailEnd/>
          </a:ln>
        </p:spPr>
        <p:txBody>
          <a:bodyPr wrap="none" lIns="90000" tIns="64440" rIns="90000" bIns="46800" anchor="ctr"/>
          <a:lstStyle/>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b="1">
                <a:solidFill>
                  <a:srgbClr val="FFFFFF"/>
                </a:solidFill>
                <a:latin typeface="Arial" charset="0"/>
                <a:cs typeface="Arial Unicode MS" charset="0"/>
              </a:rPr>
              <a:t>Хайрын </a:t>
            </a:r>
          </a:p>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b="1">
                <a:solidFill>
                  <a:srgbClr val="FFFFFF"/>
                </a:solidFill>
                <a:latin typeface="Arial" charset="0"/>
                <a:cs typeface="Arial Unicode MS" charset="0"/>
              </a:rPr>
              <a:t>хүрээллээс </a:t>
            </a:r>
          </a:p>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b="1">
                <a:solidFill>
                  <a:srgbClr val="FFFFFF"/>
                </a:solidFill>
                <a:latin typeface="Arial" charset="0"/>
                <a:cs typeface="Arial Unicode MS" charset="0"/>
              </a:rPr>
              <a:t>гаргах</a:t>
            </a:r>
          </a:p>
        </p:txBody>
      </p:sp>
      <p:sp>
        <p:nvSpPr>
          <p:cNvPr id="97314" name="Oval 34"/>
          <p:cNvSpPr>
            <a:spLocks noChangeArrowheads="1"/>
          </p:cNvSpPr>
          <p:nvPr/>
        </p:nvSpPr>
        <p:spPr bwMode="auto">
          <a:xfrm>
            <a:off x="7391400" y="5259388"/>
            <a:ext cx="1519238" cy="1598612"/>
          </a:xfrm>
          <a:prstGeom prst="ellipse">
            <a:avLst/>
          </a:prstGeom>
          <a:solidFill>
            <a:srgbClr val="005A58"/>
          </a:solidFill>
          <a:ln w="9360">
            <a:solidFill>
              <a:srgbClr val="333333"/>
            </a:solidFill>
            <a:miter lim="800000"/>
            <a:headEnd/>
            <a:tailEnd/>
          </a:ln>
        </p:spPr>
        <p:txBody>
          <a:bodyPr wrap="none" lIns="90000" tIns="64440" rIns="90000" bIns="46800" anchor="ctr"/>
          <a:lstStyle/>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b="1">
                <a:solidFill>
                  <a:srgbClr val="FFFFFF"/>
                </a:solidFill>
                <a:latin typeface="Arial" charset="0"/>
                <a:cs typeface="Arial Unicode MS" charset="0"/>
              </a:rPr>
              <a:t>Тухайн </a:t>
            </a:r>
          </a:p>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b="1">
                <a:solidFill>
                  <a:srgbClr val="FFFFFF"/>
                </a:solidFill>
                <a:latin typeface="Arial" charset="0"/>
                <a:cs typeface="Arial Unicode MS" charset="0"/>
              </a:rPr>
              <a:t>зан үйлийг</a:t>
            </a:r>
          </a:p>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b="1">
                <a:solidFill>
                  <a:srgbClr val="FFFFFF"/>
                </a:solidFill>
                <a:latin typeface="Arial" charset="0"/>
                <a:cs typeface="Arial Unicode MS" charset="0"/>
              </a:rPr>
              <a:t>хүлцэхийг </a:t>
            </a:r>
          </a:p>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b="1">
                <a:solidFill>
                  <a:srgbClr val="FFFFFF"/>
                </a:solidFill>
                <a:latin typeface="Arial" charset="0"/>
                <a:cs typeface="Arial Unicode MS" charset="0"/>
              </a:rPr>
              <a:t>хүмүүсээс</a:t>
            </a:r>
          </a:p>
          <a:p>
            <a:pPr algn="ct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b="1">
                <a:solidFill>
                  <a:srgbClr val="FFFFFF"/>
                </a:solidFill>
                <a:latin typeface="Arial" charset="0"/>
                <a:cs typeface="Arial Unicode MS" charset="0"/>
              </a:rPr>
              <a:t> хүс</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additive="repl">
                                        <p:cTn id="6" dur="1" fill="hold">
                                          <p:stCondLst>
                                            <p:cond delay="0"/>
                                          </p:stCondLst>
                                        </p:cTn>
                                        <p:tgtEl>
                                          <p:spTgt spid="97283"/>
                                        </p:tgtEl>
                                        <p:attrNameLst>
                                          <p:attrName>style.visibility</p:attrName>
                                        </p:attrNameLst>
                                      </p:cBhvr>
                                      <p:to>
                                        <p:strVal val="visible"/>
                                      </p:to>
                                    </p:set>
                                    <p:animEffect transition="in" filter="wipe(up)">
                                      <p:cBhvr additive="repl">
                                        <p:cTn id="7" dur="500"/>
                                        <p:tgtEl>
                                          <p:spTgt spid="972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additive="repl">
                                        <p:cTn id="11" dur="1" fill="hold">
                                          <p:stCondLst>
                                            <p:cond delay="0"/>
                                          </p:stCondLst>
                                        </p:cTn>
                                        <p:tgtEl>
                                          <p:spTgt spid="2"/>
                                        </p:tgtEl>
                                        <p:attrNameLst>
                                          <p:attrName>style.visibility</p:attrName>
                                        </p:attrNameLst>
                                      </p:cBhvr>
                                      <p:to>
                                        <p:strVal val="visible"/>
                                      </p:to>
                                    </p:set>
                                    <p:animEffect transition="in" filter="wipe(up)">
                                      <p:cBhvr additive="repl">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additive="repl">
                                        <p:cTn id="16" dur="1" fill="hold">
                                          <p:stCondLst>
                                            <p:cond delay="0"/>
                                          </p:stCondLst>
                                        </p:cTn>
                                        <p:tgtEl>
                                          <p:spTgt spid="3"/>
                                        </p:tgtEl>
                                        <p:attrNameLst>
                                          <p:attrName>style.visibility</p:attrName>
                                        </p:attrNameLst>
                                      </p:cBhvr>
                                      <p:to>
                                        <p:strVal val="visible"/>
                                      </p:to>
                                    </p:set>
                                    <p:animEffect transition="in" filter="wipe(left)">
                                      <p:cBhvr additive="repl">
                                        <p:cTn id="17" dur="500"/>
                                        <p:tgtEl>
                                          <p:spTgt spid="3"/>
                                        </p:tgtEl>
                                      </p:cBhvr>
                                    </p:animEffect>
                                  </p:childTnLst>
                                </p:cTn>
                              </p:par>
                            </p:childTnLst>
                          </p:cTn>
                        </p:par>
                        <p:par>
                          <p:cTn id="18" fill="hold" nodeType="afterGroup">
                            <p:stCondLst>
                              <p:cond delay="500"/>
                            </p:stCondLst>
                            <p:childTnLst>
                              <p:par>
                                <p:cTn id="19" presetID="55" presetClass="entr" fill="hold" nodeType="afterEffect">
                                  <p:stCondLst>
                                    <p:cond delay="0"/>
                                  </p:stCondLst>
                                  <p:childTnLst>
                                    <p:set>
                                      <p:cBhvr additive="repl">
                                        <p:cTn id="20" dur="1" fill="hold">
                                          <p:stCondLst>
                                            <p:cond delay="0"/>
                                          </p:stCondLst>
                                        </p:cTn>
                                        <p:tgtEl>
                                          <p:spTgt spid="97311"/>
                                        </p:tgtEl>
                                        <p:attrNameLst>
                                          <p:attrName>style.visibility</p:attrName>
                                        </p:attrNameLst>
                                      </p:cBhvr>
                                      <p:to>
                                        <p:strVal val="visible"/>
                                      </p:to>
                                    </p:set>
                                    <p:anim calcmode="lin" valueType="num">
                                      <p:cBhvr additive="repl">
                                        <p:cTn id="21" dur="1000" fill="hold"/>
                                        <p:tgtEl>
                                          <p:spTgt spid="97311"/>
                                        </p:tgtEl>
                                        <p:attrNameLst>
                                          <p:attrName>ppt_w</p:attrName>
                                        </p:attrNameLst>
                                      </p:cBhvr>
                                      <p:tavLst>
                                        <p:tav>
                                          <p:val>
                                            <p:strVal val="#ppt_w*0.70"/>
                                          </p:val>
                                        </p:tav>
                                        <p:tav>
                                          <p:val>
                                            <p:strVal val="#ppt_w"/>
                                          </p:val>
                                        </p:tav>
                                      </p:tavLst>
                                    </p:anim>
                                    <p:anim calcmode="lin" valueType="num">
                                      <p:cBhvr additive="repl">
                                        <p:cTn id="22" dur="1000" fill="hold"/>
                                        <p:tgtEl>
                                          <p:spTgt spid="97311"/>
                                        </p:tgtEl>
                                        <p:attrNameLst>
                                          <p:attrName>ppt_h</p:attrName>
                                        </p:attrNameLst>
                                      </p:cBhvr>
                                      <p:tavLst>
                                        <p:tav>
                                          <p:val>
                                            <p:strVal val="#ppt_h"/>
                                          </p:val>
                                        </p:tav>
                                        <p:tav>
                                          <p:val>
                                            <p:strVal val="#ppt_h"/>
                                          </p:val>
                                        </p:tav>
                                      </p:tavLst>
                                    </p:anim>
                                    <p:animEffect transition="in" filter="fade">
                                      <p:cBhvr additive="repl">
                                        <p:cTn id="23" dur="1000"/>
                                        <p:tgtEl>
                                          <p:spTgt spid="973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additive="repl">
                                        <p:cTn id="27" dur="1" fill="hold">
                                          <p:stCondLst>
                                            <p:cond delay="0"/>
                                          </p:stCondLst>
                                        </p:cTn>
                                        <p:tgtEl>
                                          <p:spTgt spid="4"/>
                                        </p:tgtEl>
                                        <p:attrNameLst>
                                          <p:attrName>style.visibility</p:attrName>
                                        </p:attrNameLst>
                                      </p:cBhvr>
                                      <p:to>
                                        <p:strVal val="visible"/>
                                      </p:to>
                                    </p:set>
                                    <p:animEffect transition="in" filter="wipe(up)">
                                      <p:cBhvr additive="repl">
                                        <p:cTn id="28" dur="500"/>
                                        <p:tgtEl>
                                          <p:spTgt spid="4"/>
                                        </p:tgtEl>
                                      </p:cBhvr>
                                    </p:animEffect>
                                  </p:childTnLst>
                                </p:cTn>
                              </p:par>
                            </p:childTnLst>
                          </p:cTn>
                        </p:par>
                        <p:par>
                          <p:cTn id="29" fill="hold" nodeType="afterGroup">
                            <p:stCondLst>
                              <p:cond delay="500"/>
                            </p:stCondLst>
                            <p:childTnLst>
                              <p:par>
                                <p:cTn id="30" presetID="55" presetClass="entr" fill="hold" nodeType="afterEffect">
                                  <p:stCondLst>
                                    <p:cond delay="0"/>
                                  </p:stCondLst>
                                  <p:childTnLst>
                                    <p:set>
                                      <p:cBhvr additive="repl">
                                        <p:cTn id="31" dur="1" fill="hold">
                                          <p:stCondLst>
                                            <p:cond delay="0"/>
                                          </p:stCondLst>
                                        </p:cTn>
                                        <p:tgtEl>
                                          <p:spTgt spid="97312"/>
                                        </p:tgtEl>
                                        <p:attrNameLst>
                                          <p:attrName>style.visibility</p:attrName>
                                        </p:attrNameLst>
                                      </p:cBhvr>
                                      <p:to>
                                        <p:strVal val="visible"/>
                                      </p:to>
                                    </p:set>
                                    <p:anim calcmode="lin" valueType="num">
                                      <p:cBhvr additive="repl">
                                        <p:cTn id="32" dur="1000" fill="hold"/>
                                        <p:tgtEl>
                                          <p:spTgt spid="97312"/>
                                        </p:tgtEl>
                                        <p:attrNameLst>
                                          <p:attrName>ppt_w</p:attrName>
                                        </p:attrNameLst>
                                      </p:cBhvr>
                                      <p:tavLst>
                                        <p:tav>
                                          <p:val>
                                            <p:strVal val="#ppt_w*0.70"/>
                                          </p:val>
                                        </p:tav>
                                        <p:tav>
                                          <p:val>
                                            <p:strVal val="#ppt_w"/>
                                          </p:val>
                                        </p:tav>
                                      </p:tavLst>
                                    </p:anim>
                                    <p:anim calcmode="lin" valueType="num">
                                      <p:cBhvr additive="repl">
                                        <p:cTn id="33" dur="1000" fill="hold"/>
                                        <p:tgtEl>
                                          <p:spTgt spid="97312"/>
                                        </p:tgtEl>
                                        <p:attrNameLst>
                                          <p:attrName>ppt_h</p:attrName>
                                        </p:attrNameLst>
                                      </p:cBhvr>
                                      <p:tavLst>
                                        <p:tav>
                                          <p:val>
                                            <p:strVal val="#ppt_h"/>
                                          </p:val>
                                        </p:tav>
                                        <p:tav>
                                          <p:val>
                                            <p:strVal val="#ppt_h"/>
                                          </p:val>
                                        </p:tav>
                                      </p:tavLst>
                                    </p:anim>
                                    <p:animEffect transition="in" filter="fade">
                                      <p:cBhvr additive="repl">
                                        <p:cTn id="34" dur="1000"/>
                                        <p:tgtEl>
                                          <p:spTgt spid="9731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additive="repl">
                                        <p:cTn id="38" dur="1" fill="hold">
                                          <p:stCondLst>
                                            <p:cond delay="0"/>
                                          </p:stCondLst>
                                        </p:cTn>
                                        <p:tgtEl>
                                          <p:spTgt spid="5"/>
                                        </p:tgtEl>
                                        <p:attrNameLst>
                                          <p:attrName>style.visibility</p:attrName>
                                        </p:attrNameLst>
                                      </p:cBhvr>
                                      <p:to>
                                        <p:strVal val="visible"/>
                                      </p:to>
                                    </p:set>
                                    <p:animEffect transition="in" filter="wipe(up)">
                                      <p:cBhvr additive="repl">
                                        <p:cTn id="39" dur="500"/>
                                        <p:tgtEl>
                                          <p:spTgt spid="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nodeType="clickEffect">
                                  <p:stCondLst>
                                    <p:cond delay="0"/>
                                  </p:stCondLst>
                                  <p:childTnLst>
                                    <p:set>
                                      <p:cBhvr additive="repl">
                                        <p:cTn id="43" dur="1" fill="hold">
                                          <p:stCondLst>
                                            <p:cond delay="0"/>
                                          </p:stCondLst>
                                        </p:cTn>
                                        <p:tgtEl>
                                          <p:spTgt spid="6"/>
                                        </p:tgtEl>
                                        <p:attrNameLst>
                                          <p:attrName>style.visibility</p:attrName>
                                        </p:attrNameLst>
                                      </p:cBhvr>
                                      <p:to>
                                        <p:strVal val="visible"/>
                                      </p:to>
                                    </p:set>
                                    <p:animEffect transition="in" filter="wipe(left)">
                                      <p:cBhvr additive="repl">
                                        <p:cTn id="44" dur="500"/>
                                        <p:tgtEl>
                                          <p:spTgt spid="6"/>
                                        </p:tgtEl>
                                      </p:cBhvr>
                                    </p:animEffect>
                                  </p:childTnLst>
                                </p:cTn>
                              </p:par>
                            </p:childTnLst>
                          </p:cTn>
                        </p:par>
                        <p:par>
                          <p:cTn id="45" fill="hold" nodeType="afterGroup">
                            <p:stCondLst>
                              <p:cond delay="500"/>
                            </p:stCondLst>
                            <p:childTnLst>
                              <p:par>
                                <p:cTn id="46" presetID="55" presetClass="entr" fill="hold" nodeType="afterEffect">
                                  <p:stCondLst>
                                    <p:cond delay="0"/>
                                  </p:stCondLst>
                                  <p:childTnLst>
                                    <p:set>
                                      <p:cBhvr additive="repl">
                                        <p:cTn id="47" dur="1" fill="hold">
                                          <p:stCondLst>
                                            <p:cond delay="0"/>
                                          </p:stCondLst>
                                        </p:cTn>
                                        <p:tgtEl>
                                          <p:spTgt spid="97313"/>
                                        </p:tgtEl>
                                        <p:attrNameLst>
                                          <p:attrName>style.visibility</p:attrName>
                                        </p:attrNameLst>
                                      </p:cBhvr>
                                      <p:to>
                                        <p:strVal val="visible"/>
                                      </p:to>
                                    </p:set>
                                    <p:anim calcmode="lin" valueType="num">
                                      <p:cBhvr additive="repl">
                                        <p:cTn id="48" dur="1000" fill="hold"/>
                                        <p:tgtEl>
                                          <p:spTgt spid="97313"/>
                                        </p:tgtEl>
                                        <p:attrNameLst>
                                          <p:attrName>ppt_w</p:attrName>
                                        </p:attrNameLst>
                                      </p:cBhvr>
                                      <p:tavLst>
                                        <p:tav>
                                          <p:val>
                                            <p:strVal val="#ppt_w*0.70"/>
                                          </p:val>
                                        </p:tav>
                                        <p:tav>
                                          <p:val>
                                            <p:strVal val="#ppt_w"/>
                                          </p:val>
                                        </p:tav>
                                      </p:tavLst>
                                    </p:anim>
                                    <p:anim calcmode="lin" valueType="num">
                                      <p:cBhvr additive="repl">
                                        <p:cTn id="49" dur="1000" fill="hold"/>
                                        <p:tgtEl>
                                          <p:spTgt spid="97313"/>
                                        </p:tgtEl>
                                        <p:attrNameLst>
                                          <p:attrName>ppt_h</p:attrName>
                                        </p:attrNameLst>
                                      </p:cBhvr>
                                      <p:tavLst>
                                        <p:tav>
                                          <p:val>
                                            <p:strVal val="#ppt_h"/>
                                          </p:val>
                                        </p:tav>
                                        <p:tav>
                                          <p:val>
                                            <p:strVal val="#ppt_h"/>
                                          </p:val>
                                        </p:tav>
                                      </p:tavLst>
                                    </p:anim>
                                    <p:animEffect transition="in" filter="fade">
                                      <p:cBhvr additive="repl">
                                        <p:cTn id="50" dur="1000"/>
                                        <p:tgtEl>
                                          <p:spTgt spid="9731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1" fill="hold" nodeType="clickEffect">
                                  <p:stCondLst>
                                    <p:cond delay="0"/>
                                  </p:stCondLst>
                                  <p:childTnLst>
                                    <p:set>
                                      <p:cBhvr additive="repl">
                                        <p:cTn id="54" dur="1" fill="hold">
                                          <p:stCondLst>
                                            <p:cond delay="0"/>
                                          </p:stCondLst>
                                        </p:cTn>
                                        <p:tgtEl>
                                          <p:spTgt spid="7"/>
                                        </p:tgtEl>
                                        <p:attrNameLst>
                                          <p:attrName>style.visibility</p:attrName>
                                        </p:attrNameLst>
                                      </p:cBhvr>
                                      <p:to>
                                        <p:strVal val="visible"/>
                                      </p:to>
                                    </p:set>
                                    <p:animEffect transition="in" filter="wipe(up)">
                                      <p:cBhvr additive="repl">
                                        <p:cTn id="55" dur="500"/>
                                        <p:tgtEl>
                                          <p:spTgt spid="7"/>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additive="repl">
                                        <p:cTn id="59" dur="1" fill="hold">
                                          <p:stCondLst>
                                            <p:cond delay="0"/>
                                          </p:stCondLst>
                                        </p:cTn>
                                        <p:tgtEl>
                                          <p:spTgt spid="97308"/>
                                        </p:tgtEl>
                                        <p:attrNameLst>
                                          <p:attrName>style.visibility</p:attrName>
                                        </p:attrNameLst>
                                      </p:cBhvr>
                                      <p:to>
                                        <p:strVal val="visible"/>
                                      </p:to>
                                    </p:set>
                                    <p:animEffect transition="in" filter="wipe(left)">
                                      <p:cBhvr additive="repl">
                                        <p:cTn id="60" dur="500"/>
                                        <p:tgtEl>
                                          <p:spTgt spid="97308"/>
                                        </p:tgtEl>
                                      </p:cBhvr>
                                    </p:animEffect>
                                  </p:childTnLst>
                                </p:cTn>
                              </p:par>
                            </p:childTnLst>
                          </p:cTn>
                        </p:par>
                        <p:par>
                          <p:cTn id="61" fill="hold" nodeType="afterGroup">
                            <p:stCondLst>
                              <p:cond delay="500"/>
                            </p:stCondLst>
                            <p:childTnLst>
                              <p:par>
                                <p:cTn id="62" presetID="22" presetClass="entr" presetSubtype="8" fill="hold" grpId="0" nodeType="afterEffect">
                                  <p:stCondLst>
                                    <p:cond delay="0"/>
                                  </p:stCondLst>
                                  <p:childTnLst>
                                    <p:set>
                                      <p:cBhvr additive="repl">
                                        <p:cTn id="63" dur="1" fill="hold">
                                          <p:stCondLst>
                                            <p:cond delay="0"/>
                                          </p:stCondLst>
                                        </p:cTn>
                                        <p:tgtEl>
                                          <p:spTgt spid="97307"/>
                                        </p:tgtEl>
                                        <p:attrNameLst>
                                          <p:attrName>style.visibility</p:attrName>
                                        </p:attrNameLst>
                                      </p:cBhvr>
                                      <p:to>
                                        <p:strVal val="visible"/>
                                      </p:to>
                                    </p:set>
                                    <p:animEffect transition="in" filter="wipe(left)">
                                      <p:cBhvr additive="repl">
                                        <p:cTn id="64" dur="500"/>
                                        <p:tgtEl>
                                          <p:spTgt spid="97307"/>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fill="hold" nodeType="clickEffect">
                                  <p:stCondLst>
                                    <p:cond delay="0"/>
                                  </p:stCondLst>
                                  <p:childTnLst>
                                    <p:set>
                                      <p:cBhvr additive="repl">
                                        <p:cTn id="68" dur="1" fill="hold">
                                          <p:stCondLst>
                                            <p:cond delay="0"/>
                                          </p:stCondLst>
                                        </p:cTn>
                                        <p:tgtEl>
                                          <p:spTgt spid="97310"/>
                                        </p:tgtEl>
                                        <p:attrNameLst>
                                          <p:attrName>style.visibility</p:attrName>
                                        </p:attrNameLst>
                                      </p:cBhvr>
                                      <p:to>
                                        <p:strVal val="visible"/>
                                      </p:to>
                                    </p:set>
                                    <p:animEffect transition="in" filter="wipe(left)">
                                      <p:cBhvr additive="repl">
                                        <p:cTn id="69" dur="500"/>
                                        <p:tgtEl>
                                          <p:spTgt spid="97310"/>
                                        </p:tgtEl>
                                      </p:cBhvr>
                                    </p:animEffect>
                                  </p:childTnLst>
                                </p:cTn>
                              </p:par>
                            </p:childTnLst>
                          </p:cTn>
                        </p:par>
                        <p:par>
                          <p:cTn id="70" fill="hold" nodeType="afterGroup">
                            <p:stCondLst>
                              <p:cond delay="500"/>
                            </p:stCondLst>
                            <p:childTnLst>
                              <p:par>
                                <p:cTn id="71" presetID="22" presetClass="entr" presetSubtype="8" fill="hold" grpId="0" nodeType="afterEffect">
                                  <p:stCondLst>
                                    <p:cond delay="0"/>
                                  </p:stCondLst>
                                  <p:childTnLst>
                                    <p:set>
                                      <p:cBhvr additive="repl">
                                        <p:cTn id="72" dur="1" fill="hold">
                                          <p:stCondLst>
                                            <p:cond delay="0"/>
                                          </p:stCondLst>
                                        </p:cTn>
                                        <p:tgtEl>
                                          <p:spTgt spid="97309"/>
                                        </p:tgtEl>
                                        <p:attrNameLst>
                                          <p:attrName>style.visibility</p:attrName>
                                        </p:attrNameLst>
                                      </p:cBhvr>
                                      <p:to>
                                        <p:strVal val="visible"/>
                                      </p:to>
                                    </p:set>
                                    <p:animEffect transition="in" filter="wipe(left)">
                                      <p:cBhvr additive="repl">
                                        <p:cTn id="73" dur="500"/>
                                        <p:tgtEl>
                                          <p:spTgt spid="97309"/>
                                        </p:tgtEl>
                                      </p:cBhvr>
                                    </p:animEffect>
                                  </p:childTnLst>
                                </p:cTn>
                              </p:par>
                            </p:childTnLst>
                          </p:cTn>
                        </p:par>
                        <p:par>
                          <p:cTn id="74" fill="hold" nodeType="afterGroup">
                            <p:stCondLst>
                              <p:cond delay="1000"/>
                            </p:stCondLst>
                            <p:childTnLst>
                              <p:par>
                                <p:cTn id="75" presetID="55" presetClass="entr" fill="hold" nodeType="afterEffect">
                                  <p:stCondLst>
                                    <p:cond delay="0"/>
                                  </p:stCondLst>
                                  <p:childTnLst>
                                    <p:set>
                                      <p:cBhvr additive="repl">
                                        <p:cTn id="76" dur="1" fill="hold">
                                          <p:stCondLst>
                                            <p:cond delay="0"/>
                                          </p:stCondLst>
                                        </p:cTn>
                                        <p:tgtEl>
                                          <p:spTgt spid="97314"/>
                                        </p:tgtEl>
                                        <p:attrNameLst>
                                          <p:attrName>style.visibility</p:attrName>
                                        </p:attrNameLst>
                                      </p:cBhvr>
                                      <p:to>
                                        <p:strVal val="visible"/>
                                      </p:to>
                                    </p:set>
                                    <p:anim calcmode="lin" valueType="num">
                                      <p:cBhvr additive="repl">
                                        <p:cTn id="77" dur="1000" fill="hold"/>
                                        <p:tgtEl>
                                          <p:spTgt spid="97314"/>
                                        </p:tgtEl>
                                        <p:attrNameLst>
                                          <p:attrName>ppt_w</p:attrName>
                                        </p:attrNameLst>
                                      </p:cBhvr>
                                      <p:tavLst>
                                        <p:tav>
                                          <p:val>
                                            <p:strVal val="#ppt_w*0.70"/>
                                          </p:val>
                                        </p:tav>
                                        <p:tav>
                                          <p:val>
                                            <p:strVal val="#ppt_w"/>
                                          </p:val>
                                        </p:tav>
                                      </p:tavLst>
                                    </p:anim>
                                    <p:anim calcmode="lin" valueType="num">
                                      <p:cBhvr additive="repl">
                                        <p:cTn id="78" dur="1000" fill="hold"/>
                                        <p:tgtEl>
                                          <p:spTgt spid="97314"/>
                                        </p:tgtEl>
                                        <p:attrNameLst>
                                          <p:attrName>ppt_h</p:attrName>
                                        </p:attrNameLst>
                                      </p:cBhvr>
                                      <p:tavLst>
                                        <p:tav>
                                          <p:val>
                                            <p:strVal val="#ppt_h"/>
                                          </p:val>
                                        </p:tav>
                                        <p:tav>
                                          <p:val>
                                            <p:strVal val="#ppt_h"/>
                                          </p:val>
                                        </p:tav>
                                      </p:tavLst>
                                    </p:anim>
                                    <p:animEffect transition="in" filter="fade">
                                      <p:cBhvr additive="repl">
                                        <p:cTn id="79" dur="1000"/>
                                        <p:tgtEl>
                                          <p:spTgt spid="97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07" grpId="0" animBg="1"/>
      <p:bldP spid="9730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482"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E5FA4748-9AFF-854F-AABE-E54FB02343AA}" type="slidenum">
              <a:rPr lang="en-US" sz="1400">
                <a:solidFill>
                  <a:srgbClr val="FFFFFF"/>
                </a:solidFill>
                <a:latin typeface="Arial" charset="0"/>
                <a:cs typeface="Arial Unicode MS" charset="0"/>
              </a:rPr>
              <a:pPr algn="r" eaLnBrk="1" hangingPunct="1">
                <a:lnSpc>
                  <a:spcPct val="93000"/>
                </a:lnSpc>
              </a:pPr>
              <a:t>62</a:t>
            </a:fld>
            <a:endParaRPr lang="en-US" sz="1400">
              <a:solidFill>
                <a:srgbClr val="FFFFFF"/>
              </a:solidFill>
              <a:latin typeface="Arial" charset="0"/>
              <a:cs typeface="Arial Unicode MS" charset="0"/>
            </a:endParaRPr>
          </a:p>
        </p:txBody>
      </p:sp>
      <p:sp>
        <p:nvSpPr>
          <p:cNvPr id="532483" name="Text Box 2"/>
          <p:cNvSpPr txBox="1">
            <a:spLocks noChangeArrowheads="1"/>
          </p:cNvSpPr>
          <p:nvPr/>
        </p:nvSpPr>
        <p:spPr bwMode="auto">
          <a:xfrm>
            <a:off x="685800" y="2286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8568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sz="4400">
                <a:solidFill>
                  <a:srgbClr val="FFFFFF"/>
                </a:solidFill>
                <a:latin typeface="Arial" charset="0"/>
              </a:rPr>
              <a:t>Ром</a:t>
            </a:r>
            <a:r>
              <a:rPr lang="en-US" sz="4400">
                <a:solidFill>
                  <a:srgbClr val="FFFFFF"/>
                </a:solidFill>
                <a:latin typeface="Arial" charset="0"/>
              </a:rPr>
              <a:t> 15:14–16:23</a:t>
            </a:r>
          </a:p>
        </p:txBody>
      </p:sp>
      <p:sp>
        <p:nvSpPr>
          <p:cNvPr id="532484" name="Text Box 3"/>
          <p:cNvSpPr txBox="1">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488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spcBef>
                <a:spcPts val="800"/>
              </a:spcBef>
            </a:pPr>
            <a:r>
              <a:rPr lang="mn-MN" sz="3200" b="1" i="1">
                <a:solidFill>
                  <a:srgbClr val="FFFFFF"/>
                </a:solidFill>
                <a:latin typeface="Arial" charset="0"/>
              </a:rPr>
              <a:t>Зөвт байдал нь СМ-г түгээн дэлгэрүүлснээр</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5000"/>
              </a:lnSpc>
            </a:pPr>
            <a:fld id="{D63E9564-DB29-F843-90D6-BEAA09C51862}" type="slidenum">
              <a:rPr lang="en-US" sz="1400" b="1">
                <a:solidFill>
                  <a:srgbClr val="000000"/>
                </a:solidFill>
                <a:cs typeface="Arial Unicode MS" charset="0"/>
              </a:rPr>
              <a:pPr algn="r" eaLnBrk="1" hangingPunct="1">
                <a:lnSpc>
                  <a:spcPct val="95000"/>
                </a:lnSpc>
              </a:pPr>
              <a:t>63</a:t>
            </a:fld>
            <a:endParaRPr lang="en-US" sz="1400" b="1">
              <a:solidFill>
                <a:srgbClr val="000000"/>
              </a:solidFill>
              <a:cs typeface="Arial Unicode MS" charset="0"/>
            </a:endParaRPr>
          </a:p>
        </p:txBody>
      </p:sp>
      <p:pic>
        <p:nvPicPr>
          <p:cNvPr id="5345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34532" name="Text Box 3"/>
          <p:cNvSpPr txBox="1">
            <a:spLocks noChangeArrowheads="1"/>
          </p:cNvSpPr>
          <p:nvPr/>
        </p:nvSpPr>
        <p:spPr bwMode="auto">
          <a:xfrm>
            <a:off x="0" y="0"/>
            <a:ext cx="7543800" cy="2286000"/>
          </a:xfrm>
          <a:prstGeom prst="rect">
            <a:avLst/>
          </a:prstGeom>
          <a:solidFill>
            <a:srgbClr val="000066"/>
          </a:solidFill>
          <a:ln>
            <a:noFill/>
          </a:ln>
          <a:extLst>
            <a:ext uri="{91240B29-F687-4f45-9708-019B960494DF}">
              <a14:hiddenLine xmlns:a14="http://schemas.microsoft.com/office/drawing/2010/main" w="9525">
                <a:solidFill>
                  <a:srgbClr val="000000"/>
                </a:solidFill>
                <a:round/>
                <a:headEnd/>
                <a:tailEnd/>
              </a14:hiddenLine>
            </a:ext>
          </a:extLst>
        </p:spPr>
        <p:txBody>
          <a:bodyPr lIns="90000" tIns="720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5000"/>
              </a:lnSpc>
            </a:pPr>
            <a:r>
              <a:rPr lang="mn-MN" sz="4000" b="1">
                <a:solidFill>
                  <a:srgbClr val="FFFFFF"/>
                </a:solidFill>
              </a:rPr>
              <a:t>Паулын дараагийн аяллын газар</a:t>
            </a:r>
            <a:r>
              <a:rPr lang="en-US" sz="4000" b="1">
                <a:solidFill>
                  <a:srgbClr val="FFFFFF"/>
                </a:solidFill>
              </a:rPr>
              <a:t>: </a:t>
            </a:r>
            <a:r>
              <a:rPr lang="mn-MN" sz="4000" b="1">
                <a:solidFill>
                  <a:srgbClr val="FFFFFF"/>
                </a:solidFill>
              </a:rPr>
              <a:t>Испани </a:t>
            </a:r>
            <a:r>
              <a:rPr lang="en-US" sz="4000" b="1">
                <a:solidFill>
                  <a:srgbClr val="FFFFFF"/>
                </a:solidFill>
              </a:rPr>
              <a:t>(15:23-29)</a:t>
            </a:r>
          </a:p>
        </p:txBody>
      </p:sp>
      <p:sp>
        <p:nvSpPr>
          <p:cNvPr id="99332" name="AutoShape 4"/>
          <p:cNvSpPr>
            <a:spLocks noChangeArrowheads="1"/>
          </p:cNvSpPr>
          <p:nvPr/>
        </p:nvSpPr>
        <p:spPr bwMode="auto">
          <a:xfrm rot="1020000">
            <a:off x="4881563" y="3962400"/>
            <a:ext cx="2819400" cy="685800"/>
          </a:xfrm>
          <a:prstGeom prst="curvedDownArrow">
            <a:avLst>
              <a:gd name="adj1" fmla="val 79938"/>
              <a:gd name="adj2" fmla="val 163683"/>
              <a:gd name="adj3" fmla="val 33333"/>
            </a:avLst>
          </a:prstGeom>
          <a:solidFill>
            <a:srgbClr val="003399"/>
          </a:solidFill>
          <a:ln w="9360">
            <a:solidFill>
              <a:srgbClr val="EAEAEA"/>
            </a:solidFill>
            <a:miter lim="800000"/>
            <a:headEnd/>
            <a:tailEnd/>
          </a:ln>
        </p:spPr>
        <p:txBody>
          <a:bodyPr wrap="none" anchor="ctr"/>
          <a:lstStyle/>
          <a:p>
            <a:endParaRPr lang="en-US"/>
          </a:p>
        </p:txBody>
      </p:sp>
      <p:sp>
        <p:nvSpPr>
          <p:cNvPr id="99333" name="AutoShape 5"/>
          <p:cNvSpPr>
            <a:spLocks noChangeArrowheads="1"/>
          </p:cNvSpPr>
          <p:nvPr/>
        </p:nvSpPr>
        <p:spPr bwMode="auto">
          <a:xfrm rot="-9300000">
            <a:off x="1776413" y="4346575"/>
            <a:ext cx="5437187" cy="1292225"/>
          </a:xfrm>
          <a:prstGeom prst="curvedDownArrow">
            <a:avLst>
              <a:gd name="adj1" fmla="val 81815"/>
              <a:gd name="adj2" fmla="val 167525"/>
              <a:gd name="adj3" fmla="val 33333"/>
            </a:avLst>
          </a:prstGeom>
          <a:solidFill>
            <a:srgbClr val="003399"/>
          </a:solidFill>
          <a:ln w="9360">
            <a:solidFill>
              <a:srgbClr val="EAEAEA"/>
            </a:solidFill>
            <a:miter lim="800000"/>
            <a:headEnd/>
            <a:tailEnd/>
          </a:ln>
        </p:spPr>
        <p:txBody>
          <a:bodyPr wrap="none" anchor="ctr"/>
          <a:lstStyle/>
          <a:p>
            <a:endParaRPr lang="en-US"/>
          </a:p>
        </p:txBody>
      </p:sp>
      <p:sp>
        <p:nvSpPr>
          <p:cNvPr id="99334" name="AutoShape 6"/>
          <p:cNvSpPr>
            <a:spLocks noChangeArrowheads="1"/>
          </p:cNvSpPr>
          <p:nvPr/>
        </p:nvSpPr>
        <p:spPr bwMode="auto">
          <a:xfrm rot="21480000" flipH="1">
            <a:off x="687388" y="2587625"/>
            <a:ext cx="2819400" cy="685800"/>
          </a:xfrm>
          <a:prstGeom prst="curvedDownArrow">
            <a:avLst>
              <a:gd name="adj1" fmla="val 79938"/>
              <a:gd name="adj2" fmla="val 163683"/>
              <a:gd name="adj3" fmla="val 33333"/>
            </a:avLst>
          </a:prstGeom>
          <a:solidFill>
            <a:srgbClr val="003399"/>
          </a:solidFill>
          <a:ln w="9360">
            <a:solidFill>
              <a:srgbClr val="EAEAEA"/>
            </a:solidFill>
            <a:miter lim="800000"/>
            <a:headEnd/>
            <a:tailEnd/>
          </a:ln>
        </p:spPr>
        <p:txBody>
          <a:bodyPr wrap="none" anchor="ctr"/>
          <a:lstStyle/>
          <a:p>
            <a:endParaRPr lang="en-US"/>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additive="repl">
                                        <p:cTn id="6" dur="1" fill="hold">
                                          <p:stCondLst>
                                            <p:cond delay="0"/>
                                          </p:stCondLst>
                                        </p:cTn>
                                        <p:tgtEl>
                                          <p:spTgt spid="99332"/>
                                        </p:tgtEl>
                                        <p:attrNameLst>
                                          <p:attrName>style.visibility</p:attrName>
                                        </p:attrNameLst>
                                      </p:cBhvr>
                                      <p:to>
                                        <p:strVal val="visible"/>
                                      </p:to>
                                    </p:set>
                                    <p:animEffect transition="in" filter="wipe(left)">
                                      <p:cBhvr additive="repl">
                                        <p:cTn id="7" dur="500"/>
                                        <p:tgtEl>
                                          <p:spTgt spid="993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additive="repl">
                                        <p:cTn id="11" dur="1" fill="hold">
                                          <p:stCondLst>
                                            <p:cond delay="0"/>
                                          </p:stCondLst>
                                        </p:cTn>
                                        <p:tgtEl>
                                          <p:spTgt spid="99333"/>
                                        </p:tgtEl>
                                        <p:attrNameLst>
                                          <p:attrName>style.visibility</p:attrName>
                                        </p:attrNameLst>
                                      </p:cBhvr>
                                      <p:to>
                                        <p:strVal val="visible"/>
                                      </p:to>
                                    </p:set>
                                    <p:animEffect transition="in" filter="wipe(right)">
                                      <p:cBhvr additive="repl">
                                        <p:cTn id="12" dur="500"/>
                                        <p:tgtEl>
                                          <p:spTgt spid="993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additive="repl">
                                        <p:cTn id="16" dur="1" fill="hold">
                                          <p:stCondLst>
                                            <p:cond delay="0"/>
                                          </p:stCondLst>
                                        </p:cTn>
                                        <p:tgtEl>
                                          <p:spTgt spid="99334"/>
                                        </p:tgtEl>
                                        <p:attrNameLst>
                                          <p:attrName>style.visibility</p:attrName>
                                        </p:attrNameLst>
                                      </p:cBhvr>
                                      <p:to>
                                        <p:strVal val="visible"/>
                                      </p:to>
                                    </p:set>
                                    <p:animEffect transition="in" filter="wipe(right)">
                                      <p:cBhvr additive="repl">
                                        <p:cTn id="17" dur="500"/>
                                        <p:tgtEl>
                                          <p:spTgt spid="99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2" grpId="0" animBg="1"/>
      <p:bldP spid="99333" grpId="0" animBg="1"/>
      <p:bldP spid="9933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Text Box 1"/>
          <p:cNvSpPr txBox="1">
            <a:spLocks noChangeArrowheads="1"/>
          </p:cNvSpPr>
          <p:nvPr/>
        </p:nvSpPr>
        <p:spPr bwMode="auto">
          <a:xfrm>
            <a:off x="67818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101000"/>
              </a:lnSpc>
            </a:pPr>
            <a:fld id="{3EBC9601-7CF3-9147-8697-E2654E65A329}" type="slidenum">
              <a:rPr lang="en-US" sz="1400">
                <a:solidFill>
                  <a:srgbClr val="000000"/>
                </a:solidFill>
                <a:latin typeface="Tahoma" charset="0"/>
                <a:cs typeface="Arial Unicode MS" charset="0"/>
              </a:rPr>
              <a:pPr algn="r" eaLnBrk="1" hangingPunct="1">
                <a:lnSpc>
                  <a:spcPct val="101000"/>
                </a:lnSpc>
              </a:pPr>
              <a:t>64</a:t>
            </a:fld>
            <a:endParaRPr lang="en-US" sz="1400">
              <a:solidFill>
                <a:srgbClr val="000000"/>
              </a:solidFill>
              <a:latin typeface="Tahoma" charset="0"/>
              <a:cs typeface="Arial Unicode MS" charset="0"/>
            </a:endParaRPr>
          </a:p>
        </p:txBody>
      </p:sp>
      <p:sp>
        <p:nvSpPr>
          <p:cNvPr id="536579" name="Text Box 2"/>
          <p:cNvSpPr txBox="1">
            <a:spLocks noChangeArrowheads="1"/>
          </p:cNvSpPr>
          <p:nvPr/>
        </p:nvSpPr>
        <p:spPr bwMode="auto">
          <a:xfrm>
            <a:off x="2209800" y="1066800"/>
            <a:ext cx="6553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101000"/>
              </a:lnSpc>
            </a:pPr>
            <a:r>
              <a:rPr lang="mn-MN" sz="4800" b="1">
                <a:solidFill>
                  <a:srgbClr val="FFFFFF"/>
                </a:solidFill>
                <a:latin typeface="Tahoma" charset="0"/>
              </a:rPr>
              <a:t>Зөвт байдлын </a:t>
            </a:r>
            <a:br>
              <a:rPr lang="mn-MN" sz="4800" b="1">
                <a:solidFill>
                  <a:srgbClr val="FFFFFF"/>
                </a:solidFill>
                <a:latin typeface="Tahoma" charset="0"/>
              </a:rPr>
            </a:br>
            <a:r>
              <a:rPr lang="mn-MN" sz="4800" b="1">
                <a:solidFill>
                  <a:srgbClr val="FFFFFF"/>
                </a:solidFill>
                <a:latin typeface="Tahoma" charset="0"/>
              </a:rPr>
              <a:t>үр нь</a:t>
            </a:r>
            <a:r>
              <a:rPr lang="en-US" sz="4800" b="1">
                <a:solidFill>
                  <a:srgbClr val="FFFFFF"/>
                </a:solidFill>
                <a:latin typeface="Tahoma" charset="0"/>
              </a:rPr>
              <a:t>…</a:t>
            </a:r>
          </a:p>
        </p:txBody>
      </p:sp>
      <p:sp>
        <p:nvSpPr>
          <p:cNvPr id="536580" name="Rectangle 3"/>
          <p:cNvSpPr>
            <a:spLocks noChangeArrowheads="1"/>
          </p:cNvSpPr>
          <p:nvPr/>
        </p:nvSpPr>
        <p:spPr bwMode="auto">
          <a:xfrm>
            <a:off x="0" y="4267200"/>
            <a:ext cx="3886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lnSpc>
                <a:spcPct val="101000"/>
              </a:lnSpc>
              <a:spcBef>
                <a:spcPts val="9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3600" i="1">
                <a:solidFill>
                  <a:srgbClr val="FFFFFF"/>
                </a:solidFill>
                <a:latin typeface="Tahoma" charset="0"/>
              </a:rPr>
              <a:t>СМ-г түгээх нь гүүр барьж буй хэрэг</a:t>
            </a:r>
          </a:p>
        </p:txBody>
      </p:sp>
      <p:sp>
        <p:nvSpPr>
          <p:cNvPr id="100356" name="Rectangle 4"/>
          <p:cNvSpPr>
            <a:spLocks noChangeArrowheads="1"/>
          </p:cNvSpPr>
          <p:nvPr/>
        </p:nvSpPr>
        <p:spPr bwMode="auto">
          <a:xfrm>
            <a:off x="3581400" y="3810000"/>
            <a:ext cx="5181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r">
              <a:lnSpc>
                <a:spcPct val="101000"/>
              </a:lnSpc>
              <a:spcBef>
                <a:spcPts val="900"/>
              </a:spcBef>
              <a:buClr>
                <a:srgbClr val="FFFFFF"/>
              </a:buClr>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3600" b="1" dirty="0">
                <a:solidFill>
                  <a:srgbClr val="FFFFFF"/>
                </a:solidFill>
                <a:latin typeface="Tahoma" charset="0"/>
              </a:rPr>
              <a:t>Мөнгө</a:t>
            </a:r>
            <a:r>
              <a:rPr lang="en-US" sz="3600" b="1" dirty="0">
                <a:solidFill>
                  <a:srgbClr val="FFFFFF"/>
                </a:solidFill>
                <a:latin typeface="Tahoma" charset="0"/>
              </a:rPr>
              <a:t> (15:14-33)</a:t>
            </a:r>
          </a:p>
          <a:p>
            <a:pPr algn="r">
              <a:lnSpc>
                <a:spcPct val="101000"/>
              </a:lnSpc>
              <a:spcBef>
                <a:spcPts val="900"/>
              </a:spcBef>
              <a:buClr>
                <a:srgbClr val="FFFFFF"/>
              </a:buClr>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3600" b="1" dirty="0">
                <a:solidFill>
                  <a:srgbClr val="FFFFFF"/>
                </a:solidFill>
                <a:latin typeface="Tahoma" charset="0"/>
              </a:rPr>
              <a:t>Хүмүүс</a:t>
            </a:r>
            <a:r>
              <a:rPr lang="en-US" sz="3600" b="1" dirty="0">
                <a:solidFill>
                  <a:srgbClr val="FFFFFF"/>
                </a:solidFill>
                <a:latin typeface="Tahoma" charset="0"/>
              </a:rPr>
              <a:t> (16:1-24)</a:t>
            </a:r>
          </a:p>
          <a:p>
            <a:pPr algn="r">
              <a:lnSpc>
                <a:spcPct val="101000"/>
              </a:lnSpc>
              <a:spcBef>
                <a:spcPts val="900"/>
              </a:spcBef>
              <a:buClr>
                <a:srgbClr val="FFFFFF"/>
              </a:buClr>
              <a:buFont typeface="Wingdings"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3600" b="1" dirty="0">
                <a:solidFill>
                  <a:srgbClr val="FFFFFF"/>
                </a:solidFill>
                <a:latin typeface="Tahoma" charset="0"/>
              </a:rPr>
              <a:t>Бурхан</a:t>
            </a:r>
            <a:r>
              <a:rPr lang="en-US" sz="3600" b="1" dirty="0">
                <a:solidFill>
                  <a:srgbClr val="FFFFFF"/>
                </a:solidFill>
                <a:latin typeface="Tahoma" charset="0"/>
              </a:rPr>
              <a:t> (16:25-27)</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100356">
                                            <p:txEl>
                                              <p:pRg st="0" end="0"/>
                                            </p:txEl>
                                          </p:spTgt>
                                        </p:tgtEl>
                                        <p:attrNameLst>
                                          <p:attrName>style.visibility</p:attrName>
                                        </p:attrNameLst>
                                      </p:cBhvr>
                                      <p:to>
                                        <p:strVal val="visible"/>
                                      </p:to>
                                    </p:set>
                                    <p:anim calcmode="lin" valueType="num">
                                      <p:cBhvr additive="repl">
                                        <p:cTn id="7" dur="500" fill="hold"/>
                                        <p:tgtEl>
                                          <p:spTgt spid="100356">
                                            <p:txEl>
                                              <p:pRg st="0" end="0"/>
                                            </p:txEl>
                                          </p:spTgt>
                                        </p:tgtEl>
                                        <p:attrNameLst>
                                          <p:attrName>ppt_x</p:attrName>
                                        </p:attrNameLst>
                                      </p:cBhvr>
                                      <p:tavLst>
                                        <p:tav>
                                          <p:val>
                                            <p:strVal val="#ppt_x"/>
                                          </p:val>
                                        </p:tav>
                                        <p:tav>
                                          <p:val>
                                            <p:strVal val="#ppt_x"/>
                                          </p:val>
                                        </p:tav>
                                      </p:tavLst>
                                    </p:anim>
                                    <p:anim calcmode="lin" valueType="num">
                                      <p:cBhvr additive="repl">
                                        <p:cTn id="8" dur="500" fill="hold"/>
                                        <p:tgtEl>
                                          <p:spTgt spid="100356">
                                            <p:txEl>
                                              <p:pRg st="0" end="0"/>
                                            </p:txEl>
                                          </p:spTgt>
                                        </p:tgtEl>
                                        <p:attrNameLst>
                                          <p:attrName>ppt_y</p:attrName>
                                        </p:attrNameLst>
                                      </p:cBhvr>
                                      <p:tavLst>
                                        <p:tav>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100356">
                                            <p:txEl>
                                              <p:pRg st="1" end="1"/>
                                            </p:txEl>
                                          </p:spTgt>
                                        </p:tgtEl>
                                        <p:attrNameLst>
                                          <p:attrName>style.visibility</p:attrName>
                                        </p:attrNameLst>
                                      </p:cBhvr>
                                      <p:to>
                                        <p:strVal val="visible"/>
                                      </p:to>
                                    </p:set>
                                    <p:anim calcmode="lin" valueType="num">
                                      <p:cBhvr additive="repl">
                                        <p:cTn id="13" dur="500" fill="hold"/>
                                        <p:tgtEl>
                                          <p:spTgt spid="100356">
                                            <p:txEl>
                                              <p:pRg st="1" end="1"/>
                                            </p:txEl>
                                          </p:spTgt>
                                        </p:tgtEl>
                                        <p:attrNameLst>
                                          <p:attrName>ppt_x</p:attrName>
                                        </p:attrNameLst>
                                      </p:cBhvr>
                                      <p:tavLst>
                                        <p:tav>
                                          <p:val>
                                            <p:strVal val="#ppt_x"/>
                                          </p:val>
                                        </p:tav>
                                        <p:tav>
                                          <p:val>
                                            <p:strVal val="#ppt_x"/>
                                          </p:val>
                                        </p:tav>
                                      </p:tavLst>
                                    </p:anim>
                                    <p:anim calcmode="lin" valueType="num">
                                      <p:cBhvr additive="repl">
                                        <p:cTn id="14" dur="500" fill="hold"/>
                                        <p:tgtEl>
                                          <p:spTgt spid="100356">
                                            <p:txEl>
                                              <p:pRg st="1" end="1"/>
                                            </p:txEl>
                                          </p:spTgt>
                                        </p:tgtEl>
                                        <p:attrNameLst>
                                          <p:attrName>ppt_y</p:attrName>
                                        </p:attrNameLst>
                                      </p:cBhvr>
                                      <p:tavLst>
                                        <p:tav>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100356">
                                            <p:txEl>
                                              <p:pRg st="2" end="2"/>
                                            </p:txEl>
                                          </p:spTgt>
                                        </p:tgtEl>
                                        <p:attrNameLst>
                                          <p:attrName>style.visibility</p:attrName>
                                        </p:attrNameLst>
                                      </p:cBhvr>
                                      <p:to>
                                        <p:strVal val="visible"/>
                                      </p:to>
                                    </p:set>
                                    <p:anim calcmode="lin" valueType="num">
                                      <p:cBhvr additive="repl">
                                        <p:cTn id="19" dur="500" fill="hold"/>
                                        <p:tgtEl>
                                          <p:spTgt spid="100356">
                                            <p:txEl>
                                              <p:pRg st="2" end="2"/>
                                            </p:txEl>
                                          </p:spTgt>
                                        </p:tgtEl>
                                        <p:attrNameLst>
                                          <p:attrName>ppt_x</p:attrName>
                                        </p:attrNameLst>
                                      </p:cBhvr>
                                      <p:tavLst>
                                        <p:tav>
                                          <p:val>
                                            <p:strVal val="#ppt_x"/>
                                          </p:val>
                                        </p:tav>
                                        <p:tav>
                                          <p:val>
                                            <p:strVal val="#ppt_x"/>
                                          </p:val>
                                        </p:tav>
                                      </p:tavLst>
                                    </p:anim>
                                    <p:anim calcmode="lin" valueType="num">
                                      <p:cBhvr additive="repl">
                                        <p:cTn id="20" dur="500" fill="hold"/>
                                        <p:tgtEl>
                                          <p:spTgt spid="100356">
                                            <p:txEl>
                                              <p:pRg st="2" end="2"/>
                                            </p:txEl>
                                          </p:spTgt>
                                        </p:tgtEl>
                                        <p:attrNameLst>
                                          <p:attrName>ppt_y</p:attrName>
                                        </p:attrNameLst>
                                      </p:cBhvr>
                                      <p:tavLst>
                                        <p:tav>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 Box 1"/>
          <p:cNvSpPr txBox="1">
            <a:spLocks noChangeArrowheads="1"/>
          </p:cNvSpPr>
          <p:nvPr/>
        </p:nvSpPr>
        <p:spPr bwMode="auto">
          <a:xfrm>
            <a:off x="6553200" y="6248400"/>
            <a:ext cx="2130425" cy="454025"/>
          </a:xfrm>
          <a:prstGeom prst="rect">
            <a:avLst/>
          </a:prstGeom>
          <a:noFill/>
          <a:ln w="9525">
            <a:noFill/>
            <a:round/>
            <a:headEnd/>
            <a:tailEnd/>
          </a:ln>
          <a:effec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101000"/>
              </a:lnSpc>
            </a:pPr>
            <a:fld id="{07495E58-2A22-794F-A11A-3EC48D2353A9}" type="slidenum">
              <a:rPr lang="en-US" sz="1200">
                <a:solidFill>
                  <a:srgbClr val="FFFFFF"/>
                </a:solidFill>
                <a:effectLst>
                  <a:outerShdw blurRad="38100" dist="38100" dir="2700000" algn="tl">
                    <a:srgbClr val="000000"/>
                  </a:outerShdw>
                </a:effectLst>
                <a:latin typeface="Tahoma" charset="0"/>
                <a:cs typeface="Arial Unicode MS" charset="0"/>
              </a:rPr>
              <a:pPr algn="r" eaLnBrk="1" hangingPunct="1">
                <a:lnSpc>
                  <a:spcPct val="101000"/>
                </a:lnSpc>
              </a:pPr>
              <a:t>65</a:t>
            </a:fld>
            <a:endParaRPr lang="en-US" sz="1200">
              <a:solidFill>
                <a:srgbClr val="FFFFFF"/>
              </a:solidFill>
              <a:effectLst>
                <a:outerShdw blurRad="38100" dist="38100" dir="2700000" algn="tl">
                  <a:srgbClr val="000000"/>
                </a:outerShdw>
              </a:effectLst>
              <a:latin typeface="Tahoma" charset="0"/>
              <a:cs typeface="Arial Unicode MS" charset="0"/>
            </a:endParaRPr>
          </a:p>
        </p:txBody>
      </p:sp>
      <p:pic>
        <p:nvPicPr>
          <p:cNvPr id="538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1379" name="Text Box 3"/>
          <p:cNvSpPr txBox="1">
            <a:spLocks noChangeArrowheads="1"/>
          </p:cNvSpPr>
          <p:nvPr/>
        </p:nvSpPr>
        <p:spPr bwMode="auto">
          <a:xfrm>
            <a:off x="2514600" y="274638"/>
            <a:ext cx="4495800" cy="2544762"/>
          </a:xfrm>
          <a:prstGeom prst="rect">
            <a:avLst/>
          </a:prstGeom>
          <a:noFill/>
          <a:ln w="9525">
            <a:noFill/>
            <a:round/>
            <a:headEnd/>
            <a:tailEnd/>
          </a:ln>
          <a:effec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101000"/>
              </a:lnSpc>
            </a:pPr>
            <a:r>
              <a:rPr lang="mn-MN" sz="4400">
                <a:solidFill>
                  <a:srgbClr val="FFFFCC"/>
                </a:solidFill>
                <a:effectLst>
                  <a:outerShdw blurRad="38100" dist="38100" dir="2700000" algn="tl">
                    <a:srgbClr val="000000"/>
                  </a:outerShdw>
                </a:effectLst>
                <a:latin typeface="Tahoma" charset="0"/>
              </a:rPr>
              <a:t>Булш нь хоосон байна</a:t>
            </a:r>
            <a:r>
              <a:rPr lang="en-US" sz="4400">
                <a:solidFill>
                  <a:srgbClr val="FFFFCC"/>
                </a:solidFill>
                <a:effectLst>
                  <a:outerShdw blurRad="38100" dist="38100" dir="2700000" algn="tl">
                    <a:srgbClr val="000000"/>
                  </a:outerShdw>
                </a:effectLst>
                <a:latin typeface="Tahoma" charset="0"/>
              </a:rPr>
              <a:t>!</a:t>
            </a:r>
          </a:p>
        </p:txBody>
      </p:sp>
      <p:sp>
        <p:nvSpPr>
          <p:cNvPr id="538629" name="Text Box 4"/>
          <p:cNvSpPr txBox="1">
            <a:spLocks noChangeArrowheads="1"/>
          </p:cNvSpPr>
          <p:nvPr/>
        </p:nvSpPr>
        <p:spPr bwMode="auto">
          <a:xfrm>
            <a:off x="1600200" y="5029200"/>
            <a:ext cx="7543800" cy="1616075"/>
          </a:xfrm>
          <a:prstGeom prst="rect">
            <a:avLst/>
          </a:prstGeom>
          <a:solidFill>
            <a:srgbClr val="720000"/>
          </a:solidFill>
          <a:ln>
            <a:noFill/>
          </a:ln>
          <a:extLs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just" eaLnBrk="1" hangingPunct="1">
              <a:lnSpc>
                <a:spcPct val="95000"/>
              </a:lnSpc>
            </a:pPr>
            <a:r>
              <a:rPr lang="en-US" sz="2800" b="1">
                <a:solidFill>
                  <a:srgbClr val="FFFFFF"/>
                </a:solidFill>
                <a:cs typeface="Arial Unicode MS" charset="0"/>
              </a:rPr>
              <a:t>“</a:t>
            </a:r>
            <a:r>
              <a:rPr lang="en-US" b="1">
                <a:solidFill>
                  <a:srgbClr val="FFFFFF"/>
                </a:solidFill>
                <a:latin typeface="Arial Mon" charset="0"/>
              </a:rPr>
              <a:t>ªíº ýðòíèé òóðø íóóöëàãäàæ áàéñàí áîëîâ</a:t>
            </a:r>
            <a:r>
              <a:rPr lang="mn-MN" b="1">
                <a:solidFill>
                  <a:srgbClr val="FFFFFF"/>
                </a:solidFill>
                <a:latin typeface="Arial Mon" charset="0"/>
              </a:rPr>
              <a:t>ч</a:t>
            </a:r>
            <a:r>
              <a:rPr lang="en-US" b="1">
                <a:solidFill>
                  <a:srgbClr val="FFFFFF"/>
                </a:solidFill>
                <a:latin typeface="Arial Mon" charset="0"/>
              </a:rPr>
              <a:t> ýä¿ãýý èëýðõèé áîëñîí íóóöûí èë</a:t>
            </a:r>
            <a:r>
              <a:rPr lang="mn-MN" b="1">
                <a:solidFill>
                  <a:srgbClr val="FFFFFF"/>
                </a:solidFill>
                <a:latin typeface="Arial Mon" charset="0"/>
              </a:rPr>
              <a:t>ч</a:t>
            </a:r>
            <a:r>
              <a:rPr lang="en-US" b="1">
                <a:solidFill>
                  <a:srgbClr val="FFFFFF"/>
                </a:solidFill>
                <a:latin typeface="Arial Mon" charset="0"/>
              </a:rPr>
              <a:t>ëýëèéí äàãóó, ìèíèé ñàéí ìýäýý áà Åñ¿ñ Õðèñòèéí òóíõàãëàëûí äàãóó</a:t>
            </a:r>
            <a:r>
              <a:rPr lang="en-US">
                <a:solidFill>
                  <a:srgbClr val="FFFFFF"/>
                </a:solidFill>
                <a:latin typeface="Arial Mon" charset="0"/>
              </a:rPr>
              <a:t> </a:t>
            </a:r>
            <a:r>
              <a:rPr lang="en-US" sz="2800" b="1">
                <a:solidFill>
                  <a:srgbClr val="FFFFFF"/>
                </a:solidFill>
                <a:latin typeface="Arial Mon" charset="0"/>
                <a:cs typeface="Arial Unicode MS" charset="0"/>
              </a:rPr>
              <a:t>…</a:t>
            </a:r>
            <a:r>
              <a:rPr lang="en-US" sz="2800" b="1">
                <a:solidFill>
                  <a:srgbClr val="FFFFFF"/>
                </a:solidFill>
                <a:cs typeface="Arial Unicode MS" charset="0"/>
              </a:rPr>
              <a:t>” (</a:t>
            </a:r>
            <a:r>
              <a:rPr lang="mn-MN" sz="2800" b="1">
                <a:solidFill>
                  <a:srgbClr val="FFFFFF"/>
                </a:solidFill>
                <a:cs typeface="Arial Unicode MS" charset="0"/>
              </a:rPr>
              <a:t>Ром</a:t>
            </a:r>
            <a:r>
              <a:rPr lang="en-US" sz="2800" b="1">
                <a:solidFill>
                  <a:srgbClr val="FFFFFF"/>
                </a:solidFill>
                <a:cs typeface="Arial Unicode MS" charset="0"/>
              </a:rPr>
              <a:t> 16:25)</a:t>
            </a:r>
          </a:p>
        </p:txBody>
      </p:sp>
    </p:spTree>
  </p:cSld>
  <p:clrMapOvr>
    <a:masterClrMapping/>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87026"/>
            <a:ext cx="9144000" cy="570974"/>
          </a:xfrm>
        </p:spPr>
        <p:txBody>
          <a:bodyPr/>
          <a:lstStyle/>
          <a:p>
            <a:pPr eaLnBrk="1" hangingPunct="1">
              <a:defRPr/>
            </a:pPr>
            <a:r>
              <a:rPr lang="ru-RU" sz="2000" b="1" dirty="0" err="1">
                <a:solidFill>
                  <a:srgbClr val="FFFFFF"/>
                </a:solidFill>
                <a:latin typeface="Arial" charset="0"/>
                <a:ea typeface="ＭＳ Ｐゴシック" charset="0"/>
              </a:rPr>
              <a:t>Шинэ</a:t>
            </a:r>
            <a:r>
              <a:rPr lang="ru-RU" sz="2000" b="1" dirty="0">
                <a:solidFill>
                  <a:srgbClr val="FFFFFF"/>
                </a:solidFill>
                <a:latin typeface="Arial" charset="0"/>
                <a:ea typeface="ＭＳ Ｐゴシック" charset="0"/>
              </a:rPr>
              <a:t> </a:t>
            </a:r>
            <a:r>
              <a:rPr lang="ru-RU" sz="2000" b="1" dirty="0" err="1">
                <a:solidFill>
                  <a:srgbClr val="FFFFFF"/>
                </a:solidFill>
                <a:latin typeface="Arial" charset="0"/>
                <a:ea typeface="ＭＳ Ｐゴシック" charset="0"/>
              </a:rPr>
              <a:t>Гэрээний</a:t>
            </a:r>
            <a:r>
              <a:rPr lang="ru-RU" sz="2000" b="1" dirty="0">
                <a:solidFill>
                  <a:srgbClr val="FFFFFF"/>
                </a:solidFill>
                <a:latin typeface="Arial" charset="0"/>
                <a:ea typeface="ＭＳ Ｐゴシック" charset="0"/>
              </a:rPr>
              <a:t> </a:t>
            </a:r>
            <a:r>
              <a:rPr lang="ru-RU" sz="2000" b="1" dirty="0" err="1">
                <a:solidFill>
                  <a:srgbClr val="FFFFFF"/>
                </a:solidFill>
                <a:latin typeface="Arial" charset="0"/>
                <a:ea typeface="ＭＳ Ｐゴシック" charset="0"/>
              </a:rPr>
              <a:t>Тойм</a:t>
            </a:r>
            <a:r>
              <a:rPr lang="ru-RU" sz="2000" b="1" dirty="0">
                <a:solidFill>
                  <a:srgbClr val="FFFFFF"/>
                </a:solidFill>
                <a:latin typeface="Arial" charset="0"/>
                <a:ea typeface="ＭＳ Ｐゴシック" charset="0"/>
              </a:rPr>
              <a:t> </a:t>
            </a:r>
            <a:r>
              <a:rPr lang="ru-RU" sz="2000" b="1" dirty="0" err="1" smtClean="0">
                <a:solidFill>
                  <a:srgbClr val="FFFFFF"/>
                </a:solidFill>
                <a:latin typeface="Arial" charset="0"/>
                <a:ea typeface="ＭＳ Ｐゴシック" charset="0"/>
              </a:rPr>
              <a:t>Монголоор</a:t>
            </a:r>
            <a:r>
              <a:rPr lang="en-US" sz="2000" b="1" dirty="0" smtClean="0">
                <a:solidFill>
                  <a:srgbClr val="FFFFFF"/>
                </a:solidFill>
                <a:latin typeface="Arial" charset="0"/>
                <a:ea typeface="ＭＳ Ｐゴシック" charset="0"/>
              </a:rPr>
              <a:t> • BibleStudyDownloads.org</a:t>
            </a:r>
            <a:endParaRPr lang="en-US" sz="900" b="1" dirty="0">
              <a:solidFill>
                <a:srgbClr val="FFFFFF"/>
              </a:solidFill>
              <a:latin typeface="Arial" charset="0"/>
              <a:ea typeface="ＭＳ Ｐゴシック"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buClrTx/>
              <a:buSzTx/>
              <a:buFontTx/>
              <a:buNone/>
            </a:pPr>
            <a:r>
              <a:rPr lang="ru-RU" sz="2800" b="1" dirty="0">
                <a:solidFill>
                  <a:srgbClr val="FFFFFF"/>
                </a:solidFill>
                <a:latin typeface="Arial" charset="0"/>
                <a:cs typeface="Arial" charset="0"/>
              </a:rPr>
              <a:t>Та </a:t>
            </a:r>
            <a:r>
              <a:rPr lang="ru-RU" sz="2800" b="1" dirty="0" err="1">
                <a:solidFill>
                  <a:srgbClr val="FFFFFF"/>
                </a:solidFill>
                <a:latin typeface="Arial" charset="0"/>
                <a:cs typeface="Arial" charset="0"/>
              </a:rPr>
              <a:t>энэхүү</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слайдыг</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үнэ</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төлбөргүй</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татаж</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авна</a:t>
            </a:r>
            <a:r>
              <a:rPr lang="ru-RU" sz="2800" b="1" dirty="0">
                <a:solidFill>
                  <a:srgbClr val="FFFFFF"/>
                </a:solidFill>
                <a:latin typeface="Arial" charset="0"/>
                <a:cs typeface="Arial" charset="0"/>
              </a:rPr>
              <a:t> </a:t>
            </a:r>
            <a:r>
              <a:rPr lang="ru-RU" sz="2800" b="1" dirty="0" err="1">
                <a:solidFill>
                  <a:srgbClr val="FFFFFF"/>
                </a:solidFill>
                <a:latin typeface="Arial" charset="0"/>
                <a:cs typeface="Arial" charset="0"/>
              </a:rPr>
              <a:t>уу</a:t>
            </a:r>
            <a:r>
              <a:rPr lang="ru-RU" sz="2800" b="1" dirty="0">
                <a:solidFill>
                  <a:srgbClr val="FFFFFF"/>
                </a:solidFill>
                <a:latin typeface="Arial" charset="0"/>
                <a:cs typeface="Arial" charset="0"/>
              </a:rPr>
              <a:t>!</a:t>
            </a:r>
            <a:endParaRPr lang="en-US" sz="1050" b="1" dirty="0">
              <a:solidFill>
                <a:srgbClr val="FFFFFF"/>
              </a:solidFill>
              <a:latin typeface="Arial" charset="0"/>
              <a:cs typeface="Arial" charset="0"/>
            </a:endParaRPr>
          </a:p>
        </p:txBody>
      </p:sp>
    </p:spTree>
    <p:extLst>
      <p:ext uri="{BB962C8B-B14F-4D97-AF65-F5344CB8AC3E}">
        <p14:creationId xmlns:p14="http://schemas.microsoft.com/office/powerpoint/2010/main" val="8649105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2290774274"/>
      </p:ext>
    </p:extLst>
  </p:cSld>
  <p:clrMapOvr>
    <a:masterClrMapping/>
  </p:clrMapOvr>
  <p:transition xmlns:p14="http://schemas.microsoft.com/office/powerpoint/2010/mai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419842"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104000"/>
              </a:lnSpc>
            </a:pPr>
            <a:fld id="{4CD5E30D-FB2F-664D-A555-B2F3AB0F8452}" type="slidenum">
              <a:rPr lang="en-US" sz="1400">
                <a:solidFill>
                  <a:srgbClr val="000000"/>
                </a:solidFill>
                <a:latin typeface="Trebuchet MS" charset="0"/>
                <a:cs typeface="Arial Unicode MS" charset="0"/>
              </a:rPr>
              <a:pPr algn="r" eaLnBrk="1" hangingPunct="1">
                <a:lnSpc>
                  <a:spcPct val="104000"/>
                </a:lnSpc>
              </a:pPr>
              <a:t>7</a:t>
            </a:fld>
            <a:endParaRPr lang="en-US" sz="1400">
              <a:solidFill>
                <a:srgbClr val="000000"/>
              </a:solidFill>
              <a:latin typeface="Trebuchet MS" charset="0"/>
              <a:cs typeface="Arial Unicode MS" charset="0"/>
            </a:endParaRPr>
          </a:p>
        </p:txBody>
      </p:sp>
      <p:sp>
        <p:nvSpPr>
          <p:cNvPr id="419843" name="Text Box 2"/>
          <p:cNvSpPr txBox="1">
            <a:spLocks noChangeArrowheads="1"/>
          </p:cNvSpPr>
          <p:nvPr/>
        </p:nvSpPr>
        <p:spPr bwMode="auto">
          <a:xfrm>
            <a:off x="1676400" y="479425"/>
            <a:ext cx="70104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104000"/>
              </a:lnSpc>
            </a:pPr>
            <a:r>
              <a:rPr lang="mn-MN" sz="3600">
                <a:solidFill>
                  <a:srgbClr val="313131"/>
                </a:solidFill>
                <a:latin typeface="Trebuchet MS" charset="0"/>
              </a:rPr>
              <a:t>Ром номыг бүхэлд нь харах</a:t>
            </a:r>
          </a:p>
        </p:txBody>
      </p:sp>
      <p:sp>
        <p:nvSpPr>
          <p:cNvPr id="41987" name="Rectangle 3"/>
          <p:cNvSpPr>
            <a:spLocks noChangeArrowheads="1"/>
          </p:cNvSpPr>
          <p:nvPr/>
        </p:nvSpPr>
        <p:spPr bwMode="auto">
          <a:xfrm>
            <a:off x="0" y="1752600"/>
            <a:ext cx="2286000" cy="2381250"/>
          </a:xfrm>
          <a:prstGeom prst="rect">
            <a:avLst/>
          </a:prstGeom>
          <a:noFill/>
          <a:ln w="9525">
            <a:noFill/>
            <a:round/>
            <a:headEnd/>
            <a:tailEnd/>
          </a:ln>
          <a:effectLst/>
        </p:spPr>
        <p:txBody>
          <a:bodyPr wrap="none" lIns="90000" tIns="40320" rIns="90000" bIns="46800" anchor="ctr"/>
          <a:lstStyle/>
          <a:p>
            <a:pPr>
              <a:lnSpc>
                <a:spcPct val="9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3200" b="1">
                <a:solidFill>
                  <a:srgbClr val="313131"/>
                </a:solidFill>
                <a:effectLst>
                  <a:outerShdw blurRad="38100" dist="38100" dir="2700000" algn="tl">
                    <a:srgbClr val="000000"/>
                  </a:outerShdw>
                </a:effectLst>
                <a:cs typeface="Arial" charset="0"/>
              </a:rPr>
              <a:t>Түлхүүр </a:t>
            </a:r>
          </a:p>
          <a:p>
            <a:pPr>
              <a:lnSpc>
                <a:spcPct val="9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3200" b="1">
                <a:solidFill>
                  <a:srgbClr val="313131"/>
                </a:solidFill>
                <a:effectLst>
                  <a:outerShdw blurRad="38100" dist="38100" dir="2700000" algn="tl">
                    <a:srgbClr val="000000"/>
                  </a:outerShdw>
                </a:effectLst>
                <a:cs typeface="Arial" charset="0"/>
              </a:rPr>
              <a:t>ишлэл</a:t>
            </a:r>
            <a:r>
              <a:rPr lang="en-US" sz="3200" b="1">
                <a:solidFill>
                  <a:srgbClr val="313131"/>
                </a:solidFill>
                <a:effectLst>
                  <a:outerShdw blurRad="38100" dist="38100" dir="2700000" algn="tl">
                    <a:srgbClr val="000000"/>
                  </a:outerShdw>
                </a:effectLst>
                <a:cs typeface="Arial" charset="0"/>
              </a:rPr>
              <a:t>:</a:t>
            </a:r>
            <a:r>
              <a:rPr lang="en-US" sz="3200" b="1">
                <a:solidFill>
                  <a:srgbClr val="000000"/>
                </a:solidFill>
                <a:effectLst>
                  <a:outerShdw blurRad="38100" dist="38100" dir="2700000" algn="tl">
                    <a:srgbClr val="FFFFFF"/>
                  </a:outerShdw>
                </a:effectLst>
              </a:rPr>
              <a:t> </a:t>
            </a:r>
          </a:p>
        </p:txBody>
      </p:sp>
      <p:sp>
        <p:nvSpPr>
          <p:cNvPr id="41988" name="Rectangle 4"/>
          <p:cNvSpPr>
            <a:spLocks noChangeArrowheads="1"/>
          </p:cNvSpPr>
          <p:nvPr/>
        </p:nvSpPr>
        <p:spPr bwMode="auto">
          <a:xfrm>
            <a:off x="2286000" y="1676400"/>
            <a:ext cx="6705600" cy="3733800"/>
          </a:xfrm>
          <a:prstGeom prst="rect">
            <a:avLst/>
          </a:prstGeom>
          <a:noFill/>
          <a:ln w="9525">
            <a:noFill/>
            <a:round/>
            <a:headEnd/>
            <a:tailEnd/>
          </a:ln>
          <a:effectLst/>
        </p:spPr>
        <p:txBody>
          <a:bodyPr wrap="none" lIns="90000" tIns="50400" rIns="90000" bIns="46800" anchor="ctr"/>
          <a:lstStyle/>
          <a:p>
            <a:pPr>
              <a:lnSpc>
                <a:spcPct val="9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b="1">
                <a:solidFill>
                  <a:srgbClr val="000000"/>
                </a:solidFill>
                <a:effectLst>
                  <a:outerShdw blurRad="38100" dist="38100" dir="2700000" algn="tl">
                    <a:srgbClr val="FFFFFF"/>
                  </a:outerShdw>
                </a:effectLst>
                <a:cs typeface="Arial" charset="0"/>
              </a:rPr>
              <a:t>“</a:t>
            </a:r>
            <a:r>
              <a:rPr lang="en-US" sz="3200" b="1">
                <a:solidFill>
                  <a:srgbClr val="000000"/>
                </a:solidFill>
                <a:effectLst>
                  <a:outerShdw blurRad="38100" dist="38100" dir="2700000" algn="tl">
                    <a:srgbClr val="FFFFFF"/>
                  </a:outerShdw>
                </a:effectLst>
                <a:latin typeface="Arial Mon" charset="0"/>
              </a:rPr>
              <a:t>Òèéìýýñ èòãýëýýð çºâòãºãäñºí </a:t>
            </a:r>
          </a:p>
          <a:p>
            <a:pPr>
              <a:lnSpc>
                <a:spcPct val="9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000000"/>
                </a:solidFill>
                <a:effectLst>
                  <a:outerShdw blurRad="38100" dist="38100" dir="2700000" algn="tl">
                    <a:srgbClr val="FFFFFF"/>
                  </a:outerShdw>
                </a:effectLst>
                <a:latin typeface="Arial Mon" charset="0"/>
              </a:rPr>
              <a:t>Áèä áèäíèé Ýçýí Åñ¿ñ Õðèñòýýð </a:t>
            </a:r>
          </a:p>
          <a:p>
            <a:pPr>
              <a:lnSpc>
                <a:spcPct val="8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000000"/>
                </a:solidFill>
                <a:effectLst>
                  <a:outerShdw blurRad="38100" dist="38100" dir="2700000" algn="tl">
                    <a:srgbClr val="FFFFFF"/>
                  </a:outerShdw>
                </a:effectLst>
                <a:latin typeface="Arial Mon" charset="0"/>
              </a:rPr>
              <a:t>Äàìæóóëàí Áóðõàíòýé </a:t>
            </a:r>
          </a:p>
          <a:p>
            <a:pPr>
              <a:lnSpc>
                <a:spcPct val="8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000000"/>
                </a:solidFill>
                <a:effectLst>
                  <a:outerShdw blurRad="38100" dist="38100" dir="2700000" algn="tl">
                    <a:srgbClr val="FFFFFF"/>
                  </a:outerShdw>
                </a:effectLst>
                <a:latin typeface="Arial Mon" charset="0"/>
              </a:rPr>
              <a:t>ýâëýðñýí áèëýý.</a:t>
            </a:r>
            <a:r>
              <a:rPr lang="en-US" sz="3200">
                <a:solidFill>
                  <a:srgbClr val="000000"/>
                </a:solidFill>
              </a:rPr>
              <a:t> </a:t>
            </a:r>
            <a:r>
              <a:rPr lang="en-US" sz="4000" b="1">
                <a:solidFill>
                  <a:srgbClr val="313131"/>
                </a:solidFill>
                <a:effectLst>
                  <a:outerShdw blurRad="38100" dist="38100" dir="2700000" algn="tl">
                    <a:srgbClr val="000000"/>
                  </a:outerShdw>
                </a:effectLst>
                <a:cs typeface="Arial" charset="0"/>
              </a:rPr>
              <a:t>” (5:1).</a:t>
            </a:r>
          </a:p>
        </p:txBody>
      </p:sp>
      <p:sp>
        <p:nvSpPr>
          <p:cNvPr id="419846" name="Line 5"/>
          <p:cNvSpPr>
            <a:spLocks noChangeShapeType="1"/>
          </p:cNvSpPr>
          <p:nvPr/>
        </p:nvSpPr>
        <p:spPr bwMode="auto">
          <a:xfrm>
            <a:off x="152400" y="3106738"/>
            <a:ext cx="1752600" cy="1587"/>
          </a:xfrm>
          <a:prstGeom prst="line">
            <a:avLst/>
          </a:prstGeom>
          <a:noFill/>
          <a:ln w="12600">
            <a:solidFill>
              <a:srgbClr val="FFFF66"/>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19847" name="Line 6"/>
          <p:cNvSpPr>
            <a:spLocks noChangeShapeType="1"/>
          </p:cNvSpPr>
          <p:nvPr/>
        </p:nvSpPr>
        <p:spPr bwMode="auto">
          <a:xfrm>
            <a:off x="1905000" y="3106738"/>
            <a:ext cx="6784975" cy="1587"/>
          </a:xfrm>
          <a:prstGeom prst="line">
            <a:avLst/>
          </a:prstGeom>
          <a:noFill/>
          <a:ln w="28440">
            <a:solidFill>
              <a:srgbClr val="FFFF66"/>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19848" name="Line 7"/>
          <p:cNvSpPr>
            <a:spLocks noChangeShapeType="1"/>
          </p:cNvSpPr>
          <p:nvPr/>
        </p:nvSpPr>
        <p:spPr bwMode="auto">
          <a:xfrm>
            <a:off x="152400" y="6859588"/>
            <a:ext cx="1752600" cy="1587"/>
          </a:xfrm>
          <a:prstGeom prst="line">
            <a:avLst/>
          </a:prstGeom>
          <a:noFill/>
          <a:ln w="28440">
            <a:solidFill>
              <a:srgbClr val="FFFF66"/>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19849" name="Line 8"/>
          <p:cNvSpPr>
            <a:spLocks noChangeShapeType="1"/>
          </p:cNvSpPr>
          <p:nvPr/>
        </p:nvSpPr>
        <p:spPr bwMode="auto">
          <a:xfrm>
            <a:off x="1905000" y="6859588"/>
            <a:ext cx="6784975" cy="1587"/>
          </a:xfrm>
          <a:prstGeom prst="line">
            <a:avLst/>
          </a:prstGeom>
          <a:noFill/>
          <a:ln w="28440">
            <a:solidFill>
              <a:srgbClr val="FFFF66"/>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19850" name="Line 9"/>
          <p:cNvSpPr>
            <a:spLocks noChangeShapeType="1"/>
          </p:cNvSpPr>
          <p:nvPr/>
        </p:nvSpPr>
        <p:spPr bwMode="auto">
          <a:xfrm>
            <a:off x="152400" y="3106738"/>
            <a:ext cx="1588" cy="3752850"/>
          </a:xfrm>
          <a:prstGeom prst="line">
            <a:avLst/>
          </a:prstGeom>
          <a:noFill/>
          <a:ln w="28440">
            <a:solidFill>
              <a:srgbClr val="FFFF66"/>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19851" name="Line 10"/>
          <p:cNvSpPr>
            <a:spLocks noChangeShapeType="1"/>
          </p:cNvSpPr>
          <p:nvPr/>
        </p:nvSpPr>
        <p:spPr bwMode="auto">
          <a:xfrm>
            <a:off x="1905000" y="3106738"/>
            <a:ext cx="1588" cy="3752850"/>
          </a:xfrm>
          <a:prstGeom prst="line">
            <a:avLst/>
          </a:prstGeom>
          <a:noFill/>
          <a:ln w="12600">
            <a:solidFill>
              <a:srgbClr val="FFFF66"/>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419852" name="Line 11"/>
          <p:cNvSpPr>
            <a:spLocks noChangeShapeType="1"/>
          </p:cNvSpPr>
          <p:nvPr/>
        </p:nvSpPr>
        <p:spPr bwMode="auto">
          <a:xfrm>
            <a:off x="8689975" y="3106738"/>
            <a:ext cx="1588" cy="3752850"/>
          </a:xfrm>
          <a:prstGeom prst="line">
            <a:avLst/>
          </a:prstGeom>
          <a:noFill/>
          <a:ln w="28440">
            <a:solidFill>
              <a:srgbClr val="FFFF66"/>
            </a:solidFill>
            <a:miter lim="800000"/>
            <a:headEnd/>
            <a:tailEnd/>
          </a:ln>
          <a:extLst>
            <a:ext uri="{909E8E84-426E-40dd-AFC4-6F175D3DCCD1}">
              <a14:hiddenFill xmlns:a14="http://schemas.microsoft.com/office/drawing/2010/main">
                <a:noFill/>
              </a14:hiddenFill>
            </a:ext>
          </a:extLst>
        </p:spPr>
        <p:txBody>
          <a:bodyPr/>
          <a:lstStyle/>
          <a:p>
            <a:endParaRPr lang="en-US"/>
          </a:p>
        </p:txBody>
      </p:sp>
      <p:pic>
        <p:nvPicPr>
          <p:cNvPr id="41985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 y="76200"/>
            <a:ext cx="156368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xmlns:p14="http://schemas.microsoft.com/office/powerpoint/2010/main">
    <p:blinds dir="vert"/>
  </p:transition>
  <p:timing>
    <p:tnLst>
      <p:par>
        <p:cTn xmlns:p14="http://schemas.microsoft.com/office/powerpoint/2010/mai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Text Box 1"/>
          <p:cNvSpPr txBox="1">
            <a:spLocks noChangeArrowheads="1"/>
          </p:cNvSpPr>
          <p:nvPr/>
        </p:nvSpPr>
        <p:spPr bwMode="auto">
          <a:xfrm>
            <a:off x="6553200" y="6248400"/>
            <a:ext cx="21304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8BB9C304-43FF-A84B-9609-F296AA2B2F1D}" type="slidenum">
              <a:rPr lang="en-US" sz="1200">
                <a:solidFill>
                  <a:srgbClr val="FFFFFF"/>
                </a:solidFill>
                <a:latin typeface="Arial" charset="0"/>
                <a:cs typeface="Arial Unicode MS" charset="0"/>
              </a:rPr>
              <a:pPr algn="r" eaLnBrk="1" hangingPunct="1">
                <a:lnSpc>
                  <a:spcPct val="93000"/>
                </a:lnSpc>
              </a:pPr>
              <a:t>8</a:t>
            </a:fld>
            <a:endParaRPr lang="en-US" sz="1200">
              <a:solidFill>
                <a:srgbClr val="FFFFFF"/>
              </a:solidFill>
              <a:latin typeface="Arial" charset="0"/>
              <a:cs typeface="Arial Unicode MS" charset="0"/>
            </a:endParaRPr>
          </a:p>
        </p:txBody>
      </p:sp>
      <p:sp>
        <p:nvSpPr>
          <p:cNvPr id="421891" name="Text Box 2"/>
          <p:cNvSpPr txBox="1">
            <a:spLocks noChangeArrowheads="1"/>
          </p:cNvSpPr>
          <p:nvPr/>
        </p:nvSpPr>
        <p:spPr bwMode="auto">
          <a:xfrm>
            <a:off x="914400" y="2286000"/>
            <a:ext cx="7772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83160" rIns="90000" bIns="46800"/>
          <a:lstStyle>
            <a:lvl1pPr eaLnBrk="0" hangingPunct="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bg1"/>
                </a:solidFill>
                <a:latin typeface="Times New Roman" charset="0"/>
                <a:ea typeface="ＭＳ Ｐゴシック" charset="0"/>
                <a:cs typeface="MS Gothic" charset="0"/>
              </a:defRPr>
            </a:lvl1pPr>
            <a:lvl2pPr marL="37931725" indent="-37474525" eaLnBrk="0" hangingPunct="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bg1"/>
                </a:solidFill>
                <a:latin typeface="Times New Roman" charset="0"/>
                <a:ea typeface="MS Gothic" charset="0"/>
                <a:cs typeface="MS Gothic" charset="0"/>
              </a:defRPr>
            </a:lvl2pPr>
            <a:lvl3pPr eaLnBrk="0" hangingPunct="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bg1"/>
                </a:solidFill>
                <a:latin typeface="Times New Roman" charset="0"/>
                <a:ea typeface="MS Gothic" charset="0"/>
                <a:cs typeface="MS Gothic" charset="0"/>
              </a:defRPr>
            </a:lvl3pPr>
            <a:lvl4pPr eaLnBrk="0" hangingPunct="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bg1"/>
                </a:solidFill>
                <a:latin typeface="Times New Roman" charset="0"/>
                <a:ea typeface="MS Gothic" charset="0"/>
                <a:cs typeface="MS Gothic" charset="0"/>
              </a:defRPr>
            </a:lvl4pPr>
            <a:lvl5pPr eaLnBrk="0" hangingPunct="0">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sz="2400">
                <a:solidFill>
                  <a:schemeClr val="bg1"/>
                </a:solidFill>
                <a:latin typeface="Times New Roman" charset="0"/>
                <a:ea typeface="MS Gothic" charset="0"/>
                <a:cs typeface="MS Gothic" charset="0"/>
              </a:defRPr>
            </a:lvl9pPr>
          </a:lstStyle>
          <a:p>
            <a:pPr eaLnBrk="1" hangingPunct="1">
              <a:lnSpc>
                <a:spcPct val="84000"/>
              </a:lnSpc>
              <a:spcBef>
                <a:spcPts val="450"/>
              </a:spcBef>
            </a:pPr>
            <a:r>
              <a:rPr lang="mn-MN" sz="1800">
                <a:solidFill>
                  <a:srgbClr val="FFFFFF"/>
                </a:solidFill>
                <a:latin typeface="Arial" charset="0"/>
                <a:cs typeface="Times New Roman" charset="0"/>
              </a:rPr>
              <a:t>Пуулийн гол зорилт Сайн Мэдээг хүргэх. </a:t>
            </a:r>
            <a:r>
              <a:rPr lang="en-US" sz="1800">
                <a:solidFill>
                  <a:srgbClr val="FFFFFF"/>
                </a:solidFill>
                <a:latin typeface="Arial" charset="0"/>
                <a:cs typeface="Times New Roman" charset="0"/>
              </a:rPr>
              <a:t>(1:16-17). </a:t>
            </a:r>
            <a:r>
              <a:rPr lang="mn-MN" sz="1800">
                <a:solidFill>
                  <a:srgbClr val="FFFFFF"/>
                </a:solidFill>
                <a:latin typeface="Arial" charset="0"/>
                <a:cs typeface="Times New Roman" charset="0"/>
              </a:rPr>
              <a:t>Бүх хүн итэлээр зөвтөгднө гэсэн сэдвийн санаа байсан ч</a:t>
            </a:r>
            <a:r>
              <a:rPr lang="en-US" sz="1800" b="1">
                <a:solidFill>
                  <a:srgbClr val="FFFFFF"/>
                </a:solidFill>
                <a:latin typeface="Arial" charset="0"/>
                <a:cs typeface="Times New Roman" charset="0"/>
              </a:rPr>
              <a:t> “</a:t>
            </a:r>
            <a:r>
              <a:rPr lang="mn-MN" sz="1800" b="1">
                <a:solidFill>
                  <a:srgbClr val="FFFFFF"/>
                </a:solidFill>
                <a:latin typeface="Arial" charset="0"/>
                <a:cs typeface="Times New Roman" charset="0"/>
              </a:rPr>
              <a:t>Зөв байдал Эзэнээс</a:t>
            </a:r>
            <a:r>
              <a:rPr lang="en-US" sz="1800" b="1">
                <a:solidFill>
                  <a:srgbClr val="FFFFFF"/>
                </a:solidFill>
                <a:latin typeface="Arial" charset="0"/>
                <a:cs typeface="Times New Roman" charset="0"/>
              </a:rPr>
              <a:t>”</a:t>
            </a:r>
            <a:r>
              <a:rPr lang="en-US" sz="1800">
                <a:solidFill>
                  <a:srgbClr val="FFFFFF"/>
                </a:solidFill>
                <a:latin typeface="Arial" charset="0"/>
                <a:cs typeface="Times New Roman" charset="0"/>
              </a:rPr>
              <a:t> (1:17)</a:t>
            </a:r>
            <a:r>
              <a:rPr lang="mn-MN" sz="1800">
                <a:solidFill>
                  <a:srgbClr val="FFFFFF"/>
                </a:solidFill>
                <a:latin typeface="Arial" charset="0"/>
                <a:cs typeface="Times New Roman" charset="0"/>
              </a:rPr>
              <a:t> илүү тохирч байгаа. Зөвтгөлөөс гадна, яллах байдал, аюулгүй байх, ариусгал зэрэг сэдвүүдийг хөндөж байна.  </a:t>
            </a:r>
          </a:p>
        </p:txBody>
      </p:sp>
      <p:pic>
        <p:nvPicPr>
          <p:cNvPr id="4218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533400"/>
            <a:ext cx="661988"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3012" name="Text Box 4"/>
          <p:cNvSpPr txBox="1">
            <a:spLocks noChangeArrowheads="1"/>
          </p:cNvSpPr>
          <p:nvPr/>
        </p:nvSpPr>
        <p:spPr bwMode="auto">
          <a:xfrm>
            <a:off x="685800" y="1905000"/>
            <a:ext cx="8153400" cy="2554288"/>
          </a:xfrm>
          <a:prstGeom prst="rect">
            <a:avLst/>
          </a:prstGeom>
          <a:blipFill dpi="0" rotWithShape="0">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lIns="90000" tIns="20196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86000"/>
              </a:lnSpc>
              <a:spcBef>
                <a:spcPts val="5500"/>
              </a:spcBef>
            </a:pPr>
            <a:r>
              <a:rPr lang="mn-MN" sz="8800" b="1">
                <a:solidFill>
                  <a:srgbClr val="FF0000"/>
                </a:solidFill>
                <a:cs typeface="Times New Roman" charset="0"/>
              </a:rPr>
              <a:t>“Зөвт байдал Бурханаас”</a:t>
            </a:r>
          </a:p>
        </p:txBody>
      </p:sp>
      <p:sp>
        <p:nvSpPr>
          <p:cNvPr id="43013" name="AutoShape 5"/>
          <p:cNvSpPr>
            <a:spLocks noChangeArrowheads="1"/>
          </p:cNvSpPr>
          <p:nvPr/>
        </p:nvSpPr>
        <p:spPr bwMode="auto">
          <a:xfrm>
            <a:off x="2895600" y="4800600"/>
            <a:ext cx="3657600" cy="1066800"/>
          </a:xfrm>
          <a:prstGeom prst="wedgeRoundRectCallout">
            <a:avLst>
              <a:gd name="adj1" fmla="val 61806"/>
              <a:gd name="adj2" fmla="val -32440"/>
              <a:gd name="adj3" fmla="val 16667"/>
            </a:avLst>
          </a:prstGeom>
          <a:solidFill>
            <a:srgbClr val="0078F0"/>
          </a:solidFill>
          <a:ln w="9360">
            <a:solidFill>
              <a:srgbClr val="FFFFFF"/>
            </a:solidFill>
            <a:miter lim="800000"/>
            <a:headEnd/>
            <a:tailEnd/>
          </a:ln>
        </p:spPr>
        <p:txBody>
          <a:bodyPr wrap="none" anchor="ctr"/>
          <a:lstStyle/>
          <a:p>
            <a:endParaRPr lang="en-US"/>
          </a:p>
        </p:txBody>
      </p:sp>
      <p:sp>
        <p:nvSpPr>
          <p:cNvPr id="43014" name="Text Box 6"/>
          <p:cNvSpPr txBox="1">
            <a:spLocks noChangeArrowheads="1"/>
          </p:cNvSpPr>
          <p:nvPr/>
        </p:nvSpPr>
        <p:spPr bwMode="auto">
          <a:xfrm>
            <a:off x="2819400" y="4876800"/>
            <a:ext cx="37338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452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5000"/>
              </a:lnSpc>
              <a:spcBef>
                <a:spcPts val="2750"/>
              </a:spcBef>
            </a:pPr>
            <a:r>
              <a:rPr lang="mn-MN" sz="4400">
                <a:solidFill>
                  <a:srgbClr val="FFFFFF"/>
                </a:solidFill>
                <a:cs typeface="Arial Unicode MS" charset="0"/>
              </a:rPr>
              <a:t>давтах</a:t>
            </a:r>
          </a:p>
        </p:txBody>
      </p:sp>
      <p:pic>
        <p:nvPicPr>
          <p:cNvPr id="42189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4495800"/>
            <a:ext cx="1074738"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21897" name="WordArt 8"/>
          <p:cNvSpPr>
            <a:spLocks noChangeArrowheads="1" noChangeShapeType="1" noTextEdit="1"/>
          </p:cNvSpPr>
          <p:nvPr/>
        </p:nvSpPr>
        <p:spPr bwMode="auto">
          <a:xfrm>
            <a:off x="2681288" y="990600"/>
            <a:ext cx="3781425" cy="647700"/>
          </a:xfrm>
          <a:prstGeom prst="rect">
            <a:avLst/>
          </a:prstGeom>
        </p:spPr>
        <p:txBody>
          <a:bodyPr wrap="none" fromWordArt="1">
            <a:prstTxWarp prst="textPlain">
              <a:avLst>
                <a:gd name="adj" fmla="val 50000"/>
              </a:avLst>
            </a:prstTxWarp>
          </a:bodyPr>
          <a:lstStyle/>
          <a:p>
            <a:pPr algn="ctr"/>
            <a:r>
              <a:rPr lang="ru-RU" sz="3600" kern="10">
                <a:ln w="9360">
                  <a:solidFill>
                    <a:srgbClr val="000000"/>
                  </a:solidFill>
                  <a:miter lim="800000"/>
                  <a:headEnd/>
                  <a:tailEnd/>
                </a:ln>
                <a:solidFill>
                  <a:srgbClr val="FFFFFF"/>
                </a:solidFill>
                <a:latin typeface="Arial Black"/>
                <a:ea typeface="Arial Black"/>
                <a:cs typeface="Arial Black"/>
              </a:rPr>
              <a:t>Гол сэдэв</a:t>
            </a:r>
            <a:endParaRPr lang="en-US" sz="3600" kern="10">
              <a:ln w="9360">
                <a:solidFill>
                  <a:srgbClr val="000000"/>
                </a:solidFill>
                <a:miter lim="800000"/>
                <a:headEnd/>
                <a:tailEnd/>
              </a:ln>
              <a:solidFill>
                <a:srgbClr val="FFFFFF"/>
              </a:solidFill>
              <a:latin typeface="Arial Black"/>
              <a:ea typeface="Arial Black"/>
              <a:cs typeface="Arial Black"/>
            </a:endParaRPr>
          </a:p>
        </p:txBody>
      </p:sp>
      <p:sp>
        <p:nvSpPr>
          <p:cNvPr id="421898" name="Text Box 9"/>
          <p:cNvSpPr txBox="1">
            <a:spLocks noChangeArrowheads="1"/>
          </p:cNvSpPr>
          <p:nvPr/>
        </p:nvSpPr>
        <p:spPr bwMode="auto">
          <a:xfrm>
            <a:off x="2743200" y="457200"/>
            <a:ext cx="4038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416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eaLnBrk="1" hangingPunct="1">
              <a:lnSpc>
                <a:spcPct val="93000"/>
              </a:lnSpc>
            </a:pPr>
            <a:r>
              <a:rPr lang="en-US" sz="3100">
                <a:solidFill>
                  <a:srgbClr val="000066"/>
                </a:solidFill>
                <a:latin typeface="Arial" charset="0"/>
              </a:rPr>
              <a:t>MAJOR THEME</a:t>
            </a:r>
          </a:p>
        </p:txBody>
      </p:sp>
    </p:spTree>
  </p:cSld>
  <p:clrMapOvr>
    <a:masterClrMapping/>
  </p:clrMapOvr>
  <p:transition xmlns:p14="http://schemas.microsoft.com/office/powerpoint/2010/main">
    <p:blinds dir="vert"/>
  </p:transition>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43012"/>
                                        </p:tgtEl>
                                        <p:attrNameLst>
                                          <p:attrName>style.visibility</p:attrName>
                                        </p:attrNameLst>
                                      </p:cBhvr>
                                      <p:to>
                                        <p:strVal val="visible"/>
                                      </p:to>
                                    </p:set>
                                    <p:anim calcmode="lin" valueType="num">
                                      <p:cBhvr additive="repl">
                                        <p:cTn id="7" dur="500" fill="hold"/>
                                        <p:tgtEl>
                                          <p:spTgt spid="43012"/>
                                        </p:tgtEl>
                                        <p:attrNameLst>
                                          <p:attrName>ppt_x</p:attrName>
                                        </p:attrNameLst>
                                      </p:cBhvr>
                                      <p:tavLst>
                                        <p:tav>
                                          <p:val>
                                            <p:strVal val="0-#ppt_w/2"/>
                                          </p:val>
                                        </p:tav>
                                        <p:tav>
                                          <p:val>
                                            <p:strVal val="#ppt_x"/>
                                          </p:val>
                                        </p:tav>
                                      </p:tavLst>
                                    </p:anim>
                                    <p:anim calcmode="lin" valueType="num">
                                      <p:cBhvr additive="repl">
                                        <p:cTn id="8" dur="500" fill="hold"/>
                                        <p:tgtEl>
                                          <p:spTgt spid="43012"/>
                                        </p:tgtEl>
                                        <p:attrNameLst>
                                          <p:attrName>ppt_y</p:attrName>
                                        </p:attrNameLst>
                                      </p:cBhvr>
                                      <p:tavLst>
                                        <p:tav>
                                          <p:val>
                                            <p:strVal val="#ppt_y"/>
                                          </p:val>
                                        </p:tav>
                                        <p:tav>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additive="repl">
                                        <p:cTn id="11" dur="1" fill="hold">
                                          <p:stCondLst>
                                            <p:cond delay="0"/>
                                          </p:stCondLst>
                                        </p:cTn>
                                        <p:tgtEl>
                                          <p:spTgt spid="43013"/>
                                        </p:tgtEl>
                                        <p:attrNameLst>
                                          <p:attrName>style.visibility</p:attrName>
                                        </p:attrNameLst>
                                      </p:cBhvr>
                                      <p:to>
                                        <p:strVal val="visible"/>
                                      </p:to>
                                    </p:set>
                                    <p:anim calcmode="lin" valueType="num">
                                      <p:cBhvr additive="repl">
                                        <p:cTn id="12" dur="500" fill="hold"/>
                                        <p:tgtEl>
                                          <p:spTgt spid="43013"/>
                                        </p:tgtEl>
                                        <p:attrNameLst>
                                          <p:attrName>ppt_x</p:attrName>
                                        </p:attrNameLst>
                                      </p:cBhvr>
                                      <p:tavLst>
                                        <p:tav>
                                          <p:val>
                                            <p:strVal val="0-#ppt_w/2"/>
                                          </p:val>
                                        </p:tav>
                                        <p:tav>
                                          <p:val>
                                            <p:strVal val="#ppt_x"/>
                                          </p:val>
                                        </p:tav>
                                      </p:tavLst>
                                    </p:anim>
                                    <p:anim calcmode="lin" valueType="num">
                                      <p:cBhvr additive="repl">
                                        <p:cTn id="13" dur="500" fill="hold"/>
                                        <p:tgtEl>
                                          <p:spTgt spid="43013"/>
                                        </p:tgtEl>
                                        <p:attrNameLst>
                                          <p:attrName>ppt_y</p:attrName>
                                        </p:attrNameLst>
                                      </p:cBhvr>
                                      <p:tavLst>
                                        <p:tav>
                                          <p:val>
                                            <p:strVal val="#ppt_y"/>
                                          </p:val>
                                        </p:tav>
                                        <p:tav>
                                          <p:val>
                                            <p:strVal val="#ppt_y"/>
                                          </p:val>
                                        </p:tav>
                                      </p:tavLst>
                                    </p:anim>
                                  </p:childTnLst>
                                </p:cTn>
                              </p:par>
                            </p:childTnLst>
                          </p:cTn>
                        </p:par>
                        <p:par>
                          <p:cTn id="14" fill="hold" nodeType="afterGroup">
                            <p:stCondLst>
                              <p:cond delay="6000"/>
                            </p:stCondLst>
                            <p:childTnLst>
                              <p:par>
                                <p:cTn id="15" presetID="1" presetClass="entr" fill="hold" nodeType="afterEffect">
                                  <p:stCondLst>
                                    <p:cond delay="0"/>
                                  </p:stCondLst>
                                  <p:childTnLst>
                                    <p:set>
                                      <p:cBhvr additive="repl">
                                        <p:cTn id="16" dur="1" fill="hold">
                                          <p:stCondLst>
                                            <p:cond delay="0"/>
                                          </p:stCondLst>
                                        </p:cTn>
                                        <p:tgtEl>
                                          <p:spTgt spid="43014"/>
                                        </p:tgtEl>
                                        <p:attrNameLst>
                                          <p:attrName>style.visibility</p:attrName>
                                        </p:attrNameLst>
                                      </p:cBhvr>
                                      <p:to>
                                        <p:strVal val="visible"/>
                                      </p:to>
                                    </p:set>
                                  </p:childTnLst>
                                </p:cTn>
                              </p:par>
                            </p:childTnLst>
                          </p:cTn>
                        </p:par>
                      </p:childTnLst>
                    </p:cTn>
                  </p:par>
                  <p:par>
                    <p:cTn/>
                  </p:par>
                </p:childTnLst>
              </p:cTn>
              <p:prevCondLst>
                <p:cond evt="onPrev" delay="0">
                  <p:tgtEl>
                    <p:sldTgt/>
                  </p:tgtEl>
                </p:cond>
              </p:prevCondLst>
              <p:nextCondLst>
                <p:cond evt="onNext" delay="0">
                  <p:tgtEl>
                    <p:sldTgt/>
                  </p:tgtEl>
                </p:cond>
              </p:nextCondLst>
            </p:seq>
          </p:childTnLst>
        </p:cTn>
      </p:par>
    </p:tnLst>
    <p:bldLst>
      <p:bldP spid="430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3938" name="Text Box 1"/>
          <p:cNvSpPr txBox="1">
            <a:spLocks noChangeArrowheads="1"/>
          </p:cNvSpPr>
          <p:nvPr/>
        </p:nvSpPr>
        <p:spPr bwMode="auto">
          <a:xfrm>
            <a:off x="6553200" y="6248400"/>
            <a:ext cx="1901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r" eaLnBrk="1" hangingPunct="1">
              <a:lnSpc>
                <a:spcPct val="93000"/>
              </a:lnSpc>
            </a:pPr>
            <a:fld id="{E9FDBC13-B36A-984A-915C-B1CDBD487B19}" type="slidenum">
              <a:rPr lang="en-US" sz="1400">
                <a:solidFill>
                  <a:srgbClr val="FFFFFF"/>
                </a:solidFill>
                <a:latin typeface="Arial" charset="0"/>
                <a:cs typeface="Arial Unicode MS" charset="0"/>
              </a:rPr>
              <a:pPr algn="r" eaLnBrk="1" hangingPunct="1">
                <a:lnSpc>
                  <a:spcPct val="93000"/>
                </a:lnSpc>
              </a:pPr>
              <a:t>9</a:t>
            </a:fld>
            <a:endParaRPr lang="en-US" sz="1400">
              <a:solidFill>
                <a:srgbClr val="FFFFFF"/>
              </a:solidFill>
              <a:latin typeface="Arial" charset="0"/>
              <a:cs typeface="Arial Unicode MS" charset="0"/>
            </a:endParaRPr>
          </a:p>
        </p:txBody>
      </p:sp>
      <p:sp>
        <p:nvSpPr>
          <p:cNvPr id="423939" name="Text Box 2"/>
          <p:cNvSpPr txBox="1">
            <a:spLocks noChangeArrowheads="1"/>
          </p:cNvSpPr>
          <p:nvPr/>
        </p:nvSpPr>
        <p:spPr bwMode="auto">
          <a:xfrm>
            <a:off x="0" y="0"/>
            <a:ext cx="1981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78480" rIns="90000" bIns="46800" anchor="ct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0"/>
                <a:cs typeface="MS Gothic"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MS Gothic" charset="0"/>
                <a:cs typeface="MS Gothic" charset="0"/>
              </a:defRPr>
            </a:lvl9pPr>
          </a:lstStyle>
          <a:p>
            <a:pPr algn="ctr" eaLnBrk="1" hangingPunct="1">
              <a:lnSpc>
                <a:spcPct val="93000"/>
              </a:lnSpc>
            </a:pPr>
            <a:r>
              <a:rPr lang="mn-MN" b="1">
                <a:solidFill>
                  <a:srgbClr val="FFFFFF"/>
                </a:solidFill>
                <a:latin typeface="Arial" charset="0"/>
              </a:rPr>
              <a:t>Ром номыг харах тойрог</a:t>
            </a:r>
          </a:p>
        </p:txBody>
      </p:sp>
      <p:sp>
        <p:nvSpPr>
          <p:cNvPr id="423940" name="Oval 3"/>
          <p:cNvSpPr>
            <a:spLocks noChangeArrowheads="1"/>
          </p:cNvSpPr>
          <p:nvPr/>
        </p:nvSpPr>
        <p:spPr bwMode="auto">
          <a:xfrm>
            <a:off x="2346325" y="609600"/>
            <a:ext cx="5321300" cy="5791200"/>
          </a:xfrm>
          <a:prstGeom prst="ellipse">
            <a:avLst/>
          </a:prstGeom>
          <a:gradFill rotWithShape="0">
            <a:gsLst>
              <a:gs pos="0">
                <a:srgbClr val="333399"/>
              </a:gs>
              <a:gs pos="100000">
                <a:srgbClr val="171746"/>
              </a:gs>
            </a:gsLst>
            <a:path path="shape">
              <a:fillToRect l="50000" t="50000" r="50000" b="50000"/>
            </a:path>
          </a:gradFill>
          <a:ln w="38160">
            <a:solidFill>
              <a:srgbClr val="FFFFFF"/>
            </a:solidFill>
            <a:miter lim="800000"/>
            <a:headEnd/>
            <a:tailEnd/>
          </a:ln>
        </p:spPr>
        <p:txBody>
          <a:bodyPr wrap="none" anchor="ctr"/>
          <a:lstStyle/>
          <a:p>
            <a:endParaRPr lang="en-US">
              <a:solidFill>
                <a:srgbClr val="FFFFFF"/>
              </a:solidFill>
            </a:endParaRPr>
          </a:p>
        </p:txBody>
      </p:sp>
      <p:sp>
        <p:nvSpPr>
          <p:cNvPr id="44036" name="AutoShape 4"/>
          <p:cNvSpPr>
            <a:spLocks noChangeArrowheads="1"/>
          </p:cNvSpPr>
          <p:nvPr/>
        </p:nvSpPr>
        <p:spPr bwMode="auto">
          <a:xfrm>
            <a:off x="5013325" y="609600"/>
            <a:ext cx="1588" cy="2819400"/>
          </a:xfrm>
          <a:custGeom>
            <a:avLst/>
            <a:gdLst>
              <a:gd name="T0" fmla="*/ 0 w 1"/>
              <a:gd name="T1" fmla="*/ 1014681651 h 7833"/>
              <a:gd name="T2" fmla="*/ 0 w 1"/>
              <a:gd name="T3" fmla="*/ 0 h 7833"/>
              <a:gd name="T4" fmla="*/ 0 60000 65536"/>
              <a:gd name="T5" fmla="*/ 0 60000 65536"/>
              <a:gd name="T6" fmla="*/ 0 w 1"/>
              <a:gd name="T7" fmla="*/ 0 h 7833"/>
              <a:gd name="T8" fmla="*/ 1 w 1"/>
              <a:gd name="T9" fmla="*/ 7833 h 7833"/>
            </a:gdLst>
            <a:ahLst/>
            <a:cxnLst>
              <a:cxn ang="T4">
                <a:pos x="T0" y="T1"/>
              </a:cxn>
              <a:cxn ang="T5">
                <a:pos x="T2" y="T3"/>
              </a:cxn>
            </a:cxnLst>
            <a:rect l="T6" t="T7" r="T8" b="T9"/>
            <a:pathLst>
              <a:path w="1" h="7833">
                <a:moveTo>
                  <a:pt x="0" y="7832"/>
                </a:moveTo>
                <a:lnTo>
                  <a:pt x="0" y="0"/>
                </a:lnTo>
              </a:path>
            </a:pathLst>
          </a:custGeom>
          <a:noFill/>
          <a:ln w="3816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44037" name="AutoShape 5"/>
          <p:cNvSpPr>
            <a:spLocks noChangeArrowheads="1"/>
          </p:cNvSpPr>
          <p:nvPr/>
        </p:nvSpPr>
        <p:spPr bwMode="auto">
          <a:xfrm>
            <a:off x="5013325" y="1981200"/>
            <a:ext cx="2209800" cy="1447800"/>
          </a:xfrm>
          <a:custGeom>
            <a:avLst/>
            <a:gdLst>
              <a:gd name="T0" fmla="*/ 0 w 6139"/>
              <a:gd name="T1" fmla="*/ 520905700 h 4023"/>
              <a:gd name="T2" fmla="*/ 795312023 w 6139"/>
              <a:gd name="T3" fmla="*/ 0 h 4023"/>
              <a:gd name="T4" fmla="*/ 0 60000 65536"/>
              <a:gd name="T5" fmla="*/ 0 60000 65536"/>
              <a:gd name="T6" fmla="*/ 0 w 6139"/>
              <a:gd name="T7" fmla="*/ 0 h 4023"/>
              <a:gd name="T8" fmla="*/ 6139 w 6139"/>
              <a:gd name="T9" fmla="*/ 4023 h 4023"/>
            </a:gdLst>
            <a:ahLst/>
            <a:cxnLst>
              <a:cxn ang="T4">
                <a:pos x="T0" y="T1"/>
              </a:cxn>
              <a:cxn ang="T5">
                <a:pos x="T2" y="T3"/>
              </a:cxn>
            </a:cxnLst>
            <a:rect l="T6" t="T7" r="T8" b="T9"/>
            <a:pathLst>
              <a:path w="6139" h="4023">
                <a:moveTo>
                  <a:pt x="0" y="4022"/>
                </a:moveTo>
                <a:lnTo>
                  <a:pt x="6138" y="0"/>
                </a:lnTo>
              </a:path>
            </a:pathLst>
          </a:custGeom>
          <a:noFill/>
          <a:ln w="3816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44038" name="Rectangle 6"/>
          <p:cNvSpPr>
            <a:spLocks noChangeArrowheads="1"/>
          </p:cNvSpPr>
          <p:nvPr/>
        </p:nvSpPr>
        <p:spPr bwMode="auto">
          <a:xfrm>
            <a:off x="5089525" y="1371600"/>
            <a:ext cx="1828800" cy="51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spAutoFit/>
          </a:bodyPr>
          <a:lstStyle/>
          <a:p>
            <a:pPr algn="ctr">
              <a:lnSpc>
                <a:spcPct val="93000"/>
              </a:lnSpc>
              <a:spcBef>
                <a:spcPts val="4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latin typeface="Arial" charset="0"/>
              </a:rPr>
              <a:t>Гэмт хүмүүст хэрэгтэй </a:t>
            </a:r>
            <a:r>
              <a:rPr lang="en-US" sz="1400" b="1">
                <a:solidFill>
                  <a:srgbClr val="FFFFFF"/>
                </a:solidFill>
                <a:latin typeface="Arial" charset="0"/>
              </a:rPr>
              <a:t>1:1–3:20</a:t>
            </a:r>
          </a:p>
        </p:txBody>
      </p:sp>
      <p:sp>
        <p:nvSpPr>
          <p:cNvPr id="44039" name="AutoShape 7"/>
          <p:cNvSpPr>
            <a:spLocks noChangeArrowheads="1"/>
          </p:cNvSpPr>
          <p:nvPr/>
        </p:nvSpPr>
        <p:spPr bwMode="auto">
          <a:xfrm>
            <a:off x="5013325" y="3429000"/>
            <a:ext cx="2209800" cy="1600200"/>
          </a:xfrm>
          <a:custGeom>
            <a:avLst/>
            <a:gdLst>
              <a:gd name="T0" fmla="*/ 0 w 6139"/>
              <a:gd name="T1" fmla="*/ 0 h 4446"/>
              <a:gd name="T2" fmla="*/ 795312023 w 6139"/>
              <a:gd name="T3" fmla="*/ 575812858 h 4446"/>
              <a:gd name="T4" fmla="*/ 0 60000 65536"/>
              <a:gd name="T5" fmla="*/ 0 60000 65536"/>
              <a:gd name="T6" fmla="*/ 0 w 6139"/>
              <a:gd name="T7" fmla="*/ 0 h 4446"/>
              <a:gd name="T8" fmla="*/ 6139 w 6139"/>
              <a:gd name="T9" fmla="*/ 4446 h 4446"/>
            </a:gdLst>
            <a:ahLst/>
            <a:cxnLst>
              <a:cxn ang="T4">
                <a:pos x="T0" y="T1"/>
              </a:cxn>
              <a:cxn ang="T5">
                <a:pos x="T2" y="T3"/>
              </a:cxn>
            </a:cxnLst>
            <a:rect l="T6" t="T7" r="T8" b="T9"/>
            <a:pathLst>
              <a:path w="6139" h="4446">
                <a:moveTo>
                  <a:pt x="0" y="0"/>
                </a:moveTo>
                <a:lnTo>
                  <a:pt x="6138" y="4445"/>
                </a:lnTo>
              </a:path>
            </a:pathLst>
          </a:custGeom>
          <a:noFill/>
          <a:ln w="3816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44040" name="Rectangle 8"/>
          <p:cNvSpPr>
            <a:spLocks noChangeArrowheads="1"/>
          </p:cNvSpPr>
          <p:nvPr/>
        </p:nvSpPr>
        <p:spPr bwMode="auto">
          <a:xfrm>
            <a:off x="5851525" y="3087688"/>
            <a:ext cx="1828800" cy="712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spAutoFit/>
          </a:bodyPr>
          <a:lstStyle/>
          <a:p>
            <a:pPr algn="ctr">
              <a:lnSpc>
                <a:spcPct val="93000"/>
              </a:lnSpc>
              <a:spcBef>
                <a:spcPts val="4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latin typeface="Arial" charset="0"/>
              </a:rPr>
              <a:t>Бурханаар хангагдсан </a:t>
            </a:r>
            <a:r>
              <a:rPr lang="en-US" sz="1400" b="1">
                <a:solidFill>
                  <a:srgbClr val="FFFFFF"/>
                </a:solidFill>
                <a:latin typeface="Arial" charset="0"/>
              </a:rPr>
              <a:t>3:21–4:25</a:t>
            </a:r>
          </a:p>
        </p:txBody>
      </p:sp>
      <p:sp>
        <p:nvSpPr>
          <p:cNvPr id="44041" name="AutoShape 9"/>
          <p:cNvSpPr>
            <a:spLocks noChangeArrowheads="1"/>
          </p:cNvSpPr>
          <p:nvPr/>
        </p:nvSpPr>
        <p:spPr bwMode="auto">
          <a:xfrm>
            <a:off x="5013325" y="3429000"/>
            <a:ext cx="1588" cy="2971800"/>
          </a:xfrm>
          <a:custGeom>
            <a:avLst/>
            <a:gdLst>
              <a:gd name="T0" fmla="*/ 0 w 1"/>
              <a:gd name="T1" fmla="*/ 0 h 8256"/>
              <a:gd name="T2" fmla="*/ 0 w 1"/>
              <a:gd name="T3" fmla="*/ 1069588831 h 8256"/>
              <a:gd name="T4" fmla="*/ 0 60000 65536"/>
              <a:gd name="T5" fmla="*/ 0 60000 65536"/>
              <a:gd name="T6" fmla="*/ 0 w 1"/>
              <a:gd name="T7" fmla="*/ 0 h 8256"/>
              <a:gd name="T8" fmla="*/ 1 w 1"/>
              <a:gd name="T9" fmla="*/ 8256 h 8256"/>
            </a:gdLst>
            <a:ahLst/>
            <a:cxnLst>
              <a:cxn ang="T4">
                <a:pos x="T0" y="T1"/>
              </a:cxn>
              <a:cxn ang="T5">
                <a:pos x="T2" y="T3"/>
              </a:cxn>
            </a:cxnLst>
            <a:rect l="T6" t="T7" r="T8" b="T9"/>
            <a:pathLst>
              <a:path w="1" h="8256">
                <a:moveTo>
                  <a:pt x="0" y="0"/>
                </a:moveTo>
                <a:lnTo>
                  <a:pt x="0" y="8255"/>
                </a:lnTo>
              </a:path>
            </a:pathLst>
          </a:custGeom>
          <a:noFill/>
          <a:ln w="3816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44042" name="Rectangle 10"/>
          <p:cNvSpPr>
            <a:spLocks noChangeArrowheads="1"/>
          </p:cNvSpPr>
          <p:nvPr/>
        </p:nvSpPr>
        <p:spPr bwMode="auto">
          <a:xfrm>
            <a:off x="4860925" y="4724400"/>
            <a:ext cx="1828800" cy="79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spAutoFit/>
          </a:bodyPr>
          <a:lstStyle/>
          <a:p>
            <a:pPr algn="ctr">
              <a:lnSpc>
                <a:spcPct val="93000"/>
              </a:lnSpc>
              <a:spcBef>
                <a:spcPts val="4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600" b="1">
                <a:solidFill>
                  <a:srgbClr val="FFFFFF"/>
                </a:solidFill>
                <a:latin typeface="Arial" charset="0"/>
              </a:rPr>
              <a:t>Зүрх сэтгэлд болсон зүйл </a:t>
            </a:r>
            <a:r>
              <a:rPr lang="en-US" sz="1600" b="1">
                <a:solidFill>
                  <a:srgbClr val="FFFFFF"/>
                </a:solidFill>
                <a:latin typeface="Arial" charset="0"/>
              </a:rPr>
              <a:t>5:1–8:17</a:t>
            </a:r>
          </a:p>
        </p:txBody>
      </p:sp>
      <p:sp>
        <p:nvSpPr>
          <p:cNvPr id="44043" name="AutoShape 11"/>
          <p:cNvSpPr>
            <a:spLocks noChangeArrowheads="1"/>
          </p:cNvSpPr>
          <p:nvPr/>
        </p:nvSpPr>
        <p:spPr bwMode="auto">
          <a:xfrm>
            <a:off x="2651125" y="3429000"/>
            <a:ext cx="2362200" cy="1447800"/>
          </a:xfrm>
          <a:custGeom>
            <a:avLst/>
            <a:gdLst>
              <a:gd name="T0" fmla="*/ 850089661 w 6563"/>
              <a:gd name="T1" fmla="*/ 0 h 4023"/>
              <a:gd name="T2" fmla="*/ 0 w 6563"/>
              <a:gd name="T3" fmla="*/ 520905700 h 4023"/>
              <a:gd name="T4" fmla="*/ 0 60000 65536"/>
              <a:gd name="T5" fmla="*/ 0 60000 65536"/>
              <a:gd name="T6" fmla="*/ 0 w 6563"/>
              <a:gd name="T7" fmla="*/ 0 h 4023"/>
              <a:gd name="T8" fmla="*/ 6563 w 6563"/>
              <a:gd name="T9" fmla="*/ 4023 h 4023"/>
            </a:gdLst>
            <a:ahLst/>
            <a:cxnLst>
              <a:cxn ang="T4">
                <a:pos x="T0" y="T1"/>
              </a:cxn>
              <a:cxn ang="T5">
                <a:pos x="T2" y="T3"/>
              </a:cxn>
            </a:cxnLst>
            <a:rect l="T6" t="T7" r="T8" b="T9"/>
            <a:pathLst>
              <a:path w="6563" h="4023">
                <a:moveTo>
                  <a:pt x="6562" y="0"/>
                </a:moveTo>
                <a:lnTo>
                  <a:pt x="0" y="4022"/>
                </a:lnTo>
              </a:path>
            </a:pathLst>
          </a:custGeom>
          <a:noFill/>
          <a:ln w="3816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44044" name="Rectangle 12"/>
          <p:cNvSpPr>
            <a:spLocks noChangeArrowheads="1"/>
          </p:cNvSpPr>
          <p:nvPr/>
        </p:nvSpPr>
        <p:spPr bwMode="auto">
          <a:xfrm>
            <a:off x="3184525" y="4724400"/>
            <a:ext cx="1828800" cy="102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spAutoFit/>
          </a:bodyPr>
          <a:lstStyle/>
          <a:p>
            <a:pPr algn="ctr">
              <a:lnSpc>
                <a:spcPct val="93000"/>
              </a:lnSpc>
              <a:spcBef>
                <a:spcPts val="4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600" b="1">
                <a:solidFill>
                  <a:srgbClr val="FFFFFF"/>
                </a:solidFill>
                <a:latin typeface="Arial" charset="0"/>
              </a:rPr>
              <a:t>Байнгын болоод баталгаатай </a:t>
            </a:r>
            <a:r>
              <a:rPr lang="en-US" sz="1600" b="1">
                <a:solidFill>
                  <a:srgbClr val="FFFFFF"/>
                </a:solidFill>
                <a:latin typeface="Arial" charset="0"/>
              </a:rPr>
              <a:t>8:18-39</a:t>
            </a:r>
          </a:p>
        </p:txBody>
      </p:sp>
      <p:sp>
        <p:nvSpPr>
          <p:cNvPr id="44045" name="AutoShape 13"/>
          <p:cNvSpPr>
            <a:spLocks noChangeArrowheads="1"/>
          </p:cNvSpPr>
          <p:nvPr/>
        </p:nvSpPr>
        <p:spPr bwMode="auto">
          <a:xfrm>
            <a:off x="2803525" y="1905000"/>
            <a:ext cx="2209800" cy="1524000"/>
          </a:xfrm>
          <a:custGeom>
            <a:avLst/>
            <a:gdLst>
              <a:gd name="T0" fmla="*/ 795312023 w 6139"/>
              <a:gd name="T1" fmla="*/ 548424034 h 4234"/>
              <a:gd name="T2" fmla="*/ 0 w 6139"/>
              <a:gd name="T3" fmla="*/ 0 h 4234"/>
              <a:gd name="T4" fmla="*/ 0 60000 65536"/>
              <a:gd name="T5" fmla="*/ 0 60000 65536"/>
              <a:gd name="T6" fmla="*/ 0 w 6139"/>
              <a:gd name="T7" fmla="*/ 0 h 4234"/>
              <a:gd name="T8" fmla="*/ 6139 w 6139"/>
              <a:gd name="T9" fmla="*/ 4234 h 4234"/>
            </a:gdLst>
            <a:ahLst/>
            <a:cxnLst>
              <a:cxn ang="T4">
                <a:pos x="T0" y="T1"/>
              </a:cxn>
              <a:cxn ang="T5">
                <a:pos x="T2" y="T3"/>
              </a:cxn>
            </a:cxnLst>
            <a:rect l="T6" t="T7" r="T8" b="T9"/>
            <a:pathLst>
              <a:path w="6139" h="4234">
                <a:moveTo>
                  <a:pt x="6138" y="4233"/>
                </a:moveTo>
                <a:lnTo>
                  <a:pt x="0" y="0"/>
                </a:lnTo>
              </a:path>
            </a:pathLst>
          </a:custGeom>
          <a:noFill/>
          <a:ln w="3816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44046" name="Rectangle 14"/>
          <p:cNvSpPr>
            <a:spLocks noChangeArrowheads="1"/>
          </p:cNvSpPr>
          <p:nvPr/>
        </p:nvSpPr>
        <p:spPr bwMode="auto">
          <a:xfrm>
            <a:off x="2362200" y="2819400"/>
            <a:ext cx="1660525" cy="712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spAutoFit/>
          </a:bodyPr>
          <a:lstStyle/>
          <a:p>
            <a:pPr algn="ctr">
              <a:lnSpc>
                <a:spcPct val="93000"/>
              </a:lnSpc>
              <a:spcBef>
                <a:spcPts val="4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latin typeface="Arial" charset="0"/>
              </a:rPr>
              <a:t>Израйлчууд Бурханыг үгүйсгэсэн </a:t>
            </a:r>
            <a:r>
              <a:rPr lang="en-US" sz="1400" b="1">
                <a:solidFill>
                  <a:srgbClr val="FFFFFF"/>
                </a:solidFill>
                <a:latin typeface="Arial" charset="0"/>
              </a:rPr>
              <a:t>9–11</a:t>
            </a:r>
          </a:p>
        </p:txBody>
      </p:sp>
      <p:sp>
        <p:nvSpPr>
          <p:cNvPr id="44047" name="Rectangle 15"/>
          <p:cNvSpPr>
            <a:spLocks noChangeArrowheads="1"/>
          </p:cNvSpPr>
          <p:nvPr/>
        </p:nvSpPr>
        <p:spPr bwMode="auto">
          <a:xfrm>
            <a:off x="3184525" y="1371600"/>
            <a:ext cx="1828800" cy="712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0840" rIns="90000" bIns="46800">
            <a:spAutoFit/>
          </a:bodyPr>
          <a:lstStyle/>
          <a:p>
            <a:pPr algn="ctr">
              <a:lnSpc>
                <a:spcPct val="93000"/>
              </a:lnSpc>
              <a:spcBef>
                <a:spcPts val="4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400" b="1">
                <a:solidFill>
                  <a:srgbClr val="FFFFFF"/>
                </a:solidFill>
                <a:latin typeface="Arial" charset="0"/>
              </a:rPr>
              <a:t>Бодит амьдрал дээр ил байдаг</a:t>
            </a:r>
            <a:r>
              <a:rPr lang="en-US" sz="1400" b="1">
                <a:solidFill>
                  <a:srgbClr val="FFFFFF"/>
                </a:solidFill>
                <a:latin typeface="Arial" charset="0"/>
              </a:rPr>
              <a:t/>
            </a:r>
            <a:br>
              <a:rPr lang="en-US" sz="1400" b="1">
                <a:solidFill>
                  <a:srgbClr val="FFFFFF"/>
                </a:solidFill>
                <a:latin typeface="Arial" charset="0"/>
              </a:rPr>
            </a:br>
            <a:r>
              <a:rPr lang="en-US" sz="1400" b="1">
                <a:solidFill>
                  <a:srgbClr val="FFFFFF"/>
                </a:solidFill>
                <a:latin typeface="Arial" charset="0"/>
              </a:rPr>
              <a:t>12–16</a:t>
            </a:r>
          </a:p>
        </p:txBody>
      </p:sp>
      <p:sp>
        <p:nvSpPr>
          <p:cNvPr id="423953" name="Oval 16"/>
          <p:cNvSpPr>
            <a:spLocks noChangeArrowheads="1"/>
          </p:cNvSpPr>
          <p:nvPr/>
        </p:nvSpPr>
        <p:spPr bwMode="auto">
          <a:xfrm>
            <a:off x="4025900" y="2438400"/>
            <a:ext cx="1960563" cy="2133600"/>
          </a:xfrm>
          <a:prstGeom prst="ellipse">
            <a:avLst/>
          </a:prstGeom>
          <a:gradFill rotWithShape="0">
            <a:gsLst>
              <a:gs pos="0">
                <a:srgbClr val="007A01"/>
              </a:gs>
              <a:gs pos="100000">
                <a:srgbClr val="003800"/>
              </a:gs>
            </a:gsLst>
            <a:path path="shape">
              <a:fillToRect l="50000" t="50000" r="50000" b="50000"/>
            </a:path>
          </a:gradFill>
          <a:ln w="38160">
            <a:solidFill>
              <a:srgbClr val="FFFFFF"/>
            </a:solidFill>
            <a:miter lim="800000"/>
            <a:headEnd/>
            <a:tailEnd/>
          </a:ln>
        </p:spPr>
        <p:txBody>
          <a:bodyPr wrap="none" anchor="ctr"/>
          <a:lstStyle/>
          <a:p>
            <a:endParaRPr lang="en-US">
              <a:solidFill>
                <a:srgbClr val="FFFFFF"/>
              </a:solidFill>
            </a:endParaRPr>
          </a:p>
        </p:txBody>
      </p:sp>
      <p:sp>
        <p:nvSpPr>
          <p:cNvPr id="423954" name="Rectangle 17"/>
          <p:cNvSpPr>
            <a:spLocks noChangeArrowheads="1"/>
          </p:cNvSpPr>
          <p:nvPr/>
        </p:nvSpPr>
        <p:spPr bwMode="auto">
          <a:xfrm>
            <a:off x="3978275" y="3154363"/>
            <a:ext cx="2057400" cy="688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p>
            <a:pPr algn="ctr">
              <a:lnSpc>
                <a:spcPct val="93000"/>
              </a:lnSpc>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b="1">
                <a:solidFill>
                  <a:srgbClr val="FFFFFF"/>
                </a:solidFill>
                <a:latin typeface="Arial" charset="0"/>
              </a:rPr>
              <a:t>Бурханы зөвт байдал</a:t>
            </a:r>
          </a:p>
        </p:txBody>
      </p:sp>
      <p:sp>
        <p:nvSpPr>
          <p:cNvPr id="44050" name="Rectangle 18"/>
          <p:cNvSpPr>
            <a:spLocks noChangeArrowheads="1"/>
          </p:cNvSpPr>
          <p:nvPr/>
        </p:nvSpPr>
        <p:spPr bwMode="auto">
          <a:xfrm rot="1920000">
            <a:off x="5399088" y="549020"/>
            <a:ext cx="1981200" cy="402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p>
            <a:pPr algn="ctr">
              <a:lnSpc>
                <a:spcPct val="93000"/>
              </a:lnSpc>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b="1">
                <a:solidFill>
                  <a:srgbClr val="FFFFFF"/>
                </a:solidFill>
                <a:latin typeface="Arial" charset="0"/>
              </a:rPr>
              <a:t>ГЭМ</a:t>
            </a:r>
          </a:p>
        </p:txBody>
      </p:sp>
      <p:sp>
        <p:nvSpPr>
          <p:cNvPr id="44051" name="Rectangle 19"/>
          <p:cNvSpPr>
            <a:spLocks noChangeArrowheads="1"/>
          </p:cNvSpPr>
          <p:nvPr/>
        </p:nvSpPr>
        <p:spPr bwMode="auto">
          <a:xfrm rot="5400000">
            <a:off x="6857207" y="3264438"/>
            <a:ext cx="2057400" cy="402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p>
            <a:pPr algn="ctr">
              <a:lnSpc>
                <a:spcPct val="93000"/>
              </a:lnSpc>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b="1">
                <a:solidFill>
                  <a:srgbClr val="FFFFFF"/>
                </a:solidFill>
                <a:latin typeface="Arial" charset="0"/>
              </a:rPr>
              <a:t>Аврал</a:t>
            </a:r>
          </a:p>
        </p:txBody>
      </p:sp>
      <p:sp>
        <p:nvSpPr>
          <p:cNvPr id="44052" name="Rectangle 20"/>
          <p:cNvSpPr>
            <a:spLocks noChangeArrowheads="1"/>
          </p:cNvSpPr>
          <p:nvPr/>
        </p:nvSpPr>
        <p:spPr bwMode="auto">
          <a:xfrm rot="18960000">
            <a:off x="5715000" y="5711570"/>
            <a:ext cx="2590800" cy="402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p>
            <a:pPr algn="ctr">
              <a:lnSpc>
                <a:spcPct val="93000"/>
              </a:lnSpc>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b="1">
                <a:solidFill>
                  <a:srgbClr val="FFFFFF"/>
                </a:solidFill>
                <a:latin typeface="Arial" charset="0"/>
              </a:rPr>
              <a:t>Ариусгал</a:t>
            </a:r>
          </a:p>
        </p:txBody>
      </p:sp>
      <p:sp>
        <p:nvSpPr>
          <p:cNvPr id="44053" name="Rectangle 21"/>
          <p:cNvSpPr>
            <a:spLocks noChangeArrowheads="1"/>
          </p:cNvSpPr>
          <p:nvPr/>
        </p:nvSpPr>
        <p:spPr bwMode="auto">
          <a:xfrm rot="2220000">
            <a:off x="2347913" y="5924295"/>
            <a:ext cx="2057400" cy="402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p>
            <a:pPr algn="ctr">
              <a:lnSpc>
                <a:spcPct val="93000"/>
              </a:lnSpc>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b="1">
                <a:solidFill>
                  <a:srgbClr val="FFFFFF"/>
                </a:solidFill>
                <a:latin typeface="Arial" charset="0"/>
              </a:rPr>
              <a:t>Хамгаалалт</a:t>
            </a:r>
          </a:p>
        </p:txBody>
      </p:sp>
      <p:sp>
        <p:nvSpPr>
          <p:cNvPr id="44054" name="Rectangle 22"/>
          <p:cNvSpPr>
            <a:spLocks noChangeArrowheads="1"/>
          </p:cNvSpPr>
          <p:nvPr/>
        </p:nvSpPr>
        <p:spPr bwMode="auto">
          <a:xfrm rot="16200000">
            <a:off x="1042194" y="3227926"/>
            <a:ext cx="2057400" cy="402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p>
            <a:pPr algn="ctr">
              <a:lnSpc>
                <a:spcPct val="93000"/>
              </a:lnSpc>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2000" b="1">
                <a:solidFill>
                  <a:srgbClr val="FFFFFF"/>
                </a:solidFill>
                <a:latin typeface="Arial" charset="0"/>
              </a:rPr>
              <a:t>Сонголт</a:t>
            </a:r>
          </a:p>
        </p:txBody>
      </p:sp>
      <p:sp>
        <p:nvSpPr>
          <p:cNvPr id="44055" name="Rectangle 23"/>
          <p:cNvSpPr>
            <a:spLocks noChangeArrowheads="1"/>
          </p:cNvSpPr>
          <p:nvPr/>
        </p:nvSpPr>
        <p:spPr bwMode="auto">
          <a:xfrm rot="18960000">
            <a:off x="1663700" y="499794"/>
            <a:ext cx="2424113" cy="63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64440" rIns="90000" bIns="46800">
            <a:spAutoFit/>
          </a:bodyPr>
          <a:lstStyle/>
          <a:p>
            <a:pPr algn="ctr">
              <a:lnSpc>
                <a:spcPct val="93000"/>
              </a:lnSpc>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mn-MN" sz="1800" b="1">
                <a:solidFill>
                  <a:srgbClr val="FFFFFF"/>
                </a:solidFill>
                <a:latin typeface="Arial" charset="0"/>
              </a:rPr>
              <a:t>Үйлчлэл ба тусгаарлалт</a:t>
            </a:r>
          </a:p>
        </p:txBody>
      </p:sp>
      <p:sp>
        <p:nvSpPr>
          <p:cNvPr id="423961" name="Rectangle 24"/>
          <p:cNvSpPr>
            <a:spLocks noChangeArrowheads="1"/>
          </p:cNvSpPr>
          <p:nvPr/>
        </p:nvSpPr>
        <p:spPr bwMode="auto">
          <a:xfrm>
            <a:off x="5105400" y="6553200"/>
            <a:ext cx="4038600" cy="3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59040" rIns="90000" bIns="46800">
            <a:spAutoFit/>
          </a:bodyPr>
          <a:lstStyle/>
          <a:p>
            <a:pPr algn="r">
              <a:lnSpc>
                <a:spcPct val="93000"/>
              </a:lnSpc>
              <a:spcBef>
                <a:spcPts val="3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FFFF"/>
                </a:solidFill>
                <a:latin typeface="Arial" charset="0"/>
              </a:rPr>
              <a:t>Terry Hall, </a:t>
            </a:r>
            <a:r>
              <a:rPr lang="en-US" sz="1400" b="1" i="1">
                <a:solidFill>
                  <a:srgbClr val="FFFFFF"/>
                </a:solidFill>
                <a:latin typeface="Arial" charset="0"/>
              </a:rPr>
              <a:t>Bible Panorama</a:t>
            </a:r>
            <a:r>
              <a:rPr lang="en-US" sz="1400" b="1">
                <a:solidFill>
                  <a:srgbClr val="FFFFFF"/>
                </a:solidFill>
                <a:latin typeface="Arial" charset="0"/>
              </a:rPr>
              <a:t>, 162</a:t>
            </a: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additive="repl">
                                        <p:cTn id="6" dur="1" fill="hold">
                                          <p:stCondLst>
                                            <p:cond delay="0"/>
                                          </p:stCondLst>
                                        </p:cTn>
                                        <p:tgtEl>
                                          <p:spTgt spid="44036"/>
                                        </p:tgtEl>
                                        <p:attrNameLst>
                                          <p:attrName>style.visibility</p:attrName>
                                        </p:attrNameLst>
                                      </p:cBhvr>
                                      <p:to>
                                        <p:strVal val="visible"/>
                                      </p:to>
                                    </p:set>
                                    <p:animEffect transition="in" filter="wipe(down)">
                                      <p:cBhvr additive="repl">
                                        <p:cTn id="7" dur="500"/>
                                        <p:tgtEl>
                                          <p:spTgt spid="44036"/>
                                        </p:tgtEl>
                                      </p:cBhvr>
                                    </p:animEffect>
                                  </p:childTnLst>
                                </p:cTn>
                              </p:par>
                              <p:par>
                                <p:cTn id="8" presetID="1" presetClass="entr" fill="hold" nodeType="withEffect">
                                  <p:stCondLst>
                                    <p:cond delay="0"/>
                                  </p:stCondLst>
                                  <p:childTnLst>
                                    <p:set>
                                      <p:cBhvr additive="repl">
                                        <p:cTn id="9" dur="1" fill="hold">
                                          <p:stCondLst>
                                            <p:cond delay="0"/>
                                          </p:stCondLst>
                                        </p:cTn>
                                        <p:tgtEl>
                                          <p:spTgt spid="44038">
                                            <p:txEl>
                                              <p:pRg st="0" end="0"/>
                                            </p:txEl>
                                          </p:spTgt>
                                        </p:tgtEl>
                                        <p:attrNameLst>
                                          <p:attrName>style.visibility</p:attrName>
                                        </p:attrNameLst>
                                      </p:cBhvr>
                                      <p:to>
                                        <p:strVal val="visible"/>
                                      </p:to>
                                    </p:set>
                                  </p:childTnLst>
                                </p:cTn>
                              </p:par>
                              <p:par>
                                <p:cTn id="10" presetID="22" presetClass="entr" presetSubtype="8" fill="hold" grpId="0" nodeType="withEffect">
                                  <p:stCondLst>
                                    <p:cond delay="0"/>
                                  </p:stCondLst>
                                  <p:childTnLst>
                                    <p:set>
                                      <p:cBhvr additive="repl">
                                        <p:cTn id="11" dur="1" fill="hold">
                                          <p:stCondLst>
                                            <p:cond delay="0"/>
                                          </p:stCondLst>
                                        </p:cTn>
                                        <p:tgtEl>
                                          <p:spTgt spid="44037"/>
                                        </p:tgtEl>
                                        <p:attrNameLst>
                                          <p:attrName>style.visibility</p:attrName>
                                        </p:attrNameLst>
                                      </p:cBhvr>
                                      <p:to>
                                        <p:strVal val="visible"/>
                                      </p:to>
                                    </p:set>
                                    <p:animEffect transition="in" filter="wipe(left)">
                                      <p:cBhvr additive="repl">
                                        <p:cTn id="12" dur="500"/>
                                        <p:tgtEl>
                                          <p:spTgt spid="44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fill="hold" nodeType="clickEffect">
                                  <p:stCondLst>
                                    <p:cond delay="0"/>
                                  </p:stCondLst>
                                  <p:childTnLst>
                                    <p:set>
                                      <p:cBhvr additive="repl">
                                        <p:cTn id="16" dur="1" fill="hold">
                                          <p:stCondLst>
                                            <p:cond delay="0"/>
                                          </p:stCondLst>
                                        </p:cTn>
                                        <p:tgtEl>
                                          <p:spTgt spid="44040">
                                            <p:txEl>
                                              <p:pRg st="0" end="0"/>
                                            </p:txEl>
                                          </p:spTgt>
                                        </p:tgtEl>
                                        <p:attrNameLst>
                                          <p:attrName>style.visibility</p:attrName>
                                        </p:attrNameLst>
                                      </p:cBhvr>
                                      <p:to>
                                        <p:strVal val="visible"/>
                                      </p:to>
                                    </p:set>
                                  </p:childTnLst>
                                </p:cTn>
                              </p:par>
                              <p:par>
                                <p:cTn id="17" presetID="22" presetClass="entr" presetSubtype="8" fill="hold" grpId="0" nodeType="withEffect">
                                  <p:stCondLst>
                                    <p:cond delay="0"/>
                                  </p:stCondLst>
                                  <p:childTnLst>
                                    <p:set>
                                      <p:cBhvr additive="repl">
                                        <p:cTn id="18" dur="1" fill="hold">
                                          <p:stCondLst>
                                            <p:cond delay="0"/>
                                          </p:stCondLst>
                                        </p:cTn>
                                        <p:tgtEl>
                                          <p:spTgt spid="44039"/>
                                        </p:tgtEl>
                                        <p:attrNameLst>
                                          <p:attrName>style.visibility</p:attrName>
                                        </p:attrNameLst>
                                      </p:cBhvr>
                                      <p:to>
                                        <p:strVal val="visible"/>
                                      </p:to>
                                    </p:set>
                                    <p:animEffect transition="in" filter="wipe(left)">
                                      <p:cBhvr additive="repl">
                                        <p:cTn id="19" dur="500"/>
                                        <p:tgtEl>
                                          <p:spTgt spid="4403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fill="hold" nodeType="clickEffect">
                                  <p:stCondLst>
                                    <p:cond delay="0"/>
                                  </p:stCondLst>
                                  <p:childTnLst>
                                    <p:set>
                                      <p:cBhvr additive="repl">
                                        <p:cTn id="23" dur="1" fill="hold">
                                          <p:stCondLst>
                                            <p:cond delay="0"/>
                                          </p:stCondLst>
                                        </p:cTn>
                                        <p:tgtEl>
                                          <p:spTgt spid="44042">
                                            <p:txEl>
                                              <p:pRg st="0" end="0"/>
                                            </p:txEl>
                                          </p:spTgt>
                                        </p:tgtEl>
                                        <p:attrNameLst>
                                          <p:attrName>style.visibility</p:attrName>
                                        </p:attrNameLst>
                                      </p:cBhvr>
                                      <p:to>
                                        <p:strVal val="visible"/>
                                      </p:to>
                                    </p:set>
                                  </p:childTnLst>
                                </p:cTn>
                              </p:par>
                              <p:par>
                                <p:cTn id="24" presetID="22" presetClass="entr" presetSubtype="1" fill="hold" grpId="0" nodeType="withEffect">
                                  <p:stCondLst>
                                    <p:cond delay="0"/>
                                  </p:stCondLst>
                                  <p:childTnLst>
                                    <p:set>
                                      <p:cBhvr additive="repl">
                                        <p:cTn id="25" dur="1" fill="hold">
                                          <p:stCondLst>
                                            <p:cond delay="0"/>
                                          </p:stCondLst>
                                        </p:cTn>
                                        <p:tgtEl>
                                          <p:spTgt spid="44041"/>
                                        </p:tgtEl>
                                        <p:attrNameLst>
                                          <p:attrName>style.visibility</p:attrName>
                                        </p:attrNameLst>
                                      </p:cBhvr>
                                      <p:to>
                                        <p:strVal val="visible"/>
                                      </p:to>
                                    </p:set>
                                    <p:animEffect transition="in" filter="wipe(up)">
                                      <p:cBhvr additive="repl">
                                        <p:cTn id="26" dur="500"/>
                                        <p:tgtEl>
                                          <p:spTgt spid="4404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44044">
                                            <p:txEl>
                                              <p:pRg st="0" end="0"/>
                                            </p:txEl>
                                          </p:spTgt>
                                        </p:tgtEl>
                                        <p:attrNameLst>
                                          <p:attrName>style.visibility</p:attrName>
                                        </p:attrNameLst>
                                      </p:cBhvr>
                                      <p:to>
                                        <p:strVal val="visible"/>
                                      </p:to>
                                    </p:set>
                                  </p:childTnLst>
                                </p:cTn>
                              </p:par>
                              <p:par>
                                <p:cTn id="31" presetID="22" presetClass="entr" presetSubtype="2" fill="hold" grpId="0" nodeType="withEffect">
                                  <p:stCondLst>
                                    <p:cond delay="0"/>
                                  </p:stCondLst>
                                  <p:childTnLst>
                                    <p:set>
                                      <p:cBhvr additive="repl">
                                        <p:cTn id="32" dur="1" fill="hold">
                                          <p:stCondLst>
                                            <p:cond delay="0"/>
                                          </p:stCondLst>
                                        </p:cTn>
                                        <p:tgtEl>
                                          <p:spTgt spid="44043"/>
                                        </p:tgtEl>
                                        <p:attrNameLst>
                                          <p:attrName>style.visibility</p:attrName>
                                        </p:attrNameLst>
                                      </p:cBhvr>
                                      <p:to>
                                        <p:strVal val="visible"/>
                                      </p:to>
                                    </p:set>
                                    <p:animEffect transition="in" filter="wipe(right)">
                                      <p:cBhvr additive="repl">
                                        <p:cTn id="33" dur="500"/>
                                        <p:tgtEl>
                                          <p:spTgt spid="4404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fill="hold" nodeType="clickEffect">
                                  <p:stCondLst>
                                    <p:cond delay="0"/>
                                  </p:stCondLst>
                                  <p:childTnLst>
                                    <p:set>
                                      <p:cBhvr additive="repl">
                                        <p:cTn id="37" dur="1" fill="hold">
                                          <p:stCondLst>
                                            <p:cond delay="0"/>
                                          </p:stCondLst>
                                        </p:cTn>
                                        <p:tgtEl>
                                          <p:spTgt spid="44046">
                                            <p:txEl>
                                              <p:pRg st="0" end="0"/>
                                            </p:txEl>
                                          </p:spTgt>
                                        </p:tgtEl>
                                        <p:attrNameLst>
                                          <p:attrName>style.visibility</p:attrName>
                                        </p:attrNameLst>
                                      </p:cBhvr>
                                      <p:to>
                                        <p:strVal val="visible"/>
                                      </p:to>
                                    </p:set>
                                  </p:childTnLst>
                                </p:cTn>
                              </p:par>
                              <p:par>
                                <p:cTn id="38" presetID="22" presetClass="entr" presetSubtype="4" fill="hold" grpId="0" nodeType="withEffect">
                                  <p:stCondLst>
                                    <p:cond delay="0"/>
                                  </p:stCondLst>
                                  <p:childTnLst>
                                    <p:set>
                                      <p:cBhvr additive="repl">
                                        <p:cTn id="39" dur="1" fill="hold">
                                          <p:stCondLst>
                                            <p:cond delay="0"/>
                                          </p:stCondLst>
                                        </p:cTn>
                                        <p:tgtEl>
                                          <p:spTgt spid="44045"/>
                                        </p:tgtEl>
                                        <p:attrNameLst>
                                          <p:attrName>style.visibility</p:attrName>
                                        </p:attrNameLst>
                                      </p:cBhvr>
                                      <p:to>
                                        <p:strVal val="visible"/>
                                      </p:to>
                                    </p:set>
                                    <p:animEffect transition="in" filter="wipe(down)">
                                      <p:cBhvr additive="repl">
                                        <p:cTn id="40" dur="500"/>
                                        <p:tgtEl>
                                          <p:spTgt spid="440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fill="hold" nodeType="clickEffect">
                                  <p:stCondLst>
                                    <p:cond delay="0"/>
                                  </p:stCondLst>
                                  <p:childTnLst>
                                    <p:set>
                                      <p:cBhvr additive="repl">
                                        <p:cTn id="44" dur="1" fill="hold">
                                          <p:stCondLst>
                                            <p:cond delay="0"/>
                                          </p:stCondLst>
                                        </p:cTn>
                                        <p:tgtEl>
                                          <p:spTgt spid="44047">
                                            <p:txEl>
                                              <p:pRg st="0" end="0"/>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fill="hold" nodeType="clickEffect">
                                  <p:stCondLst>
                                    <p:cond delay="0"/>
                                  </p:stCondLst>
                                  <p:childTnLst>
                                    <p:set>
                                      <p:cBhvr additive="repl">
                                        <p:cTn id="48" dur="1" fill="hold">
                                          <p:stCondLst>
                                            <p:cond delay="0"/>
                                          </p:stCondLst>
                                        </p:cTn>
                                        <p:tgtEl>
                                          <p:spTgt spid="44050">
                                            <p:txEl>
                                              <p:pRg st="0" end="0"/>
                                            </p:txEl>
                                          </p:spTgt>
                                        </p:tgtEl>
                                        <p:attrNameLst>
                                          <p:attrName>style.visibility</p:attrName>
                                        </p:attrNameLst>
                                      </p:cBhvr>
                                      <p:to>
                                        <p:strVal val="visible"/>
                                      </p:to>
                                    </p:set>
                                    <p:animEffect transition="in" filter="dissolve">
                                      <p:cBhvr additive="repl">
                                        <p:cTn id="49" dur="500"/>
                                        <p:tgtEl>
                                          <p:spTgt spid="44050">
                                            <p:txEl>
                                              <p:pRg st="0" end="0"/>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fill="hold" nodeType="clickEffect">
                                  <p:stCondLst>
                                    <p:cond delay="0"/>
                                  </p:stCondLst>
                                  <p:childTnLst>
                                    <p:set>
                                      <p:cBhvr additive="repl">
                                        <p:cTn id="53" dur="1" fill="hold">
                                          <p:stCondLst>
                                            <p:cond delay="0"/>
                                          </p:stCondLst>
                                        </p:cTn>
                                        <p:tgtEl>
                                          <p:spTgt spid="44051">
                                            <p:txEl>
                                              <p:pRg st="0" end="0"/>
                                            </p:txEl>
                                          </p:spTgt>
                                        </p:tgtEl>
                                        <p:attrNameLst>
                                          <p:attrName>style.visibility</p:attrName>
                                        </p:attrNameLst>
                                      </p:cBhvr>
                                      <p:to>
                                        <p:strVal val="visible"/>
                                      </p:to>
                                    </p:set>
                                    <p:animEffect transition="in" filter="dissolve">
                                      <p:cBhvr additive="repl">
                                        <p:cTn id="54" dur="500"/>
                                        <p:tgtEl>
                                          <p:spTgt spid="44051">
                                            <p:txEl>
                                              <p:pRg st="0" end="0"/>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fill="hold" nodeType="clickEffect">
                                  <p:stCondLst>
                                    <p:cond delay="0"/>
                                  </p:stCondLst>
                                  <p:childTnLst>
                                    <p:set>
                                      <p:cBhvr additive="repl">
                                        <p:cTn id="58" dur="1" fill="hold">
                                          <p:stCondLst>
                                            <p:cond delay="0"/>
                                          </p:stCondLst>
                                        </p:cTn>
                                        <p:tgtEl>
                                          <p:spTgt spid="44052">
                                            <p:txEl>
                                              <p:pRg st="0" end="0"/>
                                            </p:txEl>
                                          </p:spTgt>
                                        </p:tgtEl>
                                        <p:attrNameLst>
                                          <p:attrName>style.visibility</p:attrName>
                                        </p:attrNameLst>
                                      </p:cBhvr>
                                      <p:to>
                                        <p:strVal val="visible"/>
                                      </p:to>
                                    </p:set>
                                    <p:animEffect transition="in" filter="dissolve">
                                      <p:cBhvr additive="repl">
                                        <p:cTn id="59" dur="500"/>
                                        <p:tgtEl>
                                          <p:spTgt spid="44052">
                                            <p:txEl>
                                              <p:pRg st="0" end="0"/>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9" presetClass="entr" fill="hold" nodeType="clickEffect">
                                  <p:stCondLst>
                                    <p:cond delay="0"/>
                                  </p:stCondLst>
                                  <p:childTnLst>
                                    <p:set>
                                      <p:cBhvr additive="repl">
                                        <p:cTn id="63" dur="1" fill="hold">
                                          <p:stCondLst>
                                            <p:cond delay="0"/>
                                          </p:stCondLst>
                                        </p:cTn>
                                        <p:tgtEl>
                                          <p:spTgt spid="44053">
                                            <p:txEl>
                                              <p:pRg st="0" end="0"/>
                                            </p:txEl>
                                          </p:spTgt>
                                        </p:tgtEl>
                                        <p:attrNameLst>
                                          <p:attrName>style.visibility</p:attrName>
                                        </p:attrNameLst>
                                      </p:cBhvr>
                                      <p:to>
                                        <p:strVal val="visible"/>
                                      </p:to>
                                    </p:set>
                                    <p:animEffect transition="in" filter="dissolve">
                                      <p:cBhvr additive="repl">
                                        <p:cTn id="64" dur="500"/>
                                        <p:tgtEl>
                                          <p:spTgt spid="44053">
                                            <p:txEl>
                                              <p:pRg st="0" end="0"/>
                                            </p:txEl>
                                          </p:spTgt>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9" presetClass="entr" fill="hold" nodeType="clickEffect">
                                  <p:stCondLst>
                                    <p:cond delay="0"/>
                                  </p:stCondLst>
                                  <p:childTnLst>
                                    <p:set>
                                      <p:cBhvr additive="repl">
                                        <p:cTn id="68" dur="1" fill="hold">
                                          <p:stCondLst>
                                            <p:cond delay="0"/>
                                          </p:stCondLst>
                                        </p:cTn>
                                        <p:tgtEl>
                                          <p:spTgt spid="44054">
                                            <p:txEl>
                                              <p:pRg st="0" end="0"/>
                                            </p:txEl>
                                          </p:spTgt>
                                        </p:tgtEl>
                                        <p:attrNameLst>
                                          <p:attrName>style.visibility</p:attrName>
                                        </p:attrNameLst>
                                      </p:cBhvr>
                                      <p:to>
                                        <p:strVal val="visible"/>
                                      </p:to>
                                    </p:set>
                                    <p:animEffect transition="in" filter="dissolve">
                                      <p:cBhvr additive="repl">
                                        <p:cTn id="69" dur="500"/>
                                        <p:tgtEl>
                                          <p:spTgt spid="44054">
                                            <p:txEl>
                                              <p:pRg st="0" end="0"/>
                                            </p:txEl>
                                          </p:spTgt>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fill="hold" nodeType="clickEffect">
                                  <p:stCondLst>
                                    <p:cond delay="0"/>
                                  </p:stCondLst>
                                  <p:childTnLst>
                                    <p:set>
                                      <p:cBhvr additive="repl">
                                        <p:cTn id="73" dur="1" fill="hold">
                                          <p:stCondLst>
                                            <p:cond delay="0"/>
                                          </p:stCondLst>
                                        </p:cTn>
                                        <p:tgtEl>
                                          <p:spTgt spid="44055">
                                            <p:txEl>
                                              <p:pRg st="0" end="0"/>
                                            </p:txEl>
                                          </p:spTgt>
                                        </p:tgtEl>
                                        <p:attrNameLst>
                                          <p:attrName>style.visibility</p:attrName>
                                        </p:attrNameLst>
                                      </p:cBhvr>
                                      <p:to>
                                        <p:strVal val="visible"/>
                                      </p:to>
                                    </p:set>
                                    <p:animEffect transition="in" filter="dissolve">
                                      <p:cBhvr additive="repl">
                                        <p:cTn id="74" dur="500"/>
                                        <p:tgtEl>
                                          <p:spTgt spid="440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animBg="1"/>
      <p:bldP spid="44037" grpId="0" animBg="1"/>
      <p:bldP spid="44039" grpId="0" animBg="1"/>
      <p:bldP spid="44041" grpId="0" animBg="1"/>
      <p:bldP spid="44043" grpId="0" animBg="1"/>
      <p:bldP spid="44045" grpId="0" animBg="1"/>
    </p:bld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MS Gothic"/>
      </a:majorFont>
      <a:minorFont>
        <a:latin typeface="Arial"/>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S Gothic"/>
        <a:cs typeface="MS Gothic"/>
      </a:majorFont>
      <a:minorFont>
        <a:latin typeface="Arial"/>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S Gothic"/>
        <a:cs typeface="MS Gothic"/>
      </a:majorFont>
      <a:minorFont>
        <a:latin typeface="Arial"/>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MS Gothic"/>
        <a:cs typeface="MS Gothic"/>
      </a:majorFont>
      <a:minorFont>
        <a:latin typeface="Tahoma"/>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MS Gothic"/>
        <a:cs typeface="MS Gothic"/>
      </a:majorFont>
      <a:minorFont>
        <a:latin typeface="Tahoma"/>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S Gothic"/>
        <a:cs typeface="MS Gothic"/>
      </a:majorFont>
      <a:minorFont>
        <a:latin typeface="Arial"/>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rebuchet MS"/>
        <a:ea typeface="MS Gothic"/>
        <a:cs typeface="MS Gothic"/>
      </a:majorFont>
      <a:minorFont>
        <a:latin typeface="Trebuchet MS"/>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rebuchet MS"/>
        <a:ea typeface="MS Gothic"/>
        <a:cs typeface="MS Gothic"/>
      </a:majorFont>
      <a:minorFont>
        <a:latin typeface="Trebuchet MS"/>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S Gothic"/>
        <a:cs typeface="MS Gothic"/>
      </a:majorFont>
      <a:minorFont>
        <a:latin typeface="Arial"/>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S Gothic"/>
        <a:cs typeface="MS Gothic"/>
      </a:majorFont>
      <a:minorFont>
        <a:latin typeface="Arial"/>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S Gothic"/>
        <a:cs typeface="MS Gothic"/>
      </a:majorFont>
      <a:minorFont>
        <a:latin typeface="Arial"/>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S Gothic"/>
        <a:cs typeface="MS Gothic"/>
      </a:majorFont>
      <a:minorFont>
        <a:latin typeface="Arial"/>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MS Gothic"/>
        <a:cs typeface="MS Gothic"/>
      </a:majorFont>
      <a:minorFont>
        <a:latin typeface="Tahoma"/>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MS Gothic"/>
        <a:cs typeface="MS Gothic"/>
      </a:majorFont>
      <a:minorFont>
        <a:latin typeface="Tahoma"/>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Narrow"/>
        <a:ea typeface="MS Gothic"/>
        <a:cs typeface="MS Gothic"/>
      </a:majorFont>
      <a:minorFont>
        <a:latin typeface="Arial Narrow"/>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Narrow"/>
        <a:ea typeface="MS Gothic"/>
        <a:cs typeface="MS Gothic"/>
      </a:majorFont>
      <a:minorFont>
        <a:latin typeface="Arial Narrow"/>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rebuchet MS"/>
        <a:ea typeface="MS Gothic"/>
        <a:cs typeface="MS Gothic"/>
      </a:majorFont>
      <a:minorFont>
        <a:latin typeface="Trebuchet MS"/>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rebuchet MS"/>
        <a:ea typeface="MS Gothic"/>
        <a:cs typeface="MS Gothic"/>
      </a:majorFont>
      <a:minorFont>
        <a:latin typeface="Trebuchet MS"/>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S Gothic"/>
        <a:cs typeface="MS Gothic"/>
      </a:majorFont>
      <a:minorFont>
        <a:latin typeface="Arial"/>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S Gothic"/>
        <a:cs typeface="MS Gothic"/>
      </a:majorFont>
      <a:minorFont>
        <a:latin typeface="Arial"/>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MS Gothic"/>
        <a:cs typeface="MS Gothic"/>
      </a:majorFont>
      <a:minorFont>
        <a:latin typeface="Tahoma"/>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MS Gothic"/>
        <a:cs typeface="MS Gothic"/>
      </a:majorFont>
      <a:minorFont>
        <a:latin typeface="Tahoma"/>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S Gothic"/>
        <a:cs typeface="MS Gothic"/>
      </a:majorFont>
      <a:minorFont>
        <a:latin typeface="Arial"/>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S Gothic"/>
        <a:cs typeface="MS Gothic"/>
      </a:majorFont>
      <a:minorFont>
        <a:latin typeface="Arial"/>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MS Gothic"/>
        <a:cs typeface="MS Gothic"/>
      </a:majorFont>
      <a:minorFont>
        <a:latin typeface="Tahoma"/>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MS Gothic"/>
        <a:cs typeface="MS Gothic"/>
      </a:majorFont>
      <a:minorFont>
        <a:latin typeface="Tahoma"/>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S Gothic"/>
        <a:cs typeface="MS Gothic"/>
      </a:majorFont>
      <a:minorFont>
        <a:latin typeface="Arial"/>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Times New Roma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9743</TotalTime>
  <Words>2808</Words>
  <Application>Microsoft Macintosh PowerPoint</Application>
  <PresentationFormat>On-screen Show (4:3)</PresentationFormat>
  <Paragraphs>682</Paragraphs>
  <Slides>67</Slides>
  <Notes>66</Notes>
  <HiddenSlides>0</HiddenSlides>
  <MMClips>0</MMClips>
  <ScaleCrop>false</ScaleCrop>
  <HeadingPairs>
    <vt:vector size="6" baseType="variant">
      <vt:variant>
        <vt:lpstr>Fonts Used</vt:lpstr>
      </vt:variant>
      <vt:variant>
        <vt:i4>17</vt:i4>
      </vt:variant>
      <vt:variant>
        <vt:lpstr>Theme</vt:lpstr>
      </vt:variant>
      <vt:variant>
        <vt:i4>34</vt:i4>
      </vt:variant>
      <vt:variant>
        <vt:lpstr>Slide Titles</vt:lpstr>
      </vt:variant>
      <vt:variant>
        <vt:i4>67</vt:i4>
      </vt:variant>
    </vt:vector>
  </HeadingPairs>
  <TitlesOfParts>
    <vt:vector size="118" baseType="lpstr">
      <vt:lpstr>Times New Roman</vt:lpstr>
      <vt:lpstr>MS Gothic</vt:lpstr>
      <vt:lpstr>ＭＳ Ｐゴシック</vt:lpstr>
      <vt:lpstr>Arial</vt:lpstr>
      <vt:lpstr>Tahoma</vt:lpstr>
      <vt:lpstr>Trebuchet MS</vt:lpstr>
      <vt:lpstr>Arial Narrow</vt:lpstr>
      <vt:lpstr>Arial Unicode MS</vt:lpstr>
      <vt:lpstr>Garamond</vt:lpstr>
      <vt:lpstr>Arial Mon</vt:lpstr>
      <vt:lpstr>Monotype Sorts</vt:lpstr>
      <vt:lpstr>Impact</vt:lpstr>
      <vt:lpstr>Alan Den</vt:lpstr>
      <vt:lpstr>Verdana</vt:lpstr>
      <vt:lpstr>Arial Black</vt:lpstr>
      <vt:lpstr>Georgia</vt:lpstr>
      <vt:lpstr>Wingdings</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31_Office Theme</vt:lpstr>
      <vt:lpstr>32_Office Theme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Шинэ Гэрээний Тойм Монголоор • BibleStudyDownloads.org</vt:lpstr>
      <vt:lpstr>Black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DESTINATION </dc:title>
  <dc:creator>Peter Chan</dc:creator>
  <cp:lastModifiedBy>Rick Griffith</cp:lastModifiedBy>
  <cp:revision>447</cp:revision>
  <cp:lastPrinted>1601-01-01T00:00:00Z</cp:lastPrinted>
  <dcterms:created xsi:type="dcterms:W3CDTF">2003-02-24T05:29:33Z</dcterms:created>
  <dcterms:modified xsi:type="dcterms:W3CDTF">2016-02-13T07:23:47Z</dcterms:modified>
</cp:coreProperties>
</file>